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5.png"/><Relationship Id="rId3" Type="http://schemas.openxmlformats.org/officeDocument/2006/relationships/image" Target="../media/image376.png"/><Relationship Id="rId4" Type="http://schemas.openxmlformats.org/officeDocument/2006/relationships/image" Target="../media/image377.png"/><Relationship Id="rId5" Type="http://schemas.openxmlformats.org/officeDocument/2006/relationships/image" Target="../media/image378.png"/><Relationship Id="rId6" Type="http://schemas.openxmlformats.org/officeDocument/2006/relationships/image" Target="../media/image379.png"/><Relationship Id="rId7" Type="http://schemas.openxmlformats.org/officeDocument/2006/relationships/image" Target="../media/image380.png"/><Relationship Id="rId8" Type="http://schemas.openxmlformats.org/officeDocument/2006/relationships/image" Target="../media/image381.png"/><Relationship Id="rId9" Type="http://schemas.openxmlformats.org/officeDocument/2006/relationships/image" Target="../media/image382.png"/><Relationship Id="rId10" Type="http://schemas.openxmlformats.org/officeDocument/2006/relationships/image" Target="../media/image383.png"/><Relationship Id="rId11" Type="http://schemas.openxmlformats.org/officeDocument/2006/relationships/image" Target="../media/image384.png"/><Relationship Id="rId12" Type="http://schemas.openxmlformats.org/officeDocument/2006/relationships/image" Target="../media/image385.png"/><Relationship Id="rId13" Type="http://schemas.openxmlformats.org/officeDocument/2006/relationships/image" Target="../media/image38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7.png"/><Relationship Id="rId3" Type="http://schemas.openxmlformats.org/officeDocument/2006/relationships/image" Target="../media/image388.png"/><Relationship Id="rId4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Relationship Id="rId7" Type="http://schemas.openxmlformats.org/officeDocument/2006/relationships/image" Target="../media/image392.png"/><Relationship Id="rId8" Type="http://schemas.openxmlformats.org/officeDocument/2006/relationships/image" Target="../media/image393.png"/><Relationship Id="rId9" Type="http://schemas.openxmlformats.org/officeDocument/2006/relationships/image" Target="../media/image394.png"/><Relationship Id="rId10" Type="http://schemas.openxmlformats.org/officeDocument/2006/relationships/image" Target="../media/image395.png"/><Relationship Id="rId11" Type="http://schemas.openxmlformats.org/officeDocument/2006/relationships/image" Target="../media/image396.png"/><Relationship Id="rId12" Type="http://schemas.openxmlformats.org/officeDocument/2006/relationships/image" Target="../media/image397.png"/><Relationship Id="rId13" Type="http://schemas.openxmlformats.org/officeDocument/2006/relationships/image" Target="../media/image398.png"/><Relationship Id="rId14" Type="http://schemas.openxmlformats.org/officeDocument/2006/relationships/image" Target="../media/image399.png"/><Relationship Id="rId15" Type="http://schemas.openxmlformats.org/officeDocument/2006/relationships/image" Target="../media/image400.png"/><Relationship Id="rId16" Type="http://schemas.openxmlformats.org/officeDocument/2006/relationships/image" Target="../media/image401.png"/><Relationship Id="rId17" Type="http://schemas.openxmlformats.org/officeDocument/2006/relationships/image" Target="../media/image234.png"/><Relationship Id="rId18" Type="http://schemas.openxmlformats.org/officeDocument/2006/relationships/image" Target="../media/image402.png"/><Relationship Id="rId19" Type="http://schemas.openxmlformats.org/officeDocument/2006/relationships/image" Target="../media/image403.png"/><Relationship Id="rId20" Type="http://schemas.openxmlformats.org/officeDocument/2006/relationships/image" Target="../media/image404.png"/><Relationship Id="rId21" Type="http://schemas.openxmlformats.org/officeDocument/2006/relationships/image" Target="../media/image405.png"/><Relationship Id="rId22" Type="http://schemas.openxmlformats.org/officeDocument/2006/relationships/image" Target="../media/image406.png"/><Relationship Id="rId23" Type="http://schemas.openxmlformats.org/officeDocument/2006/relationships/image" Target="../media/image407.png"/><Relationship Id="rId24" Type="http://schemas.openxmlformats.org/officeDocument/2006/relationships/image" Target="../media/image40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9.png"/><Relationship Id="rId3" Type="http://schemas.openxmlformats.org/officeDocument/2006/relationships/image" Target="../media/image410.png"/><Relationship Id="rId4" Type="http://schemas.openxmlformats.org/officeDocument/2006/relationships/image" Target="../media/image411.png"/><Relationship Id="rId5" Type="http://schemas.openxmlformats.org/officeDocument/2006/relationships/image" Target="../media/image412.png"/><Relationship Id="rId6" Type="http://schemas.openxmlformats.org/officeDocument/2006/relationships/image" Target="../media/image413.png"/><Relationship Id="rId7" Type="http://schemas.openxmlformats.org/officeDocument/2006/relationships/image" Target="../media/image414.png"/><Relationship Id="rId8" Type="http://schemas.openxmlformats.org/officeDocument/2006/relationships/image" Target="../media/image415.png"/><Relationship Id="rId9" Type="http://schemas.openxmlformats.org/officeDocument/2006/relationships/image" Target="../media/image416.png"/><Relationship Id="rId10" Type="http://schemas.openxmlformats.org/officeDocument/2006/relationships/image" Target="../media/image417.png"/><Relationship Id="rId11" Type="http://schemas.openxmlformats.org/officeDocument/2006/relationships/image" Target="../media/image418.png"/><Relationship Id="rId12" Type="http://schemas.openxmlformats.org/officeDocument/2006/relationships/image" Target="../media/image419.png"/><Relationship Id="rId13" Type="http://schemas.openxmlformats.org/officeDocument/2006/relationships/image" Target="../media/image420.png"/><Relationship Id="rId14" Type="http://schemas.openxmlformats.org/officeDocument/2006/relationships/image" Target="../media/image421.png"/><Relationship Id="rId15" Type="http://schemas.openxmlformats.org/officeDocument/2006/relationships/image" Target="../media/image422.png"/><Relationship Id="rId16" Type="http://schemas.openxmlformats.org/officeDocument/2006/relationships/image" Target="../media/image423.png"/><Relationship Id="rId17" Type="http://schemas.openxmlformats.org/officeDocument/2006/relationships/image" Target="../media/image424.png"/><Relationship Id="rId18" Type="http://schemas.openxmlformats.org/officeDocument/2006/relationships/image" Target="../media/image425.png"/><Relationship Id="rId19" Type="http://schemas.openxmlformats.org/officeDocument/2006/relationships/image" Target="../media/image426.png"/><Relationship Id="rId20" Type="http://schemas.openxmlformats.org/officeDocument/2006/relationships/image" Target="../media/image427.png"/><Relationship Id="rId21" Type="http://schemas.openxmlformats.org/officeDocument/2006/relationships/image" Target="../media/image428.png"/><Relationship Id="rId22" Type="http://schemas.openxmlformats.org/officeDocument/2006/relationships/image" Target="../media/image429.png"/><Relationship Id="rId23" Type="http://schemas.openxmlformats.org/officeDocument/2006/relationships/image" Target="../media/image430.png"/><Relationship Id="rId24" Type="http://schemas.openxmlformats.org/officeDocument/2006/relationships/image" Target="../media/image431.png"/><Relationship Id="rId25" Type="http://schemas.openxmlformats.org/officeDocument/2006/relationships/image" Target="../media/image432.png"/><Relationship Id="rId26" Type="http://schemas.openxmlformats.org/officeDocument/2006/relationships/image" Target="../media/image433.png"/><Relationship Id="rId27" Type="http://schemas.openxmlformats.org/officeDocument/2006/relationships/image" Target="../media/image434.png"/><Relationship Id="rId28" Type="http://schemas.openxmlformats.org/officeDocument/2006/relationships/image" Target="../media/image435.png"/><Relationship Id="rId29" Type="http://schemas.openxmlformats.org/officeDocument/2006/relationships/image" Target="../media/image436.png"/><Relationship Id="rId30" Type="http://schemas.openxmlformats.org/officeDocument/2006/relationships/image" Target="../media/image437.png"/><Relationship Id="rId31" Type="http://schemas.openxmlformats.org/officeDocument/2006/relationships/image" Target="../media/image438.png"/><Relationship Id="rId32" Type="http://schemas.openxmlformats.org/officeDocument/2006/relationships/image" Target="../media/image439.png"/><Relationship Id="rId33" Type="http://schemas.openxmlformats.org/officeDocument/2006/relationships/image" Target="../media/image440.png"/><Relationship Id="rId34" Type="http://schemas.openxmlformats.org/officeDocument/2006/relationships/image" Target="../media/image441.png"/><Relationship Id="rId35" Type="http://schemas.openxmlformats.org/officeDocument/2006/relationships/image" Target="../media/image442.png"/><Relationship Id="rId36" Type="http://schemas.openxmlformats.org/officeDocument/2006/relationships/image" Target="../media/image443.png"/><Relationship Id="rId37" Type="http://schemas.openxmlformats.org/officeDocument/2006/relationships/image" Target="../media/image444.png"/><Relationship Id="rId38" Type="http://schemas.openxmlformats.org/officeDocument/2006/relationships/image" Target="../media/image445.png"/><Relationship Id="rId39" Type="http://schemas.openxmlformats.org/officeDocument/2006/relationships/image" Target="../media/image446.png"/><Relationship Id="rId40" Type="http://schemas.openxmlformats.org/officeDocument/2006/relationships/image" Target="../media/image447.png"/><Relationship Id="rId41" Type="http://schemas.openxmlformats.org/officeDocument/2006/relationships/image" Target="../media/image448.png"/><Relationship Id="rId42" Type="http://schemas.openxmlformats.org/officeDocument/2006/relationships/image" Target="../media/image449.png"/><Relationship Id="rId43" Type="http://schemas.openxmlformats.org/officeDocument/2006/relationships/image" Target="../media/image450.png"/><Relationship Id="rId44" Type="http://schemas.openxmlformats.org/officeDocument/2006/relationships/image" Target="../media/image451.png"/><Relationship Id="rId45" Type="http://schemas.openxmlformats.org/officeDocument/2006/relationships/image" Target="../media/image452.png"/><Relationship Id="rId46" Type="http://schemas.openxmlformats.org/officeDocument/2006/relationships/image" Target="../media/image453.png"/><Relationship Id="rId47" Type="http://schemas.openxmlformats.org/officeDocument/2006/relationships/image" Target="../media/image454.png"/><Relationship Id="rId48" Type="http://schemas.openxmlformats.org/officeDocument/2006/relationships/image" Target="../media/image455.png"/><Relationship Id="rId49" Type="http://schemas.openxmlformats.org/officeDocument/2006/relationships/image" Target="../media/image456.png"/><Relationship Id="rId50" Type="http://schemas.openxmlformats.org/officeDocument/2006/relationships/image" Target="../media/image457.png"/><Relationship Id="rId51" Type="http://schemas.openxmlformats.org/officeDocument/2006/relationships/image" Target="../media/image458.png"/><Relationship Id="rId52" Type="http://schemas.openxmlformats.org/officeDocument/2006/relationships/image" Target="../media/image459.png"/><Relationship Id="rId53" Type="http://schemas.openxmlformats.org/officeDocument/2006/relationships/image" Target="../media/image460.png"/><Relationship Id="rId54" Type="http://schemas.openxmlformats.org/officeDocument/2006/relationships/image" Target="../media/image461.png"/><Relationship Id="rId55" Type="http://schemas.openxmlformats.org/officeDocument/2006/relationships/image" Target="../media/image462.png"/><Relationship Id="rId56" Type="http://schemas.openxmlformats.org/officeDocument/2006/relationships/image" Target="../media/image463.png"/><Relationship Id="rId57" Type="http://schemas.openxmlformats.org/officeDocument/2006/relationships/image" Target="../media/image464.png"/><Relationship Id="rId58" Type="http://schemas.openxmlformats.org/officeDocument/2006/relationships/image" Target="../media/image465.png"/><Relationship Id="rId59" Type="http://schemas.openxmlformats.org/officeDocument/2006/relationships/image" Target="../media/image466.png"/><Relationship Id="rId60" Type="http://schemas.openxmlformats.org/officeDocument/2006/relationships/image" Target="../media/image467.png"/><Relationship Id="rId61" Type="http://schemas.openxmlformats.org/officeDocument/2006/relationships/image" Target="../media/image468.png"/><Relationship Id="rId62" Type="http://schemas.openxmlformats.org/officeDocument/2006/relationships/image" Target="../media/image469.png"/><Relationship Id="rId63" Type="http://schemas.openxmlformats.org/officeDocument/2006/relationships/image" Target="../media/image470.png"/><Relationship Id="rId64" Type="http://schemas.openxmlformats.org/officeDocument/2006/relationships/image" Target="../media/image471.png"/><Relationship Id="rId65" Type="http://schemas.openxmlformats.org/officeDocument/2006/relationships/image" Target="../media/image472.png"/><Relationship Id="rId66" Type="http://schemas.openxmlformats.org/officeDocument/2006/relationships/image" Target="../media/image473.png"/><Relationship Id="rId67" Type="http://schemas.openxmlformats.org/officeDocument/2006/relationships/image" Target="../media/image474.png"/><Relationship Id="rId68" Type="http://schemas.openxmlformats.org/officeDocument/2006/relationships/image" Target="../media/image475.png"/><Relationship Id="rId69" Type="http://schemas.openxmlformats.org/officeDocument/2006/relationships/image" Target="../media/image476.png"/><Relationship Id="rId70" Type="http://schemas.openxmlformats.org/officeDocument/2006/relationships/image" Target="../media/image477.png"/><Relationship Id="rId71" Type="http://schemas.openxmlformats.org/officeDocument/2006/relationships/image" Target="../media/image478.png"/><Relationship Id="rId72" Type="http://schemas.openxmlformats.org/officeDocument/2006/relationships/image" Target="../media/image479.png"/><Relationship Id="rId73" Type="http://schemas.openxmlformats.org/officeDocument/2006/relationships/image" Target="../media/image480.png"/><Relationship Id="rId74" Type="http://schemas.openxmlformats.org/officeDocument/2006/relationships/image" Target="../media/image481.png"/><Relationship Id="rId75" Type="http://schemas.openxmlformats.org/officeDocument/2006/relationships/image" Target="../media/image482.png"/><Relationship Id="rId76" Type="http://schemas.openxmlformats.org/officeDocument/2006/relationships/image" Target="../media/image483.png"/><Relationship Id="rId77" Type="http://schemas.openxmlformats.org/officeDocument/2006/relationships/image" Target="../media/image484.png"/><Relationship Id="rId78" Type="http://schemas.openxmlformats.org/officeDocument/2006/relationships/image" Target="../media/image485.png"/><Relationship Id="rId79" Type="http://schemas.openxmlformats.org/officeDocument/2006/relationships/image" Target="../media/image486.png"/><Relationship Id="rId80" Type="http://schemas.openxmlformats.org/officeDocument/2006/relationships/image" Target="../media/image487.png"/><Relationship Id="rId81" Type="http://schemas.openxmlformats.org/officeDocument/2006/relationships/image" Target="../media/image488.png"/><Relationship Id="rId82" Type="http://schemas.openxmlformats.org/officeDocument/2006/relationships/image" Target="../media/image489.png"/><Relationship Id="rId83" Type="http://schemas.openxmlformats.org/officeDocument/2006/relationships/image" Target="../media/image490.png"/><Relationship Id="rId84" Type="http://schemas.openxmlformats.org/officeDocument/2006/relationships/image" Target="../media/image491.png"/><Relationship Id="rId85" Type="http://schemas.openxmlformats.org/officeDocument/2006/relationships/image" Target="../media/image492.png"/><Relationship Id="rId86" Type="http://schemas.openxmlformats.org/officeDocument/2006/relationships/image" Target="../media/image493.png"/><Relationship Id="rId87" Type="http://schemas.openxmlformats.org/officeDocument/2006/relationships/image" Target="../media/image494.png"/><Relationship Id="rId88" Type="http://schemas.openxmlformats.org/officeDocument/2006/relationships/image" Target="../media/image495.png"/><Relationship Id="rId89" Type="http://schemas.openxmlformats.org/officeDocument/2006/relationships/image" Target="../media/image496.png"/><Relationship Id="rId90" Type="http://schemas.openxmlformats.org/officeDocument/2006/relationships/image" Target="../media/image497.png"/><Relationship Id="rId91" Type="http://schemas.openxmlformats.org/officeDocument/2006/relationships/image" Target="../media/image498.png"/><Relationship Id="rId92" Type="http://schemas.openxmlformats.org/officeDocument/2006/relationships/image" Target="../media/image499.png"/><Relationship Id="rId93" Type="http://schemas.openxmlformats.org/officeDocument/2006/relationships/image" Target="../media/image500.png"/><Relationship Id="rId94" Type="http://schemas.openxmlformats.org/officeDocument/2006/relationships/image" Target="../media/image501.png"/><Relationship Id="rId95" Type="http://schemas.openxmlformats.org/officeDocument/2006/relationships/image" Target="../media/image502.png"/><Relationship Id="rId96" Type="http://schemas.openxmlformats.org/officeDocument/2006/relationships/image" Target="../media/image503.png"/><Relationship Id="rId97" Type="http://schemas.openxmlformats.org/officeDocument/2006/relationships/image" Target="../media/image504.png"/><Relationship Id="rId98" Type="http://schemas.openxmlformats.org/officeDocument/2006/relationships/image" Target="../media/image505.png"/><Relationship Id="rId99" Type="http://schemas.openxmlformats.org/officeDocument/2006/relationships/image" Target="../media/image506.png"/><Relationship Id="rId100" Type="http://schemas.openxmlformats.org/officeDocument/2006/relationships/image" Target="../media/image507.png"/><Relationship Id="rId101" Type="http://schemas.openxmlformats.org/officeDocument/2006/relationships/image" Target="../media/image508.png"/><Relationship Id="rId102" Type="http://schemas.openxmlformats.org/officeDocument/2006/relationships/image" Target="../media/image509.png"/><Relationship Id="rId103" Type="http://schemas.openxmlformats.org/officeDocument/2006/relationships/image" Target="../media/image510.png"/><Relationship Id="rId104" Type="http://schemas.openxmlformats.org/officeDocument/2006/relationships/image" Target="../media/image511.png"/><Relationship Id="rId105" Type="http://schemas.openxmlformats.org/officeDocument/2006/relationships/image" Target="../media/image512.png"/><Relationship Id="rId106" Type="http://schemas.openxmlformats.org/officeDocument/2006/relationships/image" Target="../media/image513.png"/><Relationship Id="rId107" Type="http://schemas.openxmlformats.org/officeDocument/2006/relationships/image" Target="../media/image514.png"/><Relationship Id="rId108" Type="http://schemas.openxmlformats.org/officeDocument/2006/relationships/image" Target="../media/image515.png"/><Relationship Id="rId109" Type="http://schemas.openxmlformats.org/officeDocument/2006/relationships/image" Target="../media/image516.png"/><Relationship Id="rId110" Type="http://schemas.openxmlformats.org/officeDocument/2006/relationships/image" Target="../media/image517.png"/><Relationship Id="rId111" Type="http://schemas.openxmlformats.org/officeDocument/2006/relationships/image" Target="../media/image518.png"/><Relationship Id="rId112" Type="http://schemas.openxmlformats.org/officeDocument/2006/relationships/image" Target="../media/image519.png"/><Relationship Id="rId113" Type="http://schemas.openxmlformats.org/officeDocument/2006/relationships/image" Target="../media/image520.png"/><Relationship Id="rId114" Type="http://schemas.openxmlformats.org/officeDocument/2006/relationships/image" Target="../media/image521.png"/><Relationship Id="rId115" Type="http://schemas.openxmlformats.org/officeDocument/2006/relationships/image" Target="../media/image522.png"/><Relationship Id="rId116" Type="http://schemas.openxmlformats.org/officeDocument/2006/relationships/image" Target="../media/image111.png"/><Relationship Id="rId117" Type="http://schemas.openxmlformats.org/officeDocument/2006/relationships/image" Target="../media/image523.png"/><Relationship Id="rId118" Type="http://schemas.openxmlformats.org/officeDocument/2006/relationships/image" Target="../media/image524.png"/><Relationship Id="rId119" Type="http://schemas.openxmlformats.org/officeDocument/2006/relationships/image" Target="../media/image525.png"/><Relationship Id="rId120" Type="http://schemas.openxmlformats.org/officeDocument/2006/relationships/image" Target="../media/image526.png"/><Relationship Id="rId121" Type="http://schemas.openxmlformats.org/officeDocument/2006/relationships/image" Target="../media/image527.png"/><Relationship Id="rId122" Type="http://schemas.openxmlformats.org/officeDocument/2006/relationships/image" Target="../media/image528.png"/><Relationship Id="rId123" Type="http://schemas.openxmlformats.org/officeDocument/2006/relationships/image" Target="../media/image529.png"/><Relationship Id="rId124" Type="http://schemas.openxmlformats.org/officeDocument/2006/relationships/image" Target="../media/image530.png"/><Relationship Id="rId125" Type="http://schemas.openxmlformats.org/officeDocument/2006/relationships/image" Target="../media/image531.png"/><Relationship Id="rId126" Type="http://schemas.openxmlformats.org/officeDocument/2006/relationships/image" Target="../media/image532.png"/><Relationship Id="rId127" Type="http://schemas.openxmlformats.org/officeDocument/2006/relationships/image" Target="../media/image533.png"/><Relationship Id="rId128" Type="http://schemas.openxmlformats.org/officeDocument/2006/relationships/image" Target="../media/image534.png"/><Relationship Id="rId129" Type="http://schemas.openxmlformats.org/officeDocument/2006/relationships/image" Target="../media/image535.png"/><Relationship Id="rId130" Type="http://schemas.openxmlformats.org/officeDocument/2006/relationships/image" Target="../media/image536.png"/><Relationship Id="rId131" Type="http://schemas.openxmlformats.org/officeDocument/2006/relationships/image" Target="../media/image537.png"/><Relationship Id="rId132" Type="http://schemas.openxmlformats.org/officeDocument/2006/relationships/image" Target="../media/image538.png"/><Relationship Id="rId133" Type="http://schemas.openxmlformats.org/officeDocument/2006/relationships/image" Target="../media/image539.png"/><Relationship Id="rId134" Type="http://schemas.openxmlformats.org/officeDocument/2006/relationships/image" Target="../media/image540.png"/><Relationship Id="rId135" Type="http://schemas.openxmlformats.org/officeDocument/2006/relationships/image" Target="../media/image541.png"/><Relationship Id="rId136" Type="http://schemas.openxmlformats.org/officeDocument/2006/relationships/image" Target="../media/image542.png"/><Relationship Id="rId137" Type="http://schemas.openxmlformats.org/officeDocument/2006/relationships/image" Target="../media/image543.png"/><Relationship Id="rId138" Type="http://schemas.openxmlformats.org/officeDocument/2006/relationships/image" Target="../media/image544.png"/><Relationship Id="rId139" Type="http://schemas.openxmlformats.org/officeDocument/2006/relationships/image" Target="../media/image545.png"/><Relationship Id="rId140" Type="http://schemas.openxmlformats.org/officeDocument/2006/relationships/image" Target="../media/image54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82.png"/><Relationship Id="rId8" Type="http://schemas.openxmlformats.org/officeDocument/2006/relationships/image" Target="../media/image483.png"/><Relationship Id="rId9" Type="http://schemas.openxmlformats.org/officeDocument/2006/relationships/image" Target="../media/image484.png"/><Relationship Id="rId10" Type="http://schemas.openxmlformats.org/officeDocument/2006/relationships/image" Target="../media/image485.png"/><Relationship Id="rId11" Type="http://schemas.openxmlformats.org/officeDocument/2006/relationships/image" Target="../media/image486.png"/><Relationship Id="rId12" Type="http://schemas.openxmlformats.org/officeDocument/2006/relationships/image" Target="../media/image487.png"/><Relationship Id="rId13" Type="http://schemas.openxmlformats.org/officeDocument/2006/relationships/image" Target="../media/image492.png"/><Relationship Id="rId14" Type="http://schemas.openxmlformats.org/officeDocument/2006/relationships/image" Target="../media/image493.png"/><Relationship Id="rId15" Type="http://schemas.openxmlformats.org/officeDocument/2006/relationships/image" Target="../media/image494.png"/><Relationship Id="rId16" Type="http://schemas.openxmlformats.org/officeDocument/2006/relationships/image" Target="../media/image495.png"/><Relationship Id="rId17" Type="http://schemas.openxmlformats.org/officeDocument/2006/relationships/image" Target="../media/image496.png"/><Relationship Id="rId18" Type="http://schemas.openxmlformats.org/officeDocument/2006/relationships/image" Target="../media/image497.png"/><Relationship Id="rId19" Type="http://schemas.openxmlformats.org/officeDocument/2006/relationships/image" Target="../media/image498.png"/><Relationship Id="rId20" Type="http://schemas.openxmlformats.org/officeDocument/2006/relationships/image" Target="../media/image499.png"/><Relationship Id="rId21" Type="http://schemas.openxmlformats.org/officeDocument/2006/relationships/image" Target="../media/image500.png"/><Relationship Id="rId22" Type="http://schemas.openxmlformats.org/officeDocument/2006/relationships/image" Target="../media/image501.png"/><Relationship Id="rId23" Type="http://schemas.openxmlformats.org/officeDocument/2006/relationships/image" Target="../media/image502.png"/><Relationship Id="rId24" Type="http://schemas.openxmlformats.org/officeDocument/2006/relationships/image" Target="../media/image503.png"/><Relationship Id="rId25" Type="http://schemas.openxmlformats.org/officeDocument/2006/relationships/image" Target="../media/image504.png"/><Relationship Id="rId26" Type="http://schemas.openxmlformats.org/officeDocument/2006/relationships/image" Target="../media/image505.png"/><Relationship Id="rId27" Type="http://schemas.openxmlformats.org/officeDocument/2006/relationships/image" Target="../media/image506.png"/><Relationship Id="rId28" Type="http://schemas.openxmlformats.org/officeDocument/2006/relationships/image" Target="../media/image507.png"/><Relationship Id="rId29" Type="http://schemas.openxmlformats.org/officeDocument/2006/relationships/image" Target="../media/image508.png"/><Relationship Id="rId30" Type="http://schemas.openxmlformats.org/officeDocument/2006/relationships/image" Target="../media/image509.png"/><Relationship Id="rId31" Type="http://schemas.openxmlformats.org/officeDocument/2006/relationships/image" Target="../media/image510.png"/><Relationship Id="rId32" Type="http://schemas.openxmlformats.org/officeDocument/2006/relationships/image" Target="../media/image511.png"/><Relationship Id="rId33" Type="http://schemas.openxmlformats.org/officeDocument/2006/relationships/image" Target="../media/image512.png"/><Relationship Id="rId34" Type="http://schemas.openxmlformats.org/officeDocument/2006/relationships/image" Target="../media/image513.png"/><Relationship Id="rId35" Type="http://schemas.openxmlformats.org/officeDocument/2006/relationships/image" Target="../media/image514.png"/><Relationship Id="rId36" Type="http://schemas.openxmlformats.org/officeDocument/2006/relationships/image" Target="../media/image515.png"/><Relationship Id="rId37" Type="http://schemas.openxmlformats.org/officeDocument/2006/relationships/image" Target="../media/image516.png"/><Relationship Id="rId38" Type="http://schemas.openxmlformats.org/officeDocument/2006/relationships/image" Target="../media/image517.png"/><Relationship Id="rId39" Type="http://schemas.openxmlformats.org/officeDocument/2006/relationships/image" Target="../media/image518.png"/><Relationship Id="rId40" Type="http://schemas.openxmlformats.org/officeDocument/2006/relationships/image" Target="../media/image519.png"/><Relationship Id="rId41" Type="http://schemas.openxmlformats.org/officeDocument/2006/relationships/image" Target="../media/image520.png"/><Relationship Id="rId42" Type="http://schemas.openxmlformats.org/officeDocument/2006/relationships/image" Target="../media/image521.png"/><Relationship Id="rId43" Type="http://schemas.openxmlformats.org/officeDocument/2006/relationships/image" Target="../media/image522.png"/><Relationship Id="rId44" Type="http://schemas.openxmlformats.org/officeDocument/2006/relationships/image" Target="../media/image111.png"/><Relationship Id="rId45" Type="http://schemas.openxmlformats.org/officeDocument/2006/relationships/image" Target="../media/image523.png"/><Relationship Id="rId46" Type="http://schemas.openxmlformats.org/officeDocument/2006/relationships/image" Target="../media/image524.png"/><Relationship Id="rId47" Type="http://schemas.openxmlformats.org/officeDocument/2006/relationships/image" Target="../media/image525.png"/><Relationship Id="rId48" Type="http://schemas.openxmlformats.org/officeDocument/2006/relationships/image" Target="../media/image526.png"/><Relationship Id="rId49" Type="http://schemas.openxmlformats.org/officeDocument/2006/relationships/image" Target="../media/image527.png"/><Relationship Id="rId50" Type="http://schemas.openxmlformats.org/officeDocument/2006/relationships/image" Target="../media/image528.png"/><Relationship Id="rId51" Type="http://schemas.openxmlformats.org/officeDocument/2006/relationships/image" Target="../media/image529.png"/><Relationship Id="rId52" Type="http://schemas.openxmlformats.org/officeDocument/2006/relationships/image" Target="../media/image530.png"/><Relationship Id="rId53" Type="http://schemas.openxmlformats.org/officeDocument/2006/relationships/image" Target="../media/image531.png"/><Relationship Id="rId54" Type="http://schemas.openxmlformats.org/officeDocument/2006/relationships/image" Target="../media/image532.png"/><Relationship Id="rId55" Type="http://schemas.openxmlformats.org/officeDocument/2006/relationships/image" Target="../media/image533.png"/><Relationship Id="rId56" Type="http://schemas.openxmlformats.org/officeDocument/2006/relationships/image" Target="../media/image534.png"/><Relationship Id="rId57" Type="http://schemas.openxmlformats.org/officeDocument/2006/relationships/image" Target="../media/image535.png"/><Relationship Id="rId58" Type="http://schemas.openxmlformats.org/officeDocument/2006/relationships/image" Target="../media/image53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7.png"/><Relationship Id="rId3" Type="http://schemas.openxmlformats.org/officeDocument/2006/relationships/image" Target="../media/image548.png"/><Relationship Id="rId4" Type="http://schemas.openxmlformats.org/officeDocument/2006/relationships/image" Target="../media/image549.png"/><Relationship Id="rId5" Type="http://schemas.openxmlformats.org/officeDocument/2006/relationships/image" Target="../media/image550.png"/><Relationship Id="rId6" Type="http://schemas.openxmlformats.org/officeDocument/2006/relationships/image" Target="../media/image551.png"/><Relationship Id="rId7" Type="http://schemas.openxmlformats.org/officeDocument/2006/relationships/image" Target="../media/image552.png"/><Relationship Id="rId8" Type="http://schemas.openxmlformats.org/officeDocument/2006/relationships/image" Target="../media/image553.png"/><Relationship Id="rId9" Type="http://schemas.openxmlformats.org/officeDocument/2006/relationships/image" Target="../media/image554.png"/><Relationship Id="rId10" Type="http://schemas.openxmlformats.org/officeDocument/2006/relationships/image" Target="../media/image555.png"/><Relationship Id="rId11" Type="http://schemas.openxmlformats.org/officeDocument/2006/relationships/image" Target="../media/image556.png"/><Relationship Id="rId12" Type="http://schemas.openxmlformats.org/officeDocument/2006/relationships/image" Target="../media/image557.png"/><Relationship Id="rId13" Type="http://schemas.openxmlformats.org/officeDocument/2006/relationships/image" Target="../media/image558.png"/><Relationship Id="rId14" Type="http://schemas.openxmlformats.org/officeDocument/2006/relationships/image" Target="../media/image559.png"/><Relationship Id="rId15" Type="http://schemas.openxmlformats.org/officeDocument/2006/relationships/image" Target="../media/image560.png"/><Relationship Id="rId16" Type="http://schemas.openxmlformats.org/officeDocument/2006/relationships/image" Target="../media/image561.png"/><Relationship Id="rId17" Type="http://schemas.openxmlformats.org/officeDocument/2006/relationships/image" Target="../media/image562.png"/><Relationship Id="rId18" Type="http://schemas.openxmlformats.org/officeDocument/2006/relationships/image" Target="../media/image563.png"/><Relationship Id="rId19" Type="http://schemas.openxmlformats.org/officeDocument/2006/relationships/image" Target="../media/image564.png"/><Relationship Id="rId20" Type="http://schemas.openxmlformats.org/officeDocument/2006/relationships/image" Target="../media/image565.png"/><Relationship Id="rId21" Type="http://schemas.openxmlformats.org/officeDocument/2006/relationships/image" Target="../media/image566.png"/><Relationship Id="rId22" Type="http://schemas.openxmlformats.org/officeDocument/2006/relationships/image" Target="../media/image567.png"/><Relationship Id="rId23" Type="http://schemas.openxmlformats.org/officeDocument/2006/relationships/image" Target="../media/image568.png"/><Relationship Id="rId24" Type="http://schemas.openxmlformats.org/officeDocument/2006/relationships/image" Target="../media/image569.png"/><Relationship Id="rId25" Type="http://schemas.openxmlformats.org/officeDocument/2006/relationships/image" Target="../media/image570.png"/><Relationship Id="rId26" Type="http://schemas.openxmlformats.org/officeDocument/2006/relationships/image" Target="../media/image571.png"/><Relationship Id="rId27" Type="http://schemas.openxmlformats.org/officeDocument/2006/relationships/image" Target="../media/image572.png"/><Relationship Id="rId28" Type="http://schemas.openxmlformats.org/officeDocument/2006/relationships/image" Target="../media/image573.png"/><Relationship Id="rId29" Type="http://schemas.openxmlformats.org/officeDocument/2006/relationships/image" Target="../media/image574.png"/><Relationship Id="rId30" Type="http://schemas.openxmlformats.org/officeDocument/2006/relationships/image" Target="../media/image575.png"/><Relationship Id="rId31" Type="http://schemas.openxmlformats.org/officeDocument/2006/relationships/image" Target="../media/image576.png"/><Relationship Id="rId32" Type="http://schemas.openxmlformats.org/officeDocument/2006/relationships/image" Target="../media/image577.png"/><Relationship Id="rId33" Type="http://schemas.openxmlformats.org/officeDocument/2006/relationships/image" Target="../media/image578.png"/><Relationship Id="rId34" Type="http://schemas.openxmlformats.org/officeDocument/2006/relationships/image" Target="../media/image579.png"/><Relationship Id="rId35" Type="http://schemas.openxmlformats.org/officeDocument/2006/relationships/image" Target="../media/image580.png"/><Relationship Id="rId36" Type="http://schemas.openxmlformats.org/officeDocument/2006/relationships/image" Target="../media/image581.png"/><Relationship Id="rId37" Type="http://schemas.openxmlformats.org/officeDocument/2006/relationships/image" Target="../media/image582.png"/><Relationship Id="rId38" Type="http://schemas.openxmlformats.org/officeDocument/2006/relationships/image" Target="../media/image583.png"/><Relationship Id="rId39" Type="http://schemas.openxmlformats.org/officeDocument/2006/relationships/image" Target="../media/image584.png"/><Relationship Id="rId40" Type="http://schemas.openxmlformats.org/officeDocument/2006/relationships/image" Target="../media/image585.png"/><Relationship Id="rId41" Type="http://schemas.openxmlformats.org/officeDocument/2006/relationships/image" Target="../media/image586.png"/><Relationship Id="rId42" Type="http://schemas.openxmlformats.org/officeDocument/2006/relationships/image" Target="../media/image587.png"/><Relationship Id="rId43" Type="http://schemas.openxmlformats.org/officeDocument/2006/relationships/image" Target="../media/image588.png"/><Relationship Id="rId44" Type="http://schemas.openxmlformats.org/officeDocument/2006/relationships/image" Target="../media/image589.png"/><Relationship Id="rId45" Type="http://schemas.openxmlformats.org/officeDocument/2006/relationships/image" Target="../media/image590.png"/><Relationship Id="rId46" Type="http://schemas.openxmlformats.org/officeDocument/2006/relationships/image" Target="../media/image591.png"/><Relationship Id="rId47" Type="http://schemas.openxmlformats.org/officeDocument/2006/relationships/image" Target="../media/image592.png"/><Relationship Id="rId48" Type="http://schemas.openxmlformats.org/officeDocument/2006/relationships/image" Target="../media/image593.png"/><Relationship Id="rId49" Type="http://schemas.openxmlformats.org/officeDocument/2006/relationships/image" Target="../media/image594.png"/><Relationship Id="rId50" Type="http://schemas.openxmlformats.org/officeDocument/2006/relationships/image" Target="../media/image595.png"/><Relationship Id="rId51" Type="http://schemas.openxmlformats.org/officeDocument/2006/relationships/image" Target="../media/image596.png"/><Relationship Id="rId52" Type="http://schemas.openxmlformats.org/officeDocument/2006/relationships/image" Target="../media/image597.png"/><Relationship Id="rId53" Type="http://schemas.openxmlformats.org/officeDocument/2006/relationships/image" Target="../media/image598.png"/><Relationship Id="rId54" Type="http://schemas.openxmlformats.org/officeDocument/2006/relationships/image" Target="../media/image599.png"/><Relationship Id="rId55" Type="http://schemas.openxmlformats.org/officeDocument/2006/relationships/image" Target="../media/image600.png"/><Relationship Id="rId56" Type="http://schemas.openxmlformats.org/officeDocument/2006/relationships/image" Target="../media/image601.png"/><Relationship Id="rId57" Type="http://schemas.openxmlformats.org/officeDocument/2006/relationships/image" Target="../media/image602.png"/><Relationship Id="rId58" Type="http://schemas.openxmlformats.org/officeDocument/2006/relationships/image" Target="../media/image603.png"/><Relationship Id="rId59" Type="http://schemas.openxmlformats.org/officeDocument/2006/relationships/image" Target="../media/image604.png"/><Relationship Id="rId60" Type="http://schemas.openxmlformats.org/officeDocument/2006/relationships/image" Target="../media/image605.png"/><Relationship Id="rId61" Type="http://schemas.openxmlformats.org/officeDocument/2006/relationships/image" Target="../media/image606.png"/><Relationship Id="rId62" Type="http://schemas.openxmlformats.org/officeDocument/2006/relationships/image" Target="../media/image607.png"/><Relationship Id="rId63" Type="http://schemas.openxmlformats.org/officeDocument/2006/relationships/image" Target="../media/image608.png"/><Relationship Id="rId64" Type="http://schemas.openxmlformats.org/officeDocument/2006/relationships/image" Target="../media/image609.png"/><Relationship Id="rId65" Type="http://schemas.openxmlformats.org/officeDocument/2006/relationships/image" Target="../media/image610.png"/><Relationship Id="rId66" Type="http://schemas.openxmlformats.org/officeDocument/2006/relationships/image" Target="../media/image611.png"/><Relationship Id="rId67" Type="http://schemas.openxmlformats.org/officeDocument/2006/relationships/image" Target="../media/image612.png"/><Relationship Id="rId68" Type="http://schemas.openxmlformats.org/officeDocument/2006/relationships/image" Target="../media/image613.png"/><Relationship Id="rId69" Type="http://schemas.openxmlformats.org/officeDocument/2006/relationships/image" Target="../media/image614.png"/><Relationship Id="rId70" Type="http://schemas.openxmlformats.org/officeDocument/2006/relationships/image" Target="../media/image615.png"/><Relationship Id="rId71" Type="http://schemas.openxmlformats.org/officeDocument/2006/relationships/image" Target="../media/image616.png"/><Relationship Id="rId72" Type="http://schemas.openxmlformats.org/officeDocument/2006/relationships/image" Target="../media/image617.png"/><Relationship Id="rId73" Type="http://schemas.openxmlformats.org/officeDocument/2006/relationships/image" Target="../media/image618.png"/><Relationship Id="rId74" Type="http://schemas.openxmlformats.org/officeDocument/2006/relationships/image" Target="../media/image619.png"/><Relationship Id="rId75" Type="http://schemas.openxmlformats.org/officeDocument/2006/relationships/image" Target="../media/image620.png"/><Relationship Id="rId76" Type="http://schemas.openxmlformats.org/officeDocument/2006/relationships/image" Target="../media/image621.png"/><Relationship Id="rId77" Type="http://schemas.openxmlformats.org/officeDocument/2006/relationships/image" Target="../media/image622.png"/><Relationship Id="rId78" Type="http://schemas.openxmlformats.org/officeDocument/2006/relationships/image" Target="../media/image623.png"/><Relationship Id="rId79" Type="http://schemas.openxmlformats.org/officeDocument/2006/relationships/image" Target="../media/image624.png"/><Relationship Id="rId80" Type="http://schemas.openxmlformats.org/officeDocument/2006/relationships/image" Target="../media/image625.png"/><Relationship Id="rId81" Type="http://schemas.openxmlformats.org/officeDocument/2006/relationships/image" Target="../media/image626.png"/><Relationship Id="rId82" Type="http://schemas.openxmlformats.org/officeDocument/2006/relationships/image" Target="../media/image627.png"/><Relationship Id="rId83" Type="http://schemas.openxmlformats.org/officeDocument/2006/relationships/image" Target="../media/image62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9.png"/><Relationship Id="rId3" Type="http://schemas.openxmlformats.org/officeDocument/2006/relationships/image" Target="../media/image630.png"/><Relationship Id="rId4" Type="http://schemas.openxmlformats.org/officeDocument/2006/relationships/image" Target="../media/image631.png"/><Relationship Id="rId5" Type="http://schemas.openxmlformats.org/officeDocument/2006/relationships/image" Target="../media/image632.png"/><Relationship Id="rId6" Type="http://schemas.openxmlformats.org/officeDocument/2006/relationships/image" Target="../media/image633.png"/><Relationship Id="rId7" Type="http://schemas.openxmlformats.org/officeDocument/2006/relationships/image" Target="../media/image634.png"/><Relationship Id="rId8" Type="http://schemas.openxmlformats.org/officeDocument/2006/relationships/image" Target="../media/image635.png"/><Relationship Id="rId9" Type="http://schemas.openxmlformats.org/officeDocument/2006/relationships/image" Target="../media/image636.png"/><Relationship Id="rId10" Type="http://schemas.openxmlformats.org/officeDocument/2006/relationships/image" Target="../media/image637.png"/><Relationship Id="rId11" Type="http://schemas.openxmlformats.org/officeDocument/2006/relationships/image" Target="../media/image638.png"/><Relationship Id="rId12" Type="http://schemas.openxmlformats.org/officeDocument/2006/relationships/image" Target="../media/image639.png"/><Relationship Id="rId13" Type="http://schemas.openxmlformats.org/officeDocument/2006/relationships/image" Target="../media/image640.png"/><Relationship Id="rId14" Type="http://schemas.openxmlformats.org/officeDocument/2006/relationships/image" Target="../media/image641.png"/><Relationship Id="rId15" Type="http://schemas.openxmlformats.org/officeDocument/2006/relationships/image" Target="../media/image642.png"/><Relationship Id="rId16" Type="http://schemas.openxmlformats.org/officeDocument/2006/relationships/image" Target="../media/image643.png"/><Relationship Id="rId17" Type="http://schemas.openxmlformats.org/officeDocument/2006/relationships/image" Target="../media/image644.png"/><Relationship Id="rId18" Type="http://schemas.openxmlformats.org/officeDocument/2006/relationships/image" Target="../media/image645.png"/><Relationship Id="rId19" Type="http://schemas.openxmlformats.org/officeDocument/2006/relationships/image" Target="../media/image646.png"/><Relationship Id="rId20" Type="http://schemas.openxmlformats.org/officeDocument/2006/relationships/image" Target="../media/image647.png"/><Relationship Id="rId21" Type="http://schemas.openxmlformats.org/officeDocument/2006/relationships/image" Target="../media/image648.png"/><Relationship Id="rId22" Type="http://schemas.openxmlformats.org/officeDocument/2006/relationships/image" Target="../media/image649.png"/><Relationship Id="rId23" Type="http://schemas.openxmlformats.org/officeDocument/2006/relationships/image" Target="../media/image650.png"/><Relationship Id="rId24" Type="http://schemas.openxmlformats.org/officeDocument/2006/relationships/image" Target="../media/image651.png"/><Relationship Id="rId25" Type="http://schemas.openxmlformats.org/officeDocument/2006/relationships/image" Target="../media/image652.png"/><Relationship Id="rId26" Type="http://schemas.openxmlformats.org/officeDocument/2006/relationships/image" Target="../media/image653.png"/><Relationship Id="rId27" Type="http://schemas.openxmlformats.org/officeDocument/2006/relationships/image" Target="../media/image654.png"/><Relationship Id="rId28" Type="http://schemas.openxmlformats.org/officeDocument/2006/relationships/image" Target="../media/image655.png"/><Relationship Id="rId29" Type="http://schemas.openxmlformats.org/officeDocument/2006/relationships/image" Target="../media/image656.png"/><Relationship Id="rId30" Type="http://schemas.openxmlformats.org/officeDocument/2006/relationships/image" Target="../media/image657.png"/><Relationship Id="rId31" Type="http://schemas.openxmlformats.org/officeDocument/2006/relationships/image" Target="../media/image658.png"/><Relationship Id="rId32" Type="http://schemas.openxmlformats.org/officeDocument/2006/relationships/image" Target="../media/image659.png"/><Relationship Id="rId33" Type="http://schemas.openxmlformats.org/officeDocument/2006/relationships/image" Target="../media/image660.png"/><Relationship Id="rId34" Type="http://schemas.openxmlformats.org/officeDocument/2006/relationships/image" Target="../media/image661.png"/><Relationship Id="rId35" Type="http://schemas.openxmlformats.org/officeDocument/2006/relationships/image" Target="../media/image662.png"/><Relationship Id="rId36" Type="http://schemas.openxmlformats.org/officeDocument/2006/relationships/image" Target="../media/image663.png"/><Relationship Id="rId37" Type="http://schemas.openxmlformats.org/officeDocument/2006/relationships/image" Target="../media/image664.png"/><Relationship Id="rId38" Type="http://schemas.openxmlformats.org/officeDocument/2006/relationships/image" Target="../media/image665.png"/><Relationship Id="rId39" Type="http://schemas.openxmlformats.org/officeDocument/2006/relationships/image" Target="../media/image666.png"/><Relationship Id="rId40" Type="http://schemas.openxmlformats.org/officeDocument/2006/relationships/image" Target="../media/image667.png"/><Relationship Id="rId41" Type="http://schemas.openxmlformats.org/officeDocument/2006/relationships/image" Target="../media/image668.png"/><Relationship Id="rId42" Type="http://schemas.openxmlformats.org/officeDocument/2006/relationships/image" Target="../media/image669.png"/><Relationship Id="rId43" Type="http://schemas.openxmlformats.org/officeDocument/2006/relationships/image" Target="../media/image670.png"/><Relationship Id="rId44" Type="http://schemas.openxmlformats.org/officeDocument/2006/relationships/image" Target="../media/image671.png"/><Relationship Id="rId45" Type="http://schemas.openxmlformats.org/officeDocument/2006/relationships/image" Target="../media/image672.png"/><Relationship Id="rId46" Type="http://schemas.openxmlformats.org/officeDocument/2006/relationships/image" Target="../media/image673.png"/><Relationship Id="rId47" Type="http://schemas.openxmlformats.org/officeDocument/2006/relationships/image" Target="../media/image674.png"/><Relationship Id="rId48" Type="http://schemas.openxmlformats.org/officeDocument/2006/relationships/image" Target="../media/image675.png"/><Relationship Id="rId49" Type="http://schemas.openxmlformats.org/officeDocument/2006/relationships/image" Target="../media/image676.png"/><Relationship Id="rId50" Type="http://schemas.openxmlformats.org/officeDocument/2006/relationships/image" Target="../media/image677.png"/><Relationship Id="rId51" Type="http://schemas.openxmlformats.org/officeDocument/2006/relationships/image" Target="../media/image678.png"/><Relationship Id="rId52" Type="http://schemas.openxmlformats.org/officeDocument/2006/relationships/image" Target="../media/image679.png"/><Relationship Id="rId53" Type="http://schemas.openxmlformats.org/officeDocument/2006/relationships/image" Target="../media/image680.png"/><Relationship Id="rId54" Type="http://schemas.openxmlformats.org/officeDocument/2006/relationships/image" Target="../media/image681.png"/><Relationship Id="rId55" Type="http://schemas.openxmlformats.org/officeDocument/2006/relationships/image" Target="../media/image682.png"/><Relationship Id="rId56" Type="http://schemas.openxmlformats.org/officeDocument/2006/relationships/image" Target="../media/image683.png"/><Relationship Id="rId57" Type="http://schemas.openxmlformats.org/officeDocument/2006/relationships/image" Target="../media/image684.png"/><Relationship Id="rId58" Type="http://schemas.openxmlformats.org/officeDocument/2006/relationships/image" Target="../media/image685.png"/><Relationship Id="rId59" Type="http://schemas.openxmlformats.org/officeDocument/2006/relationships/image" Target="../media/image686.png"/><Relationship Id="rId60" Type="http://schemas.openxmlformats.org/officeDocument/2006/relationships/image" Target="../media/image687.png"/><Relationship Id="rId61" Type="http://schemas.openxmlformats.org/officeDocument/2006/relationships/image" Target="../media/image688.png"/><Relationship Id="rId62" Type="http://schemas.openxmlformats.org/officeDocument/2006/relationships/image" Target="../media/image689.png"/><Relationship Id="rId63" Type="http://schemas.openxmlformats.org/officeDocument/2006/relationships/image" Target="../media/image690.png"/><Relationship Id="rId64" Type="http://schemas.openxmlformats.org/officeDocument/2006/relationships/image" Target="../media/image691.png"/><Relationship Id="rId65" Type="http://schemas.openxmlformats.org/officeDocument/2006/relationships/image" Target="../media/image692.png"/><Relationship Id="rId66" Type="http://schemas.openxmlformats.org/officeDocument/2006/relationships/image" Target="../media/image693.png"/><Relationship Id="rId67" Type="http://schemas.openxmlformats.org/officeDocument/2006/relationships/image" Target="../media/image694.png"/><Relationship Id="rId68" Type="http://schemas.openxmlformats.org/officeDocument/2006/relationships/image" Target="../media/image695.png"/><Relationship Id="rId69" Type="http://schemas.openxmlformats.org/officeDocument/2006/relationships/image" Target="../media/image696.png"/><Relationship Id="rId70" Type="http://schemas.openxmlformats.org/officeDocument/2006/relationships/image" Target="../media/image697.png"/><Relationship Id="rId71" Type="http://schemas.openxmlformats.org/officeDocument/2006/relationships/image" Target="../media/image698.png"/><Relationship Id="rId72" Type="http://schemas.openxmlformats.org/officeDocument/2006/relationships/image" Target="../media/image699.png"/><Relationship Id="rId73" Type="http://schemas.openxmlformats.org/officeDocument/2006/relationships/image" Target="../media/image700.png"/><Relationship Id="rId74" Type="http://schemas.openxmlformats.org/officeDocument/2006/relationships/image" Target="../media/image701.png"/><Relationship Id="rId75" Type="http://schemas.openxmlformats.org/officeDocument/2006/relationships/image" Target="../media/image702.png"/><Relationship Id="rId76" Type="http://schemas.openxmlformats.org/officeDocument/2006/relationships/image" Target="../media/image703.png"/><Relationship Id="rId77" Type="http://schemas.openxmlformats.org/officeDocument/2006/relationships/image" Target="../media/image704.png"/><Relationship Id="rId78" Type="http://schemas.openxmlformats.org/officeDocument/2006/relationships/image" Target="../media/image705.png"/><Relationship Id="rId79" Type="http://schemas.openxmlformats.org/officeDocument/2006/relationships/image" Target="../media/image706.png"/><Relationship Id="rId80" Type="http://schemas.openxmlformats.org/officeDocument/2006/relationships/image" Target="../media/image707.png"/><Relationship Id="rId81" Type="http://schemas.openxmlformats.org/officeDocument/2006/relationships/image" Target="../media/image708.png"/><Relationship Id="rId82" Type="http://schemas.openxmlformats.org/officeDocument/2006/relationships/image" Target="../media/image709.png"/><Relationship Id="rId83" Type="http://schemas.openxmlformats.org/officeDocument/2006/relationships/image" Target="../media/image710.png"/><Relationship Id="rId84" Type="http://schemas.openxmlformats.org/officeDocument/2006/relationships/image" Target="../media/image711.png"/><Relationship Id="rId85" Type="http://schemas.openxmlformats.org/officeDocument/2006/relationships/image" Target="../media/image712.png"/><Relationship Id="rId86" Type="http://schemas.openxmlformats.org/officeDocument/2006/relationships/image" Target="../media/image713.png"/><Relationship Id="rId87" Type="http://schemas.openxmlformats.org/officeDocument/2006/relationships/image" Target="../media/image714.png"/><Relationship Id="rId88" Type="http://schemas.openxmlformats.org/officeDocument/2006/relationships/image" Target="../media/image715.png"/><Relationship Id="rId89" Type="http://schemas.openxmlformats.org/officeDocument/2006/relationships/image" Target="../media/image716.png"/><Relationship Id="rId90" Type="http://schemas.openxmlformats.org/officeDocument/2006/relationships/image" Target="../media/image7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1.png"/><Relationship Id="rId3" Type="http://schemas.openxmlformats.org/officeDocument/2006/relationships/image" Target="../media/image462.png"/><Relationship Id="rId4" Type="http://schemas.openxmlformats.org/officeDocument/2006/relationships/image" Target="../media/image463.png"/><Relationship Id="rId5" Type="http://schemas.openxmlformats.org/officeDocument/2006/relationships/image" Target="../media/image464.png"/><Relationship Id="rId6" Type="http://schemas.openxmlformats.org/officeDocument/2006/relationships/image" Target="../media/image465.png"/><Relationship Id="rId7" Type="http://schemas.openxmlformats.org/officeDocument/2006/relationships/image" Target="../media/image482.png"/><Relationship Id="rId8" Type="http://schemas.openxmlformats.org/officeDocument/2006/relationships/image" Target="../media/image483.png"/><Relationship Id="rId9" Type="http://schemas.openxmlformats.org/officeDocument/2006/relationships/image" Target="../media/image484.png"/><Relationship Id="rId10" Type="http://schemas.openxmlformats.org/officeDocument/2006/relationships/image" Target="../media/image485.png"/><Relationship Id="rId11" Type="http://schemas.openxmlformats.org/officeDocument/2006/relationships/image" Target="../media/image486.png"/><Relationship Id="rId12" Type="http://schemas.openxmlformats.org/officeDocument/2006/relationships/image" Target="../media/image487.png"/><Relationship Id="rId13" Type="http://schemas.openxmlformats.org/officeDocument/2006/relationships/image" Target="../media/image527.png"/><Relationship Id="rId14" Type="http://schemas.openxmlformats.org/officeDocument/2006/relationships/image" Target="../media/image528.png"/><Relationship Id="rId15" Type="http://schemas.openxmlformats.org/officeDocument/2006/relationships/image" Target="../media/image529.png"/><Relationship Id="rId16" Type="http://schemas.openxmlformats.org/officeDocument/2006/relationships/image" Target="../media/image530.png"/><Relationship Id="rId17" Type="http://schemas.openxmlformats.org/officeDocument/2006/relationships/image" Target="../media/image718.png"/><Relationship Id="rId18" Type="http://schemas.openxmlformats.org/officeDocument/2006/relationships/image" Target="../media/image719.png"/><Relationship Id="rId19" Type="http://schemas.openxmlformats.org/officeDocument/2006/relationships/image" Target="../media/image720.png"/><Relationship Id="rId20" Type="http://schemas.openxmlformats.org/officeDocument/2006/relationships/image" Target="../media/image721.png"/><Relationship Id="rId21" Type="http://schemas.openxmlformats.org/officeDocument/2006/relationships/image" Target="../media/image722.png"/><Relationship Id="rId22" Type="http://schemas.openxmlformats.org/officeDocument/2006/relationships/image" Target="../media/image723.png"/><Relationship Id="rId23" Type="http://schemas.openxmlformats.org/officeDocument/2006/relationships/image" Target="../media/image724.png"/><Relationship Id="rId24" Type="http://schemas.openxmlformats.org/officeDocument/2006/relationships/image" Target="../media/image725.png"/><Relationship Id="rId25" Type="http://schemas.openxmlformats.org/officeDocument/2006/relationships/image" Target="../media/image726.png"/><Relationship Id="rId26" Type="http://schemas.openxmlformats.org/officeDocument/2006/relationships/image" Target="../media/image727.png"/><Relationship Id="rId27" Type="http://schemas.openxmlformats.org/officeDocument/2006/relationships/image" Target="../media/image728.png"/><Relationship Id="rId28" Type="http://schemas.openxmlformats.org/officeDocument/2006/relationships/image" Target="../media/image729.png"/><Relationship Id="rId29" Type="http://schemas.openxmlformats.org/officeDocument/2006/relationships/image" Target="../media/image730.png"/><Relationship Id="rId30" Type="http://schemas.openxmlformats.org/officeDocument/2006/relationships/image" Target="../media/image731.png"/><Relationship Id="rId31" Type="http://schemas.openxmlformats.org/officeDocument/2006/relationships/image" Target="../media/image732.png"/><Relationship Id="rId32" Type="http://schemas.openxmlformats.org/officeDocument/2006/relationships/image" Target="../media/image733.png"/><Relationship Id="rId33" Type="http://schemas.openxmlformats.org/officeDocument/2006/relationships/image" Target="../media/image734.png"/><Relationship Id="rId34" Type="http://schemas.openxmlformats.org/officeDocument/2006/relationships/image" Target="../media/image73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Relationship Id="rId32" Type="http://schemas.openxmlformats.org/officeDocument/2006/relationships/image" Target="../media/image114.png"/><Relationship Id="rId33" Type="http://schemas.openxmlformats.org/officeDocument/2006/relationships/image" Target="../media/image115.png"/><Relationship Id="rId34" Type="http://schemas.openxmlformats.org/officeDocument/2006/relationships/image" Target="../media/image116.png"/><Relationship Id="rId35" Type="http://schemas.openxmlformats.org/officeDocument/2006/relationships/image" Target="../media/image117.png"/><Relationship Id="rId36" Type="http://schemas.openxmlformats.org/officeDocument/2006/relationships/image" Target="../media/image118.png"/><Relationship Id="rId37" Type="http://schemas.openxmlformats.org/officeDocument/2006/relationships/image" Target="../media/image119.png"/><Relationship Id="rId38" Type="http://schemas.openxmlformats.org/officeDocument/2006/relationships/image" Target="../media/image120.png"/><Relationship Id="rId39" Type="http://schemas.openxmlformats.org/officeDocument/2006/relationships/image" Target="../media/image121.png"/><Relationship Id="rId40" Type="http://schemas.openxmlformats.org/officeDocument/2006/relationships/image" Target="../media/image122.png"/><Relationship Id="rId41" Type="http://schemas.openxmlformats.org/officeDocument/2006/relationships/image" Target="../media/image123.png"/><Relationship Id="rId42" Type="http://schemas.openxmlformats.org/officeDocument/2006/relationships/image" Target="../media/image124.png"/><Relationship Id="rId43" Type="http://schemas.openxmlformats.org/officeDocument/2006/relationships/image" Target="../media/image125.png"/><Relationship Id="rId44" Type="http://schemas.openxmlformats.org/officeDocument/2006/relationships/image" Target="../media/image126.png"/><Relationship Id="rId45" Type="http://schemas.openxmlformats.org/officeDocument/2006/relationships/image" Target="../media/image127.png"/><Relationship Id="rId46" Type="http://schemas.openxmlformats.org/officeDocument/2006/relationships/image" Target="../media/image128.png"/><Relationship Id="rId47" Type="http://schemas.openxmlformats.org/officeDocument/2006/relationships/image" Target="../media/image129.png"/><Relationship Id="rId48" Type="http://schemas.openxmlformats.org/officeDocument/2006/relationships/image" Target="../media/image130.png"/><Relationship Id="rId49" Type="http://schemas.openxmlformats.org/officeDocument/2006/relationships/image" Target="../media/image131.png"/><Relationship Id="rId50" Type="http://schemas.openxmlformats.org/officeDocument/2006/relationships/image" Target="../media/image132.png"/><Relationship Id="rId51" Type="http://schemas.openxmlformats.org/officeDocument/2006/relationships/image" Target="../media/image133.png"/><Relationship Id="rId52" Type="http://schemas.openxmlformats.org/officeDocument/2006/relationships/image" Target="../media/image134.png"/><Relationship Id="rId53" Type="http://schemas.openxmlformats.org/officeDocument/2006/relationships/image" Target="../media/image135.png"/><Relationship Id="rId54" Type="http://schemas.openxmlformats.org/officeDocument/2006/relationships/image" Target="../media/image136.png"/><Relationship Id="rId55" Type="http://schemas.openxmlformats.org/officeDocument/2006/relationships/image" Target="../media/image137.png"/><Relationship Id="rId56" Type="http://schemas.openxmlformats.org/officeDocument/2006/relationships/image" Target="../media/image138.png"/><Relationship Id="rId57" Type="http://schemas.openxmlformats.org/officeDocument/2006/relationships/image" Target="../media/image139.png"/><Relationship Id="rId58" Type="http://schemas.openxmlformats.org/officeDocument/2006/relationships/image" Target="../media/image140.png"/><Relationship Id="rId59" Type="http://schemas.openxmlformats.org/officeDocument/2006/relationships/image" Target="../media/image141.png"/><Relationship Id="rId60" Type="http://schemas.openxmlformats.org/officeDocument/2006/relationships/image" Target="../media/image142.png"/><Relationship Id="rId61" Type="http://schemas.openxmlformats.org/officeDocument/2006/relationships/image" Target="../media/image143.png"/><Relationship Id="rId62" Type="http://schemas.openxmlformats.org/officeDocument/2006/relationships/image" Target="../media/image144.png"/><Relationship Id="rId63" Type="http://schemas.openxmlformats.org/officeDocument/2006/relationships/image" Target="../media/image145.png"/><Relationship Id="rId64" Type="http://schemas.openxmlformats.org/officeDocument/2006/relationships/image" Target="../media/image146.png"/><Relationship Id="rId65" Type="http://schemas.openxmlformats.org/officeDocument/2006/relationships/image" Target="../media/image147.png"/><Relationship Id="rId66" Type="http://schemas.openxmlformats.org/officeDocument/2006/relationships/image" Target="../media/image148.png"/><Relationship Id="rId67" Type="http://schemas.openxmlformats.org/officeDocument/2006/relationships/image" Target="../media/image149.png"/><Relationship Id="rId68" Type="http://schemas.openxmlformats.org/officeDocument/2006/relationships/image" Target="../media/image150.png"/><Relationship Id="rId69" Type="http://schemas.openxmlformats.org/officeDocument/2006/relationships/image" Target="../media/image151.png"/><Relationship Id="rId70" Type="http://schemas.openxmlformats.org/officeDocument/2006/relationships/image" Target="../media/image152.png"/><Relationship Id="rId71" Type="http://schemas.openxmlformats.org/officeDocument/2006/relationships/image" Target="../media/image153.png"/><Relationship Id="rId72" Type="http://schemas.openxmlformats.org/officeDocument/2006/relationships/image" Target="../media/image154.png"/><Relationship Id="rId73" Type="http://schemas.openxmlformats.org/officeDocument/2006/relationships/image" Target="../media/image155.png"/><Relationship Id="rId74" Type="http://schemas.openxmlformats.org/officeDocument/2006/relationships/image" Target="../media/image156.png"/><Relationship Id="rId75" Type="http://schemas.openxmlformats.org/officeDocument/2006/relationships/image" Target="../media/image157.png"/><Relationship Id="rId76" Type="http://schemas.openxmlformats.org/officeDocument/2006/relationships/image" Target="../media/image158.png"/><Relationship Id="rId77" Type="http://schemas.openxmlformats.org/officeDocument/2006/relationships/image" Target="../media/image159.png"/><Relationship Id="rId78" Type="http://schemas.openxmlformats.org/officeDocument/2006/relationships/image" Target="../media/image160.png"/><Relationship Id="rId79" Type="http://schemas.openxmlformats.org/officeDocument/2006/relationships/image" Target="../media/image161.png"/><Relationship Id="rId80" Type="http://schemas.openxmlformats.org/officeDocument/2006/relationships/image" Target="../media/image162.png"/><Relationship Id="rId81" Type="http://schemas.openxmlformats.org/officeDocument/2006/relationships/image" Target="../media/image163.png"/><Relationship Id="rId82" Type="http://schemas.openxmlformats.org/officeDocument/2006/relationships/image" Target="../media/image164.png"/><Relationship Id="rId83" Type="http://schemas.openxmlformats.org/officeDocument/2006/relationships/image" Target="../media/image165.png"/><Relationship Id="rId84" Type="http://schemas.openxmlformats.org/officeDocument/2006/relationships/image" Target="../media/image166.png"/><Relationship Id="rId85" Type="http://schemas.openxmlformats.org/officeDocument/2006/relationships/image" Target="../media/image167.png"/><Relationship Id="rId86" Type="http://schemas.openxmlformats.org/officeDocument/2006/relationships/image" Target="../media/image168.png"/><Relationship Id="rId87" Type="http://schemas.openxmlformats.org/officeDocument/2006/relationships/image" Target="../media/image169.png"/><Relationship Id="rId88" Type="http://schemas.openxmlformats.org/officeDocument/2006/relationships/image" Target="../media/image170.png"/><Relationship Id="rId89" Type="http://schemas.openxmlformats.org/officeDocument/2006/relationships/image" Target="../media/image171.png"/><Relationship Id="rId90" Type="http://schemas.openxmlformats.org/officeDocument/2006/relationships/image" Target="../media/image172.png"/><Relationship Id="rId91" Type="http://schemas.openxmlformats.org/officeDocument/2006/relationships/image" Target="../media/image173.png"/><Relationship Id="rId92" Type="http://schemas.openxmlformats.org/officeDocument/2006/relationships/image" Target="../media/image174.png"/><Relationship Id="rId93" Type="http://schemas.openxmlformats.org/officeDocument/2006/relationships/image" Target="../media/image175.png"/><Relationship Id="rId94" Type="http://schemas.openxmlformats.org/officeDocument/2006/relationships/image" Target="../media/image176.png"/><Relationship Id="rId95" Type="http://schemas.openxmlformats.org/officeDocument/2006/relationships/image" Target="../media/image177.png"/><Relationship Id="rId96" Type="http://schemas.openxmlformats.org/officeDocument/2006/relationships/image" Target="../media/image178.png"/><Relationship Id="rId97" Type="http://schemas.openxmlformats.org/officeDocument/2006/relationships/image" Target="../media/image179.png"/><Relationship Id="rId98" Type="http://schemas.openxmlformats.org/officeDocument/2006/relationships/image" Target="../media/image180.png"/><Relationship Id="rId99" Type="http://schemas.openxmlformats.org/officeDocument/2006/relationships/image" Target="../media/image181.png"/><Relationship Id="rId100" Type="http://schemas.openxmlformats.org/officeDocument/2006/relationships/image" Target="../media/image182.png"/><Relationship Id="rId101" Type="http://schemas.openxmlformats.org/officeDocument/2006/relationships/image" Target="../media/image183.png"/><Relationship Id="rId102" Type="http://schemas.openxmlformats.org/officeDocument/2006/relationships/image" Target="../media/image184.png"/><Relationship Id="rId103" Type="http://schemas.openxmlformats.org/officeDocument/2006/relationships/image" Target="../media/image185.png"/><Relationship Id="rId104" Type="http://schemas.openxmlformats.org/officeDocument/2006/relationships/image" Target="../media/image186.png"/><Relationship Id="rId105" Type="http://schemas.openxmlformats.org/officeDocument/2006/relationships/image" Target="../media/image187.png"/><Relationship Id="rId106" Type="http://schemas.openxmlformats.org/officeDocument/2006/relationships/image" Target="../media/image188.png"/><Relationship Id="rId107" Type="http://schemas.openxmlformats.org/officeDocument/2006/relationships/image" Target="../media/image189.png"/><Relationship Id="rId108" Type="http://schemas.openxmlformats.org/officeDocument/2006/relationships/image" Target="../media/image190.png"/><Relationship Id="rId109" Type="http://schemas.openxmlformats.org/officeDocument/2006/relationships/image" Target="../media/image191.png"/><Relationship Id="rId110" Type="http://schemas.openxmlformats.org/officeDocument/2006/relationships/image" Target="../media/image192.png"/><Relationship Id="rId111" Type="http://schemas.openxmlformats.org/officeDocument/2006/relationships/image" Target="../media/image193.png"/><Relationship Id="rId112" Type="http://schemas.openxmlformats.org/officeDocument/2006/relationships/image" Target="../media/image194.png"/><Relationship Id="rId113" Type="http://schemas.openxmlformats.org/officeDocument/2006/relationships/image" Target="../media/image195.png"/><Relationship Id="rId114" Type="http://schemas.openxmlformats.org/officeDocument/2006/relationships/image" Target="../media/image196.png"/><Relationship Id="rId115" Type="http://schemas.openxmlformats.org/officeDocument/2006/relationships/image" Target="../media/image197.png"/><Relationship Id="rId116" Type="http://schemas.openxmlformats.org/officeDocument/2006/relationships/image" Target="../media/image198.png"/><Relationship Id="rId117" Type="http://schemas.openxmlformats.org/officeDocument/2006/relationships/image" Target="../media/image199.png"/><Relationship Id="rId118" Type="http://schemas.openxmlformats.org/officeDocument/2006/relationships/image" Target="../media/image200.png"/><Relationship Id="rId119" Type="http://schemas.openxmlformats.org/officeDocument/2006/relationships/image" Target="../media/image201.png"/><Relationship Id="rId120" Type="http://schemas.openxmlformats.org/officeDocument/2006/relationships/image" Target="../media/image202.png"/><Relationship Id="rId121" Type="http://schemas.openxmlformats.org/officeDocument/2006/relationships/image" Target="../media/image203.png"/><Relationship Id="rId122" Type="http://schemas.openxmlformats.org/officeDocument/2006/relationships/image" Target="../media/image204.png"/><Relationship Id="rId123" Type="http://schemas.openxmlformats.org/officeDocument/2006/relationships/image" Target="../media/image205.png"/><Relationship Id="rId124" Type="http://schemas.openxmlformats.org/officeDocument/2006/relationships/image" Target="../media/image206.png"/><Relationship Id="rId125" Type="http://schemas.openxmlformats.org/officeDocument/2006/relationships/image" Target="../media/image207.png"/><Relationship Id="rId126" Type="http://schemas.openxmlformats.org/officeDocument/2006/relationships/image" Target="../media/image208.png"/><Relationship Id="rId127" Type="http://schemas.openxmlformats.org/officeDocument/2006/relationships/image" Target="../media/image209.png"/><Relationship Id="rId128" Type="http://schemas.openxmlformats.org/officeDocument/2006/relationships/image" Target="../media/image210.png"/><Relationship Id="rId129" Type="http://schemas.openxmlformats.org/officeDocument/2006/relationships/image" Target="../media/image211.png"/><Relationship Id="rId130" Type="http://schemas.openxmlformats.org/officeDocument/2006/relationships/image" Target="../media/image212.png"/><Relationship Id="rId131" Type="http://schemas.openxmlformats.org/officeDocument/2006/relationships/image" Target="../media/image213.png"/><Relationship Id="rId132" Type="http://schemas.openxmlformats.org/officeDocument/2006/relationships/image" Target="../media/image214.png"/><Relationship Id="rId133" Type="http://schemas.openxmlformats.org/officeDocument/2006/relationships/image" Target="../media/image215.png"/><Relationship Id="rId134" Type="http://schemas.openxmlformats.org/officeDocument/2006/relationships/image" Target="../media/image216.png"/><Relationship Id="rId135" Type="http://schemas.openxmlformats.org/officeDocument/2006/relationships/image" Target="../media/image217.png"/><Relationship Id="rId136" Type="http://schemas.openxmlformats.org/officeDocument/2006/relationships/image" Target="../media/image218.png"/><Relationship Id="rId137" Type="http://schemas.openxmlformats.org/officeDocument/2006/relationships/image" Target="../media/image219.png"/><Relationship Id="rId138" Type="http://schemas.openxmlformats.org/officeDocument/2006/relationships/image" Target="../media/image220.png"/><Relationship Id="rId139" Type="http://schemas.openxmlformats.org/officeDocument/2006/relationships/image" Target="../media/image221.png"/><Relationship Id="rId140" Type="http://schemas.openxmlformats.org/officeDocument/2006/relationships/image" Target="../media/image222.png"/><Relationship Id="rId141" Type="http://schemas.openxmlformats.org/officeDocument/2006/relationships/image" Target="../media/image223.png"/><Relationship Id="rId142" Type="http://schemas.openxmlformats.org/officeDocument/2006/relationships/image" Target="../media/image224.png"/><Relationship Id="rId143" Type="http://schemas.openxmlformats.org/officeDocument/2006/relationships/image" Target="../media/image225.png"/><Relationship Id="rId144" Type="http://schemas.openxmlformats.org/officeDocument/2006/relationships/image" Target="../media/image226.png"/><Relationship Id="rId145" Type="http://schemas.openxmlformats.org/officeDocument/2006/relationships/image" Target="../media/image227.png"/><Relationship Id="rId146" Type="http://schemas.openxmlformats.org/officeDocument/2006/relationships/image" Target="../media/image228.png"/><Relationship Id="rId147" Type="http://schemas.openxmlformats.org/officeDocument/2006/relationships/image" Target="../media/image229.png"/><Relationship Id="rId148" Type="http://schemas.openxmlformats.org/officeDocument/2006/relationships/image" Target="../media/image230.png"/><Relationship Id="rId149" Type="http://schemas.openxmlformats.org/officeDocument/2006/relationships/image" Target="../media/image231.png"/><Relationship Id="rId150" Type="http://schemas.openxmlformats.org/officeDocument/2006/relationships/image" Target="../media/image232.png"/><Relationship Id="rId151" Type="http://schemas.openxmlformats.org/officeDocument/2006/relationships/image" Target="../media/image233.png"/><Relationship Id="rId152" Type="http://schemas.openxmlformats.org/officeDocument/2006/relationships/image" Target="../media/image234.png"/><Relationship Id="rId153" Type="http://schemas.openxmlformats.org/officeDocument/2006/relationships/image" Target="../media/image235.png"/><Relationship Id="rId154" Type="http://schemas.openxmlformats.org/officeDocument/2006/relationships/image" Target="../media/image236.png"/><Relationship Id="rId155" Type="http://schemas.openxmlformats.org/officeDocument/2006/relationships/image" Target="../media/image237.png"/><Relationship Id="rId156" Type="http://schemas.openxmlformats.org/officeDocument/2006/relationships/image" Target="../media/image238.png"/><Relationship Id="rId157" Type="http://schemas.openxmlformats.org/officeDocument/2006/relationships/image" Target="../media/image239.png"/><Relationship Id="rId158" Type="http://schemas.openxmlformats.org/officeDocument/2006/relationships/image" Target="../media/image240.png"/><Relationship Id="rId159" Type="http://schemas.openxmlformats.org/officeDocument/2006/relationships/image" Target="../media/image241.png"/><Relationship Id="rId160" Type="http://schemas.openxmlformats.org/officeDocument/2006/relationships/image" Target="../media/image242.png"/><Relationship Id="rId161" Type="http://schemas.openxmlformats.org/officeDocument/2006/relationships/image" Target="../media/image243.png"/><Relationship Id="rId162" Type="http://schemas.openxmlformats.org/officeDocument/2006/relationships/image" Target="../media/image244.png"/><Relationship Id="rId163" Type="http://schemas.openxmlformats.org/officeDocument/2006/relationships/image" Target="../media/image245.png"/><Relationship Id="rId164" Type="http://schemas.openxmlformats.org/officeDocument/2006/relationships/image" Target="../media/image246.png"/><Relationship Id="rId165" Type="http://schemas.openxmlformats.org/officeDocument/2006/relationships/image" Target="../media/image247.png"/><Relationship Id="rId166" Type="http://schemas.openxmlformats.org/officeDocument/2006/relationships/image" Target="../media/image248.png"/><Relationship Id="rId167" Type="http://schemas.openxmlformats.org/officeDocument/2006/relationships/image" Target="../media/image249.png"/><Relationship Id="rId168" Type="http://schemas.openxmlformats.org/officeDocument/2006/relationships/image" Target="../media/image250.png"/><Relationship Id="rId169" Type="http://schemas.openxmlformats.org/officeDocument/2006/relationships/image" Target="../media/image251.png"/><Relationship Id="rId170" Type="http://schemas.openxmlformats.org/officeDocument/2006/relationships/image" Target="../media/image252.png"/><Relationship Id="rId171" Type="http://schemas.openxmlformats.org/officeDocument/2006/relationships/image" Target="../media/image253.png"/><Relationship Id="rId172" Type="http://schemas.openxmlformats.org/officeDocument/2006/relationships/image" Target="../media/image254.png"/><Relationship Id="rId173" Type="http://schemas.openxmlformats.org/officeDocument/2006/relationships/image" Target="../media/image255.png"/><Relationship Id="rId174" Type="http://schemas.openxmlformats.org/officeDocument/2006/relationships/image" Target="../media/image256.png"/><Relationship Id="rId175" Type="http://schemas.openxmlformats.org/officeDocument/2006/relationships/image" Target="../media/image257.png"/><Relationship Id="rId176" Type="http://schemas.openxmlformats.org/officeDocument/2006/relationships/image" Target="../media/image258.png"/><Relationship Id="rId177" Type="http://schemas.openxmlformats.org/officeDocument/2006/relationships/image" Target="../media/image259.png"/><Relationship Id="rId178" Type="http://schemas.openxmlformats.org/officeDocument/2006/relationships/image" Target="../media/image260.png"/><Relationship Id="rId179" Type="http://schemas.openxmlformats.org/officeDocument/2006/relationships/image" Target="../media/image261.png"/><Relationship Id="rId180" Type="http://schemas.openxmlformats.org/officeDocument/2006/relationships/image" Target="../media/image262.png"/><Relationship Id="rId181" Type="http://schemas.openxmlformats.org/officeDocument/2006/relationships/image" Target="../media/image263.png"/><Relationship Id="rId182" Type="http://schemas.openxmlformats.org/officeDocument/2006/relationships/image" Target="../media/image264.png"/><Relationship Id="rId183" Type="http://schemas.openxmlformats.org/officeDocument/2006/relationships/image" Target="../media/image265.png"/><Relationship Id="rId184" Type="http://schemas.openxmlformats.org/officeDocument/2006/relationships/image" Target="../media/image266.png"/><Relationship Id="rId185" Type="http://schemas.openxmlformats.org/officeDocument/2006/relationships/image" Target="../media/image267.png"/><Relationship Id="rId186" Type="http://schemas.openxmlformats.org/officeDocument/2006/relationships/image" Target="../media/image268.png"/><Relationship Id="rId187" Type="http://schemas.openxmlformats.org/officeDocument/2006/relationships/image" Target="../media/image269.png"/><Relationship Id="rId188" Type="http://schemas.openxmlformats.org/officeDocument/2006/relationships/image" Target="../media/image270.png"/><Relationship Id="rId189" Type="http://schemas.openxmlformats.org/officeDocument/2006/relationships/image" Target="../media/image271.png"/><Relationship Id="rId190" Type="http://schemas.openxmlformats.org/officeDocument/2006/relationships/image" Target="../media/image27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4.png"/><Relationship Id="rId3" Type="http://schemas.openxmlformats.org/officeDocument/2006/relationships/image" Target="../media/image275.png"/><Relationship Id="rId4" Type="http://schemas.openxmlformats.org/officeDocument/2006/relationships/image" Target="../media/image276.png"/><Relationship Id="rId5" Type="http://schemas.openxmlformats.org/officeDocument/2006/relationships/image" Target="../media/image277.png"/><Relationship Id="rId6" Type="http://schemas.openxmlformats.org/officeDocument/2006/relationships/image" Target="../media/image278.png"/><Relationship Id="rId7" Type="http://schemas.openxmlformats.org/officeDocument/2006/relationships/image" Target="../media/image279.png"/><Relationship Id="rId8" Type="http://schemas.openxmlformats.org/officeDocument/2006/relationships/image" Target="../media/image280.png"/><Relationship Id="rId9" Type="http://schemas.openxmlformats.org/officeDocument/2006/relationships/image" Target="../media/image281.png"/><Relationship Id="rId10" Type="http://schemas.openxmlformats.org/officeDocument/2006/relationships/image" Target="../media/image282.png"/><Relationship Id="rId11" Type="http://schemas.openxmlformats.org/officeDocument/2006/relationships/image" Target="../media/image283.png"/><Relationship Id="rId12" Type="http://schemas.openxmlformats.org/officeDocument/2006/relationships/image" Target="../media/image284.png"/><Relationship Id="rId13" Type="http://schemas.openxmlformats.org/officeDocument/2006/relationships/image" Target="../media/image285.png"/><Relationship Id="rId14" Type="http://schemas.openxmlformats.org/officeDocument/2006/relationships/image" Target="../media/image286.png"/><Relationship Id="rId15" Type="http://schemas.openxmlformats.org/officeDocument/2006/relationships/image" Target="../media/image287.png"/><Relationship Id="rId16" Type="http://schemas.openxmlformats.org/officeDocument/2006/relationships/image" Target="../media/image288.png"/><Relationship Id="rId17" Type="http://schemas.openxmlformats.org/officeDocument/2006/relationships/image" Target="../media/image289.png"/><Relationship Id="rId18" Type="http://schemas.openxmlformats.org/officeDocument/2006/relationships/image" Target="../media/image290.png"/><Relationship Id="rId19" Type="http://schemas.openxmlformats.org/officeDocument/2006/relationships/image" Target="../media/image111.png"/><Relationship Id="rId20" Type="http://schemas.openxmlformats.org/officeDocument/2006/relationships/image" Target="../media/image291.png"/><Relationship Id="rId21" Type="http://schemas.openxmlformats.org/officeDocument/2006/relationships/image" Target="../media/image292.png"/><Relationship Id="rId22" Type="http://schemas.openxmlformats.org/officeDocument/2006/relationships/image" Target="../media/image293.png"/><Relationship Id="rId23" Type="http://schemas.openxmlformats.org/officeDocument/2006/relationships/image" Target="../media/image29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307.png"/><Relationship Id="rId15" Type="http://schemas.openxmlformats.org/officeDocument/2006/relationships/image" Target="../media/image308.png"/><Relationship Id="rId16" Type="http://schemas.openxmlformats.org/officeDocument/2006/relationships/image" Target="../media/image309.png"/><Relationship Id="rId17" Type="http://schemas.openxmlformats.org/officeDocument/2006/relationships/image" Target="../media/image310.png"/><Relationship Id="rId18" Type="http://schemas.openxmlformats.org/officeDocument/2006/relationships/image" Target="../media/image311.png"/><Relationship Id="rId19" Type="http://schemas.openxmlformats.org/officeDocument/2006/relationships/image" Target="../media/image3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3.png"/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image" Target="../media/image319.png"/><Relationship Id="rId9" Type="http://schemas.openxmlformats.org/officeDocument/2006/relationships/image" Target="../media/image320.png"/><Relationship Id="rId10" Type="http://schemas.openxmlformats.org/officeDocument/2006/relationships/image" Target="../media/image321.png"/><Relationship Id="rId11" Type="http://schemas.openxmlformats.org/officeDocument/2006/relationships/image" Target="../media/image322.png"/><Relationship Id="rId12" Type="http://schemas.openxmlformats.org/officeDocument/2006/relationships/image" Target="../media/image323.png"/><Relationship Id="rId13" Type="http://schemas.openxmlformats.org/officeDocument/2006/relationships/image" Target="../media/image324.png"/><Relationship Id="rId14" Type="http://schemas.openxmlformats.org/officeDocument/2006/relationships/image" Target="../media/image325.png"/><Relationship Id="rId15" Type="http://schemas.openxmlformats.org/officeDocument/2006/relationships/image" Target="../media/image326.png"/><Relationship Id="rId16" Type="http://schemas.openxmlformats.org/officeDocument/2006/relationships/image" Target="../media/image327.png"/><Relationship Id="rId17" Type="http://schemas.openxmlformats.org/officeDocument/2006/relationships/image" Target="../media/image328.png"/><Relationship Id="rId18" Type="http://schemas.openxmlformats.org/officeDocument/2006/relationships/image" Target="../media/image329.png"/><Relationship Id="rId19" Type="http://schemas.openxmlformats.org/officeDocument/2006/relationships/image" Target="../media/image330.png"/><Relationship Id="rId20" Type="http://schemas.openxmlformats.org/officeDocument/2006/relationships/image" Target="../media/image331.png"/><Relationship Id="rId21" Type="http://schemas.openxmlformats.org/officeDocument/2006/relationships/image" Target="../media/image332.png"/><Relationship Id="rId22" Type="http://schemas.openxmlformats.org/officeDocument/2006/relationships/image" Target="../media/image333.png"/><Relationship Id="rId23" Type="http://schemas.openxmlformats.org/officeDocument/2006/relationships/image" Target="../media/image334.png"/><Relationship Id="rId24" Type="http://schemas.openxmlformats.org/officeDocument/2006/relationships/image" Target="../media/image335.png"/><Relationship Id="rId25" Type="http://schemas.openxmlformats.org/officeDocument/2006/relationships/image" Target="../media/image336.png"/><Relationship Id="rId26" Type="http://schemas.openxmlformats.org/officeDocument/2006/relationships/image" Target="../media/image337.png"/><Relationship Id="rId27" Type="http://schemas.openxmlformats.org/officeDocument/2006/relationships/image" Target="../media/image338.png"/><Relationship Id="rId28" Type="http://schemas.openxmlformats.org/officeDocument/2006/relationships/image" Target="../media/image339.png"/><Relationship Id="rId29" Type="http://schemas.openxmlformats.org/officeDocument/2006/relationships/image" Target="../media/image340.png"/><Relationship Id="rId30" Type="http://schemas.openxmlformats.org/officeDocument/2006/relationships/image" Target="../media/image341.png"/><Relationship Id="rId31" Type="http://schemas.openxmlformats.org/officeDocument/2006/relationships/image" Target="../media/image342.png"/><Relationship Id="rId32" Type="http://schemas.openxmlformats.org/officeDocument/2006/relationships/image" Target="../media/image343.png"/><Relationship Id="rId33" Type="http://schemas.openxmlformats.org/officeDocument/2006/relationships/image" Target="../media/image344.png"/><Relationship Id="rId34" Type="http://schemas.openxmlformats.org/officeDocument/2006/relationships/image" Target="../media/image345.png"/><Relationship Id="rId35" Type="http://schemas.openxmlformats.org/officeDocument/2006/relationships/image" Target="../media/image346.png"/><Relationship Id="rId36" Type="http://schemas.openxmlformats.org/officeDocument/2006/relationships/image" Target="../media/image347.png"/><Relationship Id="rId37" Type="http://schemas.openxmlformats.org/officeDocument/2006/relationships/image" Target="../media/image348.png"/><Relationship Id="rId38" Type="http://schemas.openxmlformats.org/officeDocument/2006/relationships/image" Target="../media/image349.png"/><Relationship Id="rId39" Type="http://schemas.openxmlformats.org/officeDocument/2006/relationships/image" Target="../media/image350.png"/><Relationship Id="rId40" Type="http://schemas.openxmlformats.org/officeDocument/2006/relationships/image" Target="../media/image351.png"/><Relationship Id="rId41" Type="http://schemas.openxmlformats.org/officeDocument/2006/relationships/image" Target="../media/image352.png"/><Relationship Id="rId42" Type="http://schemas.openxmlformats.org/officeDocument/2006/relationships/image" Target="../media/image353.png"/><Relationship Id="rId43" Type="http://schemas.openxmlformats.org/officeDocument/2006/relationships/image" Target="../media/image354.png"/><Relationship Id="rId44" Type="http://schemas.openxmlformats.org/officeDocument/2006/relationships/image" Target="../media/image355.png"/><Relationship Id="rId45" Type="http://schemas.openxmlformats.org/officeDocument/2006/relationships/image" Target="../media/image356.png"/><Relationship Id="rId46" Type="http://schemas.openxmlformats.org/officeDocument/2006/relationships/image" Target="../media/image357.png"/><Relationship Id="rId47" Type="http://schemas.openxmlformats.org/officeDocument/2006/relationships/image" Target="../media/image358.png"/><Relationship Id="rId48" Type="http://schemas.openxmlformats.org/officeDocument/2006/relationships/image" Target="../media/image359.png"/><Relationship Id="rId49" Type="http://schemas.openxmlformats.org/officeDocument/2006/relationships/image" Target="../media/image360.png"/><Relationship Id="rId50" Type="http://schemas.openxmlformats.org/officeDocument/2006/relationships/image" Target="../media/image361.png"/><Relationship Id="rId51" Type="http://schemas.openxmlformats.org/officeDocument/2006/relationships/image" Target="../media/image362.png"/><Relationship Id="rId52" Type="http://schemas.openxmlformats.org/officeDocument/2006/relationships/image" Target="../media/image363.png"/><Relationship Id="rId53" Type="http://schemas.openxmlformats.org/officeDocument/2006/relationships/image" Target="../media/image364.png"/><Relationship Id="rId54" Type="http://schemas.openxmlformats.org/officeDocument/2006/relationships/image" Target="../media/image365.png"/><Relationship Id="rId55" Type="http://schemas.openxmlformats.org/officeDocument/2006/relationships/image" Target="../media/image111.png"/><Relationship Id="rId56" Type="http://schemas.openxmlformats.org/officeDocument/2006/relationships/image" Target="../media/image366.png"/><Relationship Id="rId57" Type="http://schemas.openxmlformats.org/officeDocument/2006/relationships/image" Target="../media/image367.png"/><Relationship Id="rId58" Type="http://schemas.openxmlformats.org/officeDocument/2006/relationships/image" Target="../media/image368.png"/><Relationship Id="rId59" Type="http://schemas.openxmlformats.org/officeDocument/2006/relationships/image" Target="../media/image369.png"/><Relationship Id="rId60" Type="http://schemas.openxmlformats.org/officeDocument/2006/relationships/image" Target="../media/image370.png"/><Relationship Id="rId61" Type="http://schemas.openxmlformats.org/officeDocument/2006/relationships/image" Target="../media/image37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2.png"/><Relationship Id="rId3" Type="http://schemas.openxmlformats.org/officeDocument/2006/relationships/image" Target="../media/image373.png"/><Relationship Id="rId4" Type="http://schemas.openxmlformats.org/officeDocument/2006/relationships/image" Target="../media/image37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Drawing"/>
          <p:cNvGrpSpPr/>
          <p:nvPr/>
        </p:nvGrpSpPr>
        <p:grpSpPr>
          <a:xfrm>
            <a:off x="1014476" y="1414168"/>
            <a:ext cx="11793475" cy="6233065"/>
            <a:chOff x="0" y="0"/>
            <a:chExt cx="11793472" cy="6233063"/>
          </a:xfrm>
        </p:grpSpPr>
        <p:sp>
          <p:nvSpPr>
            <p:cNvPr id="119" name="Line"/>
            <p:cNvSpPr/>
            <p:nvPr/>
          </p:nvSpPr>
          <p:spPr>
            <a:xfrm>
              <a:off x="966722" y="102549"/>
              <a:ext cx="151218" cy="59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075" fill="norm" stroke="1" extrusionOk="0">
                  <a:moveTo>
                    <a:pt x="7101" y="6108"/>
                  </a:moveTo>
                  <a:cubicBezTo>
                    <a:pt x="6214" y="6408"/>
                    <a:pt x="5326" y="6708"/>
                    <a:pt x="5030" y="7495"/>
                  </a:cubicBezTo>
                  <a:cubicBezTo>
                    <a:pt x="4734" y="8283"/>
                    <a:pt x="5030" y="9558"/>
                    <a:pt x="6066" y="11508"/>
                  </a:cubicBezTo>
                  <a:cubicBezTo>
                    <a:pt x="7101" y="13458"/>
                    <a:pt x="8877" y="16083"/>
                    <a:pt x="9764" y="17733"/>
                  </a:cubicBezTo>
                  <a:cubicBezTo>
                    <a:pt x="10652" y="19383"/>
                    <a:pt x="10652" y="20058"/>
                    <a:pt x="10800" y="20583"/>
                  </a:cubicBezTo>
                  <a:cubicBezTo>
                    <a:pt x="10948" y="21108"/>
                    <a:pt x="11244" y="21483"/>
                    <a:pt x="10208" y="20246"/>
                  </a:cubicBezTo>
                  <a:cubicBezTo>
                    <a:pt x="9173" y="19008"/>
                    <a:pt x="6805" y="16158"/>
                    <a:pt x="5178" y="13421"/>
                  </a:cubicBezTo>
                  <a:cubicBezTo>
                    <a:pt x="3551" y="10683"/>
                    <a:pt x="2663" y="8058"/>
                    <a:pt x="2219" y="6033"/>
                  </a:cubicBezTo>
                  <a:cubicBezTo>
                    <a:pt x="1775" y="4008"/>
                    <a:pt x="1775" y="2583"/>
                    <a:pt x="2219" y="1683"/>
                  </a:cubicBezTo>
                  <a:cubicBezTo>
                    <a:pt x="2663" y="783"/>
                    <a:pt x="3551" y="408"/>
                    <a:pt x="4734" y="183"/>
                  </a:cubicBezTo>
                  <a:cubicBezTo>
                    <a:pt x="5918" y="-42"/>
                    <a:pt x="7397" y="-117"/>
                    <a:pt x="9764" y="296"/>
                  </a:cubicBezTo>
                  <a:cubicBezTo>
                    <a:pt x="12132" y="708"/>
                    <a:pt x="15386" y="1608"/>
                    <a:pt x="17753" y="2995"/>
                  </a:cubicBezTo>
                  <a:cubicBezTo>
                    <a:pt x="20121" y="4383"/>
                    <a:pt x="21600" y="6258"/>
                    <a:pt x="21008" y="7833"/>
                  </a:cubicBezTo>
                  <a:cubicBezTo>
                    <a:pt x="20416" y="9408"/>
                    <a:pt x="17753" y="10683"/>
                    <a:pt x="15386" y="11508"/>
                  </a:cubicBezTo>
                  <a:cubicBezTo>
                    <a:pt x="13019" y="12333"/>
                    <a:pt x="10948" y="12708"/>
                    <a:pt x="8433" y="12821"/>
                  </a:cubicBezTo>
                  <a:cubicBezTo>
                    <a:pt x="5918" y="12933"/>
                    <a:pt x="2959" y="12783"/>
                    <a:pt x="0" y="12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127184" y="416732"/>
              <a:ext cx="131639" cy="23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09" fill="norm" stroke="1" extrusionOk="0">
                  <a:moveTo>
                    <a:pt x="3837" y="10802"/>
                  </a:moveTo>
                  <a:cubicBezTo>
                    <a:pt x="6580" y="9452"/>
                    <a:pt x="9323" y="8102"/>
                    <a:pt x="11037" y="6848"/>
                  </a:cubicBezTo>
                  <a:cubicBezTo>
                    <a:pt x="12752" y="5595"/>
                    <a:pt x="13437" y="4438"/>
                    <a:pt x="13780" y="3280"/>
                  </a:cubicBezTo>
                  <a:cubicBezTo>
                    <a:pt x="14123" y="2123"/>
                    <a:pt x="14123" y="966"/>
                    <a:pt x="13266" y="388"/>
                  </a:cubicBezTo>
                  <a:cubicBezTo>
                    <a:pt x="12409" y="-191"/>
                    <a:pt x="10694" y="-191"/>
                    <a:pt x="8637" y="870"/>
                  </a:cubicBezTo>
                  <a:cubicBezTo>
                    <a:pt x="6580" y="1930"/>
                    <a:pt x="4180" y="4052"/>
                    <a:pt x="2466" y="6945"/>
                  </a:cubicBezTo>
                  <a:cubicBezTo>
                    <a:pt x="752" y="9838"/>
                    <a:pt x="-277" y="13502"/>
                    <a:pt x="66" y="16105"/>
                  </a:cubicBezTo>
                  <a:cubicBezTo>
                    <a:pt x="409" y="18709"/>
                    <a:pt x="2123" y="20252"/>
                    <a:pt x="4866" y="20830"/>
                  </a:cubicBezTo>
                  <a:cubicBezTo>
                    <a:pt x="7609" y="21409"/>
                    <a:pt x="11380" y="21023"/>
                    <a:pt x="14294" y="20252"/>
                  </a:cubicBezTo>
                  <a:cubicBezTo>
                    <a:pt x="17209" y="19480"/>
                    <a:pt x="19266" y="18323"/>
                    <a:pt x="21323" y="17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224395" y="435475"/>
              <a:ext cx="186828" cy="18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193" fill="norm" stroke="1" extrusionOk="0">
                  <a:moveTo>
                    <a:pt x="17053" y="5884"/>
                  </a:moveTo>
                  <a:cubicBezTo>
                    <a:pt x="16811" y="4534"/>
                    <a:pt x="16568" y="3184"/>
                    <a:pt x="15233" y="1834"/>
                  </a:cubicBezTo>
                  <a:cubicBezTo>
                    <a:pt x="13898" y="484"/>
                    <a:pt x="11471" y="-866"/>
                    <a:pt x="8923" y="709"/>
                  </a:cubicBezTo>
                  <a:cubicBezTo>
                    <a:pt x="6375" y="2284"/>
                    <a:pt x="3705" y="6784"/>
                    <a:pt x="2249" y="9709"/>
                  </a:cubicBezTo>
                  <a:cubicBezTo>
                    <a:pt x="793" y="12634"/>
                    <a:pt x="550" y="13984"/>
                    <a:pt x="307" y="15334"/>
                  </a:cubicBezTo>
                  <a:cubicBezTo>
                    <a:pt x="65" y="16684"/>
                    <a:pt x="-178" y="18034"/>
                    <a:pt x="186" y="19046"/>
                  </a:cubicBezTo>
                  <a:cubicBezTo>
                    <a:pt x="550" y="20059"/>
                    <a:pt x="1521" y="20734"/>
                    <a:pt x="3220" y="19609"/>
                  </a:cubicBezTo>
                  <a:cubicBezTo>
                    <a:pt x="4919" y="18484"/>
                    <a:pt x="7346" y="15559"/>
                    <a:pt x="8680" y="13422"/>
                  </a:cubicBezTo>
                  <a:cubicBezTo>
                    <a:pt x="10015" y="11284"/>
                    <a:pt x="10258" y="9934"/>
                    <a:pt x="10137" y="8697"/>
                  </a:cubicBezTo>
                  <a:cubicBezTo>
                    <a:pt x="10015" y="7459"/>
                    <a:pt x="9530" y="6334"/>
                    <a:pt x="9287" y="6672"/>
                  </a:cubicBezTo>
                  <a:cubicBezTo>
                    <a:pt x="9044" y="7009"/>
                    <a:pt x="9044" y="8809"/>
                    <a:pt x="9409" y="10384"/>
                  </a:cubicBezTo>
                  <a:cubicBezTo>
                    <a:pt x="9773" y="11959"/>
                    <a:pt x="10501" y="13309"/>
                    <a:pt x="12564" y="13984"/>
                  </a:cubicBezTo>
                  <a:cubicBezTo>
                    <a:pt x="14626" y="14659"/>
                    <a:pt x="18024" y="14659"/>
                    <a:pt x="21422" y="14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423922" y="428326"/>
              <a:ext cx="107951" cy="1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9" fill="norm" stroke="1" extrusionOk="0">
                  <a:moveTo>
                    <a:pt x="0" y="675"/>
                  </a:moveTo>
                  <a:cubicBezTo>
                    <a:pt x="5082" y="6008"/>
                    <a:pt x="10165" y="11341"/>
                    <a:pt x="12706" y="14941"/>
                  </a:cubicBezTo>
                  <a:cubicBezTo>
                    <a:pt x="15247" y="18541"/>
                    <a:pt x="15247" y="20408"/>
                    <a:pt x="14612" y="20808"/>
                  </a:cubicBezTo>
                  <a:cubicBezTo>
                    <a:pt x="13976" y="21208"/>
                    <a:pt x="12706" y="20141"/>
                    <a:pt x="11224" y="17341"/>
                  </a:cubicBezTo>
                  <a:cubicBezTo>
                    <a:pt x="9741" y="14541"/>
                    <a:pt x="8047" y="10008"/>
                    <a:pt x="8259" y="6675"/>
                  </a:cubicBezTo>
                  <a:cubicBezTo>
                    <a:pt x="8471" y="3341"/>
                    <a:pt x="10588" y="1208"/>
                    <a:pt x="13129" y="408"/>
                  </a:cubicBezTo>
                  <a:cubicBezTo>
                    <a:pt x="15671" y="-392"/>
                    <a:pt x="18635" y="141"/>
                    <a:pt x="21600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581546" y="368961"/>
              <a:ext cx="83677" cy="22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271" fill="norm" stroke="1" extrusionOk="0">
                  <a:moveTo>
                    <a:pt x="20827" y="3750"/>
                  </a:moveTo>
                  <a:cubicBezTo>
                    <a:pt x="20300" y="2740"/>
                    <a:pt x="19773" y="1731"/>
                    <a:pt x="17929" y="1024"/>
                  </a:cubicBezTo>
                  <a:cubicBezTo>
                    <a:pt x="16086" y="318"/>
                    <a:pt x="12925" y="-86"/>
                    <a:pt x="10290" y="15"/>
                  </a:cubicBezTo>
                  <a:cubicBezTo>
                    <a:pt x="7656" y="116"/>
                    <a:pt x="5549" y="721"/>
                    <a:pt x="3442" y="2740"/>
                  </a:cubicBezTo>
                  <a:cubicBezTo>
                    <a:pt x="1334" y="4759"/>
                    <a:pt x="-773" y="8191"/>
                    <a:pt x="281" y="10613"/>
                  </a:cubicBezTo>
                  <a:cubicBezTo>
                    <a:pt x="1334" y="13035"/>
                    <a:pt x="5549" y="14449"/>
                    <a:pt x="8710" y="15458"/>
                  </a:cubicBezTo>
                  <a:cubicBezTo>
                    <a:pt x="11871" y="16467"/>
                    <a:pt x="13978" y="17073"/>
                    <a:pt x="15295" y="17880"/>
                  </a:cubicBezTo>
                  <a:cubicBezTo>
                    <a:pt x="16612" y="18688"/>
                    <a:pt x="17139" y="19697"/>
                    <a:pt x="15559" y="20404"/>
                  </a:cubicBezTo>
                  <a:cubicBezTo>
                    <a:pt x="13978" y="21110"/>
                    <a:pt x="10290" y="21514"/>
                    <a:pt x="7920" y="21110"/>
                  </a:cubicBezTo>
                  <a:cubicBezTo>
                    <a:pt x="5549" y="20707"/>
                    <a:pt x="4495" y="19495"/>
                    <a:pt x="3442" y="18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720128" y="413324"/>
              <a:ext cx="107157" cy="18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0847" fill="norm" stroke="1" extrusionOk="0">
                  <a:moveTo>
                    <a:pt x="17224" y="145"/>
                  </a:moveTo>
                  <a:cubicBezTo>
                    <a:pt x="14824" y="-90"/>
                    <a:pt x="12424" y="-325"/>
                    <a:pt x="9224" y="1905"/>
                  </a:cubicBezTo>
                  <a:cubicBezTo>
                    <a:pt x="6024" y="4136"/>
                    <a:pt x="2024" y="8832"/>
                    <a:pt x="624" y="12236"/>
                  </a:cubicBezTo>
                  <a:cubicBezTo>
                    <a:pt x="-776" y="15640"/>
                    <a:pt x="424" y="17753"/>
                    <a:pt x="1824" y="19162"/>
                  </a:cubicBezTo>
                  <a:cubicBezTo>
                    <a:pt x="3224" y="20571"/>
                    <a:pt x="4824" y="21275"/>
                    <a:pt x="8024" y="20571"/>
                  </a:cubicBezTo>
                  <a:cubicBezTo>
                    <a:pt x="11224" y="19866"/>
                    <a:pt x="16024" y="17753"/>
                    <a:pt x="18424" y="15405"/>
                  </a:cubicBezTo>
                  <a:cubicBezTo>
                    <a:pt x="20824" y="13058"/>
                    <a:pt x="20824" y="10475"/>
                    <a:pt x="18624" y="8832"/>
                  </a:cubicBezTo>
                  <a:cubicBezTo>
                    <a:pt x="16424" y="7188"/>
                    <a:pt x="12024" y="6484"/>
                    <a:pt x="7624" y="5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935595" y="401931"/>
              <a:ext cx="110628" cy="173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1738" y="1580"/>
                  </a:moveTo>
                  <a:cubicBezTo>
                    <a:pt x="1738" y="7376"/>
                    <a:pt x="1738" y="13171"/>
                    <a:pt x="1534" y="16727"/>
                  </a:cubicBezTo>
                  <a:cubicBezTo>
                    <a:pt x="1330" y="20283"/>
                    <a:pt x="923" y="21600"/>
                    <a:pt x="515" y="21600"/>
                  </a:cubicBezTo>
                  <a:cubicBezTo>
                    <a:pt x="108" y="21600"/>
                    <a:pt x="-300" y="20283"/>
                    <a:pt x="311" y="16727"/>
                  </a:cubicBezTo>
                  <a:cubicBezTo>
                    <a:pt x="923" y="13171"/>
                    <a:pt x="2553" y="7376"/>
                    <a:pt x="4183" y="4083"/>
                  </a:cubicBezTo>
                  <a:cubicBezTo>
                    <a:pt x="5813" y="790"/>
                    <a:pt x="7443" y="0"/>
                    <a:pt x="10092" y="0"/>
                  </a:cubicBezTo>
                  <a:cubicBezTo>
                    <a:pt x="12742" y="0"/>
                    <a:pt x="16409" y="790"/>
                    <a:pt x="18447" y="4478"/>
                  </a:cubicBezTo>
                  <a:cubicBezTo>
                    <a:pt x="20485" y="8166"/>
                    <a:pt x="20892" y="14751"/>
                    <a:pt x="213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456537" y="176897"/>
              <a:ext cx="243736" cy="43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73" fill="norm" stroke="1" extrusionOk="0">
                  <a:moveTo>
                    <a:pt x="21442" y="1978"/>
                  </a:moveTo>
                  <a:cubicBezTo>
                    <a:pt x="19952" y="1159"/>
                    <a:pt x="18463" y="340"/>
                    <a:pt x="16508" y="84"/>
                  </a:cubicBezTo>
                  <a:cubicBezTo>
                    <a:pt x="14552" y="-172"/>
                    <a:pt x="12132" y="135"/>
                    <a:pt x="9711" y="1364"/>
                  </a:cubicBezTo>
                  <a:cubicBezTo>
                    <a:pt x="7290" y="2592"/>
                    <a:pt x="4870" y="4742"/>
                    <a:pt x="3101" y="7352"/>
                  </a:cubicBezTo>
                  <a:cubicBezTo>
                    <a:pt x="1332" y="9963"/>
                    <a:pt x="214" y="13034"/>
                    <a:pt x="28" y="15388"/>
                  </a:cubicBezTo>
                  <a:cubicBezTo>
                    <a:pt x="-158" y="17743"/>
                    <a:pt x="587" y="19381"/>
                    <a:pt x="2170" y="20302"/>
                  </a:cubicBezTo>
                  <a:cubicBezTo>
                    <a:pt x="3752" y="21223"/>
                    <a:pt x="6173" y="21428"/>
                    <a:pt x="8314" y="21172"/>
                  </a:cubicBezTo>
                  <a:cubicBezTo>
                    <a:pt x="10456" y="20916"/>
                    <a:pt x="12318" y="20200"/>
                    <a:pt x="14180" y="1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640753" y="410397"/>
              <a:ext cx="105321" cy="21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031" fill="norm" stroke="1" extrusionOk="0">
                  <a:moveTo>
                    <a:pt x="20403" y="407"/>
                  </a:moveTo>
                  <a:cubicBezTo>
                    <a:pt x="18326" y="0"/>
                    <a:pt x="16249" y="-408"/>
                    <a:pt x="12926" y="815"/>
                  </a:cubicBezTo>
                  <a:cubicBezTo>
                    <a:pt x="9603" y="2037"/>
                    <a:pt x="5034" y="4890"/>
                    <a:pt x="2542" y="8252"/>
                  </a:cubicBezTo>
                  <a:cubicBezTo>
                    <a:pt x="49" y="11615"/>
                    <a:pt x="-366" y="15486"/>
                    <a:pt x="257" y="17728"/>
                  </a:cubicBezTo>
                  <a:cubicBezTo>
                    <a:pt x="880" y="19969"/>
                    <a:pt x="2542" y="20581"/>
                    <a:pt x="4411" y="20886"/>
                  </a:cubicBezTo>
                  <a:cubicBezTo>
                    <a:pt x="6280" y="21192"/>
                    <a:pt x="8357" y="21192"/>
                    <a:pt x="11265" y="19052"/>
                  </a:cubicBezTo>
                  <a:cubicBezTo>
                    <a:pt x="14172" y="16913"/>
                    <a:pt x="17911" y="12634"/>
                    <a:pt x="19572" y="9883"/>
                  </a:cubicBezTo>
                  <a:cubicBezTo>
                    <a:pt x="21234" y="7132"/>
                    <a:pt x="20819" y="5909"/>
                    <a:pt x="19572" y="5196"/>
                  </a:cubicBezTo>
                  <a:cubicBezTo>
                    <a:pt x="18326" y="4483"/>
                    <a:pt x="16249" y="4279"/>
                    <a:pt x="14172" y="4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795522" y="393464"/>
              <a:ext cx="1143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00"/>
                  </a:moveTo>
                  <a:cubicBezTo>
                    <a:pt x="2000" y="4800"/>
                    <a:pt x="4000" y="4800"/>
                    <a:pt x="6400" y="6000"/>
                  </a:cubicBezTo>
                  <a:cubicBezTo>
                    <a:pt x="8800" y="7200"/>
                    <a:pt x="11600" y="9600"/>
                    <a:pt x="13000" y="12109"/>
                  </a:cubicBezTo>
                  <a:cubicBezTo>
                    <a:pt x="14400" y="14618"/>
                    <a:pt x="14400" y="17236"/>
                    <a:pt x="13800" y="18982"/>
                  </a:cubicBezTo>
                  <a:cubicBezTo>
                    <a:pt x="13200" y="20727"/>
                    <a:pt x="12000" y="21600"/>
                    <a:pt x="10800" y="21600"/>
                  </a:cubicBezTo>
                  <a:cubicBezTo>
                    <a:pt x="9600" y="21600"/>
                    <a:pt x="8400" y="20727"/>
                    <a:pt x="7800" y="18327"/>
                  </a:cubicBezTo>
                  <a:cubicBezTo>
                    <a:pt x="7200" y="15927"/>
                    <a:pt x="7200" y="12000"/>
                    <a:pt x="8400" y="8836"/>
                  </a:cubicBezTo>
                  <a:cubicBezTo>
                    <a:pt x="9600" y="5673"/>
                    <a:pt x="12000" y="3273"/>
                    <a:pt x="14200" y="1855"/>
                  </a:cubicBezTo>
                  <a:cubicBezTo>
                    <a:pt x="16400" y="436"/>
                    <a:pt x="18400" y="0"/>
                    <a:pt x="19600" y="0"/>
                  </a:cubicBezTo>
                  <a:cubicBezTo>
                    <a:pt x="20800" y="0"/>
                    <a:pt x="21200" y="436"/>
                    <a:pt x="21600" y="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941572" y="376531"/>
              <a:ext cx="146051" cy="18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5959"/>
                  </a:moveTo>
                  <a:cubicBezTo>
                    <a:pt x="0" y="4717"/>
                    <a:pt x="0" y="3476"/>
                    <a:pt x="783" y="2607"/>
                  </a:cubicBezTo>
                  <a:cubicBezTo>
                    <a:pt x="1565" y="1738"/>
                    <a:pt x="3130" y="1241"/>
                    <a:pt x="4696" y="1614"/>
                  </a:cubicBezTo>
                  <a:cubicBezTo>
                    <a:pt x="6261" y="1986"/>
                    <a:pt x="7826" y="3228"/>
                    <a:pt x="9391" y="6083"/>
                  </a:cubicBezTo>
                  <a:cubicBezTo>
                    <a:pt x="10957" y="8938"/>
                    <a:pt x="12522" y="13407"/>
                    <a:pt x="12835" y="16262"/>
                  </a:cubicBezTo>
                  <a:cubicBezTo>
                    <a:pt x="13148" y="19117"/>
                    <a:pt x="12209" y="20359"/>
                    <a:pt x="10957" y="20979"/>
                  </a:cubicBezTo>
                  <a:cubicBezTo>
                    <a:pt x="9704" y="21600"/>
                    <a:pt x="8139" y="21600"/>
                    <a:pt x="7357" y="20483"/>
                  </a:cubicBezTo>
                  <a:cubicBezTo>
                    <a:pt x="6574" y="19366"/>
                    <a:pt x="6574" y="17131"/>
                    <a:pt x="7513" y="14028"/>
                  </a:cubicBezTo>
                  <a:cubicBezTo>
                    <a:pt x="8452" y="10924"/>
                    <a:pt x="10330" y="6952"/>
                    <a:pt x="12835" y="4469"/>
                  </a:cubicBezTo>
                  <a:cubicBezTo>
                    <a:pt x="15339" y="1986"/>
                    <a:pt x="18470" y="9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072911" y="351760"/>
              <a:ext cx="141712" cy="21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32" fill="norm" stroke="1" extrusionOk="0">
                  <a:moveTo>
                    <a:pt x="3161" y="7344"/>
                  </a:moveTo>
                  <a:cubicBezTo>
                    <a:pt x="4749" y="7550"/>
                    <a:pt x="6338" y="7756"/>
                    <a:pt x="7767" y="7447"/>
                  </a:cubicBezTo>
                  <a:cubicBezTo>
                    <a:pt x="9196" y="7139"/>
                    <a:pt x="10467" y="6316"/>
                    <a:pt x="11579" y="5493"/>
                  </a:cubicBezTo>
                  <a:cubicBezTo>
                    <a:pt x="12691" y="4670"/>
                    <a:pt x="13643" y="3847"/>
                    <a:pt x="14120" y="2819"/>
                  </a:cubicBezTo>
                  <a:cubicBezTo>
                    <a:pt x="14596" y="1790"/>
                    <a:pt x="14596" y="556"/>
                    <a:pt x="13802" y="144"/>
                  </a:cubicBezTo>
                  <a:cubicBezTo>
                    <a:pt x="13008" y="-267"/>
                    <a:pt x="11420" y="144"/>
                    <a:pt x="9038" y="2099"/>
                  </a:cubicBezTo>
                  <a:cubicBezTo>
                    <a:pt x="6655" y="4053"/>
                    <a:pt x="3479" y="7550"/>
                    <a:pt x="1732" y="10944"/>
                  </a:cubicBezTo>
                  <a:cubicBezTo>
                    <a:pt x="-15" y="14339"/>
                    <a:pt x="-333" y="17630"/>
                    <a:pt x="302" y="19379"/>
                  </a:cubicBezTo>
                  <a:cubicBezTo>
                    <a:pt x="938" y="21127"/>
                    <a:pt x="2526" y="21333"/>
                    <a:pt x="4908" y="20716"/>
                  </a:cubicBezTo>
                  <a:cubicBezTo>
                    <a:pt x="7291" y="20099"/>
                    <a:pt x="10467" y="18659"/>
                    <a:pt x="13326" y="16807"/>
                  </a:cubicBezTo>
                  <a:cubicBezTo>
                    <a:pt x="16185" y="14956"/>
                    <a:pt x="18726" y="12693"/>
                    <a:pt x="21267" y="1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222062" y="186031"/>
              <a:ext cx="37011" cy="3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58" fill="norm" stroke="1" extrusionOk="0">
                  <a:moveTo>
                    <a:pt x="20982" y="0"/>
                  </a:moveTo>
                  <a:cubicBezTo>
                    <a:pt x="17382" y="4243"/>
                    <a:pt x="13782" y="8486"/>
                    <a:pt x="10182" y="11764"/>
                  </a:cubicBezTo>
                  <a:cubicBezTo>
                    <a:pt x="6582" y="15043"/>
                    <a:pt x="2982" y="17357"/>
                    <a:pt x="1182" y="18900"/>
                  </a:cubicBezTo>
                  <a:cubicBezTo>
                    <a:pt x="-618" y="20443"/>
                    <a:pt x="-618" y="21214"/>
                    <a:pt x="2982" y="21407"/>
                  </a:cubicBezTo>
                  <a:cubicBezTo>
                    <a:pt x="6582" y="21600"/>
                    <a:pt x="13782" y="21214"/>
                    <a:pt x="20982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256162" y="88361"/>
              <a:ext cx="358511" cy="42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8" fill="norm" stroke="1" extrusionOk="0">
                  <a:moveTo>
                    <a:pt x="7417" y="12827"/>
                  </a:moveTo>
                  <a:cubicBezTo>
                    <a:pt x="6782" y="12615"/>
                    <a:pt x="6147" y="12403"/>
                    <a:pt x="5067" y="12985"/>
                  </a:cubicBezTo>
                  <a:cubicBezTo>
                    <a:pt x="3987" y="13568"/>
                    <a:pt x="2462" y="14944"/>
                    <a:pt x="1509" y="16268"/>
                  </a:cubicBezTo>
                  <a:cubicBezTo>
                    <a:pt x="556" y="17591"/>
                    <a:pt x="175" y="18862"/>
                    <a:pt x="48" y="19762"/>
                  </a:cubicBezTo>
                  <a:cubicBezTo>
                    <a:pt x="-79" y="20662"/>
                    <a:pt x="48" y="21191"/>
                    <a:pt x="429" y="21350"/>
                  </a:cubicBezTo>
                  <a:cubicBezTo>
                    <a:pt x="810" y="21509"/>
                    <a:pt x="1446" y="21297"/>
                    <a:pt x="2462" y="20344"/>
                  </a:cubicBezTo>
                  <a:cubicBezTo>
                    <a:pt x="3479" y="19391"/>
                    <a:pt x="4876" y="17697"/>
                    <a:pt x="5702" y="16585"/>
                  </a:cubicBezTo>
                  <a:cubicBezTo>
                    <a:pt x="6528" y="15474"/>
                    <a:pt x="6782" y="14944"/>
                    <a:pt x="6719" y="15156"/>
                  </a:cubicBezTo>
                  <a:cubicBezTo>
                    <a:pt x="6655" y="15368"/>
                    <a:pt x="6274" y="16321"/>
                    <a:pt x="6083" y="17062"/>
                  </a:cubicBezTo>
                  <a:cubicBezTo>
                    <a:pt x="5893" y="17803"/>
                    <a:pt x="5893" y="18333"/>
                    <a:pt x="6020" y="18915"/>
                  </a:cubicBezTo>
                  <a:cubicBezTo>
                    <a:pt x="6147" y="19497"/>
                    <a:pt x="6401" y="20133"/>
                    <a:pt x="6846" y="20344"/>
                  </a:cubicBezTo>
                  <a:cubicBezTo>
                    <a:pt x="7290" y="20556"/>
                    <a:pt x="7926" y="20344"/>
                    <a:pt x="8942" y="19233"/>
                  </a:cubicBezTo>
                  <a:cubicBezTo>
                    <a:pt x="9959" y="18121"/>
                    <a:pt x="11356" y="16109"/>
                    <a:pt x="12627" y="13303"/>
                  </a:cubicBezTo>
                  <a:cubicBezTo>
                    <a:pt x="13897" y="10497"/>
                    <a:pt x="15041" y="6897"/>
                    <a:pt x="15613" y="4780"/>
                  </a:cubicBezTo>
                  <a:cubicBezTo>
                    <a:pt x="16185" y="2662"/>
                    <a:pt x="16185" y="2027"/>
                    <a:pt x="16185" y="1391"/>
                  </a:cubicBezTo>
                  <a:cubicBezTo>
                    <a:pt x="16185" y="756"/>
                    <a:pt x="16185" y="121"/>
                    <a:pt x="15994" y="15"/>
                  </a:cubicBezTo>
                  <a:cubicBezTo>
                    <a:pt x="15803" y="-91"/>
                    <a:pt x="15422" y="333"/>
                    <a:pt x="14850" y="2080"/>
                  </a:cubicBezTo>
                  <a:cubicBezTo>
                    <a:pt x="14279" y="3827"/>
                    <a:pt x="13516" y="6897"/>
                    <a:pt x="13008" y="9862"/>
                  </a:cubicBezTo>
                  <a:cubicBezTo>
                    <a:pt x="12500" y="12827"/>
                    <a:pt x="12246" y="15685"/>
                    <a:pt x="12119" y="17380"/>
                  </a:cubicBezTo>
                  <a:cubicBezTo>
                    <a:pt x="11992" y="19074"/>
                    <a:pt x="11992" y="19603"/>
                    <a:pt x="12246" y="20027"/>
                  </a:cubicBezTo>
                  <a:cubicBezTo>
                    <a:pt x="12500" y="20450"/>
                    <a:pt x="13008" y="20768"/>
                    <a:pt x="13516" y="20715"/>
                  </a:cubicBezTo>
                  <a:cubicBezTo>
                    <a:pt x="14025" y="20662"/>
                    <a:pt x="14533" y="20238"/>
                    <a:pt x="15105" y="19444"/>
                  </a:cubicBezTo>
                  <a:cubicBezTo>
                    <a:pt x="15676" y="18650"/>
                    <a:pt x="16312" y="17485"/>
                    <a:pt x="16312" y="16268"/>
                  </a:cubicBezTo>
                  <a:cubicBezTo>
                    <a:pt x="16312" y="15050"/>
                    <a:pt x="15676" y="13780"/>
                    <a:pt x="14977" y="12985"/>
                  </a:cubicBezTo>
                  <a:cubicBezTo>
                    <a:pt x="14279" y="12191"/>
                    <a:pt x="13516" y="11874"/>
                    <a:pt x="12881" y="11556"/>
                  </a:cubicBezTo>
                  <a:cubicBezTo>
                    <a:pt x="12246" y="11238"/>
                    <a:pt x="11737" y="10921"/>
                    <a:pt x="11801" y="10656"/>
                  </a:cubicBezTo>
                  <a:cubicBezTo>
                    <a:pt x="11865" y="10391"/>
                    <a:pt x="12500" y="10180"/>
                    <a:pt x="13135" y="10074"/>
                  </a:cubicBezTo>
                  <a:cubicBezTo>
                    <a:pt x="13770" y="9968"/>
                    <a:pt x="14406" y="9968"/>
                    <a:pt x="15359" y="10180"/>
                  </a:cubicBezTo>
                  <a:cubicBezTo>
                    <a:pt x="16312" y="10391"/>
                    <a:pt x="17582" y="10815"/>
                    <a:pt x="18027" y="12244"/>
                  </a:cubicBezTo>
                  <a:cubicBezTo>
                    <a:pt x="18472" y="13674"/>
                    <a:pt x="18090" y="16109"/>
                    <a:pt x="17836" y="17697"/>
                  </a:cubicBezTo>
                  <a:cubicBezTo>
                    <a:pt x="17582" y="19285"/>
                    <a:pt x="17455" y="20027"/>
                    <a:pt x="17519" y="20027"/>
                  </a:cubicBezTo>
                  <a:cubicBezTo>
                    <a:pt x="17582" y="20027"/>
                    <a:pt x="17836" y="19285"/>
                    <a:pt x="18281" y="17327"/>
                  </a:cubicBezTo>
                  <a:cubicBezTo>
                    <a:pt x="18726" y="15368"/>
                    <a:pt x="19361" y="12191"/>
                    <a:pt x="19742" y="10338"/>
                  </a:cubicBezTo>
                  <a:cubicBezTo>
                    <a:pt x="20123" y="8485"/>
                    <a:pt x="20250" y="7956"/>
                    <a:pt x="20505" y="8009"/>
                  </a:cubicBezTo>
                  <a:cubicBezTo>
                    <a:pt x="20759" y="8062"/>
                    <a:pt x="21140" y="8697"/>
                    <a:pt x="21521" y="9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601972" y="299727"/>
              <a:ext cx="89464" cy="1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840" fill="norm" stroke="1" extrusionOk="0">
                  <a:moveTo>
                    <a:pt x="21098" y="6640"/>
                  </a:moveTo>
                  <a:cubicBezTo>
                    <a:pt x="21098" y="4179"/>
                    <a:pt x="21098" y="1718"/>
                    <a:pt x="19842" y="625"/>
                  </a:cubicBezTo>
                  <a:cubicBezTo>
                    <a:pt x="18586" y="-469"/>
                    <a:pt x="16074" y="-196"/>
                    <a:pt x="12558" y="1992"/>
                  </a:cubicBezTo>
                  <a:cubicBezTo>
                    <a:pt x="9042" y="4179"/>
                    <a:pt x="4521" y="8280"/>
                    <a:pt x="2260" y="11151"/>
                  </a:cubicBezTo>
                  <a:cubicBezTo>
                    <a:pt x="0" y="14022"/>
                    <a:pt x="0" y="15663"/>
                    <a:pt x="0" y="17166"/>
                  </a:cubicBezTo>
                  <a:cubicBezTo>
                    <a:pt x="0" y="18670"/>
                    <a:pt x="0" y="20037"/>
                    <a:pt x="2763" y="20584"/>
                  </a:cubicBezTo>
                  <a:cubicBezTo>
                    <a:pt x="5526" y="21131"/>
                    <a:pt x="11051" y="20858"/>
                    <a:pt x="14819" y="19217"/>
                  </a:cubicBezTo>
                  <a:cubicBezTo>
                    <a:pt x="18586" y="17577"/>
                    <a:pt x="20595" y="14569"/>
                    <a:pt x="21098" y="12382"/>
                  </a:cubicBezTo>
                  <a:cubicBezTo>
                    <a:pt x="21600" y="10194"/>
                    <a:pt x="20595" y="8827"/>
                    <a:pt x="19591" y="7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739556" y="294931"/>
              <a:ext cx="119862" cy="21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5" fill="norm" stroke="1" extrusionOk="0">
                  <a:moveTo>
                    <a:pt x="1516" y="1811"/>
                  </a:moveTo>
                  <a:cubicBezTo>
                    <a:pt x="1516" y="7529"/>
                    <a:pt x="1516" y="13246"/>
                    <a:pt x="1137" y="16740"/>
                  </a:cubicBezTo>
                  <a:cubicBezTo>
                    <a:pt x="758" y="20234"/>
                    <a:pt x="0" y="21505"/>
                    <a:pt x="0" y="21399"/>
                  </a:cubicBezTo>
                  <a:cubicBezTo>
                    <a:pt x="0" y="21293"/>
                    <a:pt x="758" y="19811"/>
                    <a:pt x="2842" y="16211"/>
                  </a:cubicBezTo>
                  <a:cubicBezTo>
                    <a:pt x="4926" y="12611"/>
                    <a:pt x="8337" y="6893"/>
                    <a:pt x="10989" y="3717"/>
                  </a:cubicBezTo>
                  <a:cubicBezTo>
                    <a:pt x="13642" y="540"/>
                    <a:pt x="15537" y="-95"/>
                    <a:pt x="17053" y="11"/>
                  </a:cubicBezTo>
                  <a:cubicBezTo>
                    <a:pt x="18568" y="117"/>
                    <a:pt x="19705" y="964"/>
                    <a:pt x="20463" y="3611"/>
                  </a:cubicBezTo>
                  <a:cubicBezTo>
                    <a:pt x="21221" y="6258"/>
                    <a:pt x="21600" y="10705"/>
                    <a:pt x="21411" y="13881"/>
                  </a:cubicBezTo>
                  <a:cubicBezTo>
                    <a:pt x="21221" y="17058"/>
                    <a:pt x="20463" y="18964"/>
                    <a:pt x="19705" y="20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358006" y="87389"/>
              <a:ext cx="221867" cy="46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74" fill="norm" stroke="1" extrusionOk="0">
                  <a:moveTo>
                    <a:pt x="21160" y="1916"/>
                  </a:moveTo>
                  <a:cubicBezTo>
                    <a:pt x="20756" y="1427"/>
                    <a:pt x="20353" y="938"/>
                    <a:pt x="19646" y="596"/>
                  </a:cubicBezTo>
                  <a:cubicBezTo>
                    <a:pt x="18939" y="254"/>
                    <a:pt x="17930" y="59"/>
                    <a:pt x="16921" y="10"/>
                  </a:cubicBezTo>
                  <a:cubicBezTo>
                    <a:pt x="15911" y="-39"/>
                    <a:pt x="14902" y="59"/>
                    <a:pt x="13287" y="1036"/>
                  </a:cubicBezTo>
                  <a:cubicBezTo>
                    <a:pt x="11672" y="2013"/>
                    <a:pt x="9452" y="3871"/>
                    <a:pt x="7029" y="6363"/>
                  </a:cubicBezTo>
                  <a:cubicBezTo>
                    <a:pt x="4607" y="8855"/>
                    <a:pt x="1982" y="11983"/>
                    <a:pt x="771" y="14328"/>
                  </a:cubicBezTo>
                  <a:cubicBezTo>
                    <a:pt x="-440" y="16674"/>
                    <a:pt x="-238" y="18238"/>
                    <a:pt x="1478" y="19411"/>
                  </a:cubicBezTo>
                  <a:cubicBezTo>
                    <a:pt x="3194" y="20584"/>
                    <a:pt x="6424" y="21366"/>
                    <a:pt x="9048" y="21463"/>
                  </a:cubicBezTo>
                  <a:cubicBezTo>
                    <a:pt x="11672" y="21561"/>
                    <a:pt x="13691" y="20975"/>
                    <a:pt x="15710" y="2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591222" y="373096"/>
              <a:ext cx="129549" cy="16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0787" fill="norm" stroke="1" extrusionOk="0">
                  <a:moveTo>
                    <a:pt x="15402" y="1232"/>
                  </a:moveTo>
                  <a:cubicBezTo>
                    <a:pt x="12365" y="1232"/>
                    <a:pt x="9327" y="1232"/>
                    <a:pt x="6627" y="3632"/>
                  </a:cubicBezTo>
                  <a:cubicBezTo>
                    <a:pt x="3927" y="6032"/>
                    <a:pt x="1565" y="10832"/>
                    <a:pt x="552" y="14032"/>
                  </a:cubicBezTo>
                  <a:cubicBezTo>
                    <a:pt x="-460" y="17232"/>
                    <a:pt x="-123" y="18832"/>
                    <a:pt x="1902" y="19899"/>
                  </a:cubicBezTo>
                  <a:cubicBezTo>
                    <a:pt x="3927" y="20966"/>
                    <a:pt x="7640" y="21499"/>
                    <a:pt x="11184" y="18966"/>
                  </a:cubicBezTo>
                  <a:cubicBezTo>
                    <a:pt x="14727" y="16432"/>
                    <a:pt x="18103" y="10832"/>
                    <a:pt x="19621" y="7366"/>
                  </a:cubicBezTo>
                  <a:cubicBezTo>
                    <a:pt x="21140" y="3899"/>
                    <a:pt x="20802" y="2566"/>
                    <a:pt x="19790" y="1632"/>
                  </a:cubicBezTo>
                  <a:cubicBezTo>
                    <a:pt x="18777" y="699"/>
                    <a:pt x="17090" y="166"/>
                    <a:pt x="15402" y="32"/>
                  </a:cubicBezTo>
                  <a:cubicBezTo>
                    <a:pt x="13715" y="-101"/>
                    <a:pt x="12028" y="166"/>
                    <a:pt x="11184" y="966"/>
                  </a:cubicBezTo>
                  <a:cubicBezTo>
                    <a:pt x="10340" y="1766"/>
                    <a:pt x="10340" y="3099"/>
                    <a:pt x="10340" y="4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786580" y="323939"/>
              <a:ext cx="155243" cy="19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30" fill="norm" stroke="1" extrusionOk="0">
                  <a:moveTo>
                    <a:pt x="5646" y="9156"/>
                  </a:moveTo>
                  <a:cubicBezTo>
                    <a:pt x="8273" y="7088"/>
                    <a:pt x="10900" y="5020"/>
                    <a:pt x="12359" y="3412"/>
                  </a:cubicBezTo>
                  <a:cubicBezTo>
                    <a:pt x="13819" y="1803"/>
                    <a:pt x="14111" y="654"/>
                    <a:pt x="13381" y="195"/>
                  </a:cubicBezTo>
                  <a:cubicBezTo>
                    <a:pt x="12651" y="-265"/>
                    <a:pt x="10900" y="-35"/>
                    <a:pt x="8565" y="2263"/>
                  </a:cubicBezTo>
                  <a:cubicBezTo>
                    <a:pt x="6230" y="4561"/>
                    <a:pt x="3311" y="8926"/>
                    <a:pt x="1705" y="12144"/>
                  </a:cubicBezTo>
                  <a:cubicBezTo>
                    <a:pt x="100" y="15361"/>
                    <a:pt x="-192" y="17429"/>
                    <a:pt x="100" y="18922"/>
                  </a:cubicBezTo>
                  <a:cubicBezTo>
                    <a:pt x="392" y="20416"/>
                    <a:pt x="1267" y="21335"/>
                    <a:pt x="4916" y="21220"/>
                  </a:cubicBezTo>
                  <a:cubicBezTo>
                    <a:pt x="8565" y="21105"/>
                    <a:pt x="14986" y="19956"/>
                    <a:pt x="21408" y="18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017453" y="88623"/>
              <a:ext cx="102170" cy="47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07" fill="norm" stroke="1" extrusionOk="0">
                  <a:moveTo>
                    <a:pt x="21278" y="1810"/>
                  </a:moveTo>
                  <a:cubicBezTo>
                    <a:pt x="19515" y="1239"/>
                    <a:pt x="17751" y="668"/>
                    <a:pt x="15547" y="335"/>
                  </a:cubicBezTo>
                  <a:cubicBezTo>
                    <a:pt x="13343" y="2"/>
                    <a:pt x="10698" y="-93"/>
                    <a:pt x="8715" y="97"/>
                  </a:cubicBezTo>
                  <a:cubicBezTo>
                    <a:pt x="6731" y="288"/>
                    <a:pt x="5409" y="763"/>
                    <a:pt x="3866" y="2381"/>
                  </a:cubicBezTo>
                  <a:cubicBezTo>
                    <a:pt x="2323" y="3999"/>
                    <a:pt x="560" y="6758"/>
                    <a:pt x="119" y="9660"/>
                  </a:cubicBezTo>
                  <a:cubicBezTo>
                    <a:pt x="-322" y="12563"/>
                    <a:pt x="560" y="15607"/>
                    <a:pt x="1221" y="17368"/>
                  </a:cubicBezTo>
                  <a:cubicBezTo>
                    <a:pt x="1882" y="19128"/>
                    <a:pt x="2323" y="19604"/>
                    <a:pt x="2543" y="20080"/>
                  </a:cubicBezTo>
                  <a:cubicBezTo>
                    <a:pt x="2764" y="20555"/>
                    <a:pt x="2764" y="21031"/>
                    <a:pt x="2984" y="21269"/>
                  </a:cubicBezTo>
                  <a:cubicBezTo>
                    <a:pt x="3205" y="21507"/>
                    <a:pt x="3645" y="21507"/>
                    <a:pt x="4086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4936414" y="293981"/>
              <a:ext cx="16415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539" y="21600"/>
                  </a:moveTo>
                  <a:cubicBezTo>
                    <a:pt x="708" y="19680"/>
                    <a:pt x="-123" y="17760"/>
                    <a:pt x="15" y="16080"/>
                  </a:cubicBezTo>
                  <a:cubicBezTo>
                    <a:pt x="154" y="14400"/>
                    <a:pt x="1262" y="12960"/>
                    <a:pt x="5000" y="10320"/>
                  </a:cubicBezTo>
                  <a:cubicBezTo>
                    <a:pt x="8739" y="7680"/>
                    <a:pt x="15108" y="384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173350" y="63082"/>
              <a:ext cx="117723" cy="45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09" fill="norm" stroke="1" extrusionOk="0">
                  <a:moveTo>
                    <a:pt x="21452" y="2782"/>
                  </a:moveTo>
                  <a:cubicBezTo>
                    <a:pt x="21066" y="2188"/>
                    <a:pt x="20681" y="1593"/>
                    <a:pt x="19716" y="1098"/>
                  </a:cubicBezTo>
                  <a:cubicBezTo>
                    <a:pt x="18752" y="603"/>
                    <a:pt x="17209" y="206"/>
                    <a:pt x="15473" y="58"/>
                  </a:cubicBezTo>
                  <a:cubicBezTo>
                    <a:pt x="13738" y="-91"/>
                    <a:pt x="11809" y="8"/>
                    <a:pt x="9302" y="801"/>
                  </a:cubicBezTo>
                  <a:cubicBezTo>
                    <a:pt x="6795" y="1593"/>
                    <a:pt x="3709" y="3080"/>
                    <a:pt x="1973" y="5705"/>
                  </a:cubicBezTo>
                  <a:cubicBezTo>
                    <a:pt x="238" y="8331"/>
                    <a:pt x="-148" y="12096"/>
                    <a:pt x="45" y="14920"/>
                  </a:cubicBezTo>
                  <a:cubicBezTo>
                    <a:pt x="238" y="17744"/>
                    <a:pt x="1009" y="19626"/>
                    <a:pt x="1781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5075172" y="346482"/>
              <a:ext cx="177801" cy="9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214"/>
                  </a:moveTo>
                  <a:cubicBezTo>
                    <a:pt x="3600" y="15934"/>
                    <a:pt x="7200" y="10654"/>
                    <a:pt x="10286" y="6814"/>
                  </a:cubicBezTo>
                  <a:cubicBezTo>
                    <a:pt x="13371" y="2974"/>
                    <a:pt x="15943" y="574"/>
                    <a:pt x="17743" y="94"/>
                  </a:cubicBezTo>
                  <a:cubicBezTo>
                    <a:pt x="19543" y="-386"/>
                    <a:pt x="20571" y="1054"/>
                    <a:pt x="21600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5252972" y="268581"/>
              <a:ext cx="57151" cy="2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15283"/>
                  </a:moveTo>
                  <a:cubicBezTo>
                    <a:pt x="0" y="16302"/>
                    <a:pt x="0" y="17321"/>
                    <a:pt x="0" y="18543"/>
                  </a:cubicBezTo>
                  <a:cubicBezTo>
                    <a:pt x="0" y="19766"/>
                    <a:pt x="0" y="21192"/>
                    <a:pt x="1200" y="21396"/>
                  </a:cubicBezTo>
                  <a:cubicBezTo>
                    <a:pt x="2400" y="21600"/>
                    <a:pt x="4800" y="20581"/>
                    <a:pt x="8400" y="16811"/>
                  </a:cubicBezTo>
                  <a:cubicBezTo>
                    <a:pt x="12000" y="13042"/>
                    <a:pt x="16800" y="65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5359833" y="304963"/>
              <a:ext cx="134440" cy="181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019" fill="norm" stroke="1" extrusionOk="0">
                  <a:moveTo>
                    <a:pt x="17118" y="3881"/>
                  </a:moveTo>
                  <a:cubicBezTo>
                    <a:pt x="17118" y="2653"/>
                    <a:pt x="17118" y="1426"/>
                    <a:pt x="16288" y="690"/>
                  </a:cubicBezTo>
                  <a:cubicBezTo>
                    <a:pt x="15457" y="-47"/>
                    <a:pt x="13795" y="-292"/>
                    <a:pt x="11303" y="444"/>
                  </a:cubicBezTo>
                  <a:cubicBezTo>
                    <a:pt x="8811" y="1181"/>
                    <a:pt x="5488" y="2899"/>
                    <a:pt x="3161" y="5844"/>
                  </a:cubicBezTo>
                  <a:cubicBezTo>
                    <a:pt x="835" y="8790"/>
                    <a:pt x="-494" y="12963"/>
                    <a:pt x="171" y="15908"/>
                  </a:cubicBezTo>
                  <a:cubicBezTo>
                    <a:pt x="835" y="18853"/>
                    <a:pt x="3494" y="20572"/>
                    <a:pt x="7315" y="20940"/>
                  </a:cubicBezTo>
                  <a:cubicBezTo>
                    <a:pt x="11137" y="21308"/>
                    <a:pt x="16121" y="20326"/>
                    <a:pt x="21106" y="19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5581950" y="357481"/>
              <a:ext cx="1392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200"/>
                    <a:pt x="1783" y="10400"/>
                    <a:pt x="240" y="14000"/>
                  </a:cubicBezTo>
                  <a:cubicBezTo>
                    <a:pt x="-1303" y="17600"/>
                    <a:pt x="4868" y="196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5627622" y="268581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5711691" y="269524"/>
              <a:ext cx="271532" cy="21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04" fill="norm" stroke="1" extrusionOk="0">
                  <a:moveTo>
                    <a:pt x="878" y="7530"/>
                  </a:moveTo>
                  <a:cubicBezTo>
                    <a:pt x="1709" y="7530"/>
                    <a:pt x="2540" y="7530"/>
                    <a:pt x="3287" y="7212"/>
                  </a:cubicBezTo>
                  <a:cubicBezTo>
                    <a:pt x="4035" y="6894"/>
                    <a:pt x="4700" y="6259"/>
                    <a:pt x="5281" y="5412"/>
                  </a:cubicBezTo>
                  <a:cubicBezTo>
                    <a:pt x="5863" y="4565"/>
                    <a:pt x="6361" y="3506"/>
                    <a:pt x="6112" y="2977"/>
                  </a:cubicBezTo>
                  <a:cubicBezTo>
                    <a:pt x="5863" y="2447"/>
                    <a:pt x="4866" y="2447"/>
                    <a:pt x="3786" y="3294"/>
                  </a:cubicBezTo>
                  <a:cubicBezTo>
                    <a:pt x="2706" y="4141"/>
                    <a:pt x="1543" y="5835"/>
                    <a:pt x="795" y="8800"/>
                  </a:cubicBezTo>
                  <a:cubicBezTo>
                    <a:pt x="47" y="11765"/>
                    <a:pt x="-285" y="16000"/>
                    <a:pt x="297" y="18435"/>
                  </a:cubicBezTo>
                  <a:cubicBezTo>
                    <a:pt x="878" y="20871"/>
                    <a:pt x="2373" y="21506"/>
                    <a:pt x="3786" y="21082"/>
                  </a:cubicBezTo>
                  <a:cubicBezTo>
                    <a:pt x="5198" y="20659"/>
                    <a:pt x="6527" y="19177"/>
                    <a:pt x="7690" y="17059"/>
                  </a:cubicBezTo>
                  <a:cubicBezTo>
                    <a:pt x="8853" y="14941"/>
                    <a:pt x="9850" y="12188"/>
                    <a:pt x="10598" y="10282"/>
                  </a:cubicBezTo>
                  <a:cubicBezTo>
                    <a:pt x="11346" y="8377"/>
                    <a:pt x="11844" y="7318"/>
                    <a:pt x="12010" y="7424"/>
                  </a:cubicBezTo>
                  <a:cubicBezTo>
                    <a:pt x="12177" y="7530"/>
                    <a:pt x="12010" y="8800"/>
                    <a:pt x="11761" y="9965"/>
                  </a:cubicBezTo>
                  <a:cubicBezTo>
                    <a:pt x="11512" y="11130"/>
                    <a:pt x="11180" y="12188"/>
                    <a:pt x="11013" y="13777"/>
                  </a:cubicBezTo>
                  <a:cubicBezTo>
                    <a:pt x="10847" y="15365"/>
                    <a:pt x="10847" y="17482"/>
                    <a:pt x="11097" y="17800"/>
                  </a:cubicBezTo>
                  <a:cubicBezTo>
                    <a:pt x="11346" y="18118"/>
                    <a:pt x="11844" y="16635"/>
                    <a:pt x="12426" y="14094"/>
                  </a:cubicBezTo>
                  <a:cubicBezTo>
                    <a:pt x="13007" y="11553"/>
                    <a:pt x="13672" y="7953"/>
                    <a:pt x="14170" y="5624"/>
                  </a:cubicBezTo>
                  <a:cubicBezTo>
                    <a:pt x="14669" y="3294"/>
                    <a:pt x="15001" y="2235"/>
                    <a:pt x="15583" y="1388"/>
                  </a:cubicBezTo>
                  <a:cubicBezTo>
                    <a:pt x="16164" y="541"/>
                    <a:pt x="16995" y="-94"/>
                    <a:pt x="17743" y="12"/>
                  </a:cubicBezTo>
                  <a:cubicBezTo>
                    <a:pt x="18490" y="118"/>
                    <a:pt x="19155" y="965"/>
                    <a:pt x="19737" y="3612"/>
                  </a:cubicBezTo>
                  <a:cubicBezTo>
                    <a:pt x="20318" y="6259"/>
                    <a:pt x="20817" y="10706"/>
                    <a:pt x="21315" y="15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6092619" y="71731"/>
              <a:ext cx="55704" cy="36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506" fill="norm" stroke="1" extrusionOk="0">
                  <a:moveTo>
                    <a:pt x="18653" y="0"/>
                  </a:moveTo>
                  <a:cubicBezTo>
                    <a:pt x="17053" y="2260"/>
                    <a:pt x="15453" y="4521"/>
                    <a:pt x="12253" y="7660"/>
                  </a:cubicBezTo>
                  <a:cubicBezTo>
                    <a:pt x="9053" y="10800"/>
                    <a:pt x="4253" y="14819"/>
                    <a:pt x="1853" y="17205"/>
                  </a:cubicBezTo>
                  <a:cubicBezTo>
                    <a:pt x="-547" y="19591"/>
                    <a:pt x="-547" y="20344"/>
                    <a:pt x="1453" y="20847"/>
                  </a:cubicBezTo>
                  <a:cubicBezTo>
                    <a:pt x="3453" y="21349"/>
                    <a:pt x="7453" y="21600"/>
                    <a:pt x="11053" y="21474"/>
                  </a:cubicBezTo>
                  <a:cubicBezTo>
                    <a:pt x="14653" y="21349"/>
                    <a:pt x="17853" y="20847"/>
                    <a:pt x="21053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6084822" y="236831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996356" y="763881"/>
              <a:ext cx="510116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" y="21600"/>
                  </a:moveTo>
                  <a:cubicBezTo>
                    <a:pt x="45" y="20110"/>
                    <a:pt x="0" y="18621"/>
                    <a:pt x="0" y="17752"/>
                  </a:cubicBezTo>
                  <a:cubicBezTo>
                    <a:pt x="0" y="16883"/>
                    <a:pt x="45" y="16634"/>
                    <a:pt x="197" y="16262"/>
                  </a:cubicBezTo>
                  <a:cubicBezTo>
                    <a:pt x="350" y="15890"/>
                    <a:pt x="609" y="15393"/>
                    <a:pt x="901" y="14772"/>
                  </a:cubicBezTo>
                  <a:cubicBezTo>
                    <a:pt x="1192" y="14152"/>
                    <a:pt x="1515" y="13407"/>
                    <a:pt x="1846" y="12662"/>
                  </a:cubicBezTo>
                  <a:cubicBezTo>
                    <a:pt x="2178" y="11917"/>
                    <a:pt x="2519" y="11172"/>
                    <a:pt x="2859" y="10676"/>
                  </a:cubicBezTo>
                  <a:cubicBezTo>
                    <a:pt x="3200" y="10179"/>
                    <a:pt x="3540" y="9931"/>
                    <a:pt x="3903" y="9559"/>
                  </a:cubicBezTo>
                  <a:cubicBezTo>
                    <a:pt x="4266" y="9186"/>
                    <a:pt x="4652" y="8690"/>
                    <a:pt x="5010" y="8193"/>
                  </a:cubicBezTo>
                  <a:cubicBezTo>
                    <a:pt x="5369" y="7697"/>
                    <a:pt x="5700" y="7200"/>
                    <a:pt x="6050" y="6703"/>
                  </a:cubicBezTo>
                  <a:cubicBezTo>
                    <a:pt x="6399" y="6207"/>
                    <a:pt x="6767" y="5710"/>
                    <a:pt x="7080" y="5338"/>
                  </a:cubicBezTo>
                  <a:cubicBezTo>
                    <a:pt x="7394" y="4966"/>
                    <a:pt x="7654" y="4717"/>
                    <a:pt x="7927" y="4469"/>
                  </a:cubicBezTo>
                  <a:cubicBezTo>
                    <a:pt x="8201" y="4221"/>
                    <a:pt x="8488" y="3972"/>
                    <a:pt x="8765" y="3724"/>
                  </a:cubicBezTo>
                  <a:cubicBezTo>
                    <a:pt x="9043" y="3476"/>
                    <a:pt x="9312" y="3228"/>
                    <a:pt x="9590" y="3103"/>
                  </a:cubicBezTo>
                  <a:cubicBezTo>
                    <a:pt x="9868" y="2979"/>
                    <a:pt x="10155" y="2979"/>
                    <a:pt x="10441" y="2979"/>
                  </a:cubicBezTo>
                  <a:cubicBezTo>
                    <a:pt x="10728" y="2979"/>
                    <a:pt x="11015" y="2979"/>
                    <a:pt x="11297" y="2979"/>
                  </a:cubicBezTo>
                  <a:cubicBezTo>
                    <a:pt x="11580" y="2979"/>
                    <a:pt x="11858" y="2979"/>
                    <a:pt x="12135" y="2979"/>
                  </a:cubicBezTo>
                  <a:cubicBezTo>
                    <a:pt x="12413" y="2979"/>
                    <a:pt x="12691" y="2979"/>
                    <a:pt x="12969" y="2979"/>
                  </a:cubicBezTo>
                  <a:cubicBezTo>
                    <a:pt x="13247" y="2979"/>
                    <a:pt x="13525" y="2979"/>
                    <a:pt x="13802" y="2855"/>
                  </a:cubicBezTo>
                  <a:cubicBezTo>
                    <a:pt x="14080" y="2731"/>
                    <a:pt x="14358" y="2483"/>
                    <a:pt x="14640" y="2234"/>
                  </a:cubicBezTo>
                  <a:cubicBezTo>
                    <a:pt x="14923" y="1986"/>
                    <a:pt x="15210" y="1738"/>
                    <a:pt x="15505" y="1490"/>
                  </a:cubicBezTo>
                  <a:cubicBezTo>
                    <a:pt x="15801" y="1241"/>
                    <a:pt x="16106" y="993"/>
                    <a:pt x="16406" y="745"/>
                  </a:cubicBezTo>
                  <a:cubicBezTo>
                    <a:pt x="16706" y="497"/>
                    <a:pt x="17002" y="248"/>
                    <a:pt x="17293" y="124"/>
                  </a:cubicBezTo>
                  <a:cubicBezTo>
                    <a:pt x="17585" y="0"/>
                    <a:pt x="17872" y="0"/>
                    <a:pt x="18208" y="0"/>
                  </a:cubicBezTo>
                  <a:cubicBezTo>
                    <a:pt x="18544" y="0"/>
                    <a:pt x="18929" y="0"/>
                    <a:pt x="19315" y="124"/>
                  </a:cubicBezTo>
                  <a:cubicBezTo>
                    <a:pt x="19700" y="248"/>
                    <a:pt x="20085" y="497"/>
                    <a:pt x="20466" y="869"/>
                  </a:cubicBezTo>
                  <a:cubicBezTo>
                    <a:pt x="20847" y="1241"/>
                    <a:pt x="21224" y="1738"/>
                    <a:pt x="21600" y="2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087372" y="859131"/>
              <a:ext cx="54229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" y="21109"/>
                    <a:pt x="523" y="20618"/>
                    <a:pt x="805" y="20291"/>
                  </a:cubicBezTo>
                  <a:cubicBezTo>
                    <a:pt x="1088" y="19964"/>
                    <a:pt x="1391" y="19800"/>
                    <a:pt x="1699" y="19555"/>
                  </a:cubicBezTo>
                  <a:cubicBezTo>
                    <a:pt x="2007" y="19309"/>
                    <a:pt x="2319" y="18982"/>
                    <a:pt x="2652" y="18655"/>
                  </a:cubicBezTo>
                  <a:cubicBezTo>
                    <a:pt x="2985" y="18327"/>
                    <a:pt x="3339" y="18000"/>
                    <a:pt x="3651" y="17591"/>
                  </a:cubicBezTo>
                  <a:cubicBezTo>
                    <a:pt x="3963" y="17182"/>
                    <a:pt x="4232" y="16691"/>
                    <a:pt x="4532" y="16282"/>
                  </a:cubicBezTo>
                  <a:cubicBezTo>
                    <a:pt x="4831" y="15873"/>
                    <a:pt x="5160" y="15545"/>
                    <a:pt x="5497" y="15136"/>
                  </a:cubicBezTo>
                  <a:cubicBezTo>
                    <a:pt x="5834" y="14727"/>
                    <a:pt x="6180" y="14236"/>
                    <a:pt x="6471" y="13827"/>
                  </a:cubicBezTo>
                  <a:cubicBezTo>
                    <a:pt x="6762" y="13418"/>
                    <a:pt x="6998" y="13091"/>
                    <a:pt x="7246" y="12764"/>
                  </a:cubicBezTo>
                  <a:cubicBezTo>
                    <a:pt x="7495" y="12436"/>
                    <a:pt x="7756" y="12109"/>
                    <a:pt x="8018" y="11782"/>
                  </a:cubicBezTo>
                  <a:cubicBezTo>
                    <a:pt x="8279" y="11455"/>
                    <a:pt x="8541" y="11127"/>
                    <a:pt x="8806" y="10800"/>
                  </a:cubicBezTo>
                  <a:cubicBezTo>
                    <a:pt x="9072" y="10473"/>
                    <a:pt x="9341" y="10145"/>
                    <a:pt x="9611" y="9818"/>
                  </a:cubicBezTo>
                  <a:cubicBezTo>
                    <a:pt x="9881" y="9491"/>
                    <a:pt x="10151" y="9164"/>
                    <a:pt x="10421" y="8836"/>
                  </a:cubicBezTo>
                  <a:cubicBezTo>
                    <a:pt x="10690" y="8509"/>
                    <a:pt x="10960" y="8182"/>
                    <a:pt x="11226" y="7936"/>
                  </a:cubicBezTo>
                  <a:cubicBezTo>
                    <a:pt x="11491" y="7691"/>
                    <a:pt x="11753" y="7527"/>
                    <a:pt x="12010" y="7364"/>
                  </a:cubicBezTo>
                  <a:cubicBezTo>
                    <a:pt x="12267" y="7200"/>
                    <a:pt x="12520" y="7036"/>
                    <a:pt x="12828" y="6791"/>
                  </a:cubicBezTo>
                  <a:cubicBezTo>
                    <a:pt x="13135" y="6545"/>
                    <a:pt x="13498" y="6218"/>
                    <a:pt x="13848" y="5973"/>
                  </a:cubicBezTo>
                  <a:cubicBezTo>
                    <a:pt x="14198" y="5727"/>
                    <a:pt x="14535" y="5564"/>
                    <a:pt x="14872" y="5318"/>
                  </a:cubicBezTo>
                  <a:cubicBezTo>
                    <a:pt x="15209" y="5073"/>
                    <a:pt x="15547" y="4745"/>
                    <a:pt x="15892" y="4418"/>
                  </a:cubicBezTo>
                  <a:cubicBezTo>
                    <a:pt x="16238" y="4091"/>
                    <a:pt x="16592" y="3764"/>
                    <a:pt x="16942" y="3436"/>
                  </a:cubicBezTo>
                  <a:cubicBezTo>
                    <a:pt x="17292" y="3109"/>
                    <a:pt x="17637" y="2782"/>
                    <a:pt x="17966" y="2618"/>
                  </a:cubicBezTo>
                  <a:cubicBezTo>
                    <a:pt x="18295" y="2455"/>
                    <a:pt x="18607" y="2455"/>
                    <a:pt x="18944" y="2455"/>
                  </a:cubicBezTo>
                  <a:cubicBezTo>
                    <a:pt x="19281" y="2455"/>
                    <a:pt x="19644" y="2455"/>
                    <a:pt x="19990" y="2373"/>
                  </a:cubicBezTo>
                  <a:cubicBezTo>
                    <a:pt x="20335" y="2291"/>
                    <a:pt x="20664" y="2127"/>
                    <a:pt x="20930" y="1718"/>
                  </a:cubicBezTo>
                  <a:cubicBezTo>
                    <a:pt x="21195" y="1309"/>
                    <a:pt x="21398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6430808" y="300331"/>
              <a:ext cx="2231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1600"/>
                    <a:pt x="-898" y="3200"/>
                    <a:pt x="84" y="6800"/>
                  </a:cubicBezTo>
                  <a:cubicBezTo>
                    <a:pt x="1066" y="10400"/>
                    <a:pt x="10884" y="16000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6421372" y="528931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7637344" y="0"/>
              <a:ext cx="157881" cy="45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28" fill="norm" stroke="1" extrusionOk="0">
                  <a:moveTo>
                    <a:pt x="4697" y="5141"/>
                  </a:moveTo>
                  <a:cubicBezTo>
                    <a:pt x="8960" y="4448"/>
                    <a:pt x="13223" y="3754"/>
                    <a:pt x="15923" y="3209"/>
                  </a:cubicBezTo>
                  <a:cubicBezTo>
                    <a:pt x="18623" y="2664"/>
                    <a:pt x="19760" y="2268"/>
                    <a:pt x="20470" y="1773"/>
                  </a:cubicBezTo>
                  <a:cubicBezTo>
                    <a:pt x="21181" y="1277"/>
                    <a:pt x="21465" y="683"/>
                    <a:pt x="20897" y="336"/>
                  </a:cubicBezTo>
                  <a:cubicBezTo>
                    <a:pt x="20328" y="-11"/>
                    <a:pt x="18907" y="-110"/>
                    <a:pt x="16065" y="138"/>
                  </a:cubicBezTo>
                  <a:cubicBezTo>
                    <a:pt x="13223" y="385"/>
                    <a:pt x="8960" y="980"/>
                    <a:pt x="5691" y="2268"/>
                  </a:cubicBezTo>
                  <a:cubicBezTo>
                    <a:pt x="2423" y="3556"/>
                    <a:pt x="149" y="5538"/>
                    <a:pt x="7" y="7272"/>
                  </a:cubicBezTo>
                  <a:cubicBezTo>
                    <a:pt x="-135" y="9006"/>
                    <a:pt x="1854" y="10492"/>
                    <a:pt x="4981" y="12077"/>
                  </a:cubicBezTo>
                  <a:cubicBezTo>
                    <a:pt x="8107" y="13662"/>
                    <a:pt x="12370" y="15347"/>
                    <a:pt x="14786" y="16437"/>
                  </a:cubicBezTo>
                  <a:cubicBezTo>
                    <a:pt x="17202" y="17527"/>
                    <a:pt x="17770" y="18022"/>
                    <a:pt x="18054" y="18518"/>
                  </a:cubicBezTo>
                  <a:cubicBezTo>
                    <a:pt x="18339" y="19013"/>
                    <a:pt x="18339" y="19508"/>
                    <a:pt x="17628" y="20004"/>
                  </a:cubicBezTo>
                  <a:cubicBezTo>
                    <a:pt x="16918" y="20499"/>
                    <a:pt x="15497" y="20995"/>
                    <a:pt x="12797" y="21242"/>
                  </a:cubicBezTo>
                  <a:cubicBezTo>
                    <a:pt x="10097" y="21490"/>
                    <a:pt x="6118" y="21490"/>
                    <a:pt x="3844" y="21242"/>
                  </a:cubicBezTo>
                  <a:cubicBezTo>
                    <a:pt x="1570" y="20995"/>
                    <a:pt x="1002" y="20499"/>
                    <a:pt x="433" y="20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7888222" y="357481"/>
              <a:ext cx="133351" cy="2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0"/>
                  </a:moveTo>
                  <a:cubicBezTo>
                    <a:pt x="4457" y="4050"/>
                    <a:pt x="8914" y="8100"/>
                    <a:pt x="11829" y="11025"/>
                  </a:cubicBezTo>
                  <a:cubicBezTo>
                    <a:pt x="14743" y="13950"/>
                    <a:pt x="16114" y="15750"/>
                    <a:pt x="17314" y="17438"/>
                  </a:cubicBezTo>
                  <a:cubicBezTo>
                    <a:pt x="18514" y="19125"/>
                    <a:pt x="19543" y="20700"/>
                    <a:pt x="20229" y="21150"/>
                  </a:cubicBezTo>
                  <a:cubicBezTo>
                    <a:pt x="20914" y="21600"/>
                    <a:pt x="21257" y="20925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7900922" y="370181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800"/>
                    <a:pt x="10957" y="9600"/>
                    <a:pt x="7357" y="13200"/>
                  </a:cubicBezTo>
                  <a:cubicBezTo>
                    <a:pt x="3757" y="16800"/>
                    <a:pt x="1878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8085072" y="528931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114"/>
                    <a:pt x="12960" y="8229"/>
                    <a:pt x="9360" y="11829"/>
                  </a:cubicBezTo>
                  <a:cubicBezTo>
                    <a:pt x="5760" y="15429"/>
                    <a:pt x="288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8218422" y="357481"/>
              <a:ext cx="762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8244528" y="376531"/>
              <a:ext cx="1135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6363" y="3892"/>
                    <a:pt x="11651" y="7784"/>
                    <a:pt x="7920" y="10897"/>
                  </a:cubicBezTo>
                  <a:cubicBezTo>
                    <a:pt x="4189" y="14011"/>
                    <a:pt x="1440" y="16346"/>
                    <a:pt x="458" y="18000"/>
                  </a:cubicBezTo>
                  <a:cubicBezTo>
                    <a:pt x="-524" y="19654"/>
                    <a:pt x="261" y="20627"/>
                    <a:pt x="10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1507843" y="1623247"/>
              <a:ext cx="163055" cy="3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7925" y="3927"/>
                  </a:moveTo>
                  <a:cubicBezTo>
                    <a:pt x="6575" y="3927"/>
                    <a:pt x="5225" y="3927"/>
                    <a:pt x="4280" y="4305"/>
                  </a:cubicBezTo>
                  <a:cubicBezTo>
                    <a:pt x="3335" y="4683"/>
                    <a:pt x="2795" y="5438"/>
                    <a:pt x="2120" y="7477"/>
                  </a:cubicBezTo>
                  <a:cubicBezTo>
                    <a:pt x="1445" y="9516"/>
                    <a:pt x="635" y="12839"/>
                    <a:pt x="230" y="14878"/>
                  </a:cubicBezTo>
                  <a:cubicBezTo>
                    <a:pt x="-175" y="16917"/>
                    <a:pt x="-175" y="17673"/>
                    <a:pt x="1310" y="18126"/>
                  </a:cubicBezTo>
                  <a:cubicBezTo>
                    <a:pt x="2795" y="18579"/>
                    <a:pt x="5765" y="18730"/>
                    <a:pt x="9275" y="16917"/>
                  </a:cubicBezTo>
                  <a:cubicBezTo>
                    <a:pt x="12785" y="15105"/>
                    <a:pt x="16835" y="11329"/>
                    <a:pt x="18995" y="8534"/>
                  </a:cubicBezTo>
                  <a:cubicBezTo>
                    <a:pt x="21155" y="5740"/>
                    <a:pt x="21425" y="3927"/>
                    <a:pt x="19535" y="2492"/>
                  </a:cubicBezTo>
                  <a:cubicBezTo>
                    <a:pt x="17645" y="1057"/>
                    <a:pt x="13595" y="0"/>
                    <a:pt x="10490" y="0"/>
                  </a:cubicBezTo>
                  <a:cubicBezTo>
                    <a:pt x="7385" y="0"/>
                    <a:pt x="5225" y="1057"/>
                    <a:pt x="4280" y="3248"/>
                  </a:cubicBezTo>
                  <a:cubicBezTo>
                    <a:pt x="3335" y="5438"/>
                    <a:pt x="3605" y="8761"/>
                    <a:pt x="4955" y="10951"/>
                  </a:cubicBezTo>
                  <a:cubicBezTo>
                    <a:pt x="6305" y="13141"/>
                    <a:pt x="8735" y="14199"/>
                    <a:pt x="10490" y="14954"/>
                  </a:cubicBezTo>
                  <a:cubicBezTo>
                    <a:pt x="12245" y="15709"/>
                    <a:pt x="13325" y="16162"/>
                    <a:pt x="14270" y="16691"/>
                  </a:cubicBezTo>
                  <a:cubicBezTo>
                    <a:pt x="15215" y="17220"/>
                    <a:pt x="16025" y="17824"/>
                    <a:pt x="16430" y="18579"/>
                  </a:cubicBezTo>
                  <a:cubicBezTo>
                    <a:pt x="16835" y="19334"/>
                    <a:pt x="16835" y="20241"/>
                    <a:pt x="16160" y="20769"/>
                  </a:cubicBezTo>
                  <a:cubicBezTo>
                    <a:pt x="15485" y="21298"/>
                    <a:pt x="14135" y="21449"/>
                    <a:pt x="12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1747772" y="1621131"/>
              <a:ext cx="6257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8361" y="0"/>
                  </a:moveTo>
                  <a:cubicBezTo>
                    <a:pt x="13239" y="2855"/>
                    <a:pt x="18116" y="5710"/>
                    <a:pt x="19858" y="8814"/>
                  </a:cubicBezTo>
                  <a:cubicBezTo>
                    <a:pt x="21600" y="11917"/>
                    <a:pt x="20206" y="15269"/>
                    <a:pt x="16374" y="17441"/>
                  </a:cubicBezTo>
                  <a:cubicBezTo>
                    <a:pt x="12542" y="19614"/>
                    <a:pt x="6271" y="20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2123321" y="1547443"/>
              <a:ext cx="151139" cy="47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150" fill="norm" stroke="1" extrusionOk="0">
                  <a:moveTo>
                    <a:pt x="5273" y="10877"/>
                  </a:moveTo>
                  <a:cubicBezTo>
                    <a:pt x="4073" y="13506"/>
                    <a:pt x="2873" y="16136"/>
                    <a:pt x="2273" y="17685"/>
                  </a:cubicBezTo>
                  <a:cubicBezTo>
                    <a:pt x="1673" y="19235"/>
                    <a:pt x="1673" y="19704"/>
                    <a:pt x="1373" y="20221"/>
                  </a:cubicBezTo>
                  <a:cubicBezTo>
                    <a:pt x="1073" y="20738"/>
                    <a:pt x="473" y="21301"/>
                    <a:pt x="173" y="21113"/>
                  </a:cubicBezTo>
                  <a:cubicBezTo>
                    <a:pt x="-127" y="20925"/>
                    <a:pt x="-127" y="19986"/>
                    <a:pt x="923" y="17920"/>
                  </a:cubicBezTo>
                  <a:cubicBezTo>
                    <a:pt x="1973" y="15854"/>
                    <a:pt x="4073" y="12661"/>
                    <a:pt x="6323" y="10078"/>
                  </a:cubicBezTo>
                  <a:cubicBezTo>
                    <a:pt x="8573" y="7496"/>
                    <a:pt x="10973" y="5524"/>
                    <a:pt x="12923" y="3786"/>
                  </a:cubicBezTo>
                  <a:cubicBezTo>
                    <a:pt x="14873" y="2049"/>
                    <a:pt x="16373" y="546"/>
                    <a:pt x="17123" y="124"/>
                  </a:cubicBezTo>
                  <a:cubicBezTo>
                    <a:pt x="17873" y="-299"/>
                    <a:pt x="17873" y="358"/>
                    <a:pt x="18023" y="2190"/>
                  </a:cubicBezTo>
                  <a:cubicBezTo>
                    <a:pt x="18173" y="4021"/>
                    <a:pt x="18473" y="7026"/>
                    <a:pt x="18923" y="10078"/>
                  </a:cubicBezTo>
                  <a:cubicBezTo>
                    <a:pt x="19373" y="13131"/>
                    <a:pt x="19973" y="16230"/>
                    <a:pt x="20423" y="18014"/>
                  </a:cubicBezTo>
                  <a:cubicBezTo>
                    <a:pt x="20873" y="19798"/>
                    <a:pt x="21173" y="20268"/>
                    <a:pt x="21323" y="20268"/>
                  </a:cubicBezTo>
                  <a:cubicBezTo>
                    <a:pt x="21473" y="20268"/>
                    <a:pt x="21473" y="19798"/>
                    <a:pt x="21173" y="19141"/>
                  </a:cubicBezTo>
                  <a:cubicBezTo>
                    <a:pt x="20873" y="18484"/>
                    <a:pt x="20273" y="17638"/>
                    <a:pt x="19673" y="16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2135122" y="1824331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2331972" y="1798931"/>
              <a:ext cx="1079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3972"/>
                    <a:pt x="12706" y="7945"/>
                    <a:pt x="15671" y="11297"/>
                  </a:cubicBezTo>
                  <a:cubicBezTo>
                    <a:pt x="18635" y="14648"/>
                    <a:pt x="18212" y="17379"/>
                    <a:pt x="17153" y="19117"/>
                  </a:cubicBezTo>
                  <a:cubicBezTo>
                    <a:pt x="16094" y="20855"/>
                    <a:pt x="14400" y="21600"/>
                    <a:pt x="12706" y="21600"/>
                  </a:cubicBezTo>
                  <a:cubicBezTo>
                    <a:pt x="11012" y="21600"/>
                    <a:pt x="9318" y="20855"/>
                    <a:pt x="8894" y="18248"/>
                  </a:cubicBezTo>
                  <a:cubicBezTo>
                    <a:pt x="8471" y="15641"/>
                    <a:pt x="9318" y="11172"/>
                    <a:pt x="11647" y="7945"/>
                  </a:cubicBezTo>
                  <a:cubicBezTo>
                    <a:pt x="13976" y="4717"/>
                    <a:pt x="17788" y="2731"/>
                    <a:pt x="21600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2474171" y="1786307"/>
              <a:ext cx="162602" cy="163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97" fill="norm" stroke="1" extrusionOk="0">
                  <a:moveTo>
                    <a:pt x="1335" y="5732"/>
                  </a:moveTo>
                  <a:cubicBezTo>
                    <a:pt x="1058" y="7099"/>
                    <a:pt x="781" y="8466"/>
                    <a:pt x="1335" y="9150"/>
                  </a:cubicBezTo>
                  <a:cubicBezTo>
                    <a:pt x="1888" y="9833"/>
                    <a:pt x="3273" y="9833"/>
                    <a:pt x="4658" y="8740"/>
                  </a:cubicBezTo>
                  <a:cubicBezTo>
                    <a:pt x="6042" y="7646"/>
                    <a:pt x="7427" y="5459"/>
                    <a:pt x="8119" y="3682"/>
                  </a:cubicBezTo>
                  <a:cubicBezTo>
                    <a:pt x="8811" y="1904"/>
                    <a:pt x="8811" y="537"/>
                    <a:pt x="8119" y="127"/>
                  </a:cubicBezTo>
                  <a:cubicBezTo>
                    <a:pt x="7427" y="-283"/>
                    <a:pt x="6042" y="264"/>
                    <a:pt x="4519" y="2314"/>
                  </a:cubicBezTo>
                  <a:cubicBezTo>
                    <a:pt x="2996" y="4365"/>
                    <a:pt x="1335" y="7920"/>
                    <a:pt x="504" y="11337"/>
                  </a:cubicBezTo>
                  <a:cubicBezTo>
                    <a:pt x="-327" y="14755"/>
                    <a:pt x="-327" y="18036"/>
                    <a:pt x="2027" y="19676"/>
                  </a:cubicBezTo>
                  <a:cubicBezTo>
                    <a:pt x="4381" y="21317"/>
                    <a:pt x="9088" y="21317"/>
                    <a:pt x="12688" y="20770"/>
                  </a:cubicBezTo>
                  <a:cubicBezTo>
                    <a:pt x="16288" y="20223"/>
                    <a:pt x="18781" y="19130"/>
                    <a:pt x="21273" y="18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3265422" y="1710031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3273"/>
                    <a:pt x="5657" y="6545"/>
                    <a:pt x="9257" y="10145"/>
                  </a:cubicBezTo>
                  <a:cubicBezTo>
                    <a:pt x="12857" y="13745"/>
                    <a:pt x="17229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297172" y="1704623"/>
              <a:ext cx="184151" cy="25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21600" y="976"/>
                  </a:moveTo>
                  <a:cubicBezTo>
                    <a:pt x="20607" y="449"/>
                    <a:pt x="19614" y="-78"/>
                    <a:pt x="18745" y="10"/>
                  </a:cubicBezTo>
                  <a:cubicBezTo>
                    <a:pt x="17876" y="98"/>
                    <a:pt x="17131" y="800"/>
                    <a:pt x="15145" y="3083"/>
                  </a:cubicBezTo>
                  <a:cubicBezTo>
                    <a:pt x="13159" y="5366"/>
                    <a:pt x="9931" y="9229"/>
                    <a:pt x="7200" y="12566"/>
                  </a:cubicBezTo>
                  <a:cubicBezTo>
                    <a:pt x="4469" y="15902"/>
                    <a:pt x="2234" y="1871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3732060" y="1616064"/>
              <a:ext cx="154217" cy="292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52" fill="norm" stroke="1" extrusionOk="0">
                  <a:moveTo>
                    <a:pt x="18839" y="17957"/>
                  </a:moveTo>
                  <a:cubicBezTo>
                    <a:pt x="15336" y="16106"/>
                    <a:pt x="11834" y="14255"/>
                    <a:pt x="9790" y="12557"/>
                  </a:cubicBezTo>
                  <a:cubicBezTo>
                    <a:pt x="7747" y="10860"/>
                    <a:pt x="7163" y="9317"/>
                    <a:pt x="8039" y="7543"/>
                  </a:cubicBezTo>
                  <a:cubicBezTo>
                    <a:pt x="8915" y="5769"/>
                    <a:pt x="11250" y="3763"/>
                    <a:pt x="13001" y="2452"/>
                  </a:cubicBezTo>
                  <a:cubicBezTo>
                    <a:pt x="14752" y="1140"/>
                    <a:pt x="15920" y="523"/>
                    <a:pt x="17234" y="215"/>
                  </a:cubicBezTo>
                  <a:cubicBezTo>
                    <a:pt x="18547" y="-94"/>
                    <a:pt x="20007" y="-94"/>
                    <a:pt x="20736" y="369"/>
                  </a:cubicBezTo>
                  <a:cubicBezTo>
                    <a:pt x="21466" y="832"/>
                    <a:pt x="21466" y="1757"/>
                    <a:pt x="20590" y="3455"/>
                  </a:cubicBezTo>
                  <a:cubicBezTo>
                    <a:pt x="19715" y="5152"/>
                    <a:pt x="17963" y="7620"/>
                    <a:pt x="14752" y="10243"/>
                  </a:cubicBezTo>
                  <a:cubicBezTo>
                    <a:pt x="11542" y="12866"/>
                    <a:pt x="6871" y="15643"/>
                    <a:pt x="3952" y="17340"/>
                  </a:cubicBezTo>
                  <a:cubicBezTo>
                    <a:pt x="1034" y="19037"/>
                    <a:pt x="-134" y="19655"/>
                    <a:pt x="12" y="19809"/>
                  </a:cubicBezTo>
                  <a:cubicBezTo>
                    <a:pt x="158" y="19963"/>
                    <a:pt x="1617" y="19655"/>
                    <a:pt x="3077" y="19346"/>
                  </a:cubicBezTo>
                  <a:cubicBezTo>
                    <a:pt x="4536" y="19037"/>
                    <a:pt x="5996" y="18729"/>
                    <a:pt x="7455" y="19115"/>
                  </a:cubicBezTo>
                  <a:cubicBezTo>
                    <a:pt x="8915" y="19500"/>
                    <a:pt x="10374" y="20580"/>
                    <a:pt x="11980" y="21043"/>
                  </a:cubicBezTo>
                  <a:cubicBezTo>
                    <a:pt x="13585" y="21506"/>
                    <a:pt x="15336" y="21352"/>
                    <a:pt x="17088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230622" y="1589381"/>
              <a:ext cx="146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1800"/>
                    <a:pt x="5009" y="3600"/>
                    <a:pt x="8609" y="7200"/>
                  </a:cubicBezTo>
                  <a:cubicBezTo>
                    <a:pt x="12209" y="10800"/>
                    <a:pt x="16904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4331639" y="1602081"/>
              <a:ext cx="11488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600" fill="norm" stroke="1" extrusionOk="0">
                  <a:moveTo>
                    <a:pt x="20935" y="0"/>
                  </a:moveTo>
                  <a:cubicBezTo>
                    <a:pt x="19006" y="294"/>
                    <a:pt x="17078" y="588"/>
                    <a:pt x="14956" y="2057"/>
                  </a:cubicBezTo>
                  <a:cubicBezTo>
                    <a:pt x="12835" y="3527"/>
                    <a:pt x="10521" y="6171"/>
                    <a:pt x="7628" y="9404"/>
                  </a:cubicBezTo>
                  <a:cubicBezTo>
                    <a:pt x="4735" y="12637"/>
                    <a:pt x="1264" y="16457"/>
                    <a:pt x="299" y="18588"/>
                  </a:cubicBezTo>
                  <a:cubicBezTo>
                    <a:pt x="-665" y="20718"/>
                    <a:pt x="878" y="21159"/>
                    <a:pt x="2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5132322" y="1551281"/>
              <a:ext cx="127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69"/>
                    <a:pt x="14400" y="8938"/>
                    <a:pt x="10800" y="12538"/>
                  </a:cubicBezTo>
                  <a:cubicBezTo>
                    <a:pt x="7200" y="16138"/>
                    <a:pt x="360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5214872" y="1786231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5221222" y="1678281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5260300" y="1687055"/>
              <a:ext cx="100623" cy="18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25" fill="norm" stroke="1" extrusionOk="0">
                  <a:moveTo>
                    <a:pt x="5192" y="4765"/>
                  </a:moveTo>
                  <a:cubicBezTo>
                    <a:pt x="4292" y="8845"/>
                    <a:pt x="3392" y="12925"/>
                    <a:pt x="2492" y="15565"/>
                  </a:cubicBezTo>
                  <a:cubicBezTo>
                    <a:pt x="1592" y="18205"/>
                    <a:pt x="692" y="19405"/>
                    <a:pt x="242" y="19405"/>
                  </a:cubicBezTo>
                  <a:cubicBezTo>
                    <a:pt x="-208" y="19405"/>
                    <a:pt x="-208" y="18205"/>
                    <a:pt x="1817" y="14965"/>
                  </a:cubicBezTo>
                  <a:cubicBezTo>
                    <a:pt x="3842" y="11725"/>
                    <a:pt x="7892" y="6445"/>
                    <a:pt x="10817" y="3445"/>
                  </a:cubicBezTo>
                  <a:cubicBezTo>
                    <a:pt x="13742" y="445"/>
                    <a:pt x="15542" y="-275"/>
                    <a:pt x="16892" y="85"/>
                  </a:cubicBezTo>
                  <a:cubicBezTo>
                    <a:pt x="18242" y="445"/>
                    <a:pt x="19142" y="1885"/>
                    <a:pt x="19817" y="5605"/>
                  </a:cubicBezTo>
                  <a:cubicBezTo>
                    <a:pt x="20492" y="9325"/>
                    <a:pt x="20942" y="15325"/>
                    <a:pt x="21392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5420541" y="1686950"/>
              <a:ext cx="111832" cy="19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241" fill="norm" stroke="1" extrusionOk="0">
                  <a:moveTo>
                    <a:pt x="4254" y="11467"/>
                  </a:moveTo>
                  <a:cubicBezTo>
                    <a:pt x="7789" y="9859"/>
                    <a:pt x="11324" y="8250"/>
                    <a:pt x="13680" y="6986"/>
                  </a:cubicBezTo>
                  <a:cubicBezTo>
                    <a:pt x="16036" y="5722"/>
                    <a:pt x="17214" y="4803"/>
                    <a:pt x="17804" y="3654"/>
                  </a:cubicBezTo>
                  <a:cubicBezTo>
                    <a:pt x="18393" y="2505"/>
                    <a:pt x="18393" y="1127"/>
                    <a:pt x="17411" y="437"/>
                  </a:cubicBezTo>
                  <a:cubicBezTo>
                    <a:pt x="16429" y="-252"/>
                    <a:pt x="14465" y="-252"/>
                    <a:pt x="11520" y="1357"/>
                  </a:cubicBezTo>
                  <a:cubicBezTo>
                    <a:pt x="8574" y="2965"/>
                    <a:pt x="4647" y="6182"/>
                    <a:pt x="2291" y="9284"/>
                  </a:cubicBezTo>
                  <a:cubicBezTo>
                    <a:pt x="-66" y="12386"/>
                    <a:pt x="-851" y="15374"/>
                    <a:pt x="1113" y="17557"/>
                  </a:cubicBezTo>
                  <a:cubicBezTo>
                    <a:pt x="3076" y="19739"/>
                    <a:pt x="7789" y="21118"/>
                    <a:pt x="11520" y="21233"/>
                  </a:cubicBezTo>
                  <a:cubicBezTo>
                    <a:pt x="15251" y="21348"/>
                    <a:pt x="18000" y="20199"/>
                    <a:pt x="20749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5536822" y="1690362"/>
              <a:ext cx="135251" cy="17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904" fill="norm" stroke="1" extrusionOk="0">
                  <a:moveTo>
                    <a:pt x="19240" y="4704"/>
                  </a:moveTo>
                  <a:cubicBezTo>
                    <a:pt x="18908" y="3418"/>
                    <a:pt x="18576" y="2133"/>
                    <a:pt x="17745" y="1104"/>
                  </a:cubicBezTo>
                  <a:cubicBezTo>
                    <a:pt x="16914" y="75"/>
                    <a:pt x="15585" y="-696"/>
                    <a:pt x="12594" y="975"/>
                  </a:cubicBezTo>
                  <a:cubicBezTo>
                    <a:pt x="9603" y="2647"/>
                    <a:pt x="4951" y="6761"/>
                    <a:pt x="2459" y="9847"/>
                  </a:cubicBezTo>
                  <a:cubicBezTo>
                    <a:pt x="-34" y="12933"/>
                    <a:pt x="-366" y="14990"/>
                    <a:pt x="299" y="16147"/>
                  </a:cubicBezTo>
                  <a:cubicBezTo>
                    <a:pt x="963" y="17304"/>
                    <a:pt x="2625" y="17561"/>
                    <a:pt x="4619" y="16533"/>
                  </a:cubicBezTo>
                  <a:cubicBezTo>
                    <a:pt x="6612" y="15504"/>
                    <a:pt x="8939" y="13190"/>
                    <a:pt x="10766" y="11390"/>
                  </a:cubicBezTo>
                  <a:cubicBezTo>
                    <a:pt x="12594" y="9590"/>
                    <a:pt x="13923" y="8304"/>
                    <a:pt x="14920" y="8433"/>
                  </a:cubicBezTo>
                  <a:cubicBezTo>
                    <a:pt x="15917" y="8561"/>
                    <a:pt x="16582" y="10104"/>
                    <a:pt x="17579" y="12418"/>
                  </a:cubicBezTo>
                  <a:cubicBezTo>
                    <a:pt x="18576" y="14733"/>
                    <a:pt x="19905" y="17818"/>
                    <a:pt x="21234" y="20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5722872" y="1614781"/>
              <a:ext cx="158751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0295"/>
                  </a:moveTo>
                  <a:cubicBezTo>
                    <a:pt x="864" y="9488"/>
                    <a:pt x="1728" y="8680"/>
                    <a:pt x="2736" y="8680"/>
                  </a:cubicBezTo>
                  <a:cubicBezTo>
                    <a:pt x="3744" y="8680"/>
                    <a:pt x="4896" y="9488"/>
                    <a:pt x="6336" y="11002"/>
                  </a:cubicBezTo>
                  <a:cubicBezTo>
                    <a:pt x="7776" y="12516"/>
                    <a:pt x="9504" y="14736"/>
                    <a:pt x="10368" y="16351"/>
                  </a:cubicBezTo>
                  <a:cubicBezTo>
                    <a:pt x="11232" y="17966"/>
                    <a:pt x="11232" y="18976"/>
                    <a:pt x="10800" y="19884"/>
                  </a:cubicBezTo>
                  <a:cubicBezTo>
                    <a:pt x="10368" y="20793"/>
                    <a:pt x="9504" y="21600"/>
                    <a:pt x="8784" y="21499"/>
                  </a:cubicBezTo>
                  <a:cubicBezTo>
                    <a:pt x="8064" y="21398"/>
                    <a:pt x="7488" y="20389"/>
                    <a:pt x="8064" y="17664"/>
                  </a:cubicBezTo>
                  <a:cubicBezTo>
                    <a:pt x="8640" y="14938"/>
                    <a:pt x="10368" y="10497"/>
                    <a:pt x="12816" y="7267"/>
                  </a:cubicBezTo>
                  <a:cubicBezTo>
                    <a:pt x="15264" y="4037"/>
                    <a:pt x="18432" y="20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894322" y="1501719"/>
              <a:ext cx="171026" cy="58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41" fill="norm" stroke="1" extrusionOk="0">
                  <a:moveTo>
                    <a:pt x="5600" y="1564"/>
                  </a:moveTo>
                  <a:cubicBezTo>
                    <a:pt x="6400" y="875"/>
                    <a:pt x="7200" y="185"/>
                    <a:pt x="7200" y="32"/>
                  </a:cubicBezTo>
                  <a:cubicBezTo>
                    <a:pt x="7200" y="-121"/>
                    <a:pt x="6400" y="262"/>
                    <a:pt x="5200" y="1564"/>
                  </a:cubicBezTo>
                  <a:cubicBezTo>
                    <a:pt x="4000" y="2866"/>
                    <a:pt x="2400" y="5088"/>
                    <a:pt x="1467" y="6619"/>
                  </a:cubicBezTo>
                  <a:cubicBezTo>
                    <a:pt x="533" y="8151"/>
                    <a:pt x="267" y="8994"/>
                    <a:pt x="133" y="9607"/>
                  </a:cubicBezTo>
                  <a:cubicBezTo>
                    <a:pt x="0" y="10219"/>
                    <a:pt x="0" y="10602"/>
                    <a:pt x="667" y="10832"/>
                  </a:cubicBezTo>
                  <a:cubicBezTo>
                    <a:pt x="1333" y="11062"/>
                    <a:pt x="2667" y="11139"/>
                    <a:pt x="3733" y="11024"/>
                  </a:cubicBezTo>
                  <a:cubicBezTo>
                    <a:pt x="4800" y="10909"/>
                    <a:pt x="5600" y="10602"/>
                    <a:pt x="6400" y="10219"/>
                  </a:cubicBezTo>
                  <a:cubicBezTo>
                    <a:pt x="7200" y="9836"/>
                    <a:pt x="8000" y="9377"/>
                    <a:pt x="8533" y="8956"/>
                  </a:cubicBezTo>
                  <a:cubicBezTo>
                    <a:pt x="9067" y="8534"/>
                    <a:pt x="9333" y="8151"/>
                    <a:pt x="9467" y="8151"/>
                  </a:cubicBezTo>
                  <a:cubicBezTo>
                    <a:pt x="9600" y="8151"/>
                    <a:pt x="9600" y="8534"/>
                    <a:pt x="9733" y="8917"/>
                  </a:cubicBezTo>
                  <a:cubicBezTo>
                    <a:pt x="9867" y="9300"/>
                    <a:pt x="10133" y="9683"/>
                    <a:pt x="11333" y="9798"/>
                  </a:cubicBezTo>
                  <a:cubicBezTo>
                    <a:pt x="12533" y="9913"/>
                    <a:pt x="14667" y="9760"/>
                    <a:pt x="16133" y="9492"/>
                  </a:cubicBezTo>
                  <a:cubicBezTo>
                    <a:pt x="17600" y="9224"/>
                    <a:pt x="18400" y="8841"/>
                    <a:pt x="18800" y="8841"/>
                  </a:cubicBezTo>
                  <a:cubicBezTo>
                    <a:pt x="19200" y="8841"/>
                    <a:pt x="19200" y="9224"/>
                    <a:pt x="19600" y="10717"/>
                  </a:cubicBezTo>
                  <a:cubicBezTo>
                    <a:pt x="20000" y="12211"/>
                    <a:pt x="20800" y="14815"/>
                    <a:pt x="21200" y="16539"/>
                  </a:cubicBezTo>
                  <a:cubicBezTo>
                    <a:pt x="21600" y="18262"/>
                    <a:pt x="21600" y="19105"/>
                    <a:pt x="21467" y="19756"/>
                  </a:cubicBezTo>
                  <a:cubicBezTo>
                    <a:pt x="21333" y="20407"/>
                    <a:pt x="21067" y="20866"/>
                    <a:pt x="20133" y="21134"/>
                  </a:cubicBezTo>
                  <a:cubicBezTo>
                    <a:pt x="19200" y="21402"/>
                    <a:pt x="17600" y="21479"/>
                    <a:pt x="14133" y="20943"/>
                  </a:cubicBezTo>
                  <a:cubicBezTo>
                    <a:pt x="10667" y="20407"/>
                    <a:pt x="5333" y="19258"/>
                    <a:pt x="0" y="18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6736708" y="1446419"/>
              <a:ext cx="418180" cy="65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35" fill="norm" stroke="1" extrusionOk="0">
                  <a:moveTo>
                    <a:pt x="7601" y="9483"/>
                  </a:moveTo>
                  <a:cubicBezTo>
                    <a:pt x="7275" y="8927"/>
                    <a:pt x="6949" y="8372"/>
                    <a:pt x="6461" y="8129"/>
                  </a:cubicBezTo>
                  <a:cubicBezTo>
                    <a:pt x="5972" y="7886"/>
                    <a:pt x="5321" y="7955"/>
                    <a:pt x="4344" y="8615"/>
                  </a:cubicBezTo>
                  <a:cubicBezTo>
                    <a:pt x="3367" y="9275"/>
                    <a:pt x="2065" y="10525"/>
                    <a:pt x="1305" y="11324"/>
                  </a:cubicBezTo>
                  <a:cubicBezTo>
                    <a:pt x="545" y="12122"/>
                    <a:pt x="328" y="12470"/>
                    <a:pt x="165" y="12956"/>
                  </a:cubicBezTo>
                  <a:cubicBezTo>
                    <a:pt x="3" y="13442"/>
                    <a:pt x="-106" y="14067"/>
                    <a:pt x="165" y="14380"/>
                  </a:cubicBezTo>
                  <a:cubicBezTo>
                    <a:pt x="437" y="14692"/>
                    <a:pt x="1088" y="14692"/>
                    <a:pt x="2065" y="14275"/>
                  </a:cubicBezTo>
                  <a:cubicBezTo>
                    <a:pt x="3042" y="13859"/>
                    <a:pt x="4344" y="13025"/>
                    <a:pt x="5430" y="11497"/>
                  </a:cubicBezTo>
                  <a:cubicBezTo>
                    <a:pt x="6515" y="9969"/>
                    <a:pt x="7383" y="7747"/>
                    <a:pt x="8035" y="5837"/>
                  </a:cubicBezTo>
                  <a:cubicBezTo>
                    <a:pt x="8686" y="3927"/>
                    <a:pt x="9120" y="2329"/>
                    <a:pt x="9337" y="1357"/>
                  </a:cubicBezTo>
                  <a:cubicBezTo>
                    <a:pt x="9554" y="385"/>
                    <a:pt x="9554" y="37"/>
                    <a:pt x="9391" y="3"/>
                  </a:cubicBezTo>
                  <a:cubicBezTo>
                    <a:pt x="9229" y="-32"/>
                    <a:pt x="8903" y="246"/>
                    <a:pt x="8523" y="1045"/>
                  </a:cubicBezTo>
                  <a:cubicBezTo>
                    <a:pt x="8143" y="1843"/>
                    <a:pt x="7709" y="3163"/>
                    <a:pt x="7329" y="4760"/>
                  </a:cubicBezTo>
                  <a:cubicBezTo>
                    <a:pt x="6949" y="6358"/>
                    <a:pt x="6624" y="8233"/>
                    <a:pt x="6515" y="9344"/>
                  </a:cubicBezTo>
                  <a:cubicBezTo>
                    <a:pt x="6407" y="10455"/>
                    <a:pt x="6515" y="10803"/>
                    <a:pt x="6678" y="11150"/>
                  </a:cubicBezTo>
                  <a:cubicBezTo>
                    <a:pt x="6841" y="11497"/>
                    <a:pt x="7058" y="11845"/>
                    <a:pt x="7438" y="12053"/>
                  </a:cubicBezTo>
                  <a:cubicBezTo>
                    <a:pt x="7818" y="12261"/>
                    <a:pt x="8360" y="12331"/>
                    <a:pt x="9120" y="12053"/>
                  </a:cubicBezTo>
                  <a:cubicBezTo>
                    <a:pt x="9880" y="11775"/>
                    <a:pt x="10857" y="11150"/>
                    <a:pt x="11562" y="10455"/>
                  </a:cubicBezTo>
                  <a:cubicBezTo>
                    <a:pt x="12268" y="9761"/>
                    <a:pt x="12702" y="8997"/>
                    <a:pt x="12756" y="8476"/>
                  </a:cubicBezTo>
                  <a:cubicBezTo>
                    <a:pt x="12811" y="7955"/>
                    <a:pt x="12485" y="7677"/>
                    <a:pt x="12105" y="7643"/>
                  </a:cubicBezTo>
                  <a:cubicBezTo>
                    <a:pt x="11725" y="7608"/>
                    <a:pt x="11291" y="7816"/>
                    <a:pt x="10803" y="8302"/>
                  </a:cubicBezTo>
                  <a:cubicBezTo>
                    <a:pt x="10314" y="8789"/>
                    <a:pt x="9771" y="9553"/>
                    <a:pt x="9500" y="10178"/>
                  </a:cubicBezTo>
                  <a:cubicBezTo>
                    <a:pt x="9229" y="10803"/>
                    <a:pt x="9229" y="11289"/>
                    <a:pt x="9391" y="11706"/>
                  </a:cubicBezTo>
                  <a:cubicBezTo>
                    <a:pt x="9554" y="12122"/>
                    <a:pt x="9880" y="12470"/>
                    <a:pt x="10314" y="12643"/>
                  </a:cubicBezTo>
                  <a:cubicBezTo>
                    <a:pt x="10748" y="12817"/>
                    <a:pt x="11291" y="12817"/>
                    <a:pt x="12105" y="12609"/>
                  </a:cubicBezTo>
                  <a:cubicBezTo>
                    <a:pt x="12919" y="12400"/>
                    <a:pt x="14005" y="11983"/>
                    <a:pt x="14873" y="11567"/>
                  </a:cubicBezTo>
                  <a:cubicBezTo>
                    <a:pt x="15741" y="11150"/>
                    <a:pt x="16392" y="10733"/>
                    <a:pt x="16664" y="10803"/>
                  </a:cubicBezTo>
                  <a:cubicBezTo>
                    <a:pt x="16935" y="10872"/>
                    <a:pt x="16827" y="11428"/>
                    <a:pt x="16555" y="12713"/>
                  </a:cubicBezTo>
                  <a:cubicBezTo>
                    <a:pt x="16284" y="13998"/>
                    <a:pt x="15850" y="16012"/>
                    <a:pt x="15524" y="17436"/>
                  </a:cubicBezTo>
                  <a:cubicBezTo>
                    <a:pt x="15199" y="18859"/>
                    <a:pt x="14981" y="19693"/>
                    <a:pt x="14819" y="20353"/>
                  </a:cubicBezTo>
                  <a:cubicBezTo>
                    <a:pt x="14656" y="21012"/>
                    <a:pt x="14547" y="21499"/>
                    <a:pt x="14493" y="21533"/>
                  </a:cubicBezTo>
                  <a:cubicBezTo>
                    <a:pt x="14439" y="21568"/>
                    <a:pt x="14439" y="21151"/>
                    <a:pt x="14602" y="19832"/>
                  </a:cubicBezTo>
                  <a:cubicBezTo>
                    <a:pt x="14764" y="18512"/>
                    <a:pt x="15090" y="16290"/>
                    <a:pt x="15687" y="14102"/>
                  </a:cubicBezTo>
                  <a:cubicBezTo>
                    <a:pt x="16284" y="11914"/>
                    <a:pt x="17152" y="9761"/>
                    <a:pt x="17749" y="8511"/>
                  </a:cubicBezTo>
                  <a:cubicBezTo>
                    <a:pt x="18346" y="7261"/>
                    <a:pt x="18672" y="6913"/>
                    <a:pt x="19106" y="6740"/>
                  </a:cubicBezTo>
                  <a:cubicBezTo>
                    <a:pt x="19540" y="6566"/>
                    <a:pt x="20083" y="6566"/>
                    <a:pt x="20571" y="6774"/>
                  </a:cubicBezTo>
                  <a:cubicBezTo>
                    <a:pt x="21060" y="6983"/>
                    <a:pt x="21494" y="7400"/>
                    <a:pt x="21440" y="8025"/>
                  </a:cubicBezTo>
                  <a:cubicBezTo>
                    <a:pt x="21385" y="8650"/>
                    <a:pt x="20843" y="9483"/>
                    <a:pt x="19866" y="10004"/>
                  </a:cubicBezTo>
                  <a:cubicBezTo>
                    <a:pt x="18889" y="10525"/>
                    <a:pt x="17478" y="10733"/>
                    <a:pt x="16067" y="1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7159860" y="1619738"/>
              <a:ext cx="118763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057" fill="norm" stroke="1" extrusionOk="0">
                  <a:moveTo>
                    <a:pt x="5346" y="11386"/>
                  </a:moveTo>
                  <a:cubicBezTo>
                    <a:pt x="8378" y="10063"/>
                    <a:pt x="11409" y="8741"/>
                    <a:pt x="13494" y="7418"/>
                  </a:cubicBezTo>
                  <a:cubicBezTo>
                    <a:pt x="15578" y="6096"/>
                    <a:pt x="16715" y="4773"/>
                    <a:pt x="17283" y="3451"/>
                  </a:cubicBezTo>
                  <a:cubicBezTo>
                    <a:pt x="17851" y="2128"/>
                    <a:pt x="17851" y="806"/>
                    <a:pt x="16904" y="255"/>
                  </a:cubicBezTo>
                  <a:cubicBezTo>
                    <a:pt x="15957" y="-296"/>
                    <a:pt x="14062" y="-76"/>
                    <a:pt x="11030" y="2128"/>
                  </a:cubicBezTo>
                  <a:cubicBezTo>
                    <a:pt x="7999" y="4333"/>
                    <a:pt x="3830" y="8520"/>
                    <a:pt x="1746" y="11826"/>
                  </a:cubicBezTo>
                  <a:cubicBezTo>
                    <a:pt x="-338" y="15133"/>
                    <a:pt x="-338" y="17557"/>
                    <a:pt x="609" y="19100"/>
                  </a:cubicBezTo>
                  <a:cubicBezTo>
                    <a:pt x="1557" y="20643"/>
                    <a:pt x="3451" y="21304"/>
                    <a:pt x="7051" y="20973"/>
                  </a:cubicBezTo>
                  <a:cubicBezTo>
                    <a:pt x="10651" y="20643"/>
                    <a:pt x="15957" y="19320"/>
                    <a:pt x="21262" y="17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7292482" y="1640172"/>
              <a:ext cx="99647" cy="17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47" fill="norm" stroke="1" extrusionOk="0">
                  <a:moveTo>
                    <a:pt x="11903" y="5338"/>
                  </a:moveTo>
                  <a:cubicBezTo>
                    <a:pt x="9203" y="9658"/>
                    <a:pt x="6503" y="13978"/>
                    <a:pt x="4478" y="16900"/>
                  </a:cubicBezTo>
                  <a:cubicBezTo>
                    <a:pt x="2453" y="19822"/>
                    <a:pt x="1103" y="21347"/>
                    <a:pt x="428" y="21347"/>
                  </a:cubicBezTo>
                  <a:cubicBezTo>
                    <a:pt x="-247" y="21347"/>
                    <a:pt x="-247" y="19822"/>
                    <a:pt x="1328" y="16773"/>
                  </a:cubicBezTo>
                  <a:cubicBezTo>
                    <a:pt x="2903" y="13723"/>
                    <a:pt x="6053" y="9149"/>
                    <a:pt x="8528" y="6227"/>
                  </a:cubicBezTo>
                  <a:cubicBezTo>
                    <a:pt x="11003" y="3305"/>
                    <a:pt x="12803" y="2034"/>
                    <a:pt x="14828" y="1145"/>
                  </a:cubicBezTo>
                  <a:cubicBezTo>
                    <a:pt x="16853" y="255"/>
                    <a:pt x="19103" y="-253"/>
                    <a:pt x="20228" y="128"/>
                  </a:cubicBezTo>
                  <a:cubicBezTo>
                    <a:pt x="21353" y="509"/>
                    <a:pt x="21353" y="1780"/>
                    <a:pt x="20903" y="4956"/>
                  </a:cubicBezTo>
                  <a:cubicBezTo>
                    <a:pt x="20453" y="8133"/>
                    <a:pt x="19553" y="13215"/>
                    <a:pt x="18653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7443238" y="1433012"/>
              <a:ext cx="385499" cy="39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17" fill="norm" stroke="1" extrusionOk="0">
                  <a:moveTo>
                    <a:pt x="8126" y="14501"/>
                  </a:moveTo>
                  <a:cubicBezTo>
                    <a:pt x="7774" y="14037"/>
                    <a:pt x="7422" y="13572"/>
                    <a:pt x="6131" y="14037"/>
                  </a:cubicBezTo>
                  <a:cubicBezTo>
                    <a:pt x="4839" y="14501"/>
                    <a:pt x="2609" y="15895"/>
                    <a:pt x="1376" y="17172"/>
                  </a:cubicBezTo>
                  <a:cubicBezTo>
                    <a:pt x="144" y="18450"/>
                    <a:pt x="-91" y="19611"/>
                    <a:pt x="26" y="20366"/>
                  </a:cubicBezTo>
                  <a:cubicBezTo>
                    <a:pt x="144" y="21121"/>
                    <a:pt x="613" y="21469"/>
                    <a:pt x="1142" y="21411"/>
                  </a:cubicBezTo>
                  <a:cubicBezTo>
                    <a:pt x="1670" y="21353"/>
                    <a:pt x="2257" y="20888"/>
                    <a:pt x="3724" y="18914"/>
                  </a:cubicBezTo>
                  <a:cubicBezTo>
                    <a:pt x="5192" y="16940"/>
                    <a:pt x="7539" y="13456"/>
                    <a:pt x="9124" y="10437"/>
                  </a:cubicBezTo>
                  <a:cubicBezTo>
                    <a:pt x="10709" y="7417"/>
                    <a:pt x="11531" y="4863"/>
                    <a:pt x="11942" y="3179"/>
                  </a:cubicBezTo>
                  <a:cubicBezTo>
                    <a:pt x="12352" y="1495"/>
                    <a:pt x="12352" y="682"/>
                    <a:pt x="12059" y="275"/>
                  </a:cubicBezTo>
                  <a:cubicBezTo>
                    <a:pt x="11766" y="-131"/>
                    <a:pt x="11179" y="-131"/>
                    <a:pt x="10474" y="566"/>
                  </a:cubicBezTo>
                  <a:cubicBezTo>
                    <a:pt x="9770" y="1263"/>
                    <a:pt x="8948" y="2656"/>
                    <a:pt x="8185" y="5153"/>
                  </a:cubicBezTo>
                  <a:cubicBezTo>
                    <a:pt x="7422" y="7650"/>
                    <a:pt x="6718" y="11250"/>
                    <a:pt x="6366" y="13630"/>
                  </a:cubicBezTo>
                  <a:cubicBezTo>
                    <a:pt x="6013" y="16011"/>
                    <a:pt x="6013" y="17172"/>
                    <a:pt x="6248" y="17927"/>
                  </a:cubicBezTo>
                  <a:cubicBezTo>
                    <a:pt x="6483" y="18682"/>
                    <a:pt x="6952" y="19030"/>
                    <a:pt x="7481" y="19146"/>
                  </a:cubicBezTo>
                  <a:cubicBezTo>
                    <a:pt x="8009" y="19263"/>
                    <a:pt x="8596" y="19146"/>
                    <a:pt x="9359" y="18624"/>
                  </a:cubicBezTo>
                  <a:cubicBezTo>
                    <a:pt x="10122" y="18101"/>
                    <a:pt x="11061" y="17172"/>
                    <a:pt x="11766" y="16069"/>
                  </a:cubicBezTo>
                  <a:cubicBezTo>
                    <a:pt x="12470" y="14966"/>
                    <a:pt x="12939" y="13688"/>
                    <a:pt x="13116" y="12701"/>
                  </a:cubicBezTo>
                  <a:cubicBezTo>
                    <a:pt x="13292" y="11714"/>
                    <a:pt x="13174" y="11017"/>
                    <a:pt x="12881" y="10901"/>
                  </a:cubicBezTo>
                  <a:cubicBezTo>
                    <a:pt x="12587" y="10785"/>
                    <a:pt x="12118" y="11250"/>
                    <a:pt x="11648" y="12527"/>
                  </a:cubicBezTo>
                  <a:cubicBezTo>
                    <a:pt x="11179" y="13804"/>
                    <a:pt x="10709" y="15895"/>
                    <a:pt x="10474" y="17230"/>
                  </a:cubicBezTo>
                  <a:cubicBezTo>
                    <a:pt x="10239" y="18566"/>
                    <a:pt x="10239" y="19146"/>
                    <a:pt x="10592" y="19553"/>
                  </a:cubicBezTo>
                  <a:cubicBezTo>
                    <a:pt x="10944" y="19959"/>
                    <a:pt x="11648" y="20192"/>
                    <a:pt x="12294" y="20134"/>
                  </a:cubicBezTo>
                  <a:cubicBezTo>
                    <a:pt x="12939" y="20075"/>
                    <a:pt x="13526" y="19727"/>
                    <a:pt x="14172" y="19146"/>
                  </a:cubicBezTo>
                  <a:cubicBezTo>
                    <a:pt x="14818" y="18566"/>
                    <a:pt x="15522" y="17753"/>
                    <a:pt x="16050" y="16940"/>
                  </a:cubicBezTo>
                  <a:cubicBezTo>
                    <a:pt x="16579" y="16127"/>
                    <a:pt x="16931" y="15314"/>
                    <a:pt x="16931" y="15256"/>
                  </a:cubicBezTo>
                  <a:cubicBezTo>
                    <a:pt x="16931" y="15198"/>
                    <a:pt x="16579" y="15895"/>
                    <a:pt x="16344" y="16534"/>
                  </a:cubicBezTo>
                  <a:cubicBezTo>
                    <a:pt x="16109" y="17172"/>
                    <a:pt x="15992" y="17753"/>
                    <a:pt x="15874" y="18450"/>
                  </a:cubicBezTo>
                  <a:cubicBezTo>
                    <a:pt x="15757" y="19146"/>
                    <a:pt x="15639" y="19959"/>
                    <a:pt x="15698" y="20075"/>
                  </a:cubicBezTo>
                  <a:cubicBezTo>
                    <a:pt x="15757" y="20192"/>
                    <a:pt x="15992" y="19611"/>
                    <a:pt x="16637" y="18392"/>
                  </a:cubicBezTo>
                  <a:cubicBezTo>
                    <a:pt x="17283" y="17172"/>
                    <a:pt x="18339" y="15314"/>
                    <a:pt x="19102" y="14153"/>
                  </a:cubicBezTo>
                  <a:cubicBezTo>
                    <a:pt x="19866" y="12992"/>
                    <a:pt x="20335" y="12527"/>
                    <a:pt x="20746" y="12585"/>
                  </a:cubicBezTo>
                  <a:cubicBezTo>
                    <a:pt x="21157" y="12643"/>
                    <a:pt x="21509" y="13224"/>
                    <a:pt x="21333" y="14501"/>
                  </a:cubicBezTo>
                  <a:cubicBezTo>
                    <a:pt x="21157" y="15779"/>
                    <a:pt x="20452" y="17753"/>
                    <a:pt x="19748" y="19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7889312" y="1443331"/>
              <a:ext cx="81461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77" fill="norm" stroke="1" extrusionOk="0">
                  <a:moveTo>
                    <a:pt x="21315" y="0"/>
                  </a:moveTo>
                  <a:cubicBezTo>
                    <a:pt x="15777" y="4173"/>
                    <a:pt x="10238" y="8345"/>
                    <a:pt x="6638" y="11536"/>
                  </a:cubicBezTo>
                  <a:cubicBezTo>
                    <a:pt x="3038" y="14727"/>
                    <a:pt x="1377" y="16936"/>
                    <a:pt x="546" y="18470"/>
                  </a:cubicBezTo>
                  <a:cubicBezTo>
                    <a:pt x="-285" y="20005"/>
                    <a:pt x="-285" y="20864"/>
                    <a:pt x="1377" y="21232"/>
                  </a:cubicBezTo>
                  <a:cubicBezTo>
                    <a:pt x="3038" y="21600"/>
                    <a:pt x="6361" y="21477"/>
                    <a:pt x="9684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7835306" y="1595731"/>
              <a:ext cx="19896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8" y="21600"/>
                  </a:moveTo>
                  <a:cubicBezTo>
                    <a:pt x="1149" y="21600"/>
                    <a:pt x="0" y="21600"/>
                    <a:pt x="0" y="20291"/>
                  </a:cubicBezTo>
                  <a:cubicBezTo>
                    <a:pt x="0" y="18982"/>
                    <a:pt x="1149" y="16364"/>
                    <a:pt x="4940" y="12764"/>
                  </a:cubicBezTo>
                  <a:cubicBezTo>
                    <a:pt x="8732" y="9164"/>
                    <a:pt x="15166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8127260" y="1395438"/>
              <a:ext cx="128255" cy="28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380" fill="norm" stroke="1" extrusionOk="0">
                  <a:moveTo>
                    <a:pt x="361" y="4100"/>
                  </a:moveTo>
                  <a:cubicBezTo>
                    <a:pt x="23" y="2980"/>
                    <a:pt x="-314" y="1860"/>
                    <a:pt x="530" y="1060"/>
                  </a:cubicBezTo>
                  <a:cubicBezTo>
                    <a:pt x="1373" y="260"/>
                    <a:pt x="3398" y="-220"/>
                    <a:pt x="6942" y="100"/>
                  </a:cubicBezTo>
                  <a:cubicBezTo>
                    <a:pt x="10486" y="420"/>
                    <a:pt x="15549" y="1540"/>
                    <a:pt x="18249" y="3140"/>
                  </a:cubicBezTo>
                  <a:cubicBezTo>
                    <a:pt x="20949" y="4740"/>
                    <a:pt x="21286" y="6820"/>
                    <a:pt x="18586" y="9940"/>
                  </a:cubicBezTo>
                  <a:cubicBezTo>
                    <a:pt x="15886" y="13060"/>
                    <a:pt x="10149" y="17220"/>
                    <a:pt x="4411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8148522" y="1805281"/>
              <a:ext cx="35808" cy="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2" h="20724" fill="norm" stroke="1" extrusionOk="0">
                  <a:moveTo>
                    <a:pt x="3437" y="3240"/>
                  </a:moveTo>
                  <a:cubicBezTo>
                    <a:pt x="1164" y="8640"/>
                    <a:pt x="-1110" y="14040"/>
                    <a:pt x="595" y="17280"/>
                  </a:cubicBezTo>
                  <a:cubicBezTo>
                    <a:pt x="2301" y="20520"/>
                    <a:pt x="7985" y="21600"/>
                    <a:pt x="12532" y="19980"/>
                  </a:cubicBezTo>
                  <a:cubicBezTo>
                    <a:pt x="17079" y="18360"/>
                    <a:pt x="20490" y="14040"/>
                    <a:pt x="18785" y="10260"/>
                  </a:cubicBezTo>
                  <a:cubicBezTo>
                    <a:pt x="17079" y="6480"/>
                    <a:pt x="10258" y="3240"/>
                    <a:pt x="34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62472" y="2194827"/>
              <a:ext cx="2990851" cy="175605"/>
            </a:xfrm>
            <a:prstGeom prst="rect">
              <a:avLst/>
            </a:prstGeom>
            <a:effectLst/>
          </p:spPr>
        </p:pic>
        <p:sp>
          <p:nvSpPr>
            <p:cNvPr id="188" name="Line"/>
            <p:cNvSpPr/>
            <p:nvPr/>
          </p:nvSpPr>
          <p:spPr>
            <a:xfrm>
              <a:off x="-1" y="3500887"/>
              <a:ext cx="170064" cy="43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449" fill="norm" stroke="1" extrusionOk="0">
                  <a:moveTo>
                    <a:pt x="3310" y="7505"/>
                  </a:moveTo>
                  <a:cubicBezTo>
                    <a:pt x="3050" y="11262"/>
                    <a:pt x="2790" y="15018"/>
                    <a:pt x="2660" y="16427"/>
                  </a:cubicBezTo>
                  <a:cubicBezTo>
                    <a:pt x="2530" y="17836"/>
                    <a:pt x="2530" y="16897"/>
                    <a:pt x="2530" y="14862"/>
                  </a:cubicBezTo>
                  <a:cubicBezTo>
                    <a:pt x="2530" y="12827"/>
                    <a:pt x="2530" y="9697"/>
                    <a:pt x="3180" y="7245"/>
                  </a:cubicBezTo>
                  <a:cubicBezTo>
                    <a:pt x="3831" y="4792"/>
                    <a:pt x="5132" y="3018"/>
                    <a:pt x="6173" y="1871"/>
                  </a:cubicBezTo>
                  <a:cubicBezTo>
                    <a:pt x="7214" y="723"/>
                    <a:pt x="7995" y="201"/>
                    <a:pt x="9036" y="45"/>
                  </a:cubicBezTo>
                  <a:cubicBezTo>
                    <a:pt x="10077" y="-112"/>
                    <a:pt x="11378" y="97"/>
                    <a:pt x="13460" y="1453"/>
                  </a:cubicBezTo>
                  <a:cubicBezTo>
                    <a:pt x="15542" y="2810"/>
                    <a:pt x="18404" y="5314"/>
                    <a:pt x="19836" y="7975"/>
                  </a:cubicBezTo>
                  <a:cubicBezTo>
                    <a:pt x="21267" y="10636"/>
                    <a:pt x="21267" y="13453"/>
                    <a:pt x="19836" y="15645"/>
                  </a:cubicBezTo>
                  <a:cubicBezTo>
                    <a:pt x="18404" y="17836"/>
                    <a:pt x="15542" y="19401"/>
                    <a:pt x="12679" y="20288"/>
                  </a:cubicBezTo>
                  <a:cubicBezTo>
                    <a:pt x="9816" y="21175"/>
                    <a:pt x="6954" y="21384"/>
                    <a:pt x="4872" y="21436"/>
                  </a:cubicBezTo>
                  <a:cubicBezTo>
                    <a:pt x="2790" y="21488"/>
                    <a:pt x="1489" y="21384"/>
                    <a:pt x="708" y="21071"/>
                  </a:cubicBezTo>
                  <a:cubicBezTo>
                    <a:pt x="-73" y="20758"/>
                    <a:pt x="-333" y="20236"/>
                    <a:pt x="578" y="19714"/>
                  </a:cubicBezTo>
                  <a:cubicBezTo>
                    <a:pt x="1489" y="19192"/>
                    <a:pt x="3571" y="18671"/>
                    <a:pt x="5653" y="1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192022" y="3830931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198372" y="3830931"/>
              <a:ext cx="101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724"/>
                    <a:pt x="9000" y="7448"/>
                    <a:pt x="5400" y="11048"/>
                  </a:cubicBezTo>
                  <a:cubicBezTo>
                    <a:pt x="1800" y="14648"/>
                    <a:pt x="900" y="181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388872" y="3684881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395222" y="3792831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38101" y="3477032"/>
              <a:ext cx="146072" cy="40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42" fill="norm" stroke="1" extrusionOk="0">
                  <a:moveTo>
                    <a:pt x="21295" y="576"/>
                  </a:moveTo>
                  <a:cubicBezTo>
                    <a:pt x="17284" y="243"/>
                    <a:pt x="13272" y="-89"/>
                    <a:pt x="10804" y="22"/>
                  </a:cubicBezTo>
                  <a:cubicBezTo>
                    <a:pt x="8335" y="133"/>
                    <a:pt x="7409" y="686"/>
                    <a:pt x="6946" y="1517"/>
                  </a:cubicBezTo>
                  <a:cubicBezTo>
                    <a:pt x="6484" y="2348"/>
                    <a:pt x="6484" y="3456"/>
                    <a:pt x="6792" y="5006"/>
                  </a:cubicBezTo>
                  <a:cubicBezTo>
                    <a:pt x="7101" y="6557"/>
                    <a:pt x="7718" y="8551"/>
                    <a:pt x="7872" y="9825"/>
                  </a:cubicBezTo>
                  <a:cubicBezTo>
                    <a:pt x="8026" y="11099"/>
                    <a:pt x="7718" y="11653"/>
                    <a:pt x="6946" y="12096"/>
                  </a:cubicBezTo>
                  <a:cubicBezTo>
                    <a:pt x="6175" y="12539"/>
                    <a:pt x="4941" y="12871"/>
                    <a:pt x="3552" y="13093"/>
                  </a:cubicBezTo>
                  <a:cubicBezTo>
                    <a:pt x="2164" y="13314"/>
                    <a:pt x="621" y="13425"/>
                    <a:pt x="466" y="13314"/>
                  </a:cubicBezTo>
                  <a:cubicBezTo>
                    <a:pt x="312" y="13203"/>
                    <a:pt x="1546" y="12871"/>
                    <a:pt x="2935" y="12816"/>
                  </a:cubicBezTo>
                  <a:cubicBezTo>
                    <a:pt x="4324" y="12760"/>
                    <a:pt x="5866" y="12982"/>
                    <a:pt x="6792" y="13369"/>
                  </a:cubicBezTo>
                  <a:cubicBezTo>
                    <a:pt x="7718" y="13757"/>
                    <a:pt x="8026" y="14311"/>
                    <a:pt x="7564" y="15197"/>
                  </a:cubicBezTo>
                  <a:cubicBezTo>
                    <a:pt x="7101" y="16083"/>
                    <a:pt x="5866" y="17302"/>
                    <a:pt x="4632" y="18133"/>
                  </a:cubicBezTo>
                  <a:cubicBezTo>
                    <a:pt x="3398" y="18963"/>
                    <a:pt x="2164" y="19406"/>
                    <a:pt x="1238" y="19905"/>
                  </a:cubicBezTo>
                  <a:cubicBezTo>
                    <a:pt x="312" y="20403"/>
                    <a:pt x="-305" y="20957"/>
                    <a:pt x="158" y="21234"/>
                  </a:cubicBezTo>
                  <a:cubicBezTo>
                    <a:pt x="621" y="21511"/>
                    <a:pt x="2164" y="21511"/>
                    <a:pt x="4941" y="21234"/>
                  </a:cubicBezTo>
                  <a:cubicBezTo>
                    <a:pt x="7718" y="20957"/>
                    <a:pt x="11729" y="20403"/>
                    <a:pt x="15741" y="19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947672" y="3612914"/>
              <a:ext cx="19685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73"/>
                  </a:moveTo>
                  <a:cubicBezTo>
                    <a:pt x="1161" y="0"/>
                    <a:pt x="2323" y="-173"/>
                    <a:pt x="3716" y="345"/>
                  </a:cubicBezTo>
                  <a:cubicBezTo>
                    <a:pt x="5110" y="864"/>
                    <a:pt x="6735" y="2073"/>
                    <a:pt x="9406" y="4838"/>
                  </a:cubicBezTo>
                  <a:cubicBezTo>
                    <a:pt x="12077" y="7603"/>
                    <a:pt x="15794" y="11923"/>
                    <a:pt x="18000" y="14947"/>
                  </a:cubicBezTo>
                  <a:cubicBezTo>
                    <a:pt x="20206" y="17971"/>
                    <a:pt x="20903" y="19699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1017472" y="3580837"/>
              <a:ext cx="139751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72" fill="norm" stroke="1" extrusionOk="0">
                  <a:moveTo>
                    <a:pt x="21285" y="174"/>
                  </a:moveTo>
                  <a:cubicBezTo>
                    <a:pt x="19673" y="23"/>
                    <a:pt x="18061" y="-128"/>
                    <a:pt x="16772" y="174"/>
                  </a:cubicBezTo>
                  <a:cubicBezTo>
                    <a:pt x="15482" y="476"/>
                    <a:pt x="14515" y="1231"/>
                    <a:pt x="12419" y="3346"/>
                  </a:cubicBezTo>
                  <a:cubicBezTo>
                    <a:pt x="10324" y="5461"/>
                    <a:pt x="7100" y="8935"/>
                    <a:pt x="4682" y="11805"/>
                  </a:cubicBezTo>
                  <a:cubicBezTo>
                    <a:pt x="2264" y="14675"/>
                    <a:pt x="652" y="16941"/>
                    <a:pt x="169" y="18451"/>
                  </a:cubicBezTo>
                  <a:cubicBezTo>
                    <a:pt x="-315" y="19962"/>
                    <a:pt x="330" y="20717"/>
                    <a:pt x="975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1233422" y="3748381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486"/>
                    <a:pt x="9600" y="10971"/>
                    <a:pt x="13200" y="14571"/>
                  </a:cubicBezTo>
                  <a:cubicBezTo>
                    <a:pt x="16800" y="18171"/>
                    <a:pt x="19200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1322322" y="3830931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700"/>
                    <a:pt x="10080" y="5400"/>
                    <a:pt x="6480" y="9000"/>
                  </a:cubicBezTo>
                  <a:cubicBezTo>
                    <a:pt x="2880" y="12600"/>
                    <a:pt x="144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1550922" y="3818231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1817622" y="3843631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2236722" y="3538831"/>
              <a:ext cx="1905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00"/>
                    <a:pt x="8640" y="7800"/>
                    <a:pt x="12240" y="11400"/>
                  </a:cubicBezTo>
                  <a:cubicBezTo>
                    <a:pt x="15840" y="15000"/>
                    <a:pt x="18720" y="183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2286309" y="3513431"/>
              <a:ext cx="17266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9908" y="244"/>
                    <a:pt x="18327" y="488"/>
                    <a:pt x="16351" y="1708"/>
                  </a:cubicBezTo>
                  <a:cubicBezTo>
                    <a:pt x="14376" y="2929"/>
                    <a:pt x="12005" y="5125"/>
                    <a:pt x="9371" y="7993"/>
                  </a:cubicBezTo>
                  <a:cubicBezTo>
                    <a:pt x="6737" y="10861"/>
                    <a:pt x="3839" y="14400"/>
                    <a:pt x="2127" y="16536"/>
                  </a:cubicBezTo>
                  <a:cubicBezTo>
                    <a:pt x="415" y="18671"/>
                    <a:pt x="-112" y="19403"/>
                    <a:pt x="20" y="20014"/>
                  </a:cubicBezTo>
                  <a:cubicBezTo>
                    <a:pt x="151" y="20624"/>
                    <a:pt x="942" y="21112"/>
                    <a:pt x="1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2468704" y="3792831"/>
              <a:ext cx="6646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4997" y="0"/>
                  </a:moveTo>
                  <a:cubicBezTo>
                    <a:pt x="3647" y="2400"/>
                    <a:pt x="2297" y="4800"/>
                    <a:pt x="1285" y="7200"/>
                  </a:cubicBezTo>
                  <a:cubicBezTo>
                    <a:pt x="272" y="9600"/>
                    <a:pt x="-403" y="12000"/>
                    <a:pt x="272" y="12000"/>
                  </a:cubicBezTo>
                  <a:cubicBezTo>
                    <a:pt x="947" y="12000"/>
                    <a:pt x="2972" y="9600"/>
                    <a:pt x="6009" y="6960"/>
                  </a:cubicBezTo>
                  <a:cubicBezTo>
                    <a:pt x="9047" y="4320"/>
                    <a:pt x="13097" y="1440"/>
                    <a:pt x="15459" y="1200"/>
                  </a:cubicBezTo>
                  <a:cubicBezTo>
                    <a:pt x="17822" y="960"/>
                    <a:pt x="18497" y="3360"/>
                    <a:pt x="19172" y="7200"/>
                  </a:cubicBezTo>
                  <a:cubicBezTo>
                    <a:pt x="19847" y="11040"/>
                    <a:pt x="20522" y="16320"/>
                    <a:pt x="211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2630422" y="3467278"/>
              <a:ext cx="101623" cy="47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85" fill="norm" stroke="1" extrusionOk="0">
                  <a:moveTo>
                    <a:pt x="11902" y="1524"/>
                  </a:moveTo>
                  <a:cubicBezTo>
                    <a:pt x="12784" y="849"/>
                    <a:pt x="13665" y="174"/>
                    <a:pt x="14988" y="30"/>
                  </a:cubicBezTo>
                  <a:cubicBezTo>
                    <a:pt x="16310" y="-115"/>
                    <a:pt x="18073" y="271"/>
                    <a:pt x="19396" y="1283"/>
                  </a:cubicBezTo>
                  <a:cubicBezTo>
                    <a:pt x="20718" y="2296"/>
                    <a:pt x="21600" y="3935"/>
                    <a:pt x="20939" y="5189"/>
                  </a:cubicBezTo>
                  <a:cubicBezTo>
                    <a:pt x="20278" y="6442"/>
                    <a:pt x="18073" y="7310"/>
                    <a:pt x="17412" y="8660"/>
                  </a:cubicBezTo>
                  <a:cubicBezTo>
                    <a:pt x="16751" y="10010"/>
                    <a:pt x="17633" y="11842"/>
                    <a:pt x="18514" y="13240"/>
                  </a:cubicBezTo>
                  <a:cubicBezTo>
                    <a:pt x="19396" y="14639"/>
                    <a:pt x="20278" y="15603"/>
                    <a:pt x="19837" y="16519"/>
                  </a:cubicBezTo>
                  <a:cubicBezTo>
                    <a:pt x="19396" y="17435"/>
                    <a:pt x="17633" y="18303"/>
                    <a:pt x="14106" y="19122"/>
                  </a:cubicBezTo>
                  <a:cubicBezTo>
                    <a:pt x="10580" y="19942"/>
                    <a:pt x="5290" y="20714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1372" y="4486719"/>
              <a:ext cx="180873" cy="39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54" fill="norm" stroke="1" extrusionOk="0">
                  <a:moveTo>
                    <a:pt x="0" y="7751"/>
                  </a:moveTo>
                  <a:cubicBezTo>
                    <a:pt x="491" y="11162"/>
                    <a:pt x="982" y="14572"/>
                    <a:pt x="1350" y="16675"/>
                  </a:cubicBezTo>
                  <a:cubicBezTo>
                    <a:pt x="1718" y="18779"/>
                    <a:pt x="1964" y="19574"/>
                    <a:pt x="2209" y="20256"/>
                  </a:cubicBezTo>
                  <a:cubicBezTo>
                    <a:pt x="2455" y="20939"/>
                    <a:pt x="2700" y="21507"/>
                    <a:pt x="2945" y="21450"/>
                  </a:cubicBezTo>
                  <a:cubicBezTo>
                    <a:pt x="3191" y="21393"/>
                    <a:pt x="3436" y="20711"/>
                    <a:pt x="3559" y="18494"/>
                  </a:cubicBezTo>
                  <a:cubicBezTo>
                    <a:pt x="3682" y="16278"/>
                    <a:pt x="3682" y="12526"/>
                    <a:pt x="3927" y="9400"/>
                  </a:cubicBezTo>
                  <a:cubicBezTo>
                    <a:pt x="4173" y="6273"/>
                    <a:pt x="4664" y="3772"/>
                    <a:pt x="5400" y="2238"/>
                  </a:cubicBezTo>
                  <a:cubicBezTo>
                    <a:pt x="6136" y="703"/>
                    <a:pt x="7118" y="134"/>
                    <a:pt x="8223" y="21"/>
                  </a:cubicBezTo>
                  <a:cubicBezTo>
                    <a:pt x="9327" y="-93"/>
                    <a:pt x="10555" y="248"/>
                    <a:pt x="12641" y="1612"/>
                  </a:cubicBezTo>
                  <a:cubicBezTo>
                    <a:pt x="14727" y="2976"/>
                    <a:pt x="17673" y="5364"/>
                    <a:pt x="19391" y="7979"/>
                  </a:cubicBezTo>
                  <a:cubicBezTo>
                    <a:pt x="21109" y="10593"/>
                    <a:pt x="21600" y="13435"/>
                    <a:pt x="20005" y="15652"/>
                  </a:cubicBezTo>
                  <a:cubicBezTo>
                    <a:pt x="18409" y="17869"/>
                    <a:pt x="14727" y="19461"/>
                    <a:pt x="12150" y="20313"/>
                  </a:cubicBezTo>
                  <a:cubicBezTo>
                    <a:pt x="9573" y="21166"/>
                    <a:pt x="8100" y="21280"/>
                    <a:pt x="6505" y="21223"/>
                  </a:cubicBezTo>
                  <a:cubicBezTo>
                    <a:pt x="4909" y="21166"/>
                    <a:pt x="3191" y="20939"/>
                    <a:pt x="2945" y="20654"/>
                  </a:cubicBezTo>
                  <a:cubicBezTo>
                    <a:pt x="2700" y="20370"/>
                    <a:pt x="3927" y="20029"/>
                    <a:pt x="5155" y="19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363472" y="4802481"/>
              <a:ext cx="76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91"/>
                    <a:pt x="7200" y="11782"/>
                    <a:pt x="10800" y="15382"/>
                  </a:cubicBezTo>
                  <a:cubicBezTo>
                    <a:pt x="14400" y="18982"/>
                    <a:pt x="180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399128" y="4815181"/>
              <a:ext cx="1103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9218" y="0"/>
                    <a:pt x="17181" y="0"/>
                    <a:pt x="14531" y="1482"/>
                  </a:cubicBezTo>
                  <a:cubicBezTo>
                    <a:pt x="11882" y="2965"/>
                    <a:pt x="8622" y="5929"/>
                    <a:pt x="5973" y="9106"/>
                  </a:cubicBezTo>
                  <a:cubicBezTo>
                    <a:pt x="3324" y="12282"/>
                    <a:pt x="1286" y="15671"/>
                    <a:pt x="471" y="17788"/>
                  </a:cubicBezTo>
                  <a:cubicBezTo>
                    <a:pt x="-344" y="19906"/>
                    <a:pt x="64" y="20753"/>
                    <a:pt x="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617472" y="4707231"/>
              <a:ext cx="63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655572" y="4770731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938501" y="4493574"/>
              <a:ext cx="161572" cy="38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75" fill="norm" stroke="1" extrusionOk="0">
                  <a:moveTo>
                    <a:pt x="21413" y="2708"/>
                  </a:moveTo>
                  <a:cubicBezTo>
                    <a:pt x="18888" y="1764"/>
                    <a:pt x="16364" y="819"/>
                    <a:pt x="13558" y="347"/>
                  </a:cubicBezTo>
                  <a:cubicBezTo>
                    <a:pt x="10753" y="-125"/>
                    <a:pt x="7668" y="-125"/>
                    <a:pt x="5423" y="406"/>
                  </a:cubicBezTo>
                  <a:cubicBezTo>
                    <a:pt x="3179" y="937"/>
                    <a:pt x="1777" y="2000"/>
                    <a:pt x="2338" y="3062"/>
                  </a:cubicBezTo>
                  <a:cubicBezTo>
                    <a:pt x="2899" y="4124"/>
                    <a:pt x="5423" y="5186"/>
                    <a:pt x="7387" y="6131"/>
                  </a:cubicBezTo>
                  <a:cubicBezTo>
                    <a:pt x="9351" y="7075"/>
                    <a:pt x="10753" y="7901"/>
                    <a:pt x="11455" y="8668"/>
                  </a:cubicBezTo>
                  <a:cubicBezTo>
                    <a:pt x="12156" y="9436"/>
                    <a:pt x="12156" y="10144"/>
                    <a:pt x="11034" y="10970"/>
                  </a:cubicBezTo>
                  <a:cubicBezTo>
                    <a:pt x="9912" y="11796"/>
                    <a:pt x="7668" y="12741"/>
                    <a:pt x="5984" y="13390"/>
                  </a:cubicBezTo>
                  <a:cubicBezTo>
                    <a:pt x="4301" y="14039"/>
                    <a:pt x="3179" y="14393"/>
                    <a:pt x="2197" y="14806"/>
                  </a:cubicBezTo>
                  <a:cubicBezTo>
                    <a:pt x="1216" y="15219"/>
                    <a:pt x="374" y="15691"/>
                    <a:pt x="94" y="16223"/>
                  </a:cubicBezTo>
                  <a:cubicBezTo>
                    <a:pt x="-187" y="16754"/>
                    <a:pt x="94" y="17344"/>
                    <a:pt x="1917" y="18229"/>
                  </a:cubicBezTo>
                  <a:cubicBezTo>
                    <a:pt x="3740" y="19114"/>
                    <a:pt x="7107" y="20295"/>
                    <a:pt x="10473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138172" y="4529431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221428" y="4536486"/>
              <a:ext cx="100895" cy="23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43" fill="norm" stroke="1" extrusionOk="0">
                  <a:moveTo>
                    <a:pt x="21012" y="514"/>
                  </a:moveTo>
                  <a:cubicBezTo>
                    <a:pt x="17926" y="129"/>
                    <a:pt x="14841" y="-257"/>
                    <a:pt x="12636" y="225"/>
                  </a:cubicBezTo>
                  <a:cubicBezTo>
                    <a:pt x="10432" y="707"/>
                    <a:pt x="9110" y="2057"/>
                    <a:pt x="6906" y="4950"/>
                  </a:cubicBezTo>
                  <a:cubicBezTo>
                    <a:pt x="4702" y="7843"/>
                    <a:pt x="1616" y="12279"/>
                    <a:pt x="514" y="15268"/>
                  </a:cubicBezTo>
                  <a:cubicBezTo>
                    <a:pt x="-588" y="18257"/>
                    <a:pt x="294" y="19800"/>
                    <a:pt x="1175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322322" y="4732631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468372" y="480883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665222" y="4789781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830322" y="4770731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2116072" y="4548481"/>
              <a:ext cx="1143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4070"/>
                    <a:pt x="8800" y="8139"/>
                    <a:pt x="12400" y="11739"/>
                  </a:cubicBezTo>
                  <a:cubicBezTo>
                    <a:pt x="16000" y="15339"/>
                    <a:pt x="18800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2189008" y="4529431"/>
              <a:ext cx="15566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7671" y="1586"/>
                    <a:pt x="13877" y="3173"/>
                    <a:pt x="10666" y="5492"/>
                  </a:cubicBezTo>
                  <a:cubicBezTo>
                    <a:pt x="7455" y="7810"/>
                    <a:pt x="4828" y="10861"/>
                    <a:pt x="2931" y="13119"/>
                  </a:cubicBezTo>
                  <a:cubicBezTo>
                    <a:pt x="1034" y="15376"/>
                    <a:pt x="-134" y="16841"/>
                    <a:pt x="12" y="18122"/>
                  </a:cubicBezTo>
                  <a:cubicBezTo>
                    <a:pt x="158" y="19403"/>
                    <a:pt x="1617" y="20502"/>
                    <a:pt x="30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2315809" y="4827881"/>
              <a:ext cx="79664" cy="8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49" fill="norm" stroke="1" extrusionOk="0">
                  <a:moveTo>
                    <a:pt x="930" y="0"/>
                  </a:moveTo>
                  <a:cubicBezTo>
                    <a:pt x="930" y="5400"/>
                    <a:pt x="930" y="10800"/>
                    <a:pt x="646" y="14850"/>
                  </a:cubicBezTo>
                  <a:cubicBezTo>
                    <a:pt x="361" y="18900"/>
                    <a:pt x="-207" y="21600"/>
                    <a:pt x="77" y="21330"/>
                  </a:cubicBezTo>
                  <a:cubicBezTo>
                    <a:pt x="361" y="21060"/>
                    <a:pt x="1498" y="17820"/>
                    <a:pt x="2919" y="14850"/>
                  </a:cubicBezTo>
                  <a:cubicBezTo>
                    <a:pt x="4340" y="11880"/>
                    <a:pt x="6046" y="9180"/>
                    <a:pt x="8035" y="6750"/>
                  </a:cubicBezTo>
                  <a:cubicBezTo>
                    <a:pt x="10025" y="4320"/>
                    <a:pt x="12298" y="2160"/>
                    <a:pt x="13719" y="2430"/>
                  </a:cubicBezTo>
                  <a:cubicBezTo>
                    <a:pt x="15140" y="2700"/>
                    <a:pt x="15709" y="5400"/>
                    <a:pt x="16846" y="8910"/>
                  </a:cubicBezTo>
                  <a:cubicBezTo>
                    <a:pt x="17982" y="12420"/>
                    <a:pt x="19688" y="16740"/>
                    <a:pt x="21393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2516122" y="4432185"/>
              <a:ext cx="95268" cy="54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512" fill="norm" stroke="1" extrusionOk="0">
                  <a:moveTo>
                    <a:pt x="4136" y="78"/>
                  </a:moveTo>
                  <a:cubicBezTo>
                    <a:pt x="6434" y="-5"/>
                    <a:pt x="8732" y="-88"/>
                    <a:pt x="11260" y="203"/>
                  </a:cubicBezTo>
                  <a:cubicBezTo>
                    <a:pt x="13787" y="494"/>
                    <a:pt x="16545" y="1158"/>
                    <a:pt x="17234" y="2280"/>
                  </a:cubicBezTo>
                  <a:cubicBezTo>
                    <a:pt x="17923" y="3401"/>
                    <a:pt x="16545" y="4980"/>
                    <a:pt x="15166" y="6184"/>
                  </a:cubicBezTo>
                  <a:cubicBezTo>
                    <a:pt x="13787" y="7389"/>
                    <a:pt x="12409" y="8220"/>
                    <a:pt x="11489" y="8884"/>
                  </a:cubicBezTo>
                  <a:cubicBezTo>
                    <a:pt x="10570" y="9549"/>
                    <a:pt x="10111" y="10047"/>
                    <a:pt x="11719" y="10754"/>
                  </a:cubicBezTo>
                  <a:cubicBezTo>
                    <a:pt x="13328" y="11460"/>
                    <a:pt x="17004" y="12374"/>
                    <a:pt x="19072" y="13578"/>
                  </a:cubicBezTo>
                  <a:cubicBezTo>
                    <a:pt x="21140" y="14783"/>
                    <a:pt x="21600" y="16278"/>
                    <a:pt x="18153" y="17649"/>
                  </a:cubicBezTo>
                  <a:cubicBezTo>
                    <a:pt x="14706" y="19020"/>
                    <a:pt x="7353" y="20266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45072" y="3081631"/>
              <a:ext cx="273051" cy="50801"/>
            </a:xfrm>
            <a:prstGeom prst="rect">
              <a:avLst/>
            </a:prstGeom>
            <a:effectLst/>
          </p:spPr>
        </p:pic>
        <p:pic>
          <p:nvPicPr>
            <p:cNvPr id="2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609058" y="3176881"/>
              <a:ext cx="259865" cy="66931"/>
            </a:xfrm>
            <a:prstGeom prst="rect">
              <a:avLst/>
            </a:prstGeom>
            <a:effectLst/>
          </p:spPr>
        </p:pic>
        <p:pic>
          <p:nvPicPr>
            <p:cNvPr id="22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86372" y="3011781"/>
              <a:ext cx="137341" cy="304801"/>
            </a:xfrm>
            <a:prstGeom prst="rect">
              <a:avLst/>
            </a:prstGeom>
            <a:effectLst/>
          </p:spPr>
        </p:pic>
        <p:pic>
          <p:nvPicPr>
            <p:cNvPr id="22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25326" y="2930320"/>
              <a:ext cx="280197" cy="599074"/>
            </a:xfrm>
            <a:prstGeom prst="rect">
              <a:avLst/>
            </a:prstGeom>
            <a:effectLst/>
          </p:spPr>
        </p:pic>
        <p:pic>
          <p:nvPicPr>
            <p:cNvPr id="2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54772" y="3037181"/>
              <a:ext cx="255413" cy="349251"/>
            </a:xfrm>
            <a:prstGeom prst="rect">
              <a:avLst/>
            </a:prstGeom>
            <a:effectLst/>
          </p:spPr>
        </p:pic>
        <p:pic>
          <p:nvPicPr>
            <p:cNvPr id="2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11872" y="3066485"/>
              <a:ext cx="165151" cy="332647"/>
            </a:xfrm>
            <a:prstGeom prst="rect">
              <a:avLst/>
            </a:prstGeom>
            <a:effectLst/>
          </p:spPr>
        </p:pic>
        <p:pic>
          <p:nvPicPr>
            <p:cNvPr id="23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532622" y="3087981"/>
              <a:ext cx="64721" cy="323851"/>
            </a:xfrm>
            <a:prstGeom prst="rect">
              <a:avLst/>
            </a:prstGeom>
            <a:effectLst/>
          </p:spPr>
        </p:pic>
        <p:pic>
          <p:nvPicPr>
            <p:cNvPr id="23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85655" y="3076226"/>
              <a:ext cx="135868" cy="138756"/>
            </a:xfrm>
            <a:prstGeom prst="rect">
              <a:avLst/>
            </a:prstGeom>
            <a:effectLst/>
          </p:spPr>
        </p:pic>
        <p:pic>
          <p:nvPicPr>
            <p:cNvPr id="23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634222" y="3462631"/>
              <a:ext cx="95251" cy="101601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49089" y="3057977"/>
              <a:ext cx="213784" cy="427672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5269" y="3310231"/>
              <a:ext cx="106504" cy="152944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672600" y="3227681"/>
              <a:ext cx="199873" cy="200818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64864" y="3225849"/>
              <a:ext cx="153659" cy="192333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140495" y="3047567"/>
              <a:ext cx="367508" cy="391867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521625" y="3226458"/>
              <a:ext cx="81098" cy="200968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607942" y="3246731"/>
              <a:ext cx="159881" cy="170238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047693" y="2994847"/>
              <a:ext cx="151930" cy="451963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203045" y="3311392"/>
              <a:ext cx="320428" cy="132898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529850" y="3352564"/>
              <a:ext cx="165073" cy="132537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17172" y="3175220"/>
              <a:ext cx="241301" cy="135012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25917" y="3190523"/>
              <a:ext cx="164306" cy="296500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399772" y="3221331"/>
              <a:ext cx="38101" cy="369431"/>
            </a:xfrm>
            <a:prstGeom prst="rect">
              <a:avLst/>
            </a:prstGeom>
            <a:effectLst/>
          </p:spPr>
        </p:pic>
        <p:pic>
          <p:nvPicPr>
            <p:cNvPr id="26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299117" y="3254605"/>
              <a:ext cx="176856" cy="131827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68972" y="4218281"/>
              <a:ext cx="266701" cy="50801"/>
            </a:xfrm>
            <a:prstGeom prst="rect">
              <a:avLst/>
            </a:prstGeom>
            <a:effectLst/>
          </p:spPr>
        </p:pic>
        <p:pic>
          <p:nvPicPr>
            <p:cNvPr id="26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83272" y="4154781"/>
              <a:ext cx="57151" cy="222251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10272" y="4154781"/>
              <a:ext cx="171451" cy="246705"/>
            </a:xfrm>
            <a:prstGeom prst="rect">
              <a:avLst/>
            </a:prstGeom>
            <a:effectLst/>
          </p:spPr>
        </p:pic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90344" y="4169296"/>
              <a:ext cx="207279" cy="199656"/>
            </a:xfrm>
            <a:prstGeom prst="rect">
              <a:avLst/>
            </a:prstGeom>
            <a:effectLst/>
          </p:spPr>
        </p:pic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80109" y="4198682"/>
              <a:ext cx="187414" cy="249305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325988" y="4235319"/>
              <a:ext cx="111385" cy="209608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431022" y="4256381"/>
              <a:ext cx="139701" cy="182034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77072" y="4213746"/>
              <a:ext cx="260351" cy="232192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809095" y="4052049"/>
              <a:ext cx="85478" cy="366348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67821" y="4032014"/>
              <a:ext cx="325202" cy="371628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244293" y="4220611"/>
              <a:ext cx="99678" cy="172114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383522" y="4238278"/>
              <a:ext cx="152401" cy="158934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605772" y="4440531"/>
              <a:ext cx="50801" cy="82551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07372" y="4275431"/>
              <a:ext cx="323851" cy="44451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745472" y="4313531"/>
              <a:ext cx="317501" cy="107951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72332" y="4222241"/>
              <a:ext cx="98097" cy="275441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448971" y="4138816"/>
              <a:ext cx="388702" cy="487719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990072" y="4173831"/>
              <a:ext cx="228601" cy="273051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009828" y="4186531"/>
              <a:ext cx="177095" cy="251138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301222" y="4161131"/>
              <a:ext cx="38101" cy="26670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230809" y="4164901"/>
              <a:ext cx="172014" cy="92612"/>
            </a:xfrm>
            <a:prstGeom prst="rect">
              <a:avLst/>
            </a:prstGeom>
            <a:effectLst/>
          </p:spPr>
        </p:pic>
        <p:pic>
          <p:nvPicPr>
            <p:cNvPr id="308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371072" y="4491331"/>
              <a:ext cx="95251" cy="88901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647211" y="4161131"/>
              <a:ext cx="478786" cy="374651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272209" y="4246101"/>
              <a:ext cx="165664" cy="213481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372110" y="4326231"/>
              <a:ext cx="116563" cy="311151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596622" y="4281781"/>
              <a:ext cx="107951" cy="373490"/>
            </a:xfrm>
            <a:prstGeom prst="rect">
              <a:avLst/>
            </a:prstGeom>
            <a:effectLst/>
          </p:spPr>
        </p:pic>
        <p:pic>
          <p:nvPicPr>
            <p:cNvPr id="31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552177" y="4302003"/>
              <a:ext cx="184146" cy="132179"/>
            </a:xfrm>
            <a:prstGeom prst="rect">
              <a:avLst/>
            </a:prstGeom>
            <a:effectLst/>
          </p:spPr>
        </p:pic>
        <p:pic>
          <p:nvPicPr>
            <p:cNvPr id="32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262622" y="5024731"/>
              <a:ext cx="158751" cy="44451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97572" y="4923131"/>
              <a:ext cx="184151" cy="189984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85551" y="4906154"/>
              <a:ext cx="218422" cy="191105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638408" y="4961231"/>
              <a:ext cx="59315" cy="105088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704072" y="4992981"/>
              <a:ext cx="50801" cy="95251"/>
            </a:xfrm>
            <a:prstGeom prst="rect">
              <a:avLst/>
            </a:prstGeom>
            <a:effectLst/>
          </p:spPr>
        </p:pic>
        <p:pic>
          <p:nvPicPr>
            <p:cNvPr id="330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478772" y="5081881"/>
              <a:ext cx="177801" cy="44451"/>
            </a:xfrm>
            <a:prstGeom prst="rect">
              <a:avLst/>
            </a:prstGeom>
            <a:effectLst/>
          </p:spPr>
        </p:pic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485122" y="5132681"/>
              <a:ext cx="273051" cy="37737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677324" y="5019326"/>
              <a:ext cx="101250" cy="240356"/>
            </a:xfrm>
            <a:prstGeom prst="rect">
              <a:avLst/>
            </a:prstGeom>
            <a:effectLst/>
          </p:spPr>
        </p:pic>
        <p:pic>
          <p:nvPicPr>
            <p:cNvPr id="33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292516" y="4978078"/>
              <a:ext cx="348307" cy="454500"/>
            </a:xfrm>
            <a:prstGeom prst="rect">
              <a:avLst/>
            </a:prstGeom>
            <a:effectLst/>
          </p:spPr>
        </p:pic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869422" y="5012031"/>
              <a:ext cx="241301" cy="285751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917777" y="5029774"/>
              <a:ext cx="186596" cy="312458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180572" y="5018381"/>
              <a:ext cx="114301" cy="260351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115859" y="5040377"/>
              <a:ext cx="198064" cy="105005"/>
            </a:xfrm>
            <a:prstGeom prst="rect">
              <a:avLst/>
            </a:prstGeom>
            <a:effectLst/>
          </p:spPr>
        </p:pic>
        <p:pic>
          <p:nvPicPr>
            <p:cNvPr id="34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231372" y="5272381"/>
              <a:ext cx="88901" cy="114301"/>
            </a:xfrm>
            <a:prstGeom prst="rect">
              <a:avLst/>
            </a:prstGeom>
            <a:effectLst/>
          </p:spPr>
        </p:pic>
        <p:pic>
          <p:nvPicPr>
            <p:cNvPr id="34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577359" y="4999331"/>
              <a:ext cx="523964" cy="323851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266422" y="5033058"/>
              <a:ext cx="171451" cy="156774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348972" y="5058597"/>
              <a:ext cx="152401" cy="340785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647422" y="5062831"/>
              <a:ext cx="107951" cy="311151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555893" y="5257564"/>
              <a:ext cx="104230" cy="135468"/>
            </a:xfrm>
            <a:prstGeom prst="rect">
              <a:avLst/>
            </a:prstGeom>
            <a:effectLst/>
          </p:spPr>
        </p:pic>
        <p:pic>
          <p:nvPicPr>
            <p:cNvPr id="35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539472" y="5319693"/>
              <a:ext cx="190501" cy="124139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249950" y="5702255"/>
              <a:ext cx="276573" cy="530809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799572" y="5740620"/>
              <a:ext cx="209551" cy="274712"/>
            </a:xfrm>
            <a:prstGeom prst="rect">
              <a:avLst/>
            </a:prstGeom>
            <a:effectLst/>
          </p:spPr>
        </p:pic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819152" y="5772824"/>
              <a:ext cx="266171" cy="267908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155172" y="5704181"/>
              <a:ext cx="120651" cy="349251"/>
            </a:xfrm>
            <a:prstGeom prst="rect">
              <a:avLst/>
            </a:prstGeom>
            <a:effectLst/>
          </p:spPr>
        </p:pic>
        <p:pic>
          <p:nvPicPr>
            <p:cNvPr id="368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028172" y="6008981"/>
              <a:ext cx="146051" cy="63501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161522" y="5983581"/>
              <a:ext cx="82551" cy="107951"/>
            </a:xfrm>
            <a:prstGeom prst="rect">
              <a:avLst/>
            </a:prstGeom>
            <a:effectLst/>
          </p:spPr>
        </p:pic>
        <p:pic>
          <p:nvPicPr>
            <p:cNvPr id="372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307572" y="6040731"/>
              <a:ext cx="101601" cy="114301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599672" y="5640681"/>
              <a:ext cx="568586" cy="400051"/>
            </a:xfrm>
            <a:prstGeom prst="rect">
              <a:avLst/>
            </a:prstGeom>
            <a:effectLst/>
          </p:spPr>
        </p:pic>
        <p:pic>
          <p:nvPicPr>
            <p:cNvPr id="376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298172" y="5742281"/>
              <a:ext cx="127001" cy="190501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361622" y="5801175"/>
              <a:ext cx="158801" cy="347507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647422" y="5812131"/>
              <a:ext cx="69851" cy="311151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1579916" y="5838589"/>
              <a:ext cx="213557" cy="1132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4" name="Drawing"/>
          <p:cNvGrpSpPr/>
          <p:nvPr/>
        </p:nvGrpSpPr>
        <p:grpSpPr>
          <a:xfrm>
            <a:off x="931953" y="1231899"/>
            <a:ext cx="11685498" cy="6788151"/>
            <a:chOff x="0" y="-38100"/>
            <a:chExt cx="11685496" cy="6788150"/>
          </a:xfrm>
        </p:grpSpPr>
        <p:sp>
          <p:nvSpPr>
            <p:cNvPr id="2184" name="Line"/>
            <p:cNvSpPr/>
            <p:nvPr/>
          </p:nvSpPr>
          <p:spPr>
            <a:xfrm>
              <a:off x="858746" y="816173"/>
              <a:ext cx="239699" cy="66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57" fill="norm" stroke="1" extrusionOk="0">
                  <a:moveTo>
                    <a:pt x="0" y="7408"/>
                  </a:moveTo>
                  <a:cubicBezTo>
                    <a:pt x="186" y="7069"/>
                    <a:pt x="372" y="6731"/>
                    <a:pt x="2607" y="6054"/>
                  </a:cubicBezTo>
                  <a:cubicBezTo>
                    <a:pt x="4841" y="5377"/>
                    <a:pt x="9124" y="4361"/>
                    <a:pt x="11731" y="3548"/>
                  </a:cubicBezTo>
                  <a:cubicBezTo>
                    <a:pt x="14338" y="2736"/>
                    <a:pt x="15269" y="2126"/>
                    <a:pt x="15734" y="1619"/>
                  </a:cubicBezTo>
                  <a:cubicBezTo>
                    <a:pt x="16200" y="1111"/>
                    <a:pt x="16200" y="705"/>
                    <a:pt x="15734" y="400"/>
                  </a:cubicBezTo>
                  <a:cubicBezTo>
                    <a:pt x="15269" y="95"/>
                    <a:pt x="14338" y="-108"/>
                    <a:pt x="12290" y="61"/>
                  </a:cubicBezTo>
                  <a:cubicBezTo>
                    <a:pt x="10241" y="231"/>
                    <a:pt x="7076" y="772"/>
                    <a:pt x="4655" y="1957"/>
                  </a:cubicBezTo>
                  <a:cubicBezTo>
                    <a:pt x="2234" y="3142"/>
                    <a:pt x="559" y="4970"/>
                    <a:pt x="838" y="6629"/>
                  </a:cubicBezTo>
                  <a:cubicBezTo>
                    <a:pt x="1117" y="8288"/>
                    <a:pt x="3352" y="9778"/>
                    <a:pt x="6890" y="11301"/>
                  </a:cubicBezTo>
                  <a:cubicBezTo>
                    <a:pt x="10428" y="12825"/>
                    <a:pt x="15269" y="14382"/>
                    <a:pt x="18062" y="15567"/>
                  </a:cubicBezTo>
                  <a:cubicBezTo>
                    <a:pt x="20855" y="16752"/>
                    <a:pt x="21600" y="17565"/>
                    <a:pt x="20762" y="18445"/>
                  </a:cubicBezTo>
                  <a:cubicBezTo>
                    <a:pt x="19924" y="19325"/>
                    <a:pt x="17503" y="20273"/>
                    <a:pt x="14803" y="20815"/>
                  </a:cubicBezTo>
                  <a:cubicBezTo>
                    <a:pt x="12103" y="21357"/>
                    <a:pt x="9124" y="21492"/>
                    <a:pt x="6983" y="21221"/>
                  </a:cubicBezTo>
                  <a:cubicBezTo>
                    <a:pt x="4841" y="20950"/>
                    <a:pt x="3538" y="20273"/>
                    <a:pt x="2234" y="19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986342" y="559890"/>
              <a:ext cx="158155" cy="1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126" fill="norm" stroke="1" extrusionOk="0">
                  <a:moveTo>
                    <a:pt x="2511" y="11109"/>
                  </a:moveTo>
                  <a:cubicBezTo>
                    <a:pt x="1935" y="12987"/>
                    <a:pt x="1359" y="14865"/>
                    <a:pt x="927" y="16900"/>
                  </a:cubicBezTo>
                  <a:cubicBezTo>
                    <a:pt x="495" y="18935"/>
                    <a:pt x="207" y="21126"/>
                    <a:pt x="63" y="21126"/>
                  </a:cubicBezTo>
                  <a:cubicBezTo>
                    <a:pt x="-81" y="21126"/>
                    <a:pt x="-81" y="18935"/>
                    <a:pt x="1215" y="15178"/>
                  </a:cubicBezTo>
                  <a:cubicBezTo>
                    <a:pt x="2511" y="11422"/>
                    <a:pt x="5103" y="6100"/>
                    <a:pt x="7263" y="3126"/>
                  </a:cubicBezTo>
                  <a:cubicBezTo>
                    <a:pt x="9423" y="152"/>
                    <a:pt x="11151" y="-474"/>
                    <a:pt x="12447" y="309"/>
                  </a:cubicBezTo>
                  <a:cubicBezTo>
                    <a:pt x="13743" y="1091"/>
                    <a:pt x="14607" y="3283"/>
                    <a:pt x="16047" y="6569"/>
                  </a:cubicBezTo>
                  <a:cubicBezTo>
                    <a:pt x="17487" y="9856"/>
                    <a:pt x="19503" y="14239"/>
                    <a:pt x="21519" y="18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220696" y="1511300"/>
              <a:ext cx="1905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667"/>
                    <a:pt x="6720" y="5333"/>
                    <a:pt x="9960" y="8800"/>
                  </a:cubicBezTo>
                  <a:cubicBezTo>
                    <a:pt x="13200" y="12267"/>
                    <a:pt x="16320" y="16533"/>
                    <a:pt x="18240" y="18800"/>
                  </a:cubicBezTo>
                  <a:cubicBezTo>
                    <a:pt x="20160" y="21067"/>
                    <a:pt x="20880" y="213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290546" y="1479550"/>
              <a:ext cx="1143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185"/>
                    <a:pt x="17600" y="369"/>
                    <a:pt x="14600" y="2215"/>
                  </a:cubicBezTo>
                  <a:cubicBezTo>
                    <a:pt x="11600" y="4062"/>
                    <a:pt x="7600" y="7569"/>
                    <a:pt x="5000" y="11077"/>
                  </a:cubicBezTo>
                  <a:cubicBezTo>
                    <a:pt x="2400" y="14585"/>
                    <a:pt x="1200" y="180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487396" y="1638300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595346" y="1513416"/>
              <a:ext cx="133351" cy="10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9" fill="norm" stroke="1" extrusionOk="0">
                  <a:moveTo>
                    <a:pt x="0" y="831"/>
                  </a:moveTo>
                  <a:cubicBezTo>
                    <a:pt x="1714" y="0"/>
                    <a:pt x="3429" y="-831"/>
                    <a:pt x="6343" y="1661"/>
                  </a:cubicBezTo>
                  <a:cubicBezTo>
                    <a:pt x="9257" y="4154"/>
                    <a:pt x="13371" y="9969"/>
                    <a:pt x="16114" y="13707"/>
                  </a:cubicBezTo>
                  <a:cubicBezTo>
                    <a:pt x="18857" y="17446"/>
                    <a:pt x="20229" y="19107"/>
                    <a:pt x="21600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720230" y="1536699"/>
              <a:ext cx="7196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2118"/>
                    <a:pt x="8894" y="4235"/>
                    <a:pt x="5082" y="7482"/>
                  </a:cubicBezTo>
                  <a:cubicBezTo>
                    <a:pt x="1271" y="10729"/>
                    <a:pt x="0" y="15106"/>
                    <a:pt x="0" y="17647"/>
                  </a:cubicBezTo>
                  <a:cubicBezTo>
                    <a:pt x="0" y="20188"/>
                    <a:pt x="1271" y="20894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2490696" y="1168400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2528796" y="1346199"/>
              <a:ext cx="1651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108" y="17280"/>
                    <a:pt x="2215" y="21600"/>
                    <a:pt x="5815" y="19440"/>
                  </a:cubicBezTo>
                  <a:cubicBezTo>
                    <a:pt x="9415" y="17280"/>
                    <a:pt x="15508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3598592" y="666254"/>
              <a:ext cx="441505" cy="45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21" fill="norm" stroke="1" extrusionOk="0">
                  <a:moveTo>
                    <a:pt x="19603" y="910"/>
                  </a:moveTo>
                  <a:cubicBezTo>
                    <a:pt x="20014" y="516"/>
                    <a:pt x="20425" y="121"/>
                    <a:pt x="20271" y="23"/>
                  </a:cubicBezTo>
                  <a:cubicBezTo>
                    <a:pt x="20117" y="-76"/>
                    <a:pt x="19397" y="121"/>
                    <a:pt x="17494" y="1009"/>
                  </a:cubicBezTo>
                  <a:cubicBezTo>
                    <a:pt x="15591" y="1897"/>
                    <a:pt x="12505" y="3475"/>
                    <a:pt x="10294" y="4658"/>
                  </a:cubicBezTo>
                  <a:cubicBezTo>
                    <a:pt x="8083" y="5842"/>
                    <a:pt x="6745" y="6631"/>
                    <a:pt x="5768" y="7321"/>
                  </a:cubicBezTo>
                  <a:cubicBezTo>
                    <a:pt x="4791" y="8012"/>
                    <a:pt x="4174" y="8603"/>
                    <a:pt x="3917" y="9146"/>
                  </a:cubicBezTo>
                  <a:cubicBezTo>
                    <a:pt x="3660" y="9688"/>
                    <a:pt x="3763" y="10182"/>
                    <a:pt x="4483" y="10527"/>
                  </a:cubicBezTo>
                  <a:cubicBezTo>
                    <a:pt x="5203" y="10872"/>
                    <a:pt x="6540" y="11069"/>
                    <a:pt x="7928" y="11168"/>
                  </a:cubicBezTo>
                  <a:cubicBezTo>
                    <a:pt x="9317" y="11266"/>
                    <a:pt x="10757" y="11266"/>
                    <a:pt x="11785" y="11365"/>
                  </a:cubicBezTo>
                  <a:cubicBezTo>
                    <a:pt x="12814" y="11464"/>
                    <a:pt x="13431" y="11661"/>
                    <a:pt x="13585" y="11957"/>
                  </a:cubicBezTo>
                  <a:cubicBezTo>
                    <a:pt x="13740" y="12253"/>
                    <a:pt x="13431" y="12647"/>
                    <a:pt x="12043" y="13535"/>
                  </a:cubicBezTo>
                  <a:cubicBezTo>
                    <a:pt x="10654" y="14423"/>
                    <a:pt x="8185" y="15803"/>
                    <a:pt x="6077" y="16987"/>
                  </a:cubicBezTo>
                  <a:cubicBezTo>
                    <a:pt x="3968" y="18171"/>
                    <a:pt x="2220" y="19157"/>
                    <a:pt x="1191" y="19847"/>
                  </a:cubicBezTo>
                  <a:cubicBezTo>
                    <a:pt x="163" y="20538"/>
                    <a:pt x="-146" y="20932"/>
                    <a:pt x="60" y="21179"/>
                  </a:cubicBezTo>
                  <a:cubicBezTo>
                    <a:pt x="265" y="21425"/>
                    <a:pt x="985" y="21524"/>
                    <a:pt x="3094" y="21277"/>
                  </a:cubicBezTo>
                  <a:cubicBezTo>
                    <a:pt x="5203" y="21031"/>
                    <a:pt x="8700" y="20439"/>
                    <a:pt x="11683" y="20045"/>
                  </a:cubicBezTo>
                  <a:cubicBezTo>
                    <a:pt x="14665" y="19650"/>
                    <a:pt x="17134" y="19453"/>
                    <a:pt x="18625" y="19354"/>
                  </a:cubicBezTo>
                  <a:cubicBezTo>
                    <a:pt x="20117" y="19256"/>
                    <a:pt x="20631" y="19256"/>
                    <a:pt x="20940" y="19403"/>
                  </a:cubicBezTo>
                  <a:cubicBezTo>
                    <a:pt x="21248" y="19551"/>
                    <a:pt x="21351" y="19847"/>
                    <a:pt x="21454" y="20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3671796" y="1339850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3671796" y="1253280"/>
              <a:ext cx="38101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3767046" y="1320800"/>
              <a:ext cx="825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3786096" y="1390650"/>
              <a:ext cx="76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970246" y="1282700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754875" y="497982"/>
              <a:ext cx="132822" cy="12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44" fill="norm" stroke="1" extrusionOk="0">
                  <a:moveTo>
                    <a:pt x="1971" y="9264"/>
                  </a:moveTo>
                  <a:cubicBezTo>
                    <a:pt x="1285" y="7464"/>
                    <a:pt x="600" y="5664"/>
                    <a:pt x="257" y="6024"/>
                  </a:cubicBezTo>
                  <a:cubicBezTo>
                    <a:pt x="-86" y="6384"/>
                    <a:pt x="-86" y="8904"/>
                    <a:pt x="257" y="10164"/>
                  </a:cubicBezTo>
                  <a:cubicBezTo>
                    <a:pt x="600" y="11424"/>
                    <a:pt x="1285" y="11424"/>
                    <a:pt x="1628" y="10164"/>
                  </a:cubicBezTo>
                  <a:cubicBezTo>
                    <a:pt x="1971" y="8904"/>
                    <a:pt x="1971" y="6384"/>
                    <a:pt x="3514" y="4044"/>
                  </a:cubicBezTo>
                  <a:cubicBezTo>
                    <a:pt x="5057" y="1704"/>
                    <a:pt x="8143" y="-456"/>
                    <a:pt x="10714" y="84"/>
                  </a:cubicBezTo>
                  <a:cubicBezTo>
                    <a:pt x="13285" y="624"/>
                    <a:pt x="15343" y="3864"/>
                    <a:pt x="17057" y="7824"/>
                  </a:cubicBezTo>
                  <a:cubicBezTo>
                    <a:pt x="18771" y="11784"/>
                    <a:pt x="20143" y="16464"/>
                    <a:pt x="21514" y="2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3741646" y="558800"/>
              <a:ext cx="1569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154"/>
                    <a:pt x="16200" y="8308"/>
                    <a:pt x="18900" y="11908"/>
                  </a:cubicBezTo>
                  <a:cubicBezTo>
                    <a:pt x="21600" y="15508"/>
                    <a:pt x="18900" y="18554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4224246" y="666477"/>
              <a:ext cx="266701" cy="56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19029" y="739"/>
                  </a:moveTo>
                  <a:cubicBezTo>
                    <a:pt x="17314" y="334"/>
                    <a:pt x="15600" y="-70"/>
                    <a:pt x="13200" y="11"/>
                  </a:cubicBezTo>
                  <a:cubicBezTo>
                    <a:pt x="10800" y="92"/>
                    <a:pt x="7714" y="658"/>
                    <a:pt x="5829" y="1427"/>
                  </a:cubicBezTo>
                  <a:cubicBezTo>
                    <a:pt x="3943" y="2195"/>
                    <a:pt x="3257" y="3166"/>
                    <a:pt x="3771" y="4379"/>
                  </a:cubicBezTo>
                  <a:cubicBezTo>
                    <a:pt x="4286" y="5593"/>
                    <a:pt x="6000" y="7049"/>
                    <a:pt x="7029" y="8303"/>
                  </a:cubicBezTo>
                  <a:cubicBezTo>
                    <a:pt x="8057" y="9557"/>
                    <a:pt x="8400" y="10609"/>
                    <a:pt x="7886" y="11458"/>
                  </a:cubicBezTo>
                  <a:cubicBezTo>
                    <a:pt x="7371" y="12308"/>
                    <a:pt x="6000" y="12955"/>
                    <a:pt x="4714" y="13319"/>
                  </a:cubicBezTo>
                  <a:cubicBezTo>
                    <a:pt x="3429" y="13683"/>
                    <a:pt x="2229" y="13764"/>
                    <a:pt x="1371" y="13642"/>
                  </a:cubicBezTo>
                  <a:cubicBezTo>
                    <a:pt x="514" y="13521"/>
                    <a:pt x="0" y="13197"/>
                    <a:pt x="0" y="12874"/>
                  </a:cubicBezTo>
                  <a:cubicBezTo>
                    <a:pt x="0" y="12550"/>
                    <a:pt x="514" y="12227"/>
                    <a:pt x="1629" y="11984"/>
                  </a:cubicBezTo>
                  <a:cubicBezTo>
                    <a:pt x="2743" y="11741"/>
                    <a:pt x="4457" y="11579"/>
                    <a:pt x="5743" y="11579"/>
                  </a:cubicBezTo>
                  <a:cubicBezTo>
                    <a:pt x="7029" y="11579"/>
                    <a:pt x="7886" y="11741"/>
                    <a:pt x="8400" y="12065"/>
                  </a:cubicBezTo>
                  <a:cubicBezTo>
                    <a:pt x="8914" y="12388"/>
                    <a:pt x="9086" y="12874"/>
                    <a:pt x="8829" y="13723"/>
                  </a:cubicBezTo>
                  <a:cubicBezTo>
                    <a:pt x="8571" y="14573"/>
                    <a:pt x="7886" y="15786"/>
                    <a:pt x="7286" y="16919"/>
                  </a:cubicBezTo>
                  <a:cubicBezTo>
                    <a:pt x="6686" y="18051"/>
                    <a:pt x="6171" y="19103"/>
                    <a:pt x="6086" y="19831"/>
                  </a:cubicBezTo>
                  <a:cubicBezTo>
                    <a:pt x="6000" y="20559"/>
                    <a:pt x="6343" y="20964"/>
                    <a:pt x="7029" y="21206"/>
                  </a:cubicBezTo>
                  <a:cubicBezTo>
                    <a:pt x="7714" y="21449"/>
                    <a:pt x="8743" y="21530"/>
                    <a:pt x="11229" y="21206"/>
                  </a:cubicBezTo>
                  <a:cubicBezTo>
                    <a:pt x="13714" y="20883"/>
                    <a:pt x="17657" y="20155"/>
                    <a:pt x="21600" y="19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4606667" y="762705"/>
              <a:ext cx="150980" cy="43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62" fill="norm" stroke="1" extrusionOk="0">
                  <a:moveTo>
                    <a:pt x="19331" y="277"/>
                  </a:moveTo>
                  <a:cubicBezTo>
                    <a:pt x="17851" y="70"/>
                    <a:pt x="16372" y="-138"/>
                    <a:pt x="14301" y="122"/>
                  </a:cubicBezTo>
                  <a:cubicBezTo>
                    <a:pt x="12229" y="381"/>
                    <a:pt x="9566" y="1108"/>
                    <a:pt x="6903" y="2874"/>
                  </a:cubicBezTo>
                  <a:cubicBezTo>
                    <a:pt x="4240" y="4639"/>
                    <a:pt x="1577" y="7443"/>
                    <a:pt x="542" y="10091"/>
                  </a:cubicBezTo>
                  <a:cubicBezTo>
                    <a:pt x="-494" y="12739"/>
                    <a:pt x="98" y="15231"/>
                    <a:pt x="1133" y="16997"/>
                  </a:cubicBezTo>
                  <a:cubicBezTo>
                    <a:pt x="2169" y="18762"/>
                    <a:pt x="3648" y="19800"/>
                    <a:pt x="7051" y="20424"/>
                  </a:cubicBezTo>
                  <a:cubicBezTo>
                    <a:pt x="10454" y="21047"/>
                    <a:pt x="15780" y="21254"/>
                    <a:pt x="21106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4871946" y="863600"/>
              <a:ext cx="2413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3" y="1500"/>
                    <a:pt x="5305" y="3000"/>
                    <a:pt x="8147" y="5550"/>
                  </a:cubicBezTo>
                  <a:cubicBezTo>
                    <a:pt x="10989" y="8100"/>
                    <a:pt x="14021" y="11700"/>
                    <a:pt x="16295" y="14550"/>
                  </a:cubicBezTo>
                  <a:cubicBezTo>
                    <a:pt x="18568" y="17400"/>
                    <a:pt x="20084" y="195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4958905" y="812800"/>
              <a:ext cx="211492" cy="38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62" fill="norm" stroke="1" extrusionOk="0">
                  <a:moveTo>
                    <a:pt x="21368" y="0"/>
                  </a:moveTo>
                  <a:cubicBezTo>
                    <a:pt x="20085" y="0"/>
                    <a:pt x="18802" y="0"/>
                    <a:pt x="17412" y="646"/>
                  </a:cubicBezTo>
                  <a:cubicBezTo>
                    <a:pt x="16021" y="1291"/>
                    <a:pt x="14524" y="2583"/>
                    <a:pt x="12172" y="5224"/>
                  </a:cubicBezTo>
                  <a:cubicBezTo>
                    <a:pt x="9819" y="7865"/>
                    <a:pt x="6612" y="11857"/>
                    <a:pt x="4473" y="14498"/>
                  </a:cubicBezTo>
                  <a:cubicBezTo>
                    <a:pt x="2334" y="17139"/>
                    <a:pt x="1265" y="18430"/>
                    <a:pt x="623" y="19428"/>
                  </a:cubicBezTo>
                  <a:cubicBezTo>
                    <a:pt x="-18" y="20426"/>
                    <a:pt x="-232" y="21130"/>
                    <a:pt x="303" y="21365"/>
                  </a:cubicBezTo>
                  <a:cubicBezTo>
                    <a:pt x="837" y="21600"/>
                    <a:pt x="2120" y="21365"/>
                    <a:pt x="3404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5271996" y="1060450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5243686" y="946150"/>
              <a:ext cx="52703" cy="7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266" fill="norm" stroke="1" extrusionOk="0">
                  <a:moveTo>
                    <a:pt x="18589" y="0"/>
                  </a:moveTo>
                  <a:cubicBezTo>
                    <a:pt x="14435" y="1200"/>
                    <a:pt x="10281" y="2400"/>
                    <a:pt x="6958" y="4500"/>
                  </a:cubicBezTo>
                  <a:cubicBezTo>
                    <a:pt x="3635" y="6600"/>
                    <a:pt x="1143" y="9600"/>
                    <a:pt x="312" y="12600"/>
                  </a:cubicBezTo>
                  <a:cubicBezTo>
                    <a:pt x="-519" y="15600"/>
                    <a:pt x="312" y="18600"/>
                    <a:pt x="2804" y="20100"/>
                  </a:cubicBezTo>
                  <a:cubicBezTo>
                    <a:pt x="5296" y="21600"/>
                    <a:pt x="9450" y="21600"/>
                    <a:pt x="12773" y="20400"/>
                  </a:cubicBezTo>
                  <a:cubicBezTo>
                    <a:pt x="16096" y="19200"/>
                    <a:pt x="18589" y="16800"/>
                    <a:pt x="19835" y="14100"/>
                  </a:cubicBezTo>
                  <a:cubicBezTo>
                    <a:pt x="21081" y="11400"/>
                    <a:pt x="21081" y="8400"/>
                    <a:pt x="19004" y="6900"/>
                  </a:cubicBezTo>
                  <a:cubicBezTo>
                    <a:pt x="16927" y="5400"/>
                    <a:pt x="12773" y="5400"/>
                    <a:pt x="8619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5506946" y="1041400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5875246" y="863600"/>
              <a:ext cx="2032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2817"/>
                    <a:pt x="8100" y="5635"/>
                    <a:pt x="11700" y="8765"/>
                  </a:cubicBezTo>
                  <a:cubicBezTo>
                    <a:pt x="15300" y="11896"/>
                    <a:pt x="18450" y="15339"/>
                    <a:pt x="20025" y="17530"/>
                  </a:cubicBezTo>
                  <a:cubicBezTo>
                    <a:pt x="21600" y="19722"/>
                    <a:pt x="216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5913346" y="868221"/>
              <a:ext cx="228601" cy="31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116"/>
                  </a:moveTo>
                  <a:cubicBezTo>
                    <a:pt x="20600" y="-26"/>
                    <a:pt x="19600" y="-168"/>
                    <a:pt x="18100" y="543"/>
                  </a:cubicBezTo>
                  <a:cubicBezTo>
                    <a:pt x="16600" y="1253"/>
                    <a:pt x="14600" y="2816"/>
                    <a:pt x="11900" y="5445"/>
                  </a:cubicBezTo>
                  <a:cubicBezTo>
                    <a:pt x="9200" y="8074"/>
                    <a:pt x="5800" y="11769"/>
                    <a:pt x="3700" y="14611"/>
                  </a:cubicBezTo>
                  <a:cubicBezTo>
                    <a:pt x="1600" y="17453"/>
                    <a:pt x="800" y="19443"/>
                    <a:pt x="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5854080" y="771731"/>
              <a:ext cx="294217" cy="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39" fill="norm" stroke="1" extrusionOk="0">
                  <a:moveTo>
                    <a:pt x="155" y="21039"/>
                  </a:moveTo>
                  <a:cubicBezTo>
                    <a:pt x="0" y="16343"/>
                    <a:pt x="-154" y="11648"/>
                    <a:pt x="309" y="8361"/>
                  </a:cubicBezTo>
                  <a:cubicBezTo>
                    <a:pt x="772" y="5074"/>
                    <a:pt x="1852" y="3196"/>
                    <a:pt x="4320" y="1787"/>
                  </a:cubicBezTo>
                  <a:cubicBezTo>
                    <a:pt x="6789" y="378"/>
                    <a:pt x="10646" y="-561"/>
                    <a:pt x="13732" y="378"/>
                  </a:cubicBezTo>
                  <a:cubicBezTo>
                    <a:pt x="16817" y="1317"/>
                    <a:pt x="19132" y="4135"/>
                    <a:pt x="21446" y="6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6237196" y="749300"/>
              <a:ext cx="134449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600" fill="norm" stroke="1" extrusionOk="0">
                  <a:moveTo>
                    <a:pt x="3927" y="0"/>
                  </a:moveTo>
                  <a:cubicBezTo>
                    <a:pt x="9818" y="2208"/>
                    <a:pt x="15709" y="4416"/>
                    <a:pt x="18655" y="6816"/>
                  </a:cubicBezTo>
                  <a:cubicBezTo>
                    <a:pt x="21600" y="9216"/>
                    <a:pt x="21600" y="11808"/>
                    <a:pt x="18000" y="14304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6491196" y="110490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6813835" y="737128"/>
              <a:ext cx="153612" cy="392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04" fill="norm" stroke="1" extrusionOk="0">
                  <a:moveTo>
                    <a:pt x="16147" y="3783"/>
                  </a:moveTo>
                  <a:cubicBezTo>
                    <a:pt x="16147" y="3206"/>
                    <a:pt x="16147" y="2628"/>
                    <a:pt x="16147" y="1877"/>
                  </a:cubicBezTo>
                  <a:cubicBezTo>
                    <a:pt x="16147" y="1127"/>
                    <a:pt x="16147" y="203"/>
                    <a:pt x="15555" y="29"/>
                  </a:cubicBezTo>
                  <a:cubicBezTo>
                    <a:pt x="14963" y="-144"/>
                    <a:pt x="13780" y="434"/>
                    <a:pt x="11265" y="2513"/>
                  </a:cubicBezTo>
                  <a:cubicBezTo>
                    <a:pt x="8750" y="4592"/>
                    <a:pt x="4903" y="8173"/>
                    <a:pt x="2684" y="11407"/>
                  </a:cubicBezTo>
                  <a:cubicBezTo>
                    <a:pt x="465" y="14641"/>
                    <a:pt x="-127" y="17529"/>
                    <a:pt x="21" y="19204"/>
                  </a:cubicBezTo>
                  <a:cubicBezTo>
                    <a:pt x="169" y="20878"/>
                    <a:pt x="1057" y="21340"/>
                    <a:pt x="4755" y="21398"/>
                  </a:cubicBezTo>
                  <a:cubicBezTo>
                    <a:pt x="8454" y="21456"/>
                    <a:pt x="14963" y="21109"/>
                    <a:pt x="21473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7066602" y="808892"/>
              <a:ext cx="173895" cy="13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04" fill="norm" stroke="1" extrusionOk="0">
                  <a:moveTo>
                    <a:pt x="300" y="5775"/>
                  </a:moveTo>
                  <a:cubicBezTo>
                    <a:pt x="40" y="3718"/>
                    <a:pt x="-220" y="1661"/>
                    <a:pt x="300" y="633"/>
                  </a:cubicBezTo>
                  <a:cubicBezTo>
                    <a:pt x="821" y="-396"/>
                    <a:pt x="2122" y="-396"/>
                    <a:pt x="4725" y="2347"/>
                  </a:cubicBezTo>
                  <a:cubicBezTo>
                    <a:pt x="7327" y="5090"/>
                    <a:pt x="11231" y="10575"/>
                    <a:pt x="14223" y="14175"/>
                  </a:cubicBezTo>
                  <a:cubicBezTo>
                    <a:pt x="17216" y="17775"/>
                    <a:pt x="19298" y="19490"/>
                    <a:pt x="2138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7162289" y="831850"/>
              <a:ext cx="122658" cy="3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66" fill="norm" stroke="1" extrusionOk="0">
                  <a:moveTo>
                    <a:pt x="21215" y="0"/>
                  </a:moveTo>
                  <a:cubicBezTo>
                    <a:pt x="19384" y="0"/>
                    <a:pt x="17554" y="0"/>
                    <a:pt x="16273" y="344"/>
                  </a:cubicBezTo>
                  <a:cubicBezTo>
                    <a:pt x="14991" y="688"/>
                    <a:pt x="14259" y="1376"/>
                    <a:pt x="12429" y="3783"/>
                  </a:cubicBezTo>
                  <a:cubicBezTo>
                    <a:pt x="10598" y="6191"/>
                    <a:pt x="7669" y="10318"/>
                    <a:pt x="5473" y="13276"/>
                  </a:cubicBezTo>
                  <a:cubicBezTo>
                    <a:pt x="3276" y="16234"/>
                    <a:pt x="1812" y="18023"/>
                    <a:pt x="896" y="19261"/>
                  </a:cubicBezTo>
                  <a:cubicBezTo>
                    <a:pt x="-19" y="20499"/>
                    <a:pt x="-385" y="21187"/>
                    <a:pt x="530" y="21394"/>
                  </a:cubicBezTo>
                  <a:cubicBezTo>
                    <a:pt x="1446" y="21600"/>
                    <a:pt x="3642" y="21325"/>
                    <a:pt x="5839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7329396" y="1085850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7336688" y="977849"/>
              <a:ext cx="42226" cy="3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9" h="20490" fill="norm" stroke="1" extrusionOk="0">
                  <a:moveTo>
                    <a:pt x="5713" y="27"/>
                  </a:moveTo>
                  <a:cubicBezTo>
                    <a:pt x="2628" y="4574"/>
                    <a:pt x="-458" y="9122"/>
                    <a:pt x="56" y="13101"/>
                  </a:cubicBezTo>
                  <a:cubicBezTo>
                    <a:pt x="571" y="17079"/>
                    <a:pt x="4685" y="20490"/>
                    <a:pt x="8799" y="20490"/>
                  </a:cubicBezTo>
                  <a:cubicBezTo>
                    <a:pt x="12913" y="20490"/>
                    <a:pt x="17028" y="17079"/>
                    <a:pt x="19085" y="12532"/>
                  </a:cubicBezTo>
                  <a:cubicBezTo>
                    <a:pt x="21142" y="7985"/>
                    <a:pt x="21142" y="2301"/>
                    <a:pt x="18056" y="595"/>
                  </a:cubicBezTo>
                  <a:cubicBezTo>
                    <a:pt x="14971" y="-1110"/>
                    <a:pt x="8799" y="1164"/>
                    <a:pt x="2628" y="3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7596096" y="975222"/>
              <a:ext cx="2159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35" y="12302"/>
                    <a:pt x="1271" y="4448"/>
                    <a:pt x="4871" y="1502"/>
                  </a:cubicBezTo>
                  <a:cubicBezTo>
                    <a:pt x="8471" y="-1443"/>
                    <a:pt x="1503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7970746" y="768350"/>
              <a:ext cx="152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81"/>
                    <a:pt x="7200" y="8361"/>
                    <a:pt x="10800" y="11961"/>
                  </a:cubicBezTo>
                  <a:cubicBezTo>
                    <a:pt x="14400" y="15561"/>
                    <a:pt x="18000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8072346" y="817604"/>
              <a:ext cx="165101" cy="34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96"/>
                  </a:moveTo>
                  <a:cubicBezTo>
                    <a:pt x="20215" y="-35"/>
                    <a:pt x="18831" y="-167"/>
                    <a:pt x="16477" y="689"/>
                  </a:cubicBezTo>
                  <a:cubicBezTo>
                    <a:pt x="14123" y="1545"/>
                    <a:pt x="10800" y="3389"/>
                    <a:pt x="7892" y="6287"/>
                  </a:cubicBezTo>
                  <a:cubicBezTo>
                    <a:pt x="4985" y="9184"/>
                    <a:pt x="2492" y="13135"/>
                    <a:pt x="1246" y="15835"/>
                  </a:cubicBezTo>
                  <a:cubicBezTo>
                    <a:pt x="0" y="18535"/>
                    <a:pt x="0" y="19984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7964396" y="682806"/>
              <a:ext cx="2349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49" y="11918"/>
                    <a:pt x="10897" y="3818"/>
                    <a:pt x="14497" y="1118"/>
                  </a:cubicBezTo>
                  <a:cubicBezTo>
                    <a:pt x="18097" y="-1582"/>
                    <a:pt x="1984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8243796" y="717550"/>
              <a:ext cx="194966" cy="48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81" fill="norm" stroke="1" extrusionOk="0">
                  <a:moveTo>
                    <a:pt x="12542" y="0"/>
                  </a:moveTo>
                  <a:cubicBezTo>
                    <a:pt x="14632" y="657"/>
                    <a:pt x="16723" y="1315"/>
                    <a:pt x="18465" y="2864"/>
                  </a:cubicBezTo>
                  <a:cubicBezTo>
                    <a:pt x="20206" y="4414"/>
                    <a:pt x="21600" y="6856"/>
                    <a:pt x="21368" y="9485"/>
                  </a:cubicBezTo>
                  <a:cubicBezTo>
                    <a:pt x="21135" y="12115"/>
                    <a:pt x="19277" y="14932"/>
                    <a:pt x="16026" y="16998"/>
                  </a:cubicBezTo>
                  <a:cubicBezTo>
                    <a:pt x="12774" y="19064"/>
                    <a:pt x="8129" y="20379"/>
                    <a:pt x="5226" y="20990"/>
                  </a:cubicBezTo>
                  <a:cubicBezTo>
                    <a:pt x="2323" y="21600"/>
                    <a:pt x="1161" y="21506"/>
                    <a:pt x="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8567646" y="583073"/>
              <a:ext cx="168909" cy="65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98" fill="norm" stroke="1" extrusionOk="0">
                  <a:moveTo>
                    <a:pt x="5600" y="454"/>
                  </a:moveTo>
                  <a:cubicBezTo>
                    <a:pt x="9067" y="176"/>
                    <a:pt x="12533" y="-102"/>
                    <a:pt x="15200" y="37"/>
                  </a:cubicBezTo>
                  <a:cubicBezTo>
                    <a:pt x="17867" y="176"/>
                    <a:pt x="19733" y="731"/>
                    <a:pt x="20667" y="1426"/>
                  </a:cubicBezTo>
                  <a:cubicBezTo>
                    <a:pt x="21600" y="2121"/>
                    <a:pt x="21600" y="2954"/>
                    <a:pt x="19733" y="4065"/>
                  </a:cubicBezTo>
                  <a:cubicBezTo>
                    <a:pt x="17867" y="5176"/>
                    <a:pt x="14133" y="6566"/>
                    <a:pt x="11200" y="7573"/>
                  </a:cubicBezTo>
                  <a:cubicBezTo>
                    <a:pt x="8267" y="8580"/>
                    <a:pt x="6133" y="9205"/>
                    <a:pt x="4933" y="9899"/>
                  </a:cubicBezTo>
                  <a:cubicBezTo>
                    <a:pt x="3733" y="10594"/>
                    <a:pt x="3467" y="11358"/>
                    <a:pt x="4533" y="12469"/>
                  </a:cubicBezTo>
                  <a:cubicBezTo>
                    <a:pt x="5600" y="13580"/>
                    <a:pt x="8000" y="15039"/>
                    <a:pt x="9733" y="16324"/>
                  </a:cubicBezTo>
                  <a:cubicBezTo>
                    <a:pt x="11467" y="17609"/>
                    <a:pt x="12533" y="18720"/>
                    <a:pt x="12267" y="19553"/>
                  </a:cubicBezTo>
                  <a:cubicBezTo>
                    <a:pt x="12000" y="20387"/>
                    <a:pt x="10400" y="20942"/>
                    <a:pt x="8133" y="21220"/>
                  </a:cubicBezTo>
                  <a:cubicBezTo>
                    <a:pt x="5867" y="21498"/>
                    <a:pt x="2933" y="21498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3582896" y="1543050"/>
              <a:ext cx="50609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" y="21600"/>
                    <a:pt x="795" y="21600"/>
                    <a:pt x="1174" y="21494"/>
                  </a:cubicBezTo>
                  <a:cubicBezTo>
                    <a:pt x="1554" y="21388"/>
                    <a:pt x="1915" y="21176"/>
                    <a:pt x="2286" y="20859"/>
                  </a:cubicBezTo>
                  <a:cubicBezTo>
                    <a:pt x="2656" y="20541"/>
                    <a:pt x="3035" y="20118"/>
                    <a:pt x="3388" y="19694"/>
                  </a:cubicBezTo>
                  <a:cubicBezTo>
                    <a:pt x="3740" y="19271"/>
                    <a:pt x="4065" y="18847"/>
                    <a:pt x="4404" y="18529"/>
                  </a:cubicBezTo>
                  <a:cubicBezTo>
                    <a:pt x="4743" y="18212"/>
                    <a:pt x="5095" y="18000"/>
                    <a:pt x="5452" y="17682"/>
                  </a:cubicBezTo>
                  <a:cubicBezTo>
                    <a:pt x="5809" y="17365"/>
                    <a:pt x="6170" y="16941"/>
                    <a:pt x="6545" y="16624"/>
                  </a:cubicBezTo>
                  <a:cubicBezTo>
                    <a:pt x="6920" y="16306"/>
                    <a:pt x="7308" y="16094"/>
                    <a:pt x="7697" y="15776"/>
                  </a:cubicBezTo>
                  <a:cubicBezTo>
                    <a:pt x="8085" y="15459"/>
                    <a:pt x="8474" y="15035"/>
                    <a:pt x="8799" y="14718"/>
                  </a:cubicBezTo>
                  <a:cubicBezTo>
                    <a:pt x="9124" y="14400"/>
                    <a:pt x="9386" y="14188"/>
                    <a:pt x="9657" y="13976"/>
                  </a:cubicBezTo>
                  <a:cubicBezTo>
                    <a:pt x="9928" y="13765"/>
                    <a:pt x="10208" y="13553"/>
                    <a:pt x="10484" y="13235"/>
                  </a:cubicBezTo>
                  <a:cubicBezTo>
                    <a:pt x="10759" y="12918"/>
                    <a:pt x="11030" y="12494"/>
                    <a:pt x="11310" y="12176"/>
                  </a:cubicBezTo>
                  <a:cubicBezTo>
                    <a:pt x="11590" y="11859"/>
                    <a:pt x="11880" y="11647"/>
                    <a:pt x="12164" y="11329"/>
                  </a:cubicBezTo>
                  <a:cubicBezTo>
                    <a:pt x="12449" y="11012"/>
                    <a:pt x="12729" y="10588"/>
                    <a:pt x="13013" y="10165"/>
                  </a:cubicBezTo>
                  <a:cubicBezTo>
                    <a:pt x="13298" y="9741"/>
                    <a:pt x="13587" y="9318"/>
                    <a:pt x="13876" y="9000"/>
                  </a:cubicBezTo>
                  <a:cubicBezTo>
                    <a:pt x="14165" y="8682"/>
                    <a:pt x="14454" y="8471"/>
                    <a:pt x="14748" y="8153"/>
                  </a:cubicBezTo>
                  <a:cubicBezTo>
                    <a:pt x="15041" y="7835"/>
                    <a:pt x="15340" y="7412"/>
                    <a:pt x="15629" y="7094"/>
                  </a:cubicBezTo>
                  <a:cubicBezTo>
                    <a:pt x="15918" y="6776"/>
                    <a:pt x="16198" y="6565"/>
                    <a:pt x="16478" y="6247"/>
                  </a:cubicBezTo>
                  <a:cubicBezTo>
                    <a:pt x="16758" y="5929"/>
                    <a:pt x="17038" y="5506"/>
                    <a:pt x="17368" y="5082"/>
                  </a:cubicBezTo>
                  <a:cubicBezTo>
                    <a:pt x="17697" y="4659"/>
                    <a:pt x="18077" y="4235"/>
                    <a:pt x="18425" y="3918"/>
                  </a:cubicBezTo>
                  <a:cubicBezTo>
                    <a:pt x="18772" y="3600"/>
                    <a:pt x="19089" y="3388"/>
                    <a:pt x="19418" y="3071"/>
                  </a:cubicBezTo>
                  <a:cubicBezTo>
                    <a:pt x="19748" y="2753"/>
                    <a:pt x="20091" y="2329"/>
                    <a:pt x="20457" y="1800"/>
                  </a:cubicBezTo>
                  <a:cubicBezTo>
                    <a:pt x="20823" y="1271"/>
                    <a:pt x="21212" y="6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3646396" y="1974850"/>
              <a:ext cx="2768601" cy="106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15240"/>
                  </a:moveTo>
                  <a:cubicBezTo>
                    <a:pt x="116" y="16691"/>
                    <a:pt x="231" y="18142"/>
                    <a:pt x="330" y="19145"/>
                  </a:cubicBezTo>
                  <a:cubicBezTo>
                    <a:pt x="429" y="20149"/>
                    <a:pt x="512" y="20704"/>
                    <a:pt x="586" y="21066"/>
                  </a:cubicBezTo>
                  <a:cubicBezTo>
                    <a:pt x="661" y="21429"/>
                    <a:pt x="727" y="21600"/>
                    <a:pt x="784" y="21536"/>
                  </a:cubicBezTo>
                  <a:cubicBezTo>
                    <a:pt x="842" y="21472"/>
                    <a:pt x="892" y="21173"/>
                    <a:pt x="950" y="20341"/>
                  </a:cubicBezTo>
                  <a:cubicBezTo>
                    <a:pt x="1007" y="19508"/>
                    <a:pt x="1073" y="18142"/>
                    <a:pt x="1098" y="16648"/>
                  </a:cubicBezTo>
                  <a:cubicBezTo>
                    <a:pt x="1123" y="15154"/>
                    <a:pt x="1106" y="13532"/>
                    <a:pt x="1098" y="11931"/>
                  </a:cubicBezTo>
                  <a:cubicBezTo>
                    <a:pt x="1090" y="10330"/>
                    <a:pt x="1090" y="8751"/>
                    <a:pt x="1115" y="7236"/>
                  </a:cubicBezTo>
                  <a:cubicBezTo>
                    <a:pt x="1139" y="5720"/>
                    <a:pt x="1189" y="4269"/>
                    <a:pt x="1197" y="3308"/>
                  </a:cubicBezTo>
                  <a:cubicBezTo>
                    <a:pt x="1206" y="2348"/>
                    <a:pt x="1172" y="1878"/>
                    <a:pt x="1156" y="1537"/>
                  </a:cubicBezTo>
                  <a:cubicBezTo>
                    <a:pt x="1139" y="1195"/>
                    <a:pt x="1139" y="982"/>
                    <a:pt x="1181" y="832"/>
                  </a:cubicBezTo>
                  <a:cubicBezTo>
                    <a:pt x="1222" y="683"/>
                    <a:pt x="1305" y="598"/>
                    <a:pt x="1379" y="619"/>
                  </a:cubicBezTo>
                  <a:cubicBezTo>
                    <a:pt x="1453" y="640"/>
                    <a:pt x="1519" y="768"/>
                    <a:pt x="1759" y="790"/>
                  </a:cubicBezTo>
                  <a:cubicBezTo>
                    <a:pt x="1998" y="811"/>
                    <a:pt x="2411" y="726"/>
                    <a:pt x="2915" y="640"/>
                  </a:cubicBezTo>
                  <a:cubicBezTo>
                    <a:pt x="3418" y="555"/>
                    <a:pt x="4013" y="470"/>
                    <a:pt x="4665" y="406"/>
                  </a:cubicBezTo>
                  <a:cubicBezTo>
                    <a:pt x="5317" y="342"/>
                    <a:pt x="6028" y="299"/>
                    <a:pt x="6713" y="277"/>
                  </a:cubicBezTo>
                  <a:cubicBezTo>
                    <a:pt x="7398" y="256"/>
                    <a:pt x="8059" y="256"/>
                    <a:pt x="8719" y="235"/>
                  </a:cubicBezTo>
                  <a:cubicBezTo>
                    <a:pt x="9380" y="213"/>
                    <a:pt x="10040" y="171"/>
                    <a:pt x="10717" y="128"/>
                  </a:cubicBezTo>
                  <a:cubicBezTo>
                    <a:pt x="11394" y="85"/>
                    <a:pt x="12088" y="43"/>
                    <a:pt x="12782" y="21"/>
                  </a:cubicBezTo>
                  <a:cubicBezTo>
                    <a:pt x="13475" y="0"/>
                    <a:pt x="14169" y="0"/>
                    <a:pt x="14879" y="0"/>
                  </a:cubicBezTo>
                  <a:cubicBezTo>
                    <a:pt x="15589" y="0"/>
                    <a:pt x="16316" y="0"/>
                    <a:pt x="17017" y="0"/>
                  </a:cubicBezTo>
                  <a:cubicBezTo>
                    <a:pt x="17719" y="0"/>
                    <a:pt x="18396" y="0"/>
                    <a:pt x="19016" y="43"/>
                  </a:cubicBezTo>
                  <a:cubicBezTo>
                    <a:pt x="19635" y="85"/>
                    <a:pt x="20196" y="171"/>
                    <a:pt x="20617" y="213"/>
                  </a:cubicBezTo>
                  <a:cubicBezTo>
                    <a:pt x="21039" y="256"/>
                    <a:pt x="21319" y="256"/>
                    <a:pt x="21600" y="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3982685" y="2374900"/>
              <a:ext cx="292362" cy="35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30" fill="norm" stroke="1" extrusionOk="0">
                  <a:moveTo>
                    <a:pt x="21464" y="0"/>
                  </a:moveTo>
                  <a:cubicBezTo>
                    <a:pt x="18978" y="514"/>
                    <a:pt x="16491" y="1029"/>
                    <a:pt x="13772" y="1800"/>
                  </a:cubicBezTo>
                  <a:cubicBezTo>
                    <a:pt x="11052" y="2571"/>
                    <a:pt x="8100" y="3600"/>
                    <a:pt x="6158" y="4307"/>
                  </a:cubicBezTo>
                  <a:cubicBezTo>
                    <a:pt x="4215" y="5014"/>
                    <a:pt x="3283" y="5400"/>
                    <a:pt x="2273" y="6043"/>
                  </a:cubicBezTo>
                  <a:cubicBezTo>
                    <a:pt x="1263" y="6686"/>
                    <a:pt x="175" y="7586"/>
                    <a:pt x="19" y="8100"/>
                  </a:cubicBezTo>
                  <a:cubicBezTo>
                    <a:pt x="-136" y="8614"/>
                    <a:pt x="641" y="8743"/>
                    <a:pt x="2817" y="8936"/>
                  </a:cubicBezTo>
                  <a:cubicBezTo>
                    <a:pt x="4992" y="9129"/>
                    <a:pt x="8566" y="9386"/>
                    <a:pt x="10897" y="9707"/>
                  </a:cubicBezTo>
                  <a:cubicBezTo>
                    <a:pt x="13228" y="10029"/>
                    <a:pt x="14316" y="10414"/>
                    <a:pt x="14704" y="10929"/>
                  </a:cubicBezTo>
                  <a:cubicBezTo>
                    <a:pt x="15093" y="11443"/>
                    <a:pt x="14782" y="12086"/>
                    <a:pt x="13228" y="13050"/>
                  </a:cubicBezTo>
                  <a:cubicBezTo>
                    <a:pt x="11674" y="14014"/>
                    <a:pt x="8877" y="15300"/>
                    <a:pt x="6779" y="16329"/>
                  </a:cubicBezTo>
                  <a:cubicBezTo>
                    <a:pt x="4681" y="17357"/>
                    <a:pt x="3283" y="18129"/>
                    <a:pt x="2195" y="18964"/>
                  </a:cubicBezTo>
                  <a:cubicBezTo>
                    <a:pt x="1107" y="19800"/>
                    <a:pt x="330" y="20700"/>
                    <a:pt x="330" y="21150"/>
                  </a:cubicBezTo>
                  <a:cubicBezTo>
                    <a:pt x="330" y="21600"/>
                    <a:pt x="1107" y="21600"/>
                    <a:pt x="3671" y="21407"/>
                  </a:cubicBezTo>
                  <a:cubicBezTo>
                    <a:pt x="6235" y="21214"/>
                    <a:pt x="10586" y="20829"/>
                    <a:pt x="13306" y="20571"/>
                  </a:cubicBezTo>
                  <a:cubicBezTo>
                    <a:pt x="16025" y="20314"/>
                    <a:pt x="17113" y="20186"/>
                    <a:pt x="18201" y="20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4408132" y="2376854"/>
              <a:ext cx="165365" cy="304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99" fill="norm" stroke="1" extrusionOk="0">
                  <a:moveTo>
                    <a:pt x="21361" y="2096"/>
                  </a:moveTo>
                  <a:cubicBezTo>
                    <a:pt x="20814" y="1352"/>
                    <a:pt x="20267" y="607"/>
                    <a:pt x="19174" y="234"/>
                  </a:cubicBezTo>
                  <a:cubicBezTo>
                    <a:pt x="18080" y="-138"/>
                    <a:pt x="16439" y="-138"/>
                    <a:pt x="13842" y="756"/>
                  </a:cubicBezTo>
                  <a:cubicBezTo>
                    <a:pt x="11245" y="1650"/>
                    <a:pt x="7690" y="3437"/>
                    <a:pt x="4956" y="6268"/>
                  </a:cubicBezTo>
                  <a:cubicBezTo>
                    <a:pt x="2222" y="9098"/>
                    <a:pt x="308" y="12971"/>
                    <a:pt x="34" y="15578"/>
                  </a:cubicBezTo>
                  <a:cubicBezTo>
                    <a:pt x="-239" y="18185"/>
                    <a:pt x="1128" y="19525"/>
                    <a:pt x="4136" y="20345"/>
                  </a:cubicBezTo>
                  <a:cubicBezTo>
                    <a:pt x="7143" y="21164"/>
                    <a:pt x="11791" y="21462"/>
                    <a:pt x="14662" y="21388"/>
                  </a:cubicBezTo>
                  <a:cubicBezTo>
                    <a:pt x="17533" y="21313"/>
                    <a:pt x="18627" y="20866"/>
                    <a:pt x="19720" y="20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4636996" y="2438400"/>
              <a:ext cx="1905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161"/>
                    <a:pt x="4320" y="2323"/>
                    <a:pt x="7200" y="4994"/>
                  </a:cubicBezTo>
                  <a:cubicBezTo>
                    <a:pt x="10080" y="7665"/>
                    <a:pt x="13680" y="11845"/>
                    <a:pt x="16200" y="14865"/>
                  </a:cubicBezTo>
                  <a:cubicBezTo>
                    <a:pt x="18720" y="17884"/>
                    <a:pt x="2016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4679114" y="2387600"/>
              <a:ext cx="14838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9806" y="0"/>
                    <a:pt x="18285" y="0"/>
                    <a:pt x="16764" y="735"/>
                  </a:cubicBezTo>
                  <a:cubicBezTo>
                    <a:pt x="15242" y="1469"/>
                    <a:pt x="13721" y="2939"/>
                    <a:pt x="10983" y="5951"/>
                  </a:cubicBezTo>
                  <a:cubicBezTo>
                    <a:pt x="8245" y="8963"/>
                    <a:pt x="4290" y="13518"/>
                    <a:pt x="2161" y="16163"/>
                  </a:cubicBezTo>
                  <a:cubicBezTo>
                    <a:pt x="31" y="18808"/>
                    <a:pt x="-273" y="19543"/>
                    <a:pt x="183" y="20131"/>
                  </a:cubicBezTo>
                  <a:cubicBezTo>
                    <a:pt x="640" y="20718"/>
                    <a:pt x="1857" y="21159"/>
                    <a:pt x="3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4941796" y="2603499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4935446" y="2474383"/>
              <a:ext cx="254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9938" y="21600"/>
                  </a:moveTo>
                  <a:cubicBezTo>
                    <a:pt x="11631" y="20463"/>
                    <a:pt x="3323" y="19326"/>
                    <a:pt x="4154" y="17621"/>
                  </a:cubicBezTo>
                  <a:cubicBezTo>
                    <a:pt x="4985" y="15916"/>
                    <a:pt x="14954" y="13642"/>
                    <a:pt x="18277" y="9663"/>
                  </a:cubicBezTo>
                  <a:cubicBezTo>
                    <a:pt x="21600" y="5684"/>
                    <a:pt x="18277" y="0"/>
                    <a:pt x="14123" y="0"/>
                  </a:cubicBezTo>
                  <a:cubicBezTo>
                    <a:pt x="9969" y="0"/>
                    <a:pt x="4985" y="5684"/>
                    <a:pt x="0" y="1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5138646" y="2515070"/>
              <a:ext cx="222251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617" y="14000"/>
                    <a:pt x="1234" y="6800"/>
                    <a:pt x="3189" y="3200"/>
                  </a:cubicBezTo>
                  <a:cubicBezTo>
                    <a:pt x="5143" y="-400"/>
                    <a:pt x="8434" y="-400"/>
                    <a:pt x="11726" y="500"/>
                  </a:cubicBezTo>
                  <a:cubicBezTo>
                    <a:pt x="15017" y="1400"/>
                    <a:pt x="18309" y="320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5418046" y="2385358"/>
              <a:ext cx="215901" cy="26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697"/>
                  </a:moveTo>
                  <a:cubicBezTo>
                    <a:pt x="635" y="1022"/>
                    <a:pt x="1271" y="347"/>
                    <a:pt x="2118" y="94"/>
                  </a:cubicBezTo>
                  <a:cubicBezTo>
                    <a:pt x="2965" y="-159"/>
                    <a:pt x="4024" y="10"/>
                    <a:pt x="5824" y="1697"/>
                  </a:cubicBezTo>
                  <a:cubicBezTo>
                    <a:pt x="7624" y="3385"/>
                    <a:pt x="10165" y="6591"/>
                    <a:pt x="12918" y="10135"/>
                  </a:cubicBezTo>
                  <a:cubicBezTo>
                    <a:pt x="15671" y="13678"/>
                    <a:pt x="18635" y="17560"/>
                    <a:pt x="2160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5448589" y="2432050"/>
              <a:ext cx="19170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21498" y="0"/>
                  </a:moveTo>
                  <a:cubicBezTo>
                    <a:pt x="18887" y="823"/>
                    <a:pt x="16276" y="1646"/>
                    <a:pt x="12834" y="4320"/>
                  </a:cubicBezTo>
                  <a:cubicBezTo>
                    <a:pt x="9393" y="6994"/>
                    <a:pt x="5120" y="11520"/>
                    <a:pt x="2746" y="14297"/>
                  </a:cubicBezTo>
                  <a:cubicBezTo>
                    <a:pt x="373" y="17074"/>
                    <a:pt x="-102" y="18103"/>
                    <a:pt x="17" y="19029"/>
                  </a:cubicBezTo>
                  <a:cubicBezTo>
                    <a:pt x="135" y="19954"/>
                    <a:pt x="847" y="20777"/>
                    <a:pt x="15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5449796" y="2321422"/>
              <a:ext cx="2159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141" y="12302"/>
                    <a:pt x="12282" y="4448"/>
                    <a:pt x="15882" y="1502"/>
                  </a:cubicBezTo>
                  <a:cubicBezTo>
                    <a:pt x="19482" y="-1443"/>
                    <a:pt x="2054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5703796" y="2343150"/>
              <a:ext cx="11161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3200" y="0"/>
                  </a:moveTo>
                  <a:cubicBezTo>
                    <a:pt x="16800" y="2274"/>
                    <a:pt x="20400" y="4547"/>
                    <a:pt x="21000" y="7453"/>
                  </a:cubicBezTo>
                  <a:cubicBezTo>
                    <a:pt x="21600" y="10358"/>
                    <a:pt x="19200" y="13895"/>
                    <a:pt x="15200" y="16358"/>
                  </a:cubicBezTo>
                  <a:cubicBezTo>
                    <a:pt x="11200" y="18821"/>
                    <a:pt x="5600" y="20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5830796" y="2179574"/>
              <a:ext cx="184151" cy="15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3384"/>
                  </a:moveTo>
                  <a:cubicBezTo>
                    <a:pt x="745" y="2184"/>
                    <a:pt x="1490" y="984"/>
                    <a:pt x="2731" y="384"/>
                  </a:cubicBezTo>
                  <a:cubicBezTo>
                    <a:pt x="3972" y="-216"/>
                    <a:pt x="5710" y="-216"/>
                    <a:pt x="6828" y="1134"/>
                  </a:cubicBezTo>
                  <a:cubicBezTo>
                    <a:pt x="7945" y="2484"/>
                    <a:pt x="8441" y="5184"/>
                    <a:pt x="8317" y="7284"/>
                  </a:cubicBezTo>
                  <a:cubicBezTo>
                    <a:pt x="8193" y="9384"/>
                    <a:pt x="7448" y="10884"/>
                    <a:pt x="6579" y="12384"/>
                  </a:cubicBezTo>
                  <a:cubicBezTo>
                    <a:pt x="5710" y="13884"/>
                    <a:pt x="4717" y="15384"/>
                    <a:pt x="4593" y="16734"/>
                  </a:cubicBezTo>
                  <a:cubicBezTo>
                    <a:pt x="4469" y="18084"/>
                    <a:pt x="5214" y="19284"/>
                    <a:pt x="8193" y="20034"/>
                  </a:cubicBezTo>
                  <a:cubicBezTo>
                    <a:pt x="11172" y="20784"/>
                    <a:pt x="16386" y="21084"/>
                    <a:pt x="2160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4001996" y="2914650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4008346" y="28321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103596" y="286385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4065496" y="2946400"/>
              <a:ext cx="120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4249646" y="2851150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040738" y="2229847"/>
              <a:ext cx="123428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70" fill="norm" stroke="1" extrusionOk="0">
                  <a:moveTo>
                    <a:pt x="987" y="9008"/>
                  </a:moveTo>
                  <a:cubicBezTo>
                    <a:pt x="2086" y="7901"/>
                    <a:pt x="3184" y="6793"/>
                    <a:pt x="3367" y="6932"/>
                  </a:cubicBezTo>
                  <a:cubicBezTo>
                    <a:pt x="3550" y="7070"/>
                    <a:pt x="2818" y="8455"/>
                    <a:pt x="2086" y="10670"/>
                  </a:cubicBezTo>
                  <a:cubicBezTo>
                    <a:pt x="1353" y="12885"/>
                    <a:pt x="621" y="15932"/>
                    <a:pt x="255" y="16347"/>
                  </a:cubicBezTo>
                  <a:cubicBezTo>
                    <a:pt x="-111" y="16762"/>
                    <a:pt x="-111" y="14547"/>
                    <a:pt x="438" y="12055"/>
                  </a:cubicBezTo>
                  <a:cubicBezTo>
                    <a:pt x="987" y="9562"/>
                    <a:pt x="2086" y="6793"/>
                    <a:pt x="3916" y="4439"/>
                  </a:cubicBezTo>
                  <a:cubicBezTo>
                    <a:pt x="5747" y="2085"/>
                    <a:pt x="8309" y="147"/>
                    <a:pt x="11238" y="8"/>
                  </a:cubicBezTo>
                  <a:cubicBezTo>
                    <a:pt x="14167" y="-130"/>
                    <a:pt x="17462" y="1532"/>
                    <a:pt x="19292" y="4439"/>
                  </a:cubicBezTo>
                  <a:cubicBezTo>
                    <a:pt x="21123" y="7347"/>
                    <a:pt x="21489" y="11501"/>
                    <a:pt x="21306" y="14547"/>
                  </a:cubicBezTo>
                  <a:cubicBezTo>
                    <a:pt x="21123" y="17593"/>
                    <a:pt x="20391" y="19532"/>
                    <a:pt x="1965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084546" y="2844800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6637246" y="2584450"/>
              <a:ext cx="50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834096" y="1822449"/>
              <a:ext cx="2565401" cy="98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18016"/>
                  </a:moveTo>
                  <a:cubicBezTo>
                    <a:pt x="53" y="19086"/>
                    <a:pt x="107" y="20157"/>
                    <a:pt x="160" y="20785"/>
                  </a:cubicBezTo>
                  <a:cubicBezTo>
                    <a:pt x="214" y="21414"/>
                    <a:pt x="267" y="21600"/>
                    <a:pt x="321" y="21577"/>
                  </a:cubicBezTo>
                  <a:cubicBezTo>
                    <a:pt x="374" y="21553"/>
                    <a:pt x="428" y="21321"/>
                    <a:pt x="481" y="20366"/>
                  </a:cubicBezTo>
                  <a:cubicBezTo>
                    <a:pt x="535" y="19412"/>
                    <a:pt x="588" y="17736"/>
                    <a:pt x="579" y="15967"/>
                  </a:cubicBezTo>
                  <a:cubicBezTo>
                    <a:pt x="570" y="14198"/>
                    <a:pt x="499" y="12336"/>
                    <a:pt x="428" y="10637"/>
                  </a:cubicBezTo>
                  <a:cubicBezTo>
                    <a:pt x="356" y="8938"/>
                    <a:pt x="285" y="7402"/>
                    <a:pt x="241" y="6401"/>
                  </a:cubicBezTo>
                  <a:cubicBezTo>
                    <a:pt x="196" y="5400"/>
                    <a:pt x="178" y="4934"/>
                    <a:pt x="169" y="4585"/>
                  </a:cubicBezTo>
                  <a:cubicBezTo>
                    <a:pt x="160" y="4236"/>
                    <a:pt x="160" y="4003"/>
                    <a:pt x="205" y="3841"/>
                  </a:cubicBezTo>
                  <a:cubicBezTo>
                    <a:pt x="250" y="3678"/>
                    <a:pt x="339" y="3584"/>
                    <a:pt x="481" y="3538"/>
                  </a:cubicBezTo>
                  <a:cubicBezTo>
                    <a:pt x="624" y="3491"/>
                    <a:pt x="820" y="3491"/>
                    <a:pt x="1114" y="3282"/>
                  </a:cubicBezTo>
                  <a:cubicBezTo>
                    <a:pt x="1408" y="3072"/>
                    <a:pt x="1800" y="2653"/>
                    <a:pt x="2299" y="2281"/>
                  </a:cubicBezTo>
                  <a:cubicBezTo>
                    <a:pt x="2798" y="1909"/>
                    <a:pt x="3404" y="1583"/>
                    <a:pt x="3983" y="1350"/>
                  </a:cubicBezTo>
                  <a:cubicBezTo>
                    <a:pt x="4562" y="1117"/>
                    <a:pt x="5115" y="978"/>
                    <a:pt x="5712" y="838"/>
                  </a:cubicBezTo>
                  <a:cubicBezTo>
                    <a:pt x="6309" y="698"/>
                    <a:pt x="6950" y="559"/>
                    <a:pt x="7583" y="442"/>
                  </a:cubicBezTo>
                  <a:cubicBezTo>
                    <a:pt x="8216" y="326"/>
                    <a:pt x="8840" y="233"/>
                    <a:pt x="9517" y="163"/>
                  </a:cubicBezTo>
                  <a:cubicBezTo>
                    <a:pt x="10194" y="93"/>
                    <a:pt x="10925" y="47"/>
                    <a:pt x="11682" y="23"/>
                  </a:cubicBezTo>
                  <a:cubicBezTo>
                    <a:pt x="12440" y="0"/>
                    <a:pt x="13224" y="0"/>
                    <a:pt x="13981" y="0"/>
                  </a:cubicBezTo>
                  <a:cubicBezTo>
                    <a:pt x="14739" y="0"/>
                    <a:pt x="15469" y="0"/>
                    <a:pt x="16200" y="23"/>
                  </a:cubicBezTo>
                  <a:cubicBezTo>
                    <a:pt x="16931" y="47"/>
                    <a:pt x="17661" y="93"/>
                    <a:pt x="18321" y="140"/>
                  </a:cubicBezTo>
                  <a:cubicBezTo>
                    <a:pt x="18980" y="186"/>
                    <a:pt x="19568" y="233"/>
                    <a:pt x="20058" y="303"/>
                  </a:cubicBezTo>
                  <a:cubicBezTo>
                    <a:pt x="20549" y="372"/>
                    <a:pt x="20941" y="466"/>
                    <a:pt x="21181" y="605"/>
                  </a:cubicBezTo>
                  <a:cubicBezTo>
                    <a:pt x="21422" y="745"/>
                    <a:pt x="21511" y="931"/>
                    <a:pt x="21600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178515" y="2254810"/>
              <a:ext cx="286349" cy="31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39" fill="norm" stroke="1" extrusionOk="0">
                  <a:moveTo>
                    <a:pt x="19752" y="2108"/>
                  </a:moveTo>
                  <a:cubicBezTo>
                    <a:pt x="20541" y="1249"/>
                    <a:pt x="21329" y="391"/>
                    <a:pt x="21329" y="105"/>
                  </a:cubicBezTo>
                  <a:cubicBezTo>
                    <a:pt x="21329" y="-181"/>
                    <a:pt x="20541" y="105"/>
                    <a:pt x="18255" y="1106"/>
                  </a:cubicBezTo>
                  <a:cubicBezTo>
                    <a:pt x="15968" y="2108"/>
                    <a:pt x="12184" y="3824"/>
                    <a:pt x="9898" y="4897"/>
                  </a:cubicBezTo>
                  <a:cubicBezTo>
                    <a:pt x="7612" y="5970"/>
                    <a:pt x="6824" y="6399"/>
                    <a:pt x="6114" y="6828"/>
                  </a:cubicBezTo>
                  <a:cubicBezTo>
                    <a:pt x="5405" y="7257"/>
                    <a:pt x="4774" y="7687"/>
                    <a:pt x="4459" y="8259"/>
                  </a:cubicBezTo>
                  <a:cubicBezTo>
                    <a:pt x="4144" y="8831"/>
                    <a:pt x="4144" y="9546"/>
                    <a:pt x="4774" y="9904"/>
                  </a:cubicBezTo>
                  <a:cubicBezTo>
                    <a:pt x="5405" y="10261"/>
                    <a:pt x="6666" y="10261"/>
                    <a:pt x="7691" y="10261"/>
                  </a:cubicBezTo>
                  <a:cubicBezTo>
                    <a:pt x="8716" y="10261"/>
                    <a:pt x="9504" y="10261"/>
                    <a:pt x="10293" y="10261"/>
                  </a:cubicBezTo>
                  <a:cubicBezTo>
                    <a:pt x="11081" y="10261"/>
                    <a:pt x="11869" y="10261"/>
                    <a:pt x="11948" y="10691"/>
                  </a:cubicBezTo>
                  <a:cubicBezTo>
                    <a:pt x="12027" y="11120"/>
                    <a:pt x="11396" y="11978"/>
                    <a:pt x="9898" y="13051"/>
                  </a:cubicBezTo>
                  <a:cubicBezTo>
                    <a:pt x="8401" y="14124"/>
                    <a:pt x="6036" y="15411"/>
                    <a:pt x="4301" y="16484"/>
                  </a:cubicBezTo>
                  <a:cubicBezTo>
                    <a:pt x="2567" y="17557"/>
                    <a:pt x="1463" y="18415"/>
                    <a:pt x="754" y="19202"/>
                  </a:cubicBezTo>
                  <a:cubicBezTo>
                    <a:pt x="44" y="19989"/>
                    <a:pt x="-271" y="20704"/>
                    <a:pt x="281" y="21061"/>
                  </a:cubicBezTo>
                  <a:cubicBezTo>
                    <a:pt x="833" y="21419"/>
                    <a:pt x="2252" y="21419"/>
                    <a:pt x="4774" y="21133"/>
                  </a:cubicBezTo>
                  <a:cubicBezTo>
                    <a:pt x="7297" y="20847"/>
                    <a:pt x="10923" y="20275"/>
                    <a:pt x="13446" y="20203"/>
                  </a:cubicBezTo>
                  <a:cubicBezTo>
                    <a:pt x="15968" y="20132"/>
                    <a:pt x="17387" y="20561"/>
                    <a:pt x="18806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7208746" y="2781300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202396" y="2667000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7316696" y="2711450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7297646" y="2774950"/>
              <a:ext cx="127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475446" y="2698750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7265896" y="2063750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1662" y="4226"/>
                  </a:moveTo>
                  <a:cubicBezTo>
                    <a:pt x="1108" y="7043"/>
                    <a:pt x="554" y="9861"/>
                    <a:pt x="277" y="13148"/>
                  </a:cubicBezTo>
                  <a:cubicBezTo>
                    <a:pt x="0" y="16435"/>
                    <a:pt x="0" y="20191"/>
                    <a:pt x="0" y="20896"/>
                  </a:cubicBezTo>
                  <a:cubicBezTo>
                    <a:pt x="0" y="21600"/>
                    <a:pt x="0" y="19252"/>
                    <a:pt x="277" y="15730"/>
                  </a:cubicBezTo>
                  <a:cubicBezTo>
                    <a:pt x="554" y="12209"/>
                    <a:pt x="1108" y="7513"/>
                    <a:pt x="2492" y="4461"/>
                  </a:cubicBezTo>
                  <a:cubicBezTo>
                    <a:pt x="3877" y="1409"/>
                    <a:pt x="6092" y="0"/>
                    <a:pt x="8308" y="0"/>
                  </a:cubicBezTo>
                  <a:cubicBezTo>
                    <a:pt x="10523" y="0"/>
                    <a:pt x="12738" y="1409"/>
                    <a:pt x="14954" y="5165"/>
                  </a:cubicBezTo>
                  <a:cubicBezTo>
                    <a:pt x="17169" y="8922"/>
                    <a:pt x="19385" y="15026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7711343" y="2144996"/>
              <a:ext cx="151454" cy="41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47" fill="norm" stroke="1" extrusionOk="0">
                  <a:moveTo>
                    <a:pt x="18509" y="2051"/>
                  </a:moveTo>
                  <a:cubicBezTo>
                    <a:pt x="17325" y="1280"/>
                    <a:pt x="16142" y="508"/>
                    <a:pt x="14810" y="178"/>
                  </a:cubicBezTo>
                  <a:cubicBezTo>
                    <a:pt x="13479" y="-153"/>
                    <a:pt x="11999" y="-43"/>
                    <a:pt x="10372" y="674"/>
                  </a:cubicBezTo>
                  <a:cubicBezTo>
                    <a:pt x="8745" y="1390"/>
                    <a:pt x="6969" y="2712"/>
                    <a:pt x="5046" y="4861"/>
                  </a:cubicBezTo>
                  <a:cubicBezTo>
                    <a:pt x="3123" y="7010"/>
                    <a:pt x="1051" y="9986"/>
                    <a:pt x="312" y="12741"/>
                  </a:cubicBezTo>
                  <a:cubicBezTo>
                    <a:pt x="-428" y="15496"/>
                    <a:pt x="164" y="18031"/>
                    <a:pt x="1939" y="19518"/>
                  </a:cubicBezTo>
                  <a:cubicBezTo>
                    <a:pt x="3714" y="21006"/>
                    <a:pt x="6673" y="21447"/>
                    <a:pt x="10076" y="21447"/>
                  </a:cubicBezTo>
                  <a:cubicBezTo>
                    <a:pt x="13479" y="21447"/>
                    <a:pt x="17325" y="21006"/>
                    <a:pt x="21172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7919946" y="2228850"/>
              <a:ext cx="146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5564"/>
                    <a:pt x="8139" y="11127"/>
                    <a:pt x="11739" y="14727"/>
                  </a:cubicBezTo>
                  <a:cubicBezTo>
                    <a:pt x="15339" y="18327"/>
                    <a:pt x="1847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8028737" y="2241550"/>
              <a:ext cx="9441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20944" y="0"/>
                  </a:moveTo>
                  <a:cubicBezTo>
                    <a:pt x="17187" y="1008"/>
                    <a:pt x="13431" y="2016"/>
                    <a:pt x="10144" y="4464"/>
                  </a:cubicBezTo>
                  <a:cubicBezTo>
                    <a:pt x="6857" y="6912"/>
                    <a:pt x="4040" y="10800"/>
                    <a:pt x="2161" y="13392"/>
                  </a:cubicBezTo>
                  <a:cubicBezTo>
                    <a:pt x="283" y="15984"/>
                    <a:pt x="-656" y="17280"/>
                    <a:pt x="518" y="18432"/>
                  </a:cubicBezTo>
                  <a:cubicBezTo>
                    <a:pt x="1692" y="19584"/>
                    <a:pt x="4979" y="20592"/>
                    <a:pt x="82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8142196" y="249555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152219" y="2362200"/>
              <a:ext cx="41323" cy="5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0700" fill="norm" stroke="1" extrusionOk="0">
                  <a:moveTo>
                    <a:pt x="10558" y="0"/>
                  </a:moveTo>
                  <a:cubicBezTo>
                    <a:pt x="6444" y="2492"/>
                    <a:pt x="2330" y="4985"/>
                    <a:pt x="787" y="8308"/>
                  </a:cubicBezTo>
                  <a:cubicBezTo>
                    <a:pt x="-756" y="11631"/>
                    <a:pt x="273" y="15785"/>
                    <a:pt x="3358" y="18277"/>
                  </a:cubicBezTo>
                  <a:cubicBezTo>
                    <a:pt x="6444" y="20769"/>
                    <a:pt x="11587" y="21600"/>
                    <a:pt x="15187" y="19523"/>
                  </a:cubicBezTo>
                  <a:cubicBezTo>
                    <a:pt x="18787" y="17446"/>
                    <a:pt x="20844" y="12462"/>
                    <a:pt x="19815" y="8723"/>
                  </a:cubicBezTo>
                  <a:cubicBezTo>
                    <a:pt x="18787" y="4985"/>
                    <a:pt x="14673" y="2492"/>
                    <a:pt x="10558" y="2492"/>
                  </a:cubicBezTo>
                  <a:cubicBezTo>
                    <a:pt x="6444" y="2492"/>
                    <a:pt x="2330" y="4985"/>
                    <a:pt x="787" y="6646"/>
                  </a:cubicBezTo>
                  <a:cubicBezTo>
                    <a:pt x="-756" y="8308"/>
                    <a:pt x="273" y="9138"/>
                    <a:pt x="1301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396196" y="2387600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6800"/>
                    <a:pt x="9834" y="12000"/>
                    <a:pt x="13434" y="8400"/>
                  </a:cubicBezTo>
                  <a:cubicBezTo>
                    <a:pt x="17034" y="4800"/>
                    <a:pt x="1931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732746" y="2216150"/>
              <a:ext cx="2159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600"/>
                    <a:pt x="6776" y="7200"/>
                    <a:pt x="10376" y="10800"/>
                  </a:cubicBezTo>
                  <a:cubicBezTo>
                    <a:pt x="13976" y="14400"/>
                    <a:pt x="1778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885572" y="2292350"/>
              <a:ext cx="10752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1515" y="0"/>
                  </a:moveTo>
                  <a:cubicBezTo>
                    <a:pt x="15586" y="4457"/>
                    <a:pt x="9656" y="8914"/>
                    <a:pt x="6056" y="12000"/>
                  </a:cubicBezTo>
                  <a:cubicBezTo>
                    <a:pt x="2456" y="15086"/>
                    <a:pt x="1186" y="16800"/>
                    <a:pt x="550" y="18086"/>
                  </a:cubicBezTo>
                  <a:cubicBezTo>
                    <a:pt x="-85" y="19371"/>
                    <a:pt x="-85" y="20229"/>
                    <a:pt x="127" y="20743"/>
                  </a:cubicBezTo>
                  <a:cubicBezTo>
                    <a:pt x="339" y="21257"/>
                    <a:pt x="762" y="21429"/>
                    <a:pt x="11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816242" y="2281993"/>
              <a:ext cx="221305" cy="382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69" fill="norm" stroke="1" extrusionOk="0">
                  <a:moveTo>
                    <a:pt x="20891" y="2361"/>
                  </a:moveTo>
                  <a:cubicBezTo>
                    <a:pt x="21097" y="1768"/>
                    <a:pt x="21302" y="1174"/>
                    <a:pt x="20891" y="700"/>
                  </a:cubicBezTo>
                  <a:cubicBezTo>
                    <a:pt x="20479" y="225"/>
                    <a:pt x="19451" y="-131"/>
                    <a:pt x="18834" y="47"/>
                  </a:cubicBezTo>
                  <a:cubicBezTo>
                    <a:pt x="18217" y="225"/>
                    <a:pt x="18011" y="937"/>
                    <a:pt x="16879" y="2361"/>
                  </a:cubicBezTo>
                  <a:cubicBezTo>
                    <a:pt x="15748" y="3785"/>
                    <a:pt x="13691" y="5922"/>
                    <a:pt x="11325" y="8770"/>
                  </a:cubicBezTo>
                  <a:cubicBezTo>
                    <a:pt x="8959" y="11618"/>
                    <a:pt x="6285" y="15179"/>
                    <a:pt x="4639" y="17256"/>
                  </a:cubicBezTo>
                  <a:cubicBezTo>
                    <a:pt x="2994" y="19333"/>
                    <a:pt x="2377" y="19926"/>
                    <a:pt x="1657" y="20460"/>
                  </a:cubicBezTo>
                  <a:cubicBezTo>
                    <a:pt x="937" y="20994"/>
                    <a:pt x="114" y="21469"/>
                    <a:pt x="11" y="21469"/>
                  </a:cubicBezTo>
                  <a:cubicBezTo>
                    <a:pt x="-92" y="21469"/>
                    <a:pt x="525" y="20994"/>
                    <a:pt x="2171" y="19570"/>
                  </a:cubicBezTo>
                  <a:cubicBezTo>
                    <a:pt x="3817" y="18146"/>
                    <a:pt x="6491" y="15772"/>
                    <a:pt x="9371" y="13221"/>
                  </a:cubicBezTo>
                  <a:cubicBezTo>
                    <a:pt x="12251" y="10669"/>
                    <a:pt x="15337" y="7939"/>
                    <a:pt x="17394" y="6396"/>
                  </a:cubicBezTo>
                  <a:cubicBezTo>
                    <a:pt x="19451" y="4854"/>
                    <a:pt x="20479" y="4498"/>
                    <a:pt x="21508" y="4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688296" y="2165350"/>
              <a:ext cx="406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2" y="16364"/>
                    <a:pt x="5625" y="11127"/>
                    <a:pt x="9225" y="7527"/>
                  </a:cubicBezTo>
                  <a:cubicBezTo>
                    <a:pt x="12825" y="3927"/>
                    <a:pt x="17212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9170896" y="2171700"/>
              <a:ext cx="9653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9651" y="0"/>
                  </a:moveTo>
                  <a:cubicBezTo>
                    <a:pt x="13328" y="2304"/>
                    <a:pt x="17004" y="4608"/>
                    <a:pt x="19072" y="7200"/>
                  </a:cubicBezTo>
                  <a:cubicBezTo>
                    <a:pt x="21140" y="9792"/>
                    <a:pt x="21600" y="12672"/>
                    <a:pt x="19991" y="15024"/>
                  </a:cubicBezTo>
                  <a:cubicBezTo>
                    <a:pt x="18383" y="17376"/>
                    <a:pt x="14706" y="19200"/>
                    <a:pt x="11949" y="20256"/>
                  </a:cubicBezTo>
                  <a:cubicBezTo>
                    <a:pt x="9191" y="21312"/>
                    <a:pt x="7353" y="21600"/>
                    <a:pt x="5515" y="21600"/>
                  </a:cubicBezTo>
                  <a:cubicBezTo>
                    <a:pt x="3677" y="21600"/>
                    <a:pt x="1838" y="21312"/>
                    <a:pt x="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9367746" y="2053166"/>
              <a:ext cx="171451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5"/>
                  </a:moveTo>
                  <a:cubicBezTo>
                    <a:pt x="1333" y="332"/>
                    <a:pt x="2667" y="0"/>
                    <a:pt x="4000" y="0"/>
                  </a:cubicBezTo>
                  <a:cubicBezTo>
                    <a:pt x="5333" y="0"/>
                    <a:pt x="6667" y="332"/>
                    <a:pt x="7333" y="1329"/>
                  </a:cubicBezTo>
                  <a:cubicBezTo>
                    <a:pt x="8000" y="2326"/>
                    <a:pt x="8000" y="3988"/>
                    <a:pt x="7067" y="5982"/>
                  </a:cubicBezTo>
                  <a:cubicBezTo>
                    <a:pt x="6133" y="7975"/>
                    <a:pt x="4267" y="10302"/>
                    <a:pt x="2800" y="12129"/>
                  </a:cubicBezTo>
                  <a:cubicBezTo>
                    <a:pt x="1333" y="13957"/>
                    <a:pt x="267" y="15286"/>
                    <a:pt x="267" y="16449"/>
                  </a:cubicBezTo>
                  <a:cubicBezTo>
                    <a:pt x="267" y="17612"/>
                    <a:pt x="1333" y="18609"/>
                    <a:pt x="5067" y="19440"/>
                  </a:cubicBezTo>
                  <a:cubicBezTo>
                    <a:pt x="8800" y="20271"/>
                    <a:pt x="15200" y="209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198346" y="3767434"/>
              <a:ext cx="38101" cy="42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1194"/>
                  </a:moveTo>
                  <a:cubicBezTo>
                    <a:pt x="0" y="549"/>
                    <a:pt x="0" y="-96"/>
                    <a:pt x="1800" y="11"/>
                  </a:cubicBezTo>
                  <a:cubicBezTo>
                    <a:pt x="3600" y="119"/>
                    <a:pt x="7200" y="979"/>
                    <a:pt x="10200" y="3558"/>
                  </a:cubicBezTo>
                  <a:cubicBezTo>
                    <a:pt x="13200" y="6137"/>
                    <a:pt x="15600" y="10435"/>
                    <a:pt x="17400" y="13713"/>
                  </a:cubicBezTo>
                  <a:cubicBezTo>
                    <a:pt x="19200" y="16991"/>
                    <a:pt x="20400" y="19247"/>
                    <a:pt x="216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-1" y="3727450"/>
              <a:ext cx="407898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79" y="21600"/>
                  </a:moveTo>
                  <a:cubicBezTo>
                    <a:pt x="-33" y="19385"/>
                    <a:pt x="-144" y="17169"/>
                    <a:pt x="635" y="14954"/>
                  </a:cubicBezTo>
                  <a:cubicBezTo>
                    <a:pt x="1415" y="12738"/>
                    <a:pt x="3085" y="10523"/>
                    <a:pt x="5701" y="8169"/>
                  </a:cubicBezTo>
                  <a:cubicBezTo>
                    <a:pt x="8318" y="5815"/>
                    <a:pt x="11881" y="3323"/>
                    <a:pt x="14664" y="1938"/>
                  </a:cubicBezTo>
                  <a:cubicBezTo>
                    <a:pt x="17448" y="554"/>
                    <a:pt x="19452" y="277"/>
                    <a:pt x="214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317624" y="3938954"/>
              <a:ext cx="172823" cy="15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103" fill="norm" stroke="1" extrusionOk="0">
                  <a:moveTo>
                    <a:pt x="1709" y="13206"/>
                  </a:moveTo>
                  <a:cubicBezTo>
                    <a:pt x="5052" y="10120"/>
                    <a:pt x="8395" y="7035"/>
                    <a:pt x="10195" y="4790"/>
                  </a:cubicBezTo>
                  <a:cubicBezTo>
                    <a:pt x="11995" y="2546"/>
                    <a:pt x="12252" y="1144"/>
                    <a:pt x="11738" y="442"/>
                  </a:cubicBezTo>
                  <a:cubicBezTo>
                    <a:pt x="11224" y="-259"/>
                    <a:pt x="9938" y="-259"/>
                    <a:pt x="8009" y="1424"/>
                  </a:cubicBezTo>
                  <a:cubicBezTo>
                    <a:pt x="6081" y="3107"/>
                    <a:pt x="3509" y="6473"/>
                    <a:pt x="1838" y="9699"/>
                  </a:cubicBezTo>
                  <a:cubicBezTo>
                    <a:pt x="166" y="12925"/>
                    <a:pt x="-605" y="16011"/>
                    <a:pt x="552" y="18115"/>
                  </a:cubicBezTo>
                  <a:cubicBezTo>
                    <a:pt x="1709" y="20219"/>
                    <a:pt x="4795" y="21341"/>
                    <a:pt x="8524" y="21060"/>
                  </a:cubicBezTo>
                  <a:cubicBezTo>
                    <a:pt x="12252" y="20780"/>
                    <a:pt x="16624" y="19097"/>
                    <a:pt x="20995" y="17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486912" y="3905783"/>
              <a:ext cx="111485" cy="19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35" fill="norm" stroke="1" extrusionOk="0">
                  <a:moveTo>
                    <a:pt x="20685" y="631"/>
                  </a:moveTo>
                  <a:cubicBezTo>
                    <a:pt x="16758" y="402"/>
                    <a:pt x="12830" y="172"/>
                    <a:pt x="9885" y="57"/>
                  </a:cubicBezTo>
                  <a:cubicBezTo>
                    <a:pt x="6940" y="-58"/>
                    <a:pt x="4976" y="-58"/>
                    <a:pt x="3012" y="631"/>
                  </a:cubicBezTo>
                  <a:cubicBezTo>
                    <a:pt x="1049" y="1321"/>
                    <a:pt x="-915" y="2699"/>
                    <a:pt x="460" y="4653"/>
                  </a:cubicBezTo>
                  <a:cubicBezTo>
                    <a:pt x="1834" y="6606"/>
                    <a:pt x="6547" y="9133"/>
                    <a:pt x="10081" y="11546"/>
                  </a:cubicBezTo>
                  <a:cubicBezTo>
                    <a:pt x="13616" y="13959"/>
                    <a:pt x="15972" y="16257"/>
                    <a:pt x="16954" y="18095"/>
                  </a:cubicBezTo>
                  <a:cubicBezTo>
                    <a:pt x="17936" y="19933"/>
                    <a:pt x="17543" y="21312"/>
                    <a:pt x="16758" y="21427"/>
                  </a:cubicBezTo>
                  <a:cubicBezTo>
                    <a:pt x="15972" y="21542"/>
                    <a:pt x="14794" y="20393"/>
                    <a:pt x="14009" y="18899"/>
                  </a:cubicBezTo>
                  <a:cubicBezTo>
                    <a:pt x="13223" y="17406"/>
                    <a:pt x="12830" y="15568"/>
                    <a:pt x="12438" y="13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661896" y="3714750"/>
              <a:ext cx="88901" cy="38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0"/>
                  </a:moveTo>
                  <a:cubicBezTo>
                    <a:pt x="2057" y="1543"/>
                    <a:pt x="4114" y="3086"/>
                    <a:pt x="3857" y="5756"/>
                  </a:cubicBezTo>
                  <a:cubicBezTo>
                    <a:pt x="3600" y="8426"/>
                    <a:pt x="1029" y="12224"/>
                    <a:pt x="514" y="15013"/>
                  </a:cubicBezTo>
                  <a:cubicBezTo>
                    <a:pt x="0" y="17802"/>
                    <a:pt x="1543" y="19582"/>
                    <a:pt x="3857" y="20532"/>
                  </a:cubicBezTo>
                  <a:cubicBezTo>
                    <a:pt x="6171" y="21481"/>
                    <a:pt x="9257" y="21600"/>
                    <a:pt x="12343" y="21244"/>
                  </a:cubicBezTo>
                  <a:cubicBezTo>
                    <a:pt x="15429" y="20888"/>
                    <a:pt x="18514" y="20057"/>
                    <a:pt x="21600" y="19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614370" y="3956050"/>
              <a:ext cx="180877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0688" fill="norm" stroke="1" extrusionOk="0">
                  <a:moveTo>
                    <a:pt x="1830" y="12960"/>
                  </a:moveTo>
                  <a:cubicBezTo>
                    <a:pt x="602" y="17280"/>
                    <a:pt x="-625" y="21600"/>
                    <a:pt x="357" y="20520"/>
                  </a:cubicBezTo>
                  <a:cubicBezTo>
                    <a:pt x="1339" y="19440"/>
                    <a:pt x="4530" y="12960"/>
                    <a:pt x="8334" y="8640"/>
                  </a:cubicBezTo>
                  <a:cubicBezTo>
                    <a:pt x="12139" y="4320"/>
                    <a:pt x="16557" y="2160"/>
                    <a:pt x="209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236446" y="4201022"/>
              <a:ext cx="469901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21146"/>
                  </a:moveTo>
                  <a:cubicBezTo>
                    <a:pt x="2627" y="16209"/>
                    <a:pt x="5254" y="11272"/>
                    <a:pt x="8027" y="7569"/>
                  </a:cubicBezTo>
                  <a:cubicBezTo>
                    <a:pt x="10800" y="3866"/>
                    <a:pt x="13719" y="1397"/>
                    <a:pt x="16005" y="472"/>
                  </a:cubicBezTo>
                  <a:cubicBezTo>
                    <a:pt x="18292" y="-454"/>
                    <a:pt x="19946" y="163"/>
                    <a:pt x="21600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391558" y="4216400"/>
              <a:ext cx="352889" cy="12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41" fill="norm" stroke="1" extrusionOk="0">
                  <a:moveTo>
                    <a:pt x="2535" y="18993"/>
                  </a:moveTo>
                  <a:cubicBezTo>
                    <a:pt x="1378" y="20110"/>
                    <a:pt x="221" y="21228"/>
                    <a:pt x="28" y="21414"/>
                  </a:cubicBezTo>
                  <a:cubicBezTo>
                    <a:pt x="-165" y="21600"/>
                    <a:pt x="606" y="20855"/>
                    <a:pt x="3178" y="18062"/>
                  </a:cubicBezTo>
                  <a:cubicBezTo>
                    <a:pt x="5749" y="15269"/>
                    <a:pt x="10121" y="10428"/>
                    <a:pt x="13464" y="7076"/>
                  </a:cubicBezTo>
                  <a:cubicBezTo>
                    <a:pt x="16806" y="3724"/>
                    <a:pt x="19121" y="1862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934946" y="391160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973046" y="4006850"/>
              <a:ext cx="31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2090385" y="3852247"/>
              <a:ext cx="463812" cy="88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92" fill="norm" stroke="1" extrusionOk="0">
                  <a:moveTo>
                    <a:pt x="5019" y="1128"/>
                  </a:moveTo>
                  <a:cubicBezTo>
                    <a:pt x="5118" y="1384"/>
                    <a:pt x="5216" y="1640"/>
                    <a:pt x="4823" y="2050"/>
                  </a:cubicBezTo>
                  <a:cubicBezTo>
                    <a:pt x="4430" y="2459"/>
                    <a:pt x="3547" y="3022"/>
                    <a:pt x="2859" y="3329"/>
                  </a:cubicBezTo>
                  <a:cubicBezTo>
                    <a:pt x="2172" y="3636"/>
                    <a:pt x="1681" y="3687"/>
                    <a:pt x="1387" y="3585"/>
                  </a:cubicBezTo>
                  <a:cubicBezTo>
                    <a:pt x="1092" y="3483"/>
                    <a:pt x="994" y="3227"/>
                    <a:pt x="1387" y="2741"/>
                  </a:cubicBezTo>
                  <a:cubicBezTo>
                    <a:pt x="1779" y="2254"/>
                    <a:pt x="2663" y="1538"/>
                    <a:pt x="3350" y="1051"/>
                  </a:cubicBezTo>
                  <a:cubicBezTo>
                    <a:pt x="4038" y="565"/>
                    <a:pt x="4529" y="309"/>
                    <a:pt x="5019" y="156"/>
                  </a:cubicBezTo>
                  <a:cubicBezTo>
                    <a:pt x="5510" y="2"/>
                    <a:pt x="6001" y="-49"/>
                    <a:pt x="6296" y="53"/>
                  </a:cubicBezTo>
                  <a:cubicBezTo>
                    <a:pt x="6590" y="156"/>
                    <a:pt x="6689" y="412"/>
                    <a:pt x="6738" y="1461"/>
                  </a:cubicBezTo>
                  <a:cubicBezTo>
                    <a:pt x="6787" y="2510"/>
                    <a:pt x="6787" y="4353"/>
                    <a:pt x="6590" y="6119"/>
                  </a:cubicBezTo>
                  <a:cubicBezTo>
                    <a:pt x="6394" y="7885"/>
                    <a:pt x="6001" y="9574"/>
                    <a:pt x="5363" y="10751"/>
                  </a:cubicBezTo>
                  <a:cubicBezTo>
                    <a:pt x="4725" y="11928"/>
                    <a:pt x="3841" y="12594"/>
                    <a:pt x="3154" y="12952"/>
                  </a:cubicBezTo>
                  <a:cubicBezTo>
                    <a:pt x="2467" y="13310"/>
                    <a:pt x="1976" y="13361"/>
                    <a:pt x="1387" y="13182"/>
                  </a:cubicBezTo>
                  <a:cubicBezTo>
                    <a:pt x="798" y="13003"/>
                    <a:pt x="110" y="12594"/>
                    <a:pt x="12" y="11954"/>
                  </a:cubicBezTo>
                  <a:cubicBezTo>
                    <a:pt x="-86" y="11314"/>
                    <a:pt x="405" y="10444"/>
                    <a:pt x="1730" y="9420"/>
                  </a:cubicBezTo>
                  <a:cubicBezTo>
                    <a:pt x="3056" y="8396"/>
                    <a:pt x="5216" y="7219"/>
                    <a:pt x="7327" y="6068"/>
                  </a:cubicBezTo>
                  <a:cubicBezTo>
                    <a:pt x="9438" y="4916"/>
                    <a:pt x="11499" y="3790"/>
                    <a:pt x="12825" y="2920"/>
                  </a:cubicBezTo>
                  <a:cubicBezTo>
                    <a:pt x="14150" y="2050"/>
                    <a:pt x="14739" y="1435"/>
                    <a:pt x="15034" y="975"/>
                  </a:cubicBezTo>
                  <a:cubicBezTo>
                    <a:pt x="15329" y="514"/>
                    <a:pt x="15329" y="207"/>
                    <a:pt x="15132" y="156"/>
                  </a:cubicBezTo>
                  <a:cubicBezTo>
                    <a:pt x="14936" y="105"/>
                    <a:pt x="14543" y="309"/>
                    <a:pt x="14052" y="1282"/>
                  </a:cubicBezTo>
                  <a:cubicBezTo>
                    <a:pt x="13561" y="2254"/>
                    <a:pt x="12972" y="3995"/>
                    <a:pt x="12481" y="5735"/>
                  </a:cubicBezTo>
                  <a:cubicBezTo>
                    <a:pt x="11990" y="7475"/>
                    <a:pt x="11598" y="9215"/>
                    <a:pt x="11205" y="11007"/>
                  </a:cubicBezTo>
                  <a:cubicBezTo>
                    <a:pt x="10812" y="12798"/>
                    <a:pt x="10419" y="14641"/>
                    <a:pt x="10076" y="16253"/>
                  </a:cubicBezTo>
                  <a:cubicBezTo>
                    <a:pt x="9732" y="17866"/>
                    <a:pt x="9438" y="19248"/>
                    <a:pt x="9339" y="20092"/>
                  </a:cubicBezTo>
                  <a:cubicBezTo>
                    <a:pt x="9241" y="20937"/>
                    <a:pt x="9339" y="21244"/>
                    <a:pt x="9634" y="21397"/>
                  </a:cubicBezTo>
                  <a:cubicBezTo>
                    <a:pt x="9929" y="21551"/>
                    <a:pt x="10419" y="21551"/>
                    <a:pt x="11450" y="21142"/>
                  </a:cubicBezTo>
                  <a:cubicBezTo>
                    <a:pt x="12481" y="20732"/>
                    <a:pt x="14052" y="19913"/>
                    <a:pt x="14985" y="18992"/>
                  </a:cubicBezTo>
                  <a:cubicBezTo>
                    <a:pt x="15918" y="18070"/>
                    <a:pt x="16212" y="17047"/>
                    <a:pt x="15721" y="16202"/>
                  </a:cubicBezTo>
                  <a:cubicBezTo>
                    <a:pt x="15230" y="15358"/>
                    <a:pt x="13954" y="14692"/>
                    <a:pt x="13070" y="14334"/>
                  </a:cubicBezTo>
                  <a:cubicBezTo>
                    <a:pt x="12187" y="13976"/>
                    <a:pt x="11696" y="13924"/>
                    <a:pt x="11794" y="13848"/>
                  </a:cubicBezTo>
                  <a:cubicBezTo>
                    <a:pt x="11892" y="13771"/>
                    <a:pt x="12579" y="13669"/>
                    <a:pt x="14298" y="13233"/>
                  </a:cubicBezTo>
                  <a:cubicBezTo>
                    <a:pt x="16016" y="12798"/>
                    <a:pt x="18765" y="12031"/>
                    <a:pt x="21514" y="1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3398746" y="3926926"/>
              <a:ext cx="195481" cy="40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97" fill="norm" stroke="1" extrusionOk="0">
                  <a:moveTo>
                    <a:pt x="8361" y="4561"/>
                  </a:moveTo>
                  <a:cubicBezTo>
                    <a:pt x="9523" y="4785"/>
                    <a:pt x="10684" y="5009"/>
                    <a:pt x="12542" y="4785"/>
                  </a:cubicBezTo>
                  <a:cubicBezTo>
                    <a:pt x="14400" y="4561"/>
                    <a:pt x="16955" y="3890"/>
                    <a:pt x="18581" y="3330"/>
                  </a:cubicBezTo>
                  <a:cubicBezTo>
                    <a:pt x="20206" y="2771"/>
                    <a:pt x="20903" y="2323"/>
                    <a:pt x="21252" y="1819"/>
                  </a:cubicBezTo>
                  <a:cubicBezTo>
                    <a:pt x="21600" y="1316"/>
                    <a:pt x="21600" y="756"/>
                    <a:pt x="20323" y="365"/>
                  </a:cubicBezTo>
                  <a:cubicBezTo>
                    <a:pt x="19045" y="-27"/>
                    <a:pt x="16490" y="-251"/>
                    <a:pt x="13703" y="476"/>
                  </a:cubicBezTo>
                  <a:cubicBezTo>
                    <a:pt x="10916" y="1204"/>
                    <a:pt x="7897" y="2883"/>
                    <a:pt x="6503" y="4673"/>
                  </a:cubicBezTo>
                  <a:cubicBezTo>
                    <a:pt x="5110" y="6464"/>
                    <a:pt x="5342" y="8367"/>
                    <a:pt x="7432" y="10213"/>
                  </a:cubicBezTo>
                  <a:cubicBezTo>
                    <a:pt x="9523" y="12060"/>
                    <a:pt x="13471" y="13851"/>
                    <a:pt x="16026" y="15082"/>
                  </a:cubicBezTo>
                  <a:cubicBezTo>
                    <a:pt x="18581" y="16313"/>
                    <a:pt x="19742" y="16984"/>
                    <a:pt x="20323" y="17600"/>
                  </a:cubicBezTo>
                  <a:cubicBezTo>
                    <a:pt x="20903" y="18215"/>
                    <a:pt x="20903" y="18775"/>
                    <a:pt x="20555" y="19279"/>
                  </a:cubicBezTo>
                  <a:cubicBezTo>
                    <a:pt x="20206" y="19782"/>
                    <a:pt x="19510" y="20230"/>
                    <a:pt x="17071" y="20622"/>
                  </a:cubicBezTo>
                  <a:cubicBezTo>
                    <a:pt x="14632" y="21013"/>
                    <a:pt x="10452" y="21349"/>
                    <a:pt x="7316" y="21125"/>
                  </a:cubicBezTo>
                  <a:cubicBezTo>
                    <a:pt x="4181" y="20901"/>
                    <a:pt x="2090" y="20118"/>
                    <a:pt x="0" y="19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3476036" y="3689307"/>
              <a:ext cx="94161" cy="12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910" fill="norm" stroke="1" extrusionOk="0">
                  <a:moveTo>
                    <a:pt x="4073" y="11504"/>
                  </a:moveTo>
                  <a:cubicBezTo>
                    <a:pt x="2633" y="12897"/>
                    <a:pt x="1193" y="14291"/>
                    <a:pt x="473" y="14116"/>
                  </a:cubicBezTo>
                  <a:cubicBezTo>
                    <a:pt x="-247" y="13942"/>
                    <a:pt x="-247" y="12200"/>
                    <a:pt x="1193" y="9936"/>
                  </a:cubicBezTo>
                  <a:cubicBezTo>
                    <a:pt x="2633" y="7671"/>
                    <a:pt x="5513" y="4884"/>
                    <a:pt x="7673" y="2794"/>
                  </a:cubicBezTo>
                  <a:cubicBezTo>
                    <a:pt x="9833" y="704"/>
                    <a:pt x="11273" y="-690"/>
                    <a:pt x="12233" y="355"/>
                  </a:cubicBezTo>
                  <a:cubicBezTo>
                    <a:pt x="13193" y="1400"/>
                    <a:pt x="13673" y="4884"/>
                    <a:pt x="15113" y="8716"/>
                  </a:cubicBezTo>
                  <a:cubicBezTo>
                    <a:pt x="16553" y="12549"/>
                    <a:pt x="18953" y="16729"/>
                    <a:pt x="21353" y="20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3627346" y="4235450"/>
              <a:ext cx="1143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1800"/>
                    <a:pt x="8800" y="3600"/>
                    <a:pt x="12400" y="7200"/>
                  </a:cubicBezTo>
                  <a:cubicBezTo>
                    <a:pt x="16000" y="10800"/>
                    <a:pt x="188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3647338" y="4222750"/>
              <a:ext cx="8795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5714" y="4659"/>
                    <a:pt x="10057" y="9318"/>
                    <a:pt x="6200" y="12706"/>
                  </a:cubicBezTo>
                  <a:cubicBezTo>
                    <a:pt x="2342" y="16094"/>
                    <a:pt x="285" y="18212"/>
                    <a:pt x="28" y="19482"/>
                  </a:cubicBezTo>
                  <a:cubicBezTo>
                    <a:pt x="-229" y="20753"/>
                    <a:pt x="1314" y="21176"/>
                    <a:pt x="28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3792446" y="4337050"/>
              <a:ext cx="571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3938496" y="4171949"/>
              <a:ext cx="952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3995646" y="4222750"/>
              <a:ext cx="762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4741"/>
                    <a:pt x="8400" y="9483"/>
                    <a:pt x="4800" y="13083"/>
                  </a:cubicBezTo>
                  <a:cubicBezTo>
                    <a:pt x="1200" y="16683"/>
                    <a:pt x="600" y="19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4643346" y="3987800"/>
              <a:ext cx="235835" cy="36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69" fill="norm" stroke="1" extrusionOk="0">
                  <a:moveTo>
                    <a:pt x="0" y="0"/>
                  </a:moveTo>
                  <a:cubicBezTo>
                    <a:pt x="191" y="621"/>
                    <a:pt x="382" y="1241"/>
                    <a:pt x="2198" y="2172"/>
                  </a:cubicBezTo>
                  <a:cubicBezTo>
                    <a:pt x="4014" y="3103"/>
                    <a:pt x="7455" y="4345"/>
                    <a:pt x="10513" y="5586"/>
                  </a:cubicBezTo>
                  <a:cubicBezTo>
                    <a:pt x="13572" y="6828"/>
                    <a:pt x="16248" y="8069"/>
                    <a:pt x="17968" y="8938"/>
                  </a:cubicBezTo>
                  <a:cubicBezTo>
                    <a:pt x="19688" y="9807"/>
                    <a:pt x="20453" y="10303"/>
                    <a:pt x="20931" y="10862"/>
                  </a:cubicBezTo>
                  <a:cubicBezTo>
                    <a:pt x="21409" y="11421"/>
                    <a:pt x="21600" y="12041"/>
                    <a:pt x="20358" y="13283"/>
                  </a:cubicBezTo>
                  <a:cubicBezTo>
                    <a:pt x="19115" y="14524"/>
                    <a:pt x="16439" y="16386"/>
                    <a:pt x="14719" y="17503"/>
                  </a:cubicBezTo>
                  <a:cubicBezTo>
                    <a:pt x="12998" y="18621"/>
                    <a:pt x="12234" y="18993"/>
                    <a:pt x="11087" y="19552"/>
                  </a:cubicBezTo>
                  <a:cubicBezTo>
                    <a:pt x="9940" y="20110"/>
                    <a:pt x="8411" y="20855"/>
                    <a:pt x="8124" y="21228"/>
                  </a:cubicBezTo>
                  <a:cubicBezTo>
                    <a:pt x="7837" y="21600"/>
                    <a:pt x="8793" y="21600"/>
                    <a:pt x="9844" y="21538"/>
                  </a:cubicBezTo>
                  <a:cubicBezTo>
                    <a:pt x="10896" y="21476"/>
                    <a:pt x="12042" y="21352"/>
                    <a:pt x="13189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5260612" y="4066116"/>
              <a:ext cx="154520" cy="21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122" fill="norm" stroke="1" extrusionOk="0">
                  <a:moveTo>
                    <a:pt x="13645" y="1038"/>
                  </a:moveTo>
                  <a:cubicBezTo>
                    <a:pt x="12205" y="415"/>
                    <a:pt x="10765" y="-208"/>
                    <a:pt x="8605" y="623"/>
                  </a:cubicBezTo>
                  <a:cubicBezTo>
                    <a:pt x="6445" y="1454"/>
                    <a:pt x="3565" y="3738"/>
                    <a:pt x="1837" y="6957"/>
                  </a:cubicBezTo>
                  <a:cubicBezTo>
                    <a:pt x="109" y="10177"/>
                    <a:pt x="-467" y="14330"/>
                    <a:pt x="397" y="17134"/>
                  </a:cubicBezTo>
                  <a:cubicBezTo>
                    <a:pt x="1261" y="19938"/>
                    <a:pt x="3565" y="21392"/>
                    <a:pt x="7021" y="21080"/>
                  </a:cubicBezTo>
                  <a:cubicBezTo>
                    <a:pt x="10477" y="20769"/>
                    <a:pt x="15085" y="18692"/>
                    <a:pt x="17677" y="15680"/>
                  </a:cubicBezTo>
                  <a:cubicBezTo>
                    <a:pt x="20269" y="12669"/>
                    <a:pt x="20845" y="8723"/>
                    <a:pt x="20989" y="6230"/>
                  </a:cubicBezTo>
                  <a:cubicBezTo>
                    <a:pt x="21133" y="3738"/>
                    <a:pt x="20845" y="2700"/>
                    <a:pt x="19981" y="1765"/>
                  </a:cubicBezTo>
                  <a:cubicBezTo>
                    <a:pt x="19117" y="830"/>
                    <a:pt x="17677" y="0"/>
                    <a:pt x="16525" y="0"/>
                  </a:cubicBezTo>
                  <a:cubicBezTo>
                    <a:pt x="15373" y="0"/>
                    <a:pt x="14509" y="830"/>
                    <a:pt x="13645" y="2077"/>
                  </a:cubicBezTo>
                  <a:cubicBezTo>
                    <a:pt x="12781" y="3323"/>
                    <a:pt x="11917" y="4984"/>
                    <a:pt x="11053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5532346" y="4197350"/>
              <a:ext cx="44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5684746" y="3976806"/>
              <a:ext cx="146051" cy="37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21600" y="2437"/>
                  </a:moveTo>
                  <a:cubicBezTo>
                    <a:pt x="21287" y="1834"/>
                    <a:pt x="20974" y="1230"/>
                    <a:pt x="20035" y="748"/>
                  </a:cubicBezTo>
                  <a:cubicBezTo>
                    <a:pt x="19096" y="265"/>
                    <a:pt x="17530" y="-97"/>
                    <a:pt x="15183" y="24"/>
                  </a:cubicBezTo>
                  <a:cubicBezTo>
                    <a:pt x="12835" y="144"/>
                    <a:pt x="9704" y="748"/>
                    <a:pt x="7670" y="2135"/>
                  </a:cubicBezTo>
                  <a:cubicBezTo>
                    <a:pt x="5635" y="3523"/>
                    <a:pt x="4696" y="5695"/>
                    <a:pt x="5165" y="8169"/>
                  </a:cubicBezTo>
                  <a:cubicBezTo>
                    <a:pt x="5635" y="10643"/>
                    <a:pt x="7513" y="13418"/>
                    <a:pt x="9235" y="15349"/>
                  </a:cubicBezTo>
                  <a:cubicBezTo>
                    <a:pt x="10957" y="17280"/>
                    <a:pt x="12522" y="18366"/>
                    <a:pt x="13148" y="19210"/>
                  </a:cubicBezTo>
                  <a:cubicBezTo>
                    <a:pt x="13774" y="20055"/>
                    <a:pt x="13461" y="20658"/>
                    <a:pt x="12052" y="21020"/>
                  </a:cubicBezTo>
                  <a:cubicBezTo>
                    <a:pt x="10643" y="21382"/>
                    <a:pt x="8139" y="21503"/>
                    <a:pt x="5948" y="20900"/>
                  </a:cubicBezTo>
                  <a:cubicBezTo>
                    <a:pt x="3757" y="20296"/>
                    <a:pt x="1878" y="18969"/>
                    <a:pt x="0" y="17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5735546" y="4019549"/>
              <a:ext cx="254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" y="17100"/>
                    <a:pt x="360" y="12600"/>
                    <a:pt x="900" y="9000"/>
                  </a:cubicBezTo>
                  <a:cubicBezTo>
                    <a:pt x="1440" y="5400"/>
                    <a:pt x="2340" y="2700"/>
                    <a:pt x="5850" y="135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6954746" y="4219756"/>
              <a:ext cx="3619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168" y="1118"/>
                    <a:pt x="8337" y="-1582"/>
                    <a:pt x="11937" y="1118"/>
                  </a:cubicBezTo>
                  <a:cubicBezTo>
                    <a:pt x="15537" y="3818"/>
                    <a:pt x="18568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6961096" y="4292600"/>
              <a:ext cx="4127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5" y="18450"/>
                    <a:pt x="7089" y="15300"/>
                    <a:pt x="10689" y="11700"/>
                  </a:cubicBezTo>
                  <a:cubicBezTo>
                    <a:pt x="14289" y="8100"/>
                    <a:pt x="17945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7311343" y="4082777"/>
              <a:ext cx="164558" cy="41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505" fill="norm" stroke="1" extrusionOk="0">
                  <a:moveTo>
                    <a:pt x="3113" y="990"/>
                  </a:moveTo>
                  <a:cubicBezTo>
                    <a:pt x="1493" y="448"/>
                    <a:pt x="-127" y="-95"/>
                    <a:pt x="8" y="14"/>
                  </a:cubicBezTo>
                  <a:cubicBezTo>
                    <a:pt x="143" y="122"/>
                    <a:pt x="2033" y="882"/>
                    <a:pt x="5543" y="2130"/>
                  </a:cubicBezTo>
                  <a:cubicBezTo>
                    <a:pt x="9053" y="3378"/>
                    <a:pt x="14183" y="5115"/>
                    <a:pt x="17288" y="6580"/>
                  </a:cubicBezTo>
                  <a:cubicBezTo>
                    <a:pt x="20393" y="8046"/>
                    <a:pt x="21473" y="9240"/>
                    <a:pt x="20798" y="10651"/>
                  </a:cubicBezTo>
                  <a:cubicBezTo>
                    <a:pt x="20123" y="12062"/>
                    <a:pt x="17693" y="13690"/>
                    <a:pt x="15128" y="15481"/>
                  </a:cubicBezTo>
                  <a:cubicBezTo>
                    <a:pt x="12563" y="17272"/>
                    <a:pt x="9863" y="19226"/>
                    <a:pt x="8378" y="20257"/>
                  </a:cubicBezTo>
                  <a:cubicBezTo>
                    <a:pt x="6893" y="21288"/>
                    <a:pt x="6623" y="21396"/>
                    <a:pt x="6353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7913596" y="4241800"/>
              <a:ext cx="3365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8" y="15709"/>
                    <a:pt x="7336" y="9818"/>
                    <a:pt x="10936" y="6218"/>
                  </a:cubicBezTo>
                  <a:cubicBezTo>
                    <a:pt x="14536" y="2618"/>
                    <a:pt x="1806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072346" y="4178300"/>
              <a:ext cx="44451" cy="205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0"/>
                  </a:moveTo>
                  <a:cubicBezTo>
                    <a:pt x="0" y="5290"/>
                    <a:pt x="0" y="10580"/>
                    <a:pt x="0" y="13776"/>
                  </a:cubicBezTo>
                  <a:cubicBezTo>
                    <a:pt x="0" y="16971"/>
                    <a:pt x="0" y="18073"/>
                    <a:pt x="1543" y="19065"/>
                  </a:cubicBezTo>
                  <a:cubicBezTo>
                    <a:pt x="3086" y="20057"/>
                    <a:pt x="6171" y="20939"/>
                    <a:pt x="9771" y="21269"/>
                  </a:cubicBezTo>
                  <a:cubicBezTo>
                    <a:pt x="13371" y="21600"/>
                    <a:pt x="17486" y="21380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8224746" y="4121150"/>
              <a:ext cx="139701" cy="24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0"/>
                  </a:moveTo>
                  <a:cubicBezTo>
                    <a:pt x="655" y="5305"/>
                    <a:pt x="1309" y="10611"/>
                    <a:pt x="2127" y="13926"/>
                  </a:cubicBezTo>
                  <a:cubicBezTo>
                    <a:pt x="2945" y="17242"/>
                    <a:pt x="3927" y="18568"/>
                    <a:pt x="4909" y="19611"/>
                  </a:cubicBezTo>
                  <a:cubicBezTo>
                    <a:pt x="5891" y="20653"/>
                    <a:pt x="6873" y="21411"/>
                    <a:pt x="8182" y="21505"/>
                  </a:cubicBezTo>
                  <a:cubicBezTo>
                    <a:pt x="9491" y="21600"/>
                    <a:pt x="11127" y="21032"/>
                    <a:pt x="12764" y="18947"/>
                  </a:cubicBezTo>
                  <a:cubicBezTo>
                    <a:pt x="14400" y="16863"/>
                    <a:pt x="16036" y="13263"/>
                    <a:pt x="17509" y="10611"/>
                  </a:cubicBezTo>
                  <a:cubicBezTo>
                    <a:pt x="18982" y="7958"/>
                    <a:pt x="20291" y="6253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8417323" y="4138950"/>
              <a:ext cx="220174" cy="19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69" fill="norm" stroke="1" extrusionOk="0">
                  <a:moveTo>
                    <a:pt x="411" y="8591"/>
                  </a:moveTo>
                  <a:cubicBezTo>
                    <a:pt x="1226" y="9295"/>
                    <a:pt x="2041" y="9999"/>
                    <a:pt x="2958" y="10117"/>
                  </a:cubicBezTo>
                  <a:cubicBezTo>
                    <a:pt x="3875" y="10234"/>
                    <a:pt x="4894" y="9765"/>
                    <a:pt x="6321" y="8708"/>
                  </a:cubicBezTo>
                  <a:cubicBezTo>
                    <a:pt x="7747" y="7652"/>
                    <a:pt x="9581" y="6008"/>
                    <a:pt x="10702" y="4482"/>
                  </a:cubicBezTo>
                  <a:cubicBezTo>
                    <a:pt x="11822" y="2956"/>
                    <a:pt x="12230" y="1547"/>
                    <a:pt x="11721" y="726"/>
                  </a:cubicBezTo>
                  <a:cubicBezTo>
                    <a:pt x="11211" y="-96"/>
                    <a:pt x="9785" y="-331"/>
                    <a:pt x="7747" y="608"/>
                  </a:cubicBezTo>
                  <a:cubicBezTo>
                    <a:pt x="5709" y="1547"/>
                    <a:pt x="3060" y="3660"/>
                    <a:pt x="1532" y="6126"/>
                  </a:cubicBezTo>
                  <a:cubicBezTo>
                    <a:pt x="4" y="8591"/>
                    <a:pt x="-404" y="11408"/>
                    <a:pt x="411" y="13639"/>
                  </a:cubicBezTo>
                  <a:cubicBezTo>
                    <a:pt x="1226" y="15869"/>
                    <a:pt x="3264" y="17512"/>
                    <a:pt x="6932" y="18686"/>
                  </a:cubicBezTo>
                  <a:cubicBezTo>
                    <a:pt x="10600" y="19860"/>
                    <a:pt x="15898" y="20565"/>
                    <a:pt x="21196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9057447" y="3954918"/>
              <a:ext cx="49950" cy="45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553" fill="norm" stroke="1" extrusionOk="0">
                  <a:moveTo>
                    <a:pt x="21238" y="958"/>
                  </a:moveTo>
                  <a:cubicBezTo>
                    <a:pt x="21238" y="455"/>
                    <a:pt x="21238" y="-47"/>
                    <a:pt x="20788" y="3"/>
                  </a:cubicBezTo>
                  <a:cubicBezTo>
                    <a:pt x="20338" y="53"/>
                    <a:pt x="19438" y="656"/>
                    <a:pt x="16738" y="2917"/>
                  </a:cubicBezTo>
                  <a:cubicBezTo>
                    <a:pt x="14038" y="5177"/>
                    <a:pt x="9538" y="9095"/>
                    <a:pt x="6388" y="12310"/>
                  </a:cubicBezTo>
                  <a:cubicBezTo>
                    <a:pt x="3238" y="15525"/>
                    <a:pt x="1438" y="18037"/>
                    <a:pt x="538" y="19544"/>
                  </a:cubicBezTo>
                  <a:cubicBezTo>
                    <a:pt x="-362" y="21051"/>
                    <a:pt x="-362" y="21553"/>
                    <a:pt x="2338" y="21553"/>
                  </a:cubicBezTo>
                  <a:cubicBezTo>
                    <a:pt x="5038" y="21553"/>
                    <a:pt x="10438" y="21051"/>
                    <a:pt x="15838" y="20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9189946" y="4210050"/>
              <a:ext cx="8468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564"/>
                    <a:pt x="21600" y="11127"/>
                    <a:pt x="21600" y="14727"/>
                  </a:cubicBezTo>
                  <a:cubicBezTo>
                    <a:pt x="21600" y="18327"/>
                    <a:pt x="10800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9193303" y="4125383"/>
              <a:ext cx="15694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0800"/>
                    <a:pt x="-1582" y="0"/>
                    <a:pt x="1118" y="0"/>
                  </a:cubicBezTo>
                  <a:cubicBezTo>
                    <a:pt x="3818" y="0"/>
                    <a:pt x="11918" y="108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9225612" y="4203700"/>
              <a:ext cx="116735" cy="14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61" fill="norm" stroke="1" extrusionOk="0">
                  <a:moveTo>
                    <a:pt x="6229" y="0"/>
                  </a:moveTo>
                  <a:cubicBezTo>
                    <a:pt x="5843" y="4868"/>
                    <a:pt x="5458" y="9735"/>
                    <a:pt x="5072" y="12930"/>
                  </a:cubicBezTo>
                  <a:cubicBezTo>
                    <a:pt x="4686" y="16124"/>
                    <a:pt x="4301" y="17645"/>
                    <a:pt x="3336" y="19014"/>
                  </a:cubicBezTo>
                  <a:cubicBezTo>
                    <a:pt x="2372" y="20383"/>
                    <a:pt x="829" y="21600"/>
                    <a:pt x="251" y="21448"/>
                  </a:cubicBezTo>
                  <a:cubicBezTo>
                    <a:pt x="-328" y="21296"/>
                    <a:pt x="58" y="19775"/>
                    <a:pt x="1793" y="16732"/>
                  </a:cubicBezTo>
                  <a:cubicBezTo>
                    <a:pt x="3529" y="13690"/>
                    <a:pt x="6615" y="9127"/>
                    <a:pt x="9122" y="6085"/>
                  </a:cubicBezTo>
                  <a:cubicBezTo>
                    <a:pt x="11629" y="3042"/>
                    <a:pt x="13558" y="1521"/>
                    <a:pt x="15101" y="1369"/>
                  </a:cubicBezTo>
                  <a:cubicBezTo>
                    <a:pt x="16643" y="1217"/>
                    <a:pt x="17801" y="2434"/>
                    <a:pt x="18379" y="4715"/>
                  </a:cubicBezTo>
                  <a:cubicBezTo>
                    <a:pt x="18958" y="6997"/>
                    <a:pt x="18958" y="10344"/>
                    <a:pt x="19343" y="13234"/>
                  </a:cubicBezTo>
                  <a:cubicBezTo>
                    <a:pt x="19729" y="16124"/>
                    <a:pt x="20501" y="18558"/>
                    <a:pt x="21272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9409981" y="4179854"/>
              <a:ext cx="94027" cy="16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404" fill="norm" stroke="1" extrusionOk="0">
                  <a:moveTo>
                    <a:pt x="471" y="11004"/>
                  </a:moveTo>
                  <a:cubicBezTo>
                    <a:pt x="5871" y="9671"/>
                    <a:pt x="11271" y="8337"/>
                    <a:pt x="14646" y="7137"/>
                  </a:cubicBezTo>
                  <a:cubicBezTo>
                    <a:pt x="18021" y="5937"/>
                    <a:pt x="19371" y="4871"/>
                    <a:pt x="19821" y="3671"/>
                  </a:cubicBezTo>
                  <a:cubicBezTo>
                    <a:pt x="20271" y="2471"/>
                    <a:pt x="19821" y="1137"/>
                    <a:pt x="18471" y="471"/>
                  </a:cubicBezTo>
                  <a:cubicBezTo>
                    <a:pt x="17121" y="-196"/>
                    <a:pt x="14871" y="-196"/>
                    <a:pt x="12171" y="737"/>
                  </a:cubicBezTo>
                  <a:cubicBezTo>
                    <a:pt x="9471" y="1671"/>
                    <a:pt x="6321" y="3537"/>
                    <a:pt x="3621" y="6604"/>
                  </a:cubicBezTo>
                  <a:cubicBezTo>
                    <a:pt x="921" y="9671"/>
                    <a:pt x="-1329" y="13937"/>
                    <a:pt x="921" y="16604"/>
                  </a:cubicBezTo>
                  <a:cubicBezTo>
                    <a:pt x="3171" y="19271"/>
                    <a:pt x="9921" y="20337"/>
                    <a:pt x="16671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9546491" y="4211769"/>
              <a:ext cx="126056" cy="11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75" fill="norm" stroke="1" extrusionOk="0">
                  <a:moveTo>
                    <a:pt x="19279" y="4475"/>
                  </a:moveTo>
                  <a:cubicBezTo>
                    <a:pt x="18199" y="2475"/>
                    <a:pt x="17119" y="475"/>
                    <a:pt x="14419" y="75"/>
                  </a:cubicBezTo>
                  <a:cubicBezTo>
                    <a:pt x="11719" y="-325"/>
                    <a:pt x="7399" y="875"/>
                    <a:pt x="4519" y="3675"/>
                  </a:cubicBezTo>
                  <a:cubicBezTo>
                    <a:pt x="1639" y="6475"/>
                    <a:pt x="199" y="10875"/>
                    <a:pt x="19" y="13875"/>
                  </a:cubicBezTo>
                  <a:cubicBezTo>
                    <a:pt x="-161" y="16875"/>
                    <a:pt x="919" y="18475"/>
                    <a:pt x="3259" y="18875"/>
                  </a:cubicBezTo>
                  <a:cubicBezTo>
                    <a:pt x="5599" y="19275"/>
                    <a:pt x="9199" y="18475"/>
                    <a:pt x="11899" y="16875"/>
                  </a:cubicBezTo>
                  <a:cubicBezTo>
                    <a:pt x="14599" y="15275"/>
                    <a:pt x="16399" y="12875"/>
                    <a:pt x="17119" y="12875"/>
                  </a:cubicBezTo>
                  <a:cubicBezTo>
                    <a:pt x="17839" y="12875"/>
                    <a:pt x="17479" y="15275"/>
                    <a:pt x="18019" y="17075"/>
                  </a:cubicBezTo>
                  <a:cubicBezTo>
                    <a:pt x="18559" y="18875"/>
                    <a:pt x="19999" y="20075"/>
                    <a:pt x="21439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9710646" y="4184650"/>
              <a:ext cx="1714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697"/>
                  </a:moveTo>
                  <a:cubicBezTo>
                    <a:pt x="1067" y="4985"/>
                    <a:pt x="2133" y="4273"/>
                    <a:pt x="3200" y="4510"/>
                  </a:cubicBezTo>
                  <a:cubicBezTo>
                    <a:pt x="4267" y="4747"/>
                    <a:pt x="5333" y="5934"/>
                    <a:pt x="6400" y="8545"/>
                  </a:cubicBezTo>
                  <a:cubicBezTo>
                    <a:pt x="7467" y="11156"/>
                    <a:pt x="8533" y="15191"/>
                    <a:pt x="8933" y="17802"/>
                  </a:cubicBezTo>
                  <a:cubicBezTo>
                    <a:pt x="9333" y="20413"/>
                    <a:pt x="9067" y="21600"/>
                    <a:pt x="8667" y="21481"/>
                  </a:cubicBezTo>
                  <a:cubicBezTo>
                    <a:pt x="8267" y="21363"/>
                    <a:pt x="7733" y="19938"/>
                    <a:pt x="8267" y="16734"/>
                  </a:cubicBezTo>
                  <a:cubicBezTo>
                    <a:pt x="8800" y="13530"/>
                    <a:pt x="10400" y="8545"/>
                    <a:pt x="12800" y="5459"/>
                  </a:cubicBezTo>
                  <a:cubicBezTo>
                    <a:pt x="15200" y="2374"/>
                    <a:pt x="18400" y="11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0228921" y="4201258"/>
              <a:ext cx="161176" cy="20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56" fill="norm" stroke="1" extrusionOk="0">
                  <a:moveTo>
                    <a:pt x="20518" y="6270"/>
                  </a:moveTo>
                  <a:cubicBezTo>
                    <a:pt x="18555" y="4711"/>
                    <a:pt x="16591" y="3152"/>
                    <a:pt x="15189" y="1927"/>
                  </a:cubicBezTo>
                  <a:cubicBezTo>
                    <a:pt x="13786" y="703"/>
                    <a:pt x="12944" y="-188"/>
                    <a:pt x="11121" y="35"/>
                  </a:cubicBezTo>
                  <a:cubicBezTo>
                    <a:pt x="9298" y="257"/>
                    <a:pt x="6492" y="1593"/>
                    <a:pt x="4248" y="4266"/>
                  </a:cubicBezTo>
                  <a:cubicBezTo>
                    <a:pt x="2004" y="6938"/>
                    <a:pt x="321" y="10946"/>
                    <a:pt x="41" y="14064"/>
                  </a:cubicBezTo>
                  <a:cubicBezTo>
                    <a:pt x="-240" y="17181"/>
                    <a:pt x="882" y="19408"/>
                    <a:pt x="4669" y="20410"/>
                  </a:cubicBezTo>
                  <a:cubicBezTo>
                    <a:pt x="8456" y="21412"/>
                    <a:pt x="14908" y="21189"/>
                    <a:pt x="21360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10439647" y="4241799"/>
              <a:ext cx="106266" cy="15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284" fill="norm" stroke="1" extrusionOk="0">
                  <a:moveTo>
                    <a:pt x="16445" y="0"/>
                  </a:moveTo>
                  <a:cubicBezTo>
                    <a:pt x="14368" y="0"/>
                    <a:pt x="12291" y="0"/>
                    <a:pt x="9383" y="2773"/>
                  </a:cubicBezTo>
                  <a:cubicBezTo>
                    <a:pt x="6476" y="5546"/>
                    <a:pt x="2737" y="11092"/>
                    <a:pt x="1076" y="14595"/>
                  </a:cubicBezTo>
                  <a:cubicBezTo>
                    <a:pt x="-586" y="18097"/>
                    <a:pt x="-171" y="19557"/>
                    <a:pt x="1283" y="20432"/>
                  </a:cubicBezTo>
                  <a:cubicBezTo>
                    <a:pt x="2737" y="21308"/>
                    <a:pt x="5229" y="21600"/>
                    <a:pt x="8552" y="20870"/>
                  </a:cubicBezTo>
                  <a:cubicBezTo>
                    <a:pt x="11876" y="20141"/>
                    <a:pt x="16029" y="18389"/>
                    <a:pt x="18314" y="16200"/>
                  </a:cubicBezTo>
                  <a:cubicBezTo>
                    <a:pt x="20599" y="14011"/>
                    <a:pt x="21014" y="11384"/>
                    <a:pt x="20806" y="9341"/>
                  </a:cubicBezTo>
                  <a:cubicBezTo>
                    <a:pt x="20599" y="7297"/>
                    <a:pt x="19768" y="5838"/>
                    <a:pt x="18106" y="4962"/>
                  </a:cubicBezTo>
                  <a:cubicBezTo>
                    <a:pt x="16445" y="4086"/>
                    <a:pt x="13952" y="3795"/>
                    <a:pt x="12499" y="4378"/>
                  </a:cubicBezTo>
                  <a:cubicBezTo>
                    <a:pt x="11045" y="4962"/>
                    <a:pt x="10629" y="6422"/>
                    <a:pt x="10214" y="78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10542496" y="4229100"/>
              <a:ext cx="158751" cy="17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6171"/>
                  </a:moveTo>
                  <a:cubicBezTo>
                    <a:pt x="3744" y="5143"/>
                    <a:pt x="7488" y="4114"/>
                    <a:pt x="9936" y="3986"/>
                  </a:cubicBezTo>
                  <a:cubicBezTo>
                    <a:pt x="12384" y="3857"/>
                    <a:pt x="13536" y="4629"/>
                    <a:pt x="13824" y="6943"/>
                  </a:cubicBezTo>
                  <a:cubicBezTo>
                    <a:pt x="14112" y="9257"/>
                    <a:pt x="13536" y="13114"/>
                    <a:pt x="12816" y="15557"/>
                  </a:cubicBezTo>
                  <a:cubicBezTo>
                    <a:pt x="12096" y="18000"/>
                    <a:pt x="11232" y="19029"/>
                    <a:pt x="9936" y="19929"/>
                  </a:cubicBezTo>
                  <a:cubicBezTo>
                    <a:pt x="8640" y="20829"/>
                    <a:pt x="6912" y="21600"/>
                    <a:pt x="6048" y="21086"/>
                  </a:cubicBezTo>
                  <a:cubicBezTo>
                    <a:pt x="5184" y="20571"/>
                    <a:pt x="5184" y="18771"/>
                    <a:pt x="6480" y="15686"/>
                  </a:cubicBezTo>
                  <a:cubicBezTo>
                    <a:pt x="7776" y="12600"/>
                    <a:pt x="10368" y="8229"/>
                    <a:pt x="13104" y="5400"/>
                  </a:cubicBezTo>
                  <a:cubicBezTo>
                    <a:pt x="15840" y="2571"/>
                    <a:pt x="18720" y="12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10707596" y="4235450"/>
              <a:ext cx="133351" cy="17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0"/>
                  </a:moveTo>
                  <a:cubicBezTo>
                    <a:pt x="1714" y="257"/>
                    <a:pt x="3429" y="514"/>
                    <a:pt x="5486" y="2571"/>
                  </a:cubicBezTo>
                  <a:cubicBezTo>
                    <a:pt x="7543" y="4629"/>
                    <a:pt x="9943" y="8486"/>
                    <a:pt x="10629" y="11700"/>
                  </a:cubicBezTo>
                  <a:cubicBezTo>
                    <a:pt x="11314" y="14914"/>
                    <a:pt x="10286" y="17486"/>
                    <a:pt x="8571" y="19157"/>
                  </a:cubicBezTo>
                  <a:cubicBezTo>
                    <a:pt x="6857" y="20829"/>
                    <a:pt x="4457" y="21600"/>
                    <a:pt x="3257" y="21214"/>
                  </a:cubicBezTo>
                  <a:cubicBezTo>
                    <a:pt x="2057" y="20829"/>
                    <a:pt x="2057" y="19286"/>
                    <a:pt x="3943" y="16457"/>
                  </a:cubicBezTo>
                  <a:cubicBezTo>
                    <a:pt x="5829" y="13629"/>
                    <a:pt x="9600" y="9514"/>
                    <a:pt x="12857" y="7200"/>
                  </a:cubicBezTo>
                  <a:cubicBezTo>
                    <a:pt x="16114" y="4886"/>
                    <a:pt x="18857" y="4371"/>
                    <a:pt x="21600" y="3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10822842" y="4016289"/>
              <a:ext cx="289703" cy="39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96" fill="norm" stroke="1" extrusionOk="0">
                  <a:moveTo>
                    <a:pt x="3217" y="13619"/>
                  </a:moveTo>
                  <a:cubicBezTo>
                    <a:pt x="4000" y="13734"/>
                    <a:pt x="4782" y="13849"/>
                    <a:pt x="5643" y="13677"/>
                  </a:cubicBezTo>
                  <a:cubicBezTo>
                    <a:pt x="6504" y="13504"/>
                    <a:pt x="7443" y="13045"/>
                    <a:pt x="7991" y="12528"/>
                  </a:cubicBezTo>
                  <a:cubicBezTo>
                    <a:pt x="8539" y="12011"/>
                    <a:pt x="8695" y="11436"/>
                    <a:pt x="8382" y="11149"/>
                  </a:cubicBezTo>
                  <a:cubicBezTo>
                    <a:pt x="8069" y="10862"/>
                    <a:pt x="7287" y="10862"/>
                    <a:pt x="5956" y="11666"/>
                  </a:cubicBezTo>
                  <a:cubicBezTo>
                    <a:pt x="4626" y="12470"/>
                    <a:pt x="2747" y="14079"/>
                    <a:pt x="1573" y="15745"/>
                  </a:cubicBezTo>
                  <a:cubicBezTo>
                    <a:pt x="400" y="17411"/>
                    <a:pt x="-70" y="19134"/>
                    <a:pt x="8" y="20168"/>
                  </a:cubicBezTo>
                  <a:cubicBezTo>
                    <a:pt x="87" y="21202"/>
                    <a:pt x="713" y="21547"/>
                    <a:pt x="2200" y="21490"/>
                  </a:cubicBezTo>
                  <a:cubicBezTo>
                    <a:pt x="3687" y="21432"/>
                    <a:pt x="6034" y="20973"/>
                    <a:pt x="8773" y="19134"/>
                  </a:cubicBezTo>
                  <a:cubicBezTo>
                    <a:pt x="11513" y="17296"/>
                    <a:pt x="14643" y="14079"/>
                    <a:pt x="16834" y="10862"/>
                  </a:cubicBezTo>
                  <a:cubicBezTo>
                    <a:pt x="19026" y="7645"/>
                    <a:pt x="20278" y="4428"/>
                    <a:pt x="20904" y="2532"/>
                  </a:cubicBezTo>
                  <a:cubicBezTo>
                    <a:pt x="21530" y="636"/>
                    <a:pt x="21530" y="62"/>
                    <a:pt x="21217" y="4"/>
                  </a:cubicBezTo>
                  <a:cubicBezTo>
                    <a:pt x="20904" y="-53"/>
                    <a:pt x="20278" y="407"/>
                    <a:pt x="19104" y="2360"/>
                  </a:cubicBezTo>
                  <a:cubicBezTo>
                    <a:pt x="17930" y="4313"/>
                    <a:pt x="16208" y="7760"/>
                    <a:pt x="15191" y="10804"/>
                  </a:cubicBezTo>
                  <a:cubicBezTo>
                    <a:pt x="14173" y="13849"/>
                    <a:pt x="13860" y="16492"/>
                    <a:pt x="13704" y="18100"/>
                  </a:cubicBezTo>
                  <a:cubicBezTo>
                    <a:pt x="13547" y="19709"/>
                    <a:pt x="13547" y="20283"/>
                    <a:pt x="14408" y="20628"/>
                  </a:cubicBezTo>
                  <a:cubicBezTo>
                    <a:pt x="15269" y="20973"/>
                    <a:pt x="16991" y="21087"/>
                    <a:pt x="18713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11081696" y="4267199"/>
              <a:ext cx="216451" cy="12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33" fill="norm" stroke="1" extrusionOk="0">
                  <a:moveTo>
                    <a:pt x="6346" y="11497"/>
                  </a:moveTo>
                  <a:cubicBezTo>
                    <a:pt x="6346" y="9755"/>
                    <a:pt x="6346" y="8013"/>
                    <a:pt x="5822" y="6794"/>
                  </a:cubicBezTo>
                  <a:cubicBezTo>
                    <a:pt x="5297" y="5574"/>
                    <a:pt x="4249" y="4877"/>
                    <a:pt x="3305" y="5052"/>
                  </a:cubicBezTo>
                  <a:cubicBezTo>
                    <a:pt x="2362" y="5226"/>
                    <a:pt x="1523" y="6271"/>
                    <a:pt x="894" y="8187"/>
                  </a:cubicBezTo>
                  <a:cubicBezTo>
                    <a:pt x="264" y="10103"/>
                    <a:pt x="-155" y="12890"/>
                    <a:pt x="55" y="14806"/>
                  </a:cubicBezTo>
                  <a:cubicBezTo>
                    <a:pt x="264" y="16723"/>
                    <a:pt x="1103" y="17768"/>
                    <a:pt x="1942" y="17768"/>
                  </a:cubicBezTo>
                  <a:cubicBezTo>
                    <a:pt x="2781" y="17768"/>
                    <a:pt x="3620" y="16723"/>
                    <a:pt x="4354" y="15503"/>
                  </a:cubicBezTo>
                  <a:cubicBezTo>
                    <a:pt x="5088" y="14284"/>
                    <a:pt x="5717" y="12890"/>
                    <a:pt x="5927" y="13761"/>
                  </a:cubicBezTo>
                  <a:cubicBezTo>
                    <a:pt x="6136" y="14632"/>
                    <a:pt x="5927" y="17768"/>
                    <a:pt x="6451" y="19510"/>
                  </a:cubicBezTo>
                  <a:cubicBezTo>
                    <a:pt x="6975" y="21252"/>
                    <a:pt x="8233" y="21600"/>
                    <a:pt x="10121" y="20032"/>
                  </a:cubicBezTo>
                  <a:cubicBezTo>
                    <a:pt x="12008" y="18465"/>
                    <a:pt x="14525" y="14981"/>
                    <a:pt x="16517" y="11323"/>
                  </a:cubicBezTo>
                  <a:cubicBezTo>
                    <a:pt x="18509" y="7665"/>
                    <a:pt x="19977" y="3832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11272746" y="3972672"/>
              <a:ext cx="139196" cy="427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4" fill="norm" stroke="1" extrusionOk="0">
                  <a:moveTo>
                    <a:pt x="20618" y="4251"/>
                  </a:moveTo>
                  <a:cubicBezTo>
                    <a:pt x="20945" y="3298"/>
                    <a:pt x="21273" y="2345"/>
                    <a:pt x="21436" y="1551"/>
                  </a:cubicBezTo>
                  <a:cubicBezTo>
                    <a:pt x="21600" y="757"/>
                    <a:pt x="21600" y="122"/>
                    <a:pt x="20782" y="16"/>
                  </a:cubicBezTo>
                  <a:cubicBezTo>
                    <a:pt x="19964" y="-90"/>
                    <a:pt x="18327" y="334"/>
                    <a:pt x="16036" y="1657"/>
                  </a:cubicBezTo>
                  <a:cubicBezTo>
                    <a:pt x="13745" y="2981"/>
                    <a:pt x="10800" y="5204"/>
                    <a:pt x="8018" y="7957"/>
                  </a:cubicBezTo>
                  <a:cubicBezTo>
                    <a:pt x="5236" y="10710"/>
                    <a:pt x="2618" y="13992"/>
                    <a:pt x="1309" y="16004"/>
                  </a:cubicBezTo>
                  <a:cubicBezTo>
                    <a:pt x="0" y="18016"/>
                    <a:pt x="0" y="18757"/>
                    <a:pt x="0" y="19392"/>
                  </a:cubicBezTo>
                  <a:cubicBezTo>
                    <a:pt x="0" y="20028"/>
                    <a:pt x="0" y="20557"/>
                    <a:pt x="818" y="20928"/>
                  </a:cubicBezTo>
                  <a:cubicBezTo>
                    <a:pt x="1636" y="21298"/>
                    <a:pt x="3273" y="21510"/>
                    <a:pt x="5400" y="21351"/>
                  </a:cubicBezTo>
                  <a:cubicBezTo>
                    <a:pt x="7527" y="21192"/>
                    <a:pt x="10145" y="20663"/>
                    <a:pt x="12764" y="20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1253696" y="4171950"/>
              <a:ext cx="184151" cy="208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8509"/>
                  </a:moveTo>
                  <a:cubicBezTo>
                    <a:pt x="2483" y="7200"/>
                    <a:pt x="4966" y="5891"/>
                    <a:pt x="6952" y="5236"/>
                  </a:cubicBezTo>
                  <a:cubicBezTo>
                    <a:pt x="8938" y="4582"/>
                    <a:pt x="10428" y="4582"/>
                    <a:pt x="11793" y="4800"/>
                  </a:cubicBezTo>
                  <a:cubicBezTo>
                    <a:pt x="13159" y="5018"/>
                    <a:pt x="14400" y="5455"/>
                    <a:pt x="15021" y="7745"/>
                  </a:cubicBezTo>
                  <a:cubicBezTo>
                    <a:pt x="15641" y="10036"/>
                    <a:pt x="15641" y="14182"/>
                    <a:pt x="15517" y="17018"/>
                  </a:cubicBezTo>
                  <a:cubicBezTo>
                    <a:pt x="15393" y="19855"/>
                    <a:pt x="15145" y="21382"/>
                    <a:pt x="15145" y="21491"/>
                  </a:cubicBezTo>
                  <a:cubicBezTo>
                    <a:pt x="15145" y="21600"/>
                    <a:pt x="15393" y="20291"/>
                    <a:pt x="16510" y="16473"/>
                  </a:cubicBezTo>
                  <a:cubicBezTo>
                    <a:pt x="17628" y="12655"/>
                    <a:pt x="19614" y="6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Shape"/>
            <p:cNvSpPr/>
            <p:nvPr/>
          </p:nvSpPr>
          <p:spPr>
            <a:xfrm>
              <a:off x="11432564" y="4252954"/>
              <a:ext cx="119583" cy="13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84" fill="norm" stroke="1" extrusionOk="0">
                  <a:moveTo>
                    <a:pt x="21409" y="239"/>
                  </a:moveTo>
                  <a:cubicBezTo>
                    <a:pt x="18756" y="-89"/>
                    <a:pt x="16104" y="-416"/>
                    <a:pt x="12504" y="1711"/>
                  </a:cubicBezTo>
                  <a:cubicBezTo>
                    <a:pt x="8904" y="3839"/>
                    <a:pt x="4356" y="8420"/>
                    <a:pt x="2083" y="11529"/>
                  </a:cubicBezTo>
                  <a:cubicBezTo>
                    <a:pt x="-191" y="14639"/>
                    <a:pt x="-191" y="16275"/>
                    <a:pt x="188" y="17911"/>
                  </a:cubicBezTo>
                  <a:cubicBezTo>
                    <a:pt x="567" y="19548"/>
                    <a:pt x="1325" y="21184"/>
                    <a:pt x="3598" y="21184"/>
                  </a:cubicBezTo>
                  <a:cubicBezTo>
                    <a:pt x="5872" y="21184"/>
                    <a:pt x="9662" y="19548"/>
                    <a:pt x="12883" y="15784"/>
                  </a:cubicBezTo>
                  <a:cubicBezTo>
                    <a:pt x="16104" y="12020"/>
                    <a:pt x="18756" y="6129"/>
                    <a:pt x="21409" y="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11581485" y="4254500"/>
              <a:ext cx="10401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4380" y="0"/>
                  </a:moveTo>
                  <a:cubicBezTo>
                    <a:pt x="5244" y="2182"/>
                    <a:pt x="6108" y="4364"/>
                    <a:pt x="6108" y="6327"/>
                  </a:cubicBezTo>
                  <a:cubicBezTo>
                    <a:pt x="6108" y="8291"/>
                    <a:pt x="5244" y="10036"/>
                    <a:pt x="3948" y="11236"/>
                  </a:cubicBezTo>
                  <a:cubicBezTo>
                    <a:pt x="2652" y="12436"/>
                    <a:pt x="924" y="13091"/>
                    <a:pt x="276" y="12764"/>
                  </a:cubicBezTo>
                  <a:cubicBezTo>
                    <a:pt x="-372" y="12436"/>
                    <a:pt x="60" y="11127"/>
                    <a:pt x="2220" y="9164"/>
                  </a:cubicBezTo>
                  <a:cubicBezTo>
                    <a:pt x="4380" y="7200"/>
                    <a:pt x="8268" y="4582"/>
                    <a:pt x="11292" y="3055"/>
                  </a:cubicBezTo>
                  <a:cubicBezTo>
                    <a:pt x="14316" y="1527"/>
                    <a:pt x="16476" y="1091"/>
                    <a:pt x="18204" y="1418"/>
                  </a:cubicBezTo>
                  <a:cubicBezTo>
                    <a:pt x="19932" y="1745"/>
                    <a:pt x="21228" y="2836"/>
                    <a:pt x="21228" y="5564"/>
                  </a:cubicBezTo>
                  <a:cubicBezTo>
                    <a:pt x="21228" y="8291"/>
                    <a:pt x="19932" y="12655"/>
                    <a:pt x="18636" y="15600"/>
                  </a:cubicBezTo>
                  <a:cubicBezTo>
                    <a:pt x="17340" y="18545"/>
                    <a:pt x="16044" y="20073"/>
                    <a:pt x="147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3423427" y="5121578"/>
              <a:ext cx="137486" cy="38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334" fill="norm" stroke="1" extrusionOk="0">
                  <a:moveTo>
                    <a:pt x="3011" y="6813"/>
                  </a:moveTo>
                  <a:cubicBezTo>
                    <a:pt x="8169" y="5996"/>
                    <a:pt x="13328" y="5179"/>
                    <a:pt x="16390" y="4537"/>
                  </a:cubicBezTo>
                  <a:cubicBezTo>
                    <a:pt x="19453" y="3894"/>
                    <a:pt x="20420" y="3427"/>
                    <a:pt x="20259" y="2669"/>
                  </a:cubicBezTo>
                  <a:cubicBezTo>
                    <a:pt x="20098" y="1910"/>
                    <a:pt x="18808" y="859"/>
                    <a:pt x="16552" y="333"/>
                  </a:cubicBezTo>
                  <a:cubicBezTo>
                    <a:pt x="14295" y="-192"/>
                    <a:pt x="11071" y="-192"/>
                    <a:pt x="7686" y="1034"/>
                  </a:cubicBezTo>
                  <a:cubicBezTo>
                    <a:pt x="4301" y="2260"/>
                    <a:pt x="755" y="4712"/>
                    <a:pt x="110" y="6638"/>
                  </a:cubicBezTo>
                  <a:cubicBezTo>
                    <a:pt x="-535" y="8565"/>
                    <a:pt x="1722" y="9966"/>
                    <a:pt x="5429" y="11600"/>
                  </a:cubicBezTo>
                  <a:cubicBezTo>
                    <a:pt x="9137" y="13235"/>
                    <a:pt x="14295" y="15103"/>
                    <a:pt x="17196" y="16329"/>
                  </a:cubicBezTo>
                  <a:cubicBezTo>
                    <a:pt x="20098" y="17555"/>
                    <a:pt x="20743" y="18139"/>
                    <a:pt x="20904" y="18723"/>
                  </a:cubicBezTo>
                  <a:cubicBezTo>
                    <a:pt x="21065" y="19306"/>
                    <a:pt x="20743" y="19890"/>
                    <a:pt x="18969" y="20357"/>
                  </a:cubicBezTo>
                  <a:cubicBezTo>
                    <a:pt x="17196" y="20824"/>
                    <a:pt x="13972" y="21174"/>
                    <a:pt x="11393" y="21291"/>
                  </a:cubicBezTo>
                  <a:cubicBezTo>
                    <a:pt x="8814" y="21408"/>
                    <a:pt x="6880" y="21291"/>
                    <a:pt x="5752" y="20883"/>
                  </a:cubicBezTo>
                  <a:cubicBezTo>
                    <a:pt x="4623" y="20474"/>
                    <a:pt x="4301" y="19773"/>
                    <a:pt x="3978" y="19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3507786" y="4881419"/>
              <a:ext cx="125911" cy="9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0515" fill="norm" stroke="1" extrusionOk="0">
                  <a:moveTo>
                    <a:pt x="7375" y="11168"/>
                  </a:moveTo>
                  <a:cubicBezTo>
                    <a:pt x="5935" y="12968"/>
                    <a:pt x="4495" y="14768"/>
                    <a:pt x="3235" y="16793"/>
                  </a:cubicBezTo>
                  <a:cubicBezTo>
                    <a:pt x="1975" y="18818"/>
                    <a:pt x="895" y="21068"/>
                    <a:pt x="355" y="20393"/>
                  </a:cubicBezTo>
                  <a:cubicBezTo>
                    <a:pt x="-185" y="19718"/>
                    <a:pt x="-185" y="16118"/>
                    <a:pt x="895" y="12293"/>
                  </a:cubicBezTo>
                  <a:cubicBezTo>
                    <a:pt x="1975" y="8468"/>
                    <a:pt x="4135" y="4418"/>
                    <a:pt x="6115" y="2168"/>
                  </a:cubicBezTo>
                  <a:cubicBezTo>
                    <a:pt x="8095" y="-82"/>
                    <a:pt x="9895" y="-532"/>
                    <a:pt x="11335" y="593"/>
                  </a:cubicBezTo>
                  <a:cubicBezTo>
                    <a:pt x="12775" y="1718"/>
                    <a:pt x="13855" y="4418"/>
                    <a:pt x="15475" y="7568"/>
                  </a:cubicBezTo>
                  <a:cubicBezTo>
                    <a:pt x="17095" y="10718"/>
                    <a:pt x="19255" y="14318"/>
                    <a:pt x="21415" y="1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3652746" y="5391149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7200" y="3600"/>
                  </a:cubicBezTo>
                  <a:cubicBezTo>
                    <a:pt x="10800" y="7200"/>
                    <a:pt x="162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3701551" y="5380854"/>
              <a:ext cx="78196" cy="16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85" fill="norm" stroke="1" extrusionOk="0">
                  <a:moveTo>
                    <a:pt x="20999" y="7993"/>
                  </a:moveTo>
                  <a:cubicBezTo>
                    <a:pt x="20999" y="6608"/>
                    <a:pt x="20999" y="5223"/>
                    <a:pt x="20715" y="3700"/>
                  </a:cubicBezTo>
                  <a:cubicBezTo>
                    <a:pt x="20431" y="2177"/>
                    <a:pt x="19862" y="516"/>
                    <a:pt x="18441" y="100"/>
                  </a:cubicBezTo>
                  <a:cubicBezTo>
                    <a:pt x="17020" y="-315"/>
                    <a:pt x="14746" y="516"/>
                    <a:pt x="11336" y="3285"/>
                  </a:cubicBezTo>
                  <a:cubicBezTo>
                    <a:pt x="7925" y="6054"/>
                    <a:pt x="3378" y="10762"/>
                    <a:pt x="1388" y="14085"/>
                  </a:cubicBezTo>
                  <a:cubicBezTo>
                    <a:pt x="-601" y="17408"/>
                    <a:pt x="-33" y="19347"/>
                    <a:pt x="536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3824196" y="5441950"/>
              <a:ext cx="571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3957546" y="5294773"/>
              <a:ext cx="139701" cy="14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075"/>
                  </a:moveTo>
                  <a:cubicBezTo>
                    <a:pt x="982" y="805"/>
                    <a:pt x="1964" y="-466"/>
                    <a:pt x="3273" y="169"/>
                  </a:cubicBezTo>
                  <a:cubicBezTo>
                    <a:pt x="4582" y="805"/>
                    <a:pt x="6218" y="3346"/>
                    <a:pt x="9327" y="7158"/>
                  </a:cubicBezTo>
                  <a:cubicBezTo>
                    <a:pt x="12436" y="10969"/>
                    <a:pt x="17018" y="16052"/>
                    <a:pt x="21600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4059146" y="5359400"/>
              <a:ext cx="7620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91"/>
                    <a:pt x="7200" y="11782"/>
                    <a:pt x="3600" y="15382"/>
                  </a:cubicBezTo>
                  <a:cubicBezTo>
                    <a:pt x="0" y="18982"/>
                    <a:pt x="0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4670497" y="5257800"/>
              <a:ext cx="29670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6877" y="0"/>
                  </a:moveTo>
                  <a:cubicBezTo>
                    <a:pt x="12741" y="2400"/>
                    <a:pt x="8605" y="4800"/>
                    <a:pt x="6077" y="6240"/>
                  </a:cubicBezTo>
                  <a:cubicBezTo>
                    <a:pt x="3550" y="7680"/>
                    <a:pt x="2630" y="8160"/>
                    <a:pt x="1788" y="8560"/>
                  </a:cubicBezTo>
                  <a:cubicBezTo>
                    <a:pt x="945" y="8960"/>
                    <a:pt x="179" y="9280"/>
                    <a:pt x="26" y="9760"/>
                  </a:cubicBezTo>
                  <a:cubicBezTo>
                    <a:pt x="-127" y="10240"/>
                    <a:pt x="333" y="10880"/>
                    <a:pt x="2784" y="12240"/>
                  </a:cubicBezTo>
                  <a:cubicBezTo>
                    <a:pt x="5235" y="13600"/>
                    <a:pt x="9677" y="15680"/>
                    <a:pt x="13047" y="16960"/>
                  </a:cubicBezTo>
                  <a:cubicBezTo>
                    <a:pt x="16418" y="18240"/>
                    <a:pt x="18716" y="18720"/>
                    <a:pt x="19941" y="19360"/>
                  </a:cubicBezTo>
                  <a:cubicBezTo>
                    <a:pt x="21167" y="20000"/>
                    <a:pt x="21320" y="20800"/>
                    <a:pt x="214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5335496" y="5444855"/>
              <a:ext cx="273051" cy="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0" y="20868"/>
                  </a:moveTo>
                  <a:cubicBezTo>
                    <a:pt x="1842" y="14977"/>
                    <a:pt x="3684" y="9086"/>
                    <a:pt x="6614" y="5159"/>
                  </a:cubicBezTo>
                  <a:cubicBezTo>
                    <a:pt x="9544" y="1232"/>
                    <a:pt x="13563" y="-732"/>
                    <a:pt x="16242" y="250"/>
                  </a:cubicBezTo>
                  <a:cubicBezTo>
                    <a:pt x="18921" y="1232"/>
                    <a:pt x="20260" y="5159"/>
                    <a:pt x="21600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718248" y="5267074"/>
              <a:ext cx="187175" cy="23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828" fill="norm" stroke="1" extrusionOk="0">
                  <a:moveTo>
                    <a:pt x="13481" y="6502"/>
                  </a:moveTo>
                  <a:cubicBezTo>
                    <a:pt x="13721" y="5563"/>
                    <a:pt x="13961" y="4623"/>
                    <a:pt x="14201" y="3497"/>
                  </a:cubicBezTo>
                  <a:cubicBezTo>
                    <a:pt x="14441" y="2370"/>
                    <a:pt x="14681" y="1055"/>
                    <a:pt x="14201" y="397"/>
                  </a:cubicBezTo>
                  <a:cubicBezTo>
                    <a:pt x="13721" y="-260"/>
                    <a:pt x="12521" y="-260"/>
                    <a:pt x="10481" y="1618"/>
                  </a:cubicBezTo>
                  <a:cubicBezTo>
                    <a:pt x="8441" y="3497"/>
                    <a:pt x="5561" y="7253"/>
                    <a:pt x="3641" y="10258"/>
                  </a:cubicBezTo>
                  <a:cubicBezTo>
                    <a:pt x="1721" y="13263"/>
                    <a:pt x="761" y="15517"/>
                    <a:pt x="281" y="17114"/>
                  </a:cubicBezTo>
                  <a:cubicBezTo>
                    <a:pt x="-199" y="18710"/>
                    <a:pt x="-199" y="19650"/>
                    <a:pt x="1361" y="20307"/>
                  </a:cubicBezTo>
                  <a:cubicBezTo>
                    <a:pt x="2921" y="20964"/>
                    <a:pt x="6041" y="21340"/>
                    <a:pt x="9641" y="19274"/>
                  </a:cubicBezTo>
                  <a:cubicBezTo>
                    <a:pt x="13241" y="17208"/>
                    <a:pt x="17321" y="12700"/>
                    <a:pt x="19361" y="9695"/>
                  </a:cubicBezTo>
                  <a:cubicBezTo>
                    <a:pt x="21401" y="6690"/>
                    <a:pt x="21401" y="5187"/>
                    <a:pt x="21041" y="4060"/>
                  </a:cubicBezTo>
                  <a:cubicBezTo>
                    <a:pt x="20681" y="2933"/>
                    <a:pt x="19961" y="2182"/>
                    <a:pt x="18641" y="2370"/>
                  </a:cubicBezTo>
                  <a:cubicBezTo>
                    <a:pt x="17321" y="2557"/>
                    <a:pt x="15401" y="3684"/>
                    <a:pt x="13481" y="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5983196" y="5397500"/>
              <a:ext cx="698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5600"/>
                    <a:pt x="3927" y="9600"/>
                    <a:pt x="7527" y="6000"/>
                  </a:cubicBezTo>
                  <a:cubicBezTo>
                    <a:pt x="11127" y="2400"/>
                    <a:pt x="163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6192746" y="5246646"/>
              <a:ext cx="82551" cy="2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475" fill="norm" stroke="1" extrusionOk="0">
                  <a:moveTo>
                    <a:pt x="21060" y="3989"/>
                  </a:moveTo>
                  <a:cubicBezTo>
                    <a:pt x="20520" y="3132"/>
                    <a:pt x="19980" y="2275"/>
                    <a:pt x="18630" y="1589"/>
                  </a:cubicBezTo>
                  <a:cubicBezTo>
                    <a:pt x="17280" y="904"/>
                    <a:pt x="15120" y="389"/>
                    <a:pt x="11610" y="132"/>
                  </a:cubicBezTo>
                  <a:cubicBezTo>
                    <a:pt x="8100" y="-125"/>
                    <a:pt x="3240" y="-125"/>
                    <a:pt x="1350" y="1246"/>
                  </a:cubicBezTo>
                  <a:cubicBezTo>
                    <a:pt x="-540" y="2618"/>
                    <a:pt x="540" y="5361"/>
                    <a:pt x="3240" y="8189"/>
                  </a:cubicBezTo>
                  <a:cubicBezTo>
                    <a:pt x="5940" y="11018"/>
                    <a:pt x="10260" y="13932"/>
                    <a:pt x="12690" y="15989"/>
                  </a:cubicBezTo>
                  <a:cubicBezTo>
                    <a:pt x="15120" y="18046"/>
                    <a:pt x="15660" y="19246"/>
                    <a:pt x="13230" y="20018"/>
                  </a:cubicBezTo>
                  <a:cubicBezTo>
                    <a:pt x="10800" y="20789"/>
                    <a:pt x="5400" y="21132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6160996" y="5200650"/>
              <a:ext cx="2921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5055"/>
                    <a:pt x="8765" y="8509"/>
                    <a:pt x="12365" y="4909"/>
                  </a:cubicBezTo>
                  <a:cubicBezTo>
                    <a:pt x="15965" y="1309"/>
                    <a:pt x="18783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6897596" y="5381535"/>
              <a:ext cx="3556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4114" y="10884"/>
                    <a:pt x="8229" y="1066"/>
                    <a:pt x="11829" y="84"/>
                  </a:cubicBezTo>
                  <a:cubicBezTo>
                    <a:pt x="15429" y="-898"/>
                    <a:pt x="18514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6999196" y="5441950"/>
              <a:ext cx="3365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4" y="17486"/>
                    <a:pt x="4347" y="13371"/>
                    <a:pt x="7947" y="9771"/>
                  </a:cubicBezTo>
                  <a:cubicBezTo>
                    <a:pt x="11547" y="6171"/>
                    <a:pt x="1657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7272246" y="5251450"/>
              <a:ext cx="15811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0" y="0"/>
                  </a:moveTo>
                  <a:cubicBezTo>
                    <a:pt x="6452" y="988"/>
                    <a:pt x="12904" y="1976"/>
                    <a:pt x="16691" y="3247"/>
                  </a:cubicBezTo>
                  <a:cubicBezTo>
                    <a:pt x="20478" y="4518"/>
                    <a:pt x="21600" y="6071"/>
                    <a:pt x="20618" y="8047"/>
                  </a:cubicBezTo>
                  <a:cubicBezTo>
                    <a:pt x="19636" y="10024"/>
                    <a:pt x="16551" y="12424"/>
                    <a:pt x="13886" y="14329"/>
                  </a:cubicBezTo>
                  <a:cubicBezTo>
                    <a:pt x="11221" y="16235"/>
                    <a:pt x="8977" y="17647"/>
                    <a:pt x="7995" y="18776"/>
                  </a:cubicBezTo>
                  <a:cubicBezTo>
                    <a:pt x="7013" y="19906"/>
                    <a:pt x="7294" y="20753"/>
                    <a:pt x="75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7996146" y="536575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8332696" y="5245100"/>
              <a:ext cx="139701" cy="176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0" y="0"/>
                  </a:moveTo>
                  <a:cubicBezTo>
                    <a:pt x="1636" y="6353"/>
                    <a:pt x="3273" y="12706"/>
                    <a:pt x="4418" y="16518"/>
                  </a:cubicBezTo>
                  <a:cubicBezTo>
                    <a:pt x="5564" y="20329"/>
                    <a:pt x="6218" y="21600"/>
                    <a:pt x="7036" y="21092"/>
                  </a:cubicBezTo>
                  <a:cubicBezTo>
                    <a:pt x="7855" y="20584"/>
                    <a:pt x="8836" y="18296"/>
                    <a:pt x="10473" y="15247"/>
                  </a:cubicBezTo>
                  <a:cubicBezTo>
                    <a:pt x="12109" y="12198"/>
                    <a:pt x="14400" y="8386"/>
                    <a:pt x="16364" y="6226"/>
                  </a:cubicBezTo>
                  <a:cubicBezTo>
                    <a:pt x="18327" y="4066"/>
                    <a:pt x="19964" y="3558"/>
                    <a:pt x="21600" y="3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8467718" y="5243745"/>
              <a:ext cx="309479" cy="153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03" fill="norm" stroke="1" extrusionOk="0">
                  <a:moveTo>
                    <a:pt x="3411" y="8068"/>
                  </a:moveTo>
                  <a:cubicBezTo>
                    <a:pt x="5174" y="7484"/>
                    <a:pt x="6937" y="6900"/>
                    <a:pt x="8260" y="5587"/>
                  </a:cubicBezTo>
                  <a:cubicBezTo>
                    <a:pt x="9582" y="4273"/>
                    <a:pt x="10464" y="2230"/>
                    <a:pt x="10464" y="1062"/>
                  </a:cubicBezTo>
                  <a:cubicBezTo>
                    <a:pt x="10464" y="-105"/>
                    <a:pt x="9582" y="-397"/>
                    <a:pt x="7892" y="625"/>
                  </a:cubicBezTo>
                  <a:cubicBezTo>
                    <a:pt x="6202" y="1646"/>
                    <a:pt x="3704" y="3981"/>
                    <a:pt x="2235" y="6025"/>
                  </a:cubicBezTo>
                  <a:cubicBezTo>
                    <a:pt x="766" y="8068"/>
                    <a:pt x="325" y="9819"/>
                    <a:pt x="104" y="11425"/>
                  </a:cubicBezTo>
                  <a:cubicBezTo>
                    <a:pt x="-116" y="13030"/>
                    <a:pt x="-116" y="14489"/>
                    <a:pt x="1427" y="15949"/>
                  </a:cubicBezTo>
                  <a:cubicBezTo>
                    <a:pt x="2970" y="17408"/>
                    <a:pt x="6055" y="18868"/>
                    <a:pt x="9655" y="19744"/>
                  </a:cubicBezTo>
                  <a:cubicBezTo>
                    <a:pt x="13255" y="20619"/>
                    <a:pt x="17370" y="20911"/>
                    <a:pt x="21484" y="21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9386796" y="529590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9469346" y="5314950"/>
              <a:ext cx="12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10796496" y="5276850"/>
              <a:ext cx="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10898096" y="5302250"/>
              <a:ext cx="6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3201896" y="6261100"/>
              <a:ext cx="444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417"/>
                    <a:pt x="8229" y="6834"/>
                    <a:pt x="9771" y="9702"/>
                  </a:cubicBezTo>
                  <a:cubicBezTo>
                    <a:pt x="11314" y="12569"/>
                    <a:pt x="10286" y="14888"/>
                    <a:pt x="11829" y="16780"/>
                  </a:cubicBezTo>
                  <a:cubicBezTo>
                    <a:pt x="13371" y="18671"/>
                    <a:pt x="17486" y="201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3464941" y="6233301"/>
              <a:ext cx="161461" cy="34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261" fill="norm" stroke="1" extrusionOk="0">
                  <a:moveTo>
                    <a:pt x="8785" y="5222"/>
                  </a:moveTo>
                  <a:cubicBezTo>
                    <a:pt x="7124" y="5612"/>
                    <a:pt x="5462" y="6003"/>
                    <a:pt x="5601" y="6263"/>
                  </a:cubicBezTo>
                  <a:cubicBezTo>
                    <a:pt x="5739" y="6523"/>
                    <a:pt x="7678" y="6653"/>
                    <a:pt x="10309" y="6328"/>
                  </a:cubicBezTo>
                  <a:cubicBezTo>
                    <a:pt x="12939" y="6003"/>
                    <a:pt x="16262" y="5222"/>
                    <a:pt x="18339" y="4571"/>
                  </a:cubicBezTo>
                  <a:cubicBezTo>
                    <a:pt x="20416" y="3921"/>
                    <a:pt x="21247" y="3400"/>
                    <a:pt x="21109" y="2555"/>
                  </a:cubicBezTo>
                  <a:cubicBezTo>
                    <a:pt x="20970" y="1709"/>
                    <a:pt x="19862" y="538"/>
                    <a:pt x="17093" y="147"/>
                  </a:cubicBezTo>
                  <a:cubicBezTo>
                    <a:pt x="14324" y="-243"/>
                    <a:pt x="9893" y="147"/>
                    <a:pt x="6432" y="1253"/>
                  </a:cubicBezTo>
                  <a:cubicBezTo>
                    <a:pt x="2970" y="2359"/>
                    <a:pt x="478" y="4181"/>
                    <a:pt x="62" y="6003"/>
                  </a:cubicBezTo>
                  <a:cubicBezTo>
                    <a:pt x="-353" y="7824"/>
                    <a:pt x="1309" y="9646"/>
                    <a:pt x="4493" y="11533"/>
                  </a:cubicBezTo>
                  <a:cubicBezTo>
                    <a:pt x="7678" y="13420"/>
                    <a:pt x="12385" y="15371"/>
                    <a:pt x="14878" y="16738"/>
                  </a:cubicBezTo>
                  <a:cubicBezTo>
                    <a:pt x="17370" y="18104"/>
                    <a:pt x="17647" y="18885"/>
                    <a:pt x="17232" y="19470"/>
                  </a:cubicBezTo>
                  <a:cubicBezTo>
                    <a:pt x="16816" y="20056"/>
                    <a:pt x="15709" y="20446"/>
                    <a:pt x="13632" y="20771"/>
                  </a:cubicBezTo>
                  <a:cubicBezTo>
                    <a:pt x="11555" y="21097"/>
                    <a:pt x="8509" y="21357"/>
                    <a:pt x="6570" y="21227"/>
                  </a:cubicBezTo>
                  <a:cubicBezTo>
                    <a:pt x="4632" y="21097"/>
                    <a:pt x="3801" y="20576"/>
                    <a:pt x="2970" y="2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3525746" y="6037367"/>
              <a:ext cx="101601" cy="14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5690"/>
                  </a:moveTo>
                  <a:cubicBezTo>
                    <a:pt x="0" y="7211"/>
                    <a:pt x="0" y="8732"/>
                    <a:pt x="675" y="8884"/>
                  </a:cubicBezTo>
                  <a:cubicBezTo>
                    <a:pt x="1350" y="9036"/>
                    <a:pt x="2700" y="7819"/>
                    <a:pt x="4275" y="5690"/>
                  </a:cubicBezTo>
                  <a:cubicBezTo>
                    <a:pt x="5850" y="3560"/>
                    <a:pt x="7650" y="518"/>
                    <a:pt x="9000" y="61"/>
                  </a:cubicBezTo>
                  <a:cubicBezTo>
                    <a:pt x="10350" y="-395"/>
                    <a:pt x="11250" y="1735"/>
                    <a:pt x="13275" y="5690"/>
                  </a:cubicBezTo>
                  <a:cubicBezTo>
                    <a:pt x="15300" y="9644"/>
                    <a:pt x="18450" y="15425"/>
                    <a:pt x="21600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3671796" y="6559550"/>
              <a:ext cx="1206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6720"/>
                    <a:pt x="10611" y="13440"/>
                    <a:pt x="14211" y="17040"/>
                  </a:cubicBezTo>
                  <a:cubicBezTo>
                    <a:pt x="17811" y="20640"/>
                    <a:pt x="19705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3709896" y="6546850"/>
              <a:ext cx="762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274"/>
                    <a:pt x="9600" y="4547"/>
                    <a:pt x="6000" y="8147"/>
                  </a:cubicBezTo>
                  <a:cubicBezTo>
                    <a:pt x="2400" y="11747"/>
                    <a:pt x="120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3824196" y="6635750"/>
              <a:ext cx="44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880"/>
                    <a:pt x="9257" y="5760"/>
                    <a:pt x="5657" y="9360"/>
                  </a:cubicBezTo>
                  <a:cubicBezTo>
                    <a:pt x="2057" y="12960"/>
                    <a:pt x="1029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3932146" y="6521450"/>
              <a:ext cx="698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3976596" y="6597650"/>
              <a:ext cx="635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00"/>
                    <a:pt x="7200" y="10200"/>
                    <a:pt x="3600" y="13800"/>
                  </a:cubicBezTo>
                  <a:cubicBezTo>
                    <a:pt x="0" y="17400"/>
                    <a:pt x="0" y="19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4268696" y="6280150"/>
              <a:ext cx="3810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00"/>
                    <a:pt x="7200" y="8400"/>
                    <a:pt x="10800" y="12000"/>
                  </a:cubicBezTo>
                  <a:cubicBezTo>
                    <a:pt x="14400" y="15600"/>
                    <a:pt x="1800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4706825" y="6377516"/>
              <a:ext cx="222272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7730" y="1529"/>
                  </a:moveTo>
                  <a:cubicBezTo>
                    <a:pt x="18749" y="765"/>
                    <a:pt x="19768" y="0"/>
                    <a:pt x="19972" y="0"/>
                  </a:cubicBezTo>
                  <a:cubicBezTo>
                    <a:pt x="20175" y="0"/>
                    <a:pt x="19564" y="765"/>
                    <a:pt x="16609" y="2963"/>
                  </a:cubicBezTo>
                  <a:cubicBezTo>
                    <a:pt x="13655" y="5161"/>
                    <a:pt x="8356" y="8793"/>
                    <a:pt x="5300" y="10991"/>
                  </a:cubicBezTo>
                  <a:cubicBezTo>
                    <a:pt x="2243" y="13189"/>
                    <a:pt x="1428" y="13954"/>
                    <a:pt x="817" y="14814"/>
                  </a:cubicBezTo>
                  <a:cubicBezTo>
                    <a:pt x="206" y="15674"/>
                    <a:pt x="-202" y="16630"/>
                    <a:pt x="104" y="17299"/>
                  </a:cubicBezTo>
                  <a:cubicBezTo>
                    <a:pt x="409" y="17968"/>
                    <a:pt x="1428" y="18350"/>
                    <a:pt x="4689" y="18733"/>
                  </a:cubicBezTo>
                  <a:cubicBezTo>
                    <a:pt x="7949" y="19115"/>
                    <a:pt x="13451" y="19497"/>
                    <a:pt x="16609" y="19975"/>
                  </a:cubicBezTo>
                  <a:cubicBezTo>
                    <a:pt x="19768" y="20453"/>
                    <a:pt x="20583" y="21027"/>
                    <a:pt x="213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4751296" y="6667500"/>
              <a:ext cx="2667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086" y="17280"/>
                    <a:pt x="6171" y="21600"/>
                    <a:pt x="9771" y="19440"/>
                  </a:cubicBezTo>
                  <a:cubicBezTo>
                    <a:pt x="13371" y="17280"/>
                    <a:pt x="17486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5202658" y="6380953"/>
              <a:ext cx="183639" cy="25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011" fill="norm" stroke="1" extrusionOk="0">
                  <a:moveTo>
                    <a:pt x="21295" y="2156"/>
                  </a:moveTo>
                  <a:cubicBezTo>
                    <a:pt x="20559" y="1459"/>
                    <a:pt x="19822" y="762"/>
                    <a:pt x="18595" y="327"/>
                  </a:cubicBezTo>
                  <a:cubicBezTo>
                    <a:pt x="17368" y="-109"/>
                    <a:pt x="15650" y="-283"/>
                    <a:pt x="13072" y="936"/>
                  </a:cubicBezTo>
                  <a:cubicBezTo>
                    <a:pt x="10495" y="2156"/>
                    <a:pt x="7059" y="4769"/>
                    <a:pt x="4604" y="7904"/>
                  </a:cubicBezTo>
                  <a:cubicBezTo>
                    <a:pt x="2150" y="11040"/>
                    <a:pt x="677" y="14698"/>
                    <a:pt x="186" y="16962"/>
                  </a:cubicBezTo>
                  <a:cubicBezTo>
                    <a:pt x="-305" y="19227"/>
                    <a:pt x="186" y="20098"/>
                    <a:pt x="1536" y="20620"/>
                  </a:cubicBezTo>
                  <a:cubicBezTo>
                    <a:pt x="2886" y="21143"/>
                    <a:pt x="5095" y="21317"/>
                    <a:pt x="8040" y="20011"/>
                  </a:cubicBezTo>
                  <a:cubicBezTo>
                    <a:pt x="10986" y="18704"/>
                    <a:pt x="14668" y="15917"/>
                    <a:pt x="16754" y="13130"/>
                  </a:cubicBezTo>
                  <a:cubicBezTo>
                    <a:pt x="18840" y="10343"/>
                    <a:pt x="19331" y="7556"/>
                    <a:pt x="19209" y="5814"/>
                  </a:cubicBezTo>
                  <a:cubicBezTo>
                    <a:pt x="19086" y="4072"/>
                    <a:pt x="18350" y="3375"/>
                    <a:pt x="17368" y="2940"/>
                  </a:cubicBezTo>
                  <a:cubicBezTo>
                    <a:pt x="16386" y="2504"/>
                    <a:pt x="15159" y="2330"/>
                    <a:pt x="13809" y="2243"/>
                  </a:cubicBezTo>
                  <a:cubicBezTo>
                    <a:pt x="12459" y="2156"/>
                    <a:pt x="10986" y="2156"/>
                    <a:pt x="10004" y="2678"/>
                  </a:cubicBezTo>
                  <a:cubicBezTo>
                    <a:pt x="9022" y="3201"/>
                    <a:pt x="8531" y="4246"/>
                    <a:pt x="8040" y="5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5506946" y="650875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5617405" y="6375905"/>
              <a:ext cx="101994" cy="24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556" fill="norm" stroke="1" extrusionOk="0">
                  <a:moveTo>
                    <a:pt x="18557" y="510"/>
                  </a:moveTo>
                  <a:cubicBezTo>
                    <a:pt x="16016" y="325"/>
                    <a:pt x="13474" y="141"/>
                    <a:pt x="10298" y="48"/>
                  </a:cubicBezTo>
                  <a:cubicBezTo>
                    <a:pt x="7122" y="-44"/>
                    <a:pt x="3310" y="-44"/>
                    <a:pt x="1404" y="418"/>
                  </a:cubicBezTo>
                  <a:cubicBezTo>
                    <a:pt x="-502" y="879"/>
                    <a:pt x="-502" y="1802"/>
                    <a:pt x="1616" y="3002"/>
                  </a:cubicBezTo>
                  <a:cubicBezTo>
                    <a:pt x="3733" y="4202"/>
                    <a:pt x="7969" y="5679"/>
                    <a:pt x="11780" y="7433"/>
                  </a:cubicBezTo>
                  <a:cubicBezTo>
                    <a:pt x="15592" y="9187"/>
                    <a:pt x="18980" y="11218"/>
                    <a:pt x="20039" y="13156"/>
                  </a:cubicBezTo>
                  <a:cubicBezTo>
                    <a:pt x="21098" y="15094"/>
                    <a:pt x="19827" y="16941"/>
                    <a:pt x="16863" y="18325"/>
                  </a:cubicBezTo>
                  <a:cubicBezTo>
                    <a:pt x="13898" y="19710"/>
                    <a:pt x="9239" y="20633"/>
                    <a:pt x="458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614896" y="6303889"/>
              <a:ext cx="393701" cy="7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0" fill="norm" stroke="1" extrusionOk="0">
                  <a:moveTo>
                    <a:pt x="0" y="20850"/>
                  </a:moveTo>
                  <a:cubicBezTo>
                    <a:pt x="3135" y="13444"/>
                    <a:pt x="6271" y="6039"/>
                    <a:pt x="9871" y="2644"/>
                  </a:cubicBezTo>
                  <a:cubicBezTo>
                    <a:pt x="13471" y="-750"/>
                    <a:pt x="17535" y="-133"/>
                    <a:pt x="21600" y="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6757896" y="6482127"/>
              <a:ext cx="4127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66" y="4868"/>
                    <a:pt x="7532" y="-1303"/>
                    <a:pt x="11132" y="240"/>
                  </a:cubicBezTo>
                  <a:cubicBezTo>
                    <a:pt x="14732" y="1783"/>
                    <a:pt x="1816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6882780" y="6515099"/>
              <a:ext cx="433917" cy="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" y="20463"/>
                  </a:moveTo>
                  <a:cubicBezTo>
                    <a:pt x="843" y="21032"/>
                    <a:pt x="0" y="21600"/>
                    <a:pt x="0" y="21600"/>
                  </a:cubicBezTo>
                  <a:cubicBezTo>
                    <a:pt x="0" y="21600"/>
                    <a:pt x="843" y="21032"/>
                    <a:pt x="3214" y="19042"/>
                  </a:cubicBezTo>
                  <a:cubicBezTo>
                    <a:pt x="5584" y="17053"/>
                    <a:pt x="9483" y="13642"/>
                    <a:pt x="12802" y="10232"/>
                  </a:cubicBezTo>
                  <a:cubicBezTo>
                    <a:pt x="16121" y="6821"/>
                    <a:pt x="18860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7244583" y="6325707"/>
              <a:ext cx="144110" cy="3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390" fill="norm" stroke="1" extrusionOk="0">
                  <a:moveTo>
                    <a:pt x="317" y="2404"/>
                  </a:moveTo>
                  <a:cubicBezTo>
                    <a:pt x="21" y="1441"/>
                    <a:pt x="-275" y="478"/>
                    <a:pt x="465" y="134"/>
                  </a:cubicBezTo>
                  <a:cubicBezTo>
                    <a:pt x="1204" y="-210"/>
                    <a:pt x="2980" y="65"/>
                    <a:pt x="6235" y="1441"/>
                  </a:cubicBezTo>
                  <a:cubicBezTo>
                    <a:pt x="9489" y="2817"/>
                    <a:pt x="14224" y="5293"/>
                    <a:pt x="17183" y="7426"/>
                  </a:cubicBezTo>
                  <a:cubicBezTo>
                    <a:pt x="20141" y="9558"/>
                    <a:pt x="21325" y="11347"/>
                    <a:pt x="18662" y="13617"/>
                  </a:cubicBezTo>
                  <a:cubicBezTo>
                    <a:pt x="15999" y="15887"/>
                    <a:pt x="9489" y="18638"/>
                    <a:pt x="298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8190366" y="6366825"/>
              <a:ext cx="167731" cy="20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175" fill="norm" stroke="1" extrusionOk="0">
                  <a:moveTo>
                    <a:pt x="1131" y="4157"/>
                  </a:moveTo>
                  <a:cubicBezTo>
                    <a:pt x="331" y="10484"/>
                    <a:pt x="-469" y="16811"/>
                    <a:pt x="331" y="16920"/>
                  </a:cubicBezTo>
                  <a:cubicBezTo>
                    <a:pt x="1131" y="17030"/>
                    <a:pt x="3531" y="10920"/>
                    <a:pt x="5931" y="6884"/>
                  </a:cubicBezTo>
                  <a:cubicBezTo>
                    <a:pt x="8331" y="2848"/>
                    <a:pt x="10731" y="884"/>
                    <a:pt x="13131" y="230"/>
                  </a:cubicBezTo>
                  <a:cubicBezTo>
                    <a:pt x="15531" y="-425"/>
                    <a:pt x="17931" y="230"/>
                    <a:pt x="19264" y="3393"/>
                  </a:cubicBezTo>
                  <a:cubicBezTo>
                    <a:pt x="20598" y="6557"/>
                    <a:pt x="20864" y="12230"/>
                    <a:pt x="20998" y="15611"/>
                  </a:cubicBezTo>
                  <a:cubicBezTo>
                    <a:pt x="21131" y="18993"/>
                    <a:pt x="21131" y="20084"/>
                    <a:pt x="21131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8442235" y="6381750"/>
              <a:ext cx="145168" cy="151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0842" fill="norm" stroke="1" extrusionOk="0">
                  <a:moveTo>
                    <a:pt x="13462" y="6130"/>
                  </a:moveTo>
                  <a:cubicBezTo>
                    <a:pt x="13766" y="4378"/>
                    <a:pt x="14071" y="2627"/>
                    <a:pt x="13310" y="1605"/>
                  </a:cubicBezTo>
                  <a:cubicBezTo>
                    <a:pt x="12549" y="584"/>
                    <a:pt x="10724" y="292"/>
                    <a:pt x="8290" y="1897"/>
                  </a:cubicBezTo>
                  <a:cubicBezTo>
                    <a:pt x="5857" y="3503"/>
                    <a:pt x="2814" y="7005"/>
                    <a:pt x="1293" y="10216"/>
                  </a:cubicBezTo>
                  <a:cubicBezTo>
                    <a:pt x="-228" y="13427"/>
                    <a:pt x="-228" y="16346"/>
                    <a:pt x="380" y="18389"/>
                  </a:cubicBezTo>
                  <a:cubicBezTo>
                    <a:pt x="989" y="20432"/>
                    <a:pt x="2206" y="21600"/>
                    <a:pt x="5704" y="20286"/>
                  </a:cubicBezTo>
                  <a:cubicBezTo>
                    <a:pt x="9203" y="18973"/>
                    <a:pt x="14983" y="15178"/>
                    <a:pt x="18026" y="12405"/>
                  </a:cubicBezTo>
                  <a:cubicBezTo>
                    <a:pt x="21068" y="9632"/>
                    <a:pt x="21372" y="7881"/>
                    <a:pt x="20307" y="5984"/>
                  </a:cubicBezTo>
                  <a:cubicBezTo>
                    <a:pt x="19242" y="4086"/>
                    <a:pt x="16809" y="2043"/>
                    <a:pt x="14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9221696" y="6367920"/>
              <a:ext cx="15670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473" fill="norm" stroke="1" extrusionOk="0">
                  <a:moveTo>
                    <a:pt x="0" y="3427"/>
                  </a:moveTo>
                  <a:cubicBezTo>
                    <a:pt x="5400" y="1787"/>
                    <a:pt x="10800" y="146"/>
                    <a:pt x="14850" y="10"/>
                  </a:cubicBezTo>
                  <a:cubicBezTo>
                    <a:pt x="18900" y="-127"/>
                    <a:pt x="21600" y="1240"/>
                    <a:pt x="18900" y="4931"/>
                  </a:cubicBezTo>
                  <a:cubicBezTo>
                    <a:pt x="16200" y="8622"/>
                    <a:pt x="8100" y="14638"/>
                    <a:pt x="4050" y="17782"/>
                  </a:cubicBezTo>
                  <a:cubicBezTo>
                    <a:pt x="0" y="20926"/>
                    <a:pt x="0" y="21200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9335996" y="638810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0599646" y="6235427"/>
              <a:ext cx="12701" cy="13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21600" y="2943"/>
                  </a:moveTo>
                  <a:cubicBezTo>
                    <a:pt x="18000" y="1331"/>
                    <a:pt x="14400" y="-281"/>
                    <a:pt x="10800" y="41"/>
                  </a:cubicBezTo>
                  <a:cubicBezTo>
                    <a:pt x="7200" y="364"/>
                    <a:pt x="3600" y="2620"/>
                    <a:pt x="1800" y="6489"/>
                  </a:cubicBezTo>
                  <a:cubicBezTo>
                    <a:pt x="0" y="10358"/>
                    <a:pt x="0" y="15838"/>
                    <a:pt x="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0707596" y="62738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49746" y="4417154"/>
              <a:ext cx="755651" cy="97697"/>
            </a:xfrm>
            <a:prstGeom prst="rect">
              <a:avLst/>
            </a:prstGeom>
            <a:effectLst/>
          </p:spPr>
        </p:pic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95651" y="4489450"/>
              <a:ext cx="611346" cy="97513"/>
            </a:xfrm>
            <a:prstGeom prst="rect">
              <a:avLst/>
            </a:prstGeom>
            <a:effectLst/>
          </p:spPr>
        </p:pic>
        <p:pic>
          <p:nvPicPr>
            <p:cNvPr id="236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29146" y="4709256"/>
              <a:ext cx="158751" cy="178721"/>
            </a:xfrm>
            <a:prstGeom prst="rect">
              <a:avLst/>
            </a:prstGeom>
            <a:effectLst/>
          </p:spPr>
        </p:pic>
        <p:pic>
          <p:nvPicPr>
            <p:cNvPr id="236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00596" y="4692649"/>
              <a:ext cx="190501" cy="188793"/>
            </a:xfrm>
            <a:prstGeom prst="rect">
              <a:avLst/>
            </a:prstGeom>
            <a:effectLst/>
          </p:spPr>
        </p:pic>
        <p:pic>
          <p:nvPicPr>
            <p:cNvPr id="236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10788" y="4591049"/>
              <a:ext cx="118359" cy="251071"/>
            </a:xfrm>
            <a:prstGeom prst="rect">
              <a:avLst/>
            </a:prstGeom>
            <a:effectLst/>
          </p:spPr>
        </p:pic>
        <p:pic>
          <p:nvPicPr>
            <p:cNvPr id="2370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75246" y="4692649"/>
              <a:ext cx="38101" cy="82551"/>
            </a:xfrm>
            <a:prstGeom prst="rect">
              <a:avLst/>
            </a:prstGeom>
            <a:effectLst/>
          </p:spPr>
        </p:pic>
        <p:pic>
          <p:nvPicPr>
            <p:cNvPr id="2372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68896" y="4622800"/>
              <a:ext cx="57151" cy="44450"/>
            </a:xfrm>
            <a:prstGeom prst="rect">
              <a:avLst/>
            </a:prstGeom>
            <a:effectLst/>
          </p:spPr>
        </p:pic>
        <p:pic>
          <p:nvPicPr>
            <p:cNvPr id="237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59913" y="4483099"/>
              <a:ext cx="105834" cy="322297"/>
            </a:xfrm>
            <a:prstGeom prst="rect">
              <a:avLst/>
            </a:prstGeom>
            <a:effectLst/>
          </p:spPr>
        </p:pic>
        <p:pic>
          <p:nvPicPr>
            <p:cNvPr id="237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19696" y="4615790"/>
              <a:ext cx="311151" cy="155640"/>
            </a:xfrm>
            <a:prstGeom prst="rect">
              <a:avLst/>
            </a:prstGeom>
            <a:effectLst/>
          </p:spPr>
        </p:pic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87404" y="4599215"/>
              <a:ext cx="132343" cy="135769"/>
            </a:xfrm>
            <a:prstGeom prst="rect">
              <a:avLst/>
            </a:prstGeom>
            <a:effectLst/>
          </p:spPr>
        </p:pic>
        <p:pic>
          <p:nvPicPr>
            <p:cNvPr id="238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26096" y="4538133"/>
              <a:ext cx="262292" cy="362543"/>
            </a:xfrm>
            <a:prstGeom prst="rect">
              <a:avLst/>
            </a:prstGeom>
            <a:effectLst/>
          </p:spPr>
        </p:pic>
        <p:pic>
          <p:nvPicPr>
            <p:cNvPr id="238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8583" y="-38100"/>
              <a:ext cx="10415658" cy="34522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3" name="Drawing"/>
          <p:cNvGrpSpPr/>
          <p:nvPr/>
        </p:nvGrpSpPr>
        <p:grpSpPr>
          <a:xfrm>
            <a:off x="2471158" y="1152439"/>
            <a:ext cx="10342231" cy="7166062"/>
            <a:chOff x="0" y="0"/>
            <a:chExt cx="10342229" cy="7166060"/>
          </a:xfrm>
        </p:grpSpPr>
        <p:sp>
          <p:nvSpPr>
            <p:cNvPr id="2386" name="Line"/>
            <p:cNvSpPr/>
            <p:nvPr/>
          </p:nvSpPr>
          <p:spPr>
            <a:xfrm>
              <a:off x="195409" y="312143"/>
              <a:ext cx="260783" cy="39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165" fill="norm" stroke="1" extrusionOk="0">
                  <a:moveTo>
                    <a:pt x="18180" y="2509"/>
                  </a:moveTo>
                  <a:cubicBezTo>
                    <a:pt x="18180" y="1941"/>
                    <a:pt x="18180" y="1372"/>
                    <a:pt x="17143" y="804"/>
                  </a:cubicBezTo>
                  <a:cubicBezTo>
                    <a:pt x="16106" y="235"/>
                    <a:pt x="14032" y="-333"/>
                    <a:pt x="11613" y="235"/>
                  </a:cubicBezTo>
                  <a:cubicBezTo>
                    <a:pt x="9194" y="804"/>
                    <a:pt x="6429" y="2509"/>
                    <a:pt x="4269" y="4726"/>
                  </a:cubicBezTo>
                  <a:cubicBezTo>
                    <a:pt x="2109" y="6943"/>
                    <a:pt x="554" y="9671"/>
                    <a:pt x="122" y="12286"/>
                  </a:cubicBezTo>
                  <a:cubicBezTo>
                    <a:pt x="-310" y="14901"/>
                    <a:pt x="381" y="17402"/>
                    <a:pt x="2628" y="18993"/>
                  </a:cubicBezTo>
                  <a:cubicBezTo>
                    <a:pt x="4874" y="20585"/>
                    <a:pt x="8676" y="21267"/>
                    <a:pt x="12045" y="21153"/>
                  </a:cubicBezTo>
                  <a:cubicBezTo>
                    <a:pt x="15415" y="21040"/>
                    <a:pt x="18352" y="20130"/>
                    <a:pt x="21290" y="19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570491" y="301710"/>
              <a:ext cx="120651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1" y="0"/>
                  </a:moveTo>
                  <a:cubicBezTo>
                    <a:pt x="2274" y="1238"/>
                    <a:pt x="1137" y="2476"/>
                    <a:pt x="568" y="5847"/>
                  </a:cubicBezTo>
                  <a:cubicBezTo>
                    <a:pt x="0" y="9218"/>
                    <a:pt x="0" y="14721"/>
                    <a:pt x="0" y="17817"/>
                  </a:cubicBezTo>
                  <a:cubicBezTo>
                    <a:pt x="0" y="20912"/>
                    <a:pt x="0" y="21600"/>
                    <a:pt x="0" y="21600"/>
                  </a:cubicBezTo>
                  <a:cubicBezTo>
                    <a:pt x="0" y="21600"/>
                    <a:pt x="0" y="20912"/>
                    <a:pt x="758" y="19605"/>
                  </a:cubicBezTo>
                  <a:cubicBezTo>
                    <a:pt x="1516" y="18298"/>
                    <a:pt x="3032" y="16372"/>
                    <a:pt x="4358" y="15134"/>
                  </a:cubicBezTo>
                  <a:cubicBezTo>
                    <a:pt x="5684" y="13896"/>
                    <a:pt x="6821" y="13345"/>
                    <a:pt x="8337" y="13001"/>
                  </a:cubicBezTo>
                  <a:cubicBezTo>
                    <a:pt x="9853" y="12657"/>
                    <a:pt x="11747" y="12520"/>
                    <a:pt x="13263" y="12726"/>
                  </a:cubicBezTo>
                  <a:cubicBezTo>
                    <a:pt x="14779" y="12932"/>
                    <a:pt x="15916" y="13483"/>
                    <a:pt x="17242" y="14996"/>
                  </a:cubicBezTo>
                  <a:cubicBezTo>
                    <a:pt x="18568" y="16510"/>
                    <a:pt x="20084" y="18986"/>
                    <a:pt x="2160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780041" y="466810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792741" y="384260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046741" y="498560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1343075" y="369261"/>
              <a:ext cx="122767" cy="26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21600" y="1729"/>
                  </a:moveTo>
                  <a:cubicBezTo>
                    <a:pt x="20483" y="1043"/>
                    <a:pt x="19366" y="357"/>
                    <a:pt x="16759" y="100"/>
                  </a:cubicBezTo>
                  <a:cubicBezTo>
                    <a:pt x="14152" y="-157"/>
                    <a:pt x="10055" y="14"/>
                    <a:pt x="6703" y="1386"/>
                  </a:cubicBezTo>
                  <a:cubicBezTo>
                    <a:pt x="3352" y="2757"/>
                    <a:pt x="745" y="5329"/>
                    <a:pt x="372" y="7386"/>
                  </a:cubicBezTo>
                  <a:cubicBezTo>
                    <a:pt x="0" y="9443"/>
                    <a:pt x="1862" y="10986"/>
                    <a:pt x="5214" y="12357"/>
                  </a:cubicBezTo>
                  <a:cubicBezTo>
                    <a:pt x="8566" y="13729"/>
                    <a:pt x="13407" y="14929"/>
                    <a:pt x="16386" y="15872"/>
                  </a:cubicBezTo>
                  <a:cubicBezTo>
                    <a:pt x="19366" y="16814"/>
                    <a:pt x="20483" y="17500"/>
                    <a:pt x="20483" y="18186"/>
                  </a:cubicBezTo>
                  <a:cubicBezTo>
                    <a:pt x="20483" y="18872"/>
                    <a:pt x="19366" y="19557"/>
                    <a:pt x="16386" y="20157"/>
                  </a:cubicBezTo>
                  <a:cubicBezTo>
                    <a:pt x="13407" y="20757"/>
                    <a:pt x="8566" y="21272"/>
                    <a:pt x="5214" y="21357"/>
                  </a:cubicBezTo>
                  <a:cubicBezTo>
                    <a:pt x="1862" y="21443"/>
                    <a:pt x="0" y="21100"/>
                    <a:pt x="0" y="20500"/>
                  </a:cubicBezTo>
                  <a:cubicBezTo>
                    <a:pt x="0" y="19900"/>
                    <a:pt x="1862" y="19043"/>
                    <a:pt x="3724" y="18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484891" y="380841"/>
              <a:ext cx="647701" cy="48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5929" y="2711"/>
                  </a:moveTo>
                  <a:cubicBezTo>
                    <a:pt x="5082" y="1953"/>
                    <a:pt x="4235" y="1196"/>
                    <a:pt x="3318" y="1196"/>
                  </a:cubicBezTo>
                  <a:cubicBezTo>
                    <a:pt x="2400" y="1196"/>
                    <a:pt x="1412" y="1953"/>
                    <a:pt x="812" y="2901"/>
                  </a:cubicBezTo>
                  <a:cubicBezTo>
                    <a:pt x="212" y="3848"/>
                    <a:pt x="0" y="4985"/>
                    <a:pt x="0" y="5790"/>
                  </a:cubicBezTo>
                  <a:cubicBezTo>
                    <a:pt x="0" y="6596"/>
                    <a:pt x="212" y="7069"/>
                    <a:pt x="1129" y="6738"/>
                  </a:cubicBezTo>
                  <a:cubicBezTo>
                    <a:pt x="2047" y="6406"/>
                    <a:pt x="3671" y="5269"/>
                    <a:pt x="4553" y="4464"/>
                  </a:cubicBezTo>
                  <a:cubicBezTo>
                    <a:pt x="5435" y="3659"/>
                    <a:pt x="5576" y="3185"/>
                    <a:pt x="5576" y="3185"/>
                  </a:cubicBezTo>
                  <a:cubicBezTo>
                    <a:pt x="5576" y="3185"/>
                    <a:pt x="5435" y="3659"/>
                    <a:pt x="5224" y="5080"/>
                  </a:cubicBezTo>
                  <a:cubicBezTo>
                    <a:pt x="5012" y="6501"/>
                    <a:pt x="4729" y="8869"/>
                    <a:pt x="4447" y="11569"/>
                  </a:cubicBezTo>
                  <a:cubicBezTo>
                    <a:pt x="4165" y="14269"/>
                    <a:pt x="3882" y="17301"/>
                    <a:pt x="3776" y="19101"/>
                  </a:cubicBezTo>
                  <a:cubicBezTo>
                    <a:pt x="3671" y="20901"/>
                    <a:pt x="3741" y="21469"/>
                    <a:pt x="3882" y="21517"/>
                  </a:cubicBezTo>
                  <a:cubicBezTo>
                    <a:pt x="4024" y="21564"/>
                    <a:pt x="4235" y="21090"/>
                    <a:pt x="4694" y="19338"/>
                  </a:cubicBezTo>
                  <a:cubicBezTo>
                    <a:pt x="5153" y="17585"/>
                    <a:pt x="5859" y="14553"/>
                    <a:pt x="6529" y="11569"/>
                  </a:cubicBezTo>
                  <a:cubicBezTo>
                    <a:pt x="7200" y="8585"/>
                    <a:pt x="7835" y="5648"/>
                    <a:pt x="8188" y="3896"/>
                  </a:cubicBezTo>
                  <a:cubicBezTo>
                    <a:pt x="8541" y="2143"/>
                    <a:pt x="8612" y="1575"/>
                    <a:pt x="8576" y="1575"/>
                  </a:cubicBezTo>
                  <a:cubicBezTo>
                    <a:pt x="8541" y="1575"/>
                    <a:pt x="8400" y="2143"/>
                    <a:pt x="8259" y="3280"/>
                  </a:cubicBezTo>
                  <a:cubicBezTo>
                    <a:pt x="8118" y="4417"/>
                    <a:pt x="7976" y="6122"/>
                    <a:pt x="8047" y="7306"/>
                  </a:cubicBezTo>
                  <a:cubicBezTo>
                    <a:pt x="8118" y="8490"/>
                    <a:pt x="8400" y="9153"/>
                    <a:pt x="8753" y="9485"/>
                  </a:cubicBezTo>
                  <a:cubicBezTo>
                    <a:pt x="9106" y="9817"/>
                    <a:pt x="9529" y="9817"/>
                    <a:pt x="10024" y="9343"/>
                  </a:cubicBezTo>
                  <a:cubicBezTo>
                    <a:pt x="10518" y="8869"/>
                    <a:pt x="11082" y="7922"/>
                    <a:pt x="11471" y="6975"/>
                  </a:cubicBezTo>
                  <a:cubicBezTo>
                    <a:pt x="11859" y="6027"/>
                    <a:pt x="12071" y="5080"/>
                    <a:pt x="12247" y="4322"/>
                  </a:cubicBezTo>
                  <a:cubicBezTo>
                    <a:pt x="12424" y="3564"/>
                    <a:pt x="12565" y="2996"/>
                    <a:pt x="12529" y="3090"/>
                  </a:cubicBezTo>
                  <a:cubicBezTo>
                    <a:pt x="12494" y="3185"/>
                    <a:pt x="12282" y="3943"/>
                    <a:pt x="12212" y="4559"/>
                  </a:cubicBezTo>
                  <a:cubicBezTo>
                    <a:pt x="12141" y="5175"/>
                    <a:pt x="12212" y="5648"/>
                    <a:pt x="12494" y="6122"/>
                  </a:cubicBezTo>
                  <a:cubicBezTo>
                    <a:pt x="12776" y="6596"/>
                    <a:pt x="13271" y="7069"/>
                    <a:pt x="13694" y="7306"/>
                  </a:cubicBezTo>
                  <a:cubicBezTo>
                    <a:pt x="14118" y="7543"/>
                    <a:pt x="14471" y="7543"/>
                    <a:pt x="15000" y="7211"/>
                  </a:cubicBezTo>
                  <a:cubicBezTo>
                    <a:pt x="15529" y="6880"/>
                    <a:pt x="16235" y="6217"/>
                    <a:pt x="16765" y="5411"/>
                  </a:cubicBezTo>
                  <a:cubicBezTo>
                    <a:pt x="17294" y="4606"/>
                    <a:pt x="17647" y="3659"/>
                    <a:pt x="17824" y="2806"/>
                  </a:cubicBezTo>
                  <a:cubicBezTo>
                    <a:pt x="18000" y="1953"/>
                    <a:pt x="18000" y="1196"/>
                    <a:pt x="17824" y="722"/>
                  </a:cubicBezTo>
                  <a:cubicBezTo>
                    <a:pt x="17647" y="248"/>
                    <a:pt x="17294" y="59"/>
                    <a:pt x="16941" y="11"/>
                  </a:cubicBezTo>
                  <a:cubicBezTo>
                    <a:pt x="16588" y="-36"/>
                    <a:pt x="16235" y="59"/>
                    <a:pt x="15882" y="532"/>
                  </a:cubicBezTo>
                  <a:cubicBezTo>
                    <a:pt x="15529" y="1006"/>
                    <a:pt x="15176" y="1859"/>
                    <a:pt x="15071" y="2996"/>
                  </a:cubicBezTo>
                  <a:cubicBezTo>
                    <a:pt x="14965" y="4132"/>
                    <a:pt x="15106" y="5553"/>
                    <a:pt x="15282" y="6453"/>
                  </a:cubicBezTo>
                  <a:cubicBezTo>
                    <a:pt x="15459" y="7353"/>
                    <a:pt x="15671" y="7732"/>
                    <a:pt x="15953" y="7875"/>
                  </a:cubicBezTo>
                  <a:cubicBezTo>
                    <a:pt x="16235" y="8017"/>
                    <a:pt x="16588" y="7922"/>
                    <a:pt x="16976" y="7448"/>
                  </a:cubicBezTo>
                  <a:cubicBezTo>
                    <a:pt x="17365" y="6975"/>
                    <a:pt x="17788" y="6122"/>
                    <a:pt x="18106" y="5364"/>
                  </a:cubicBezTo>
                  <a:cubicBezTo>
                    <a:pt x="18424" y="4606"/>
                    <a:pt x="18635" y="3943"/>
                    <a:pt x="18741" y="3943"/>
                  </a:cubicBezTo>
                  <a:cubicBezTo>
                    <a:pt x="18847" y="3943"/>
                    <a:pt x="18847" y="4606"/>
                    <a:pt x="19129" y="5317"/>
                  </a:cubicBezTo>
                  <a:cubicBezTo>
                    <a:pt x="19412" y="6027"/>
                    <a:pt x="19976" y="6785"/>
                    <a:pt x="20435" y="7211"/>
                  </a:cubicBezTo>
                  <a:cubicBezTo>
                    <a:pt x="20894" y="7638"/>
                    <a:pt x="21247" y="7732"/>
                    <a:pt x="21600" y="7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137048" y="367387"/>
              <a:ext cx="325744" cy="21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160" fill="norm" stroke="1" extrusionOk="0">
                  <a:moveTo>
                    <a:pt x="125" y="7811"/>
                  </a:moveTo>
                  <a:cubicBezTo>
                    <a:pt x="-15" y="6371"/>
                    <a:pt x="-154" y="4931"/>
                    <a:pt x="403" y="4828"/>
                  </a:cubicBezTo>
                  <a:cubicBezTo>
                    <a:pt x="961" y="4725"/>
                    <a:pt x="2215" y="5959"/>
                    <a:pt x="3330" y="8119"/>
                  </a:cubicBezTo>
                  <a:cubicBezTo>
                    <a:pt x="4445" y="10279"/>
                    <a:pt x="5420" y="13365"/>
                    <a:pt x="5908" y="15525"/>
                  </a:cubicBezTo>
                  <a:cubicBezTo>
                    <a:pt x="6396" y="17685"/>
                    <a:pt x="6396" y="18919"/>
                    <a:pt x="6117" y="19845"/>
                  </a:cubicBezTo>
                  <a:cubicBezTo>
                    <a:pt x="5838" y="20771"/>
                    <a:pt x="5281" y="21388"/>
                    <a:pt x="4932" y="21079"/>
                  </a:cubicBezTo>
                  <a:cubicBezTo>
                    <a:pt x="4584" y="20771"/>
                    <a:pt x="4445" y="19537"/>
                    <a:pt x="4654" y="17068"/>
                  </a:cubicBezTo>
                  <a:cubicBezTo>
                    <a:pt x="4863" y="14599"/>
                    <a:pt x="5420" y="10897"/>
                    <a:pt x="5908" y="8634"/>
                  </a:cubicBezTo>
                  <a:cubicBezTo>
                    <a:pt x="6396" y="6371"/>
                    <a:pt x="6814" y="5548"/>
                    <a:pt x="7371" y="5034"/>
                  </a:cubicBezTo>
                  <a:cubicBezTo>
                    <a:pt x="7929" y="4519"/>
                    <a:pt x="8625" y="4314"/>
                    <a:pt x="9671" y="4519"/>
                  </a:cubicBezTo>
                  <a:cubicBezTo>
                    <a:pt x="10716" y="4725"/>
                    <a:pt x="12109" y="5342"/>
                    <a:pt x="13154" y="5651"/>
                  </a:cubicBezTo>
                  <a:cubicBezTo>
                    <a:pt x="14200" y="5959"/>
                    <a:pt x="14896" y="5959"/>
                    <a:pt x="15523" y="5445"/>
                  </a:cubicBezTo>
                  <a:cubicBezTo>
                    <a:pt x="16151" y="4931"/>
                    <a:pt x="16708" y="3902"/>
                    <a:pt x="17056" y="2874"/>
                  </a:cubicBezTo>
                  <a:cubicBezTo>
                    <a:pt x="17405" y="1845"/>
                    <a:pt x="17544" y="817"/>
                    <a:pt x="17265" y="302"/>
                  </a:cubicBezTo>
                  <a:cubicBezTo>
                    <a:pt x="16987" y="-212"/>
                    <a:pt x="16290" y="-212"/>
                    <a:pt x="15105" y="1434"/>
                  </a:cubicBezTo>
                  <a:cubicBezTo>
                    <a:pt x="13921" y="3079"/>
                    <a:pt x="12249" y="6371"/>
                    <a:pt x="11412" y="9045"/>
                  </a:cubicBezTo>
                  <a:cubicBezTo>
                    <a:pt x="10576" y="11719"/>
                    <a:pt x="10576" y="13777"/>
                    <a:pt x="12388" y="15011"/>
                  </a:cubicBezTo>
                  <a:cubicBezTo>
                    <a:pt x="14200" y="16245"/>
                    <a:pt x="17823" y="16657"/>
                    <a:pt x="21446" y="17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986415" y="155660"/>
              <a:ext cx="130427" cy="44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90" fill="norm" stroke="1" extrusionOk="0">
                  <a:moveTo>
                    <a:pt x="12061" y="0"/>
                  </a:moveTo>
                  <a:cubicBezTo>
                    <a:pt x="10667" y="2674"/>
                    <a:pt x="9273" y="5349"/>
                    <a:pt x="7532" y="8177"/>
                  </a:cubicBezTo>
                  <a:cubicBezTo>
                    <a:pt x="5790" y="11006"/>
                    <a:pt x="3699" y="13989"/>
                    <a:pt x="2306" y="15994"/>
                  </a:cubicBezTo>
                  <a:cubicBezTo>
                    <a:pt x="912" y="18000"/>
                    <a:pt x="215" y="19029"/>
                    <a:pt x="41" y="19800"/>
                  </a:cubicBezTo>
                  <a:cubicBezTo>
                    <a:pt x="-133" y="20571"/>
                    <a:pt x="215" y="21086"/>
                    <a:pt x="1609" y="21343"/>
                  </a:cubicBezTo>
                  <a:cubicBezTo>
                    <a:pt x="3002" y="21600"/>
                    <a:pt x="5441" y="21600"/>
                    <a:pt x="8925" y="20674"/>
                  </a:cubicBezTo>
                  <a:cubicBezTo>
                    <a:pt x="12409" y="19749"/>
                    <a:pt x="16938" y="17897"/>
                    <a:pt x="21467" y="16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3002541" y="390610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120936" y="366947"/>
              <a:ext cx="167356" cy="16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102" fill="norm" stroke="1" extrusionOk="0">
                  <a:moveTo>
                    <a:pt x="4338" y="7979"/>
                  </a:moveTo>
                  <a:cubicBezTo>
                    <a:pt x="5958" y="7705"/>
                    <a:pt x="7578" y="7432"/>
                    <a:pt x="8928" y="6748"/>
                  </a:cubicBezTo>
                  <a:cubicBezTo>
                    <a:pt x="10278" y="6065"/>
                    <a:pt x="11358" y="4971"/>
                    <a:pt x="12168" y="3741"/>
                  </a:cubicBezTo>
                  <a:cubicBezTo>
                    <a:pt x="12978" y="2510"/>
                    <a:pt x="13518" y="1143"/>
                    <a:pt x="13113" y="460"/>
                  </a:cubicBezTo>
                  <a:cubicBezTo>
                    <a:pt x="12708" y="-224"/>
                    <a:pt x="11358" y="-224"/>
                    <a:pt x="9468" y="1006"/>
                  </a:cubicBezTo>
                  <a:cubicBezTo>
                    <a:pt x="7578" y="2237"/>
                    <a:pt x="5148" y="4698"/>
                    <a:pt x="3393" y="7705"/>
                  </a:cubicBezTo>
                  <a:cubicBezTo>
                    <a:pt x="1638" y="10713"/>
                    <a:pt x="558" y="14267"/>
                    <a:pt x="153" y="16728"/>
                  </a:cubicBezTo>
                  <a:cubicBezTo>
                    <a:pt x="-252" y="19189"/>
                    <a:pt x="18" y="20556"/>
                    <a:pt x="2583" y="20966"/>
                  </a:cubicBezTo>
                  <a:cubicBezTo>
                    <a:pt x="5148" y="21376"/>
                    <a:pt x="10008" y="20829"/>
                    <a:pt x="13518" y="19735"/>
                  </a:cubicBezTo>
                  <a:cubicBezTo>
                    <a:pt x="17028" y="18642"/>
                    <a:pt x="19188" y="17001"/>
                    <a:pt x="21348" y="15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294373" y="339810"/>
              <a:ext cx="89169" cy="21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19" fill="norm" stroke="1" extrusionOk="0">
                  <a:moveTo>
                    <a:pt x="21161" y="0"/>
                  </a:moveTo>
                  <a:cubicBezTo>
                    <a:pt x="15635" y="0"/>
                    <a:pt x="10110" y="0"/>
                    <a:pt x="6091" y="428"/>
                  </a:cubicBezTo>
                  <a:cubicBezTo>
                    <a:pt x="2073" y="855"/>
                    <a:pt x="-439" y="1711"/>
                    <a:pt x="63" y="3636"/>
                  </a:cubicBezTo>
                  <a:cubicBezTo>
                    <a:pt x="566" y="5560"/>
                    <a:pt x="4082" y="8554"/>
                    <a:pt x="6594" y="10693"/>
                  </a:cubicBezTo>
                  <a:cubicBezTo>
                    <a:pt x="9105" y="12832"/>
                    <a:pt x="10612" y="14115"/>
                    <a:pt x="11617" y="15719"/>
                  </a:cubicBezTo>
                  <a:cubicBezTo>
                    <a:pt x="12621" y="17323"/>
                    <a:pt x="13124" y="19248"/>
                    <a:pt x="12119" y="20317"/>
                  </a:cubicBezTo>
                  <a:cubicBezTo>
                    <a:pt x="11114" y="21386"/>
                    <a:pt x="8603" y="21600"/>
                    <a:pt x="6845" y="20958"/>
                  </a:cubicBezTo>
                  <a:cubicBezTo>
                    <a:pt x="5087" y="20317"/>
                    <a:pt x="4082" y="18820"/>
                    <a:pt x="3077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454714" y="142960"/>
              <a:ext cx="93928" cy="40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26" fill="norm" stroke="1" extrusionOk="0">
                  <a:moveTo>
                    <a:pt x="15540" y="0"/>
                  </a:moveTo>
                  <a:cubicBezTo>
                    <a:pt x="12660" y="3786"/>
                    <a:pt x="9780" y="7571"/>
                    <a:pt x="7140" y="10856"/>
                  </a:cubicBezTo>
                  <a:cubicBezTo>
                    <a:pt x="4500" y="14140"/>
                    <a:pt x="2100" y="16924"/>
                    <a:pt x="900" y="18594"/>
                  </a:cubicBezTo>
                  <a:cubicBezTo>
                    <a:pt x="-300" y="20264"/>
                    <a:pt x="-300" y="20821"/>
                    <a:pt x="900" y="21155"/>
                  </a:cubicBezTo>
                  <a:cubicBezTo>
                    <a:pt x="2100" y="21489"/>
                    <a:pt x="4500" y="21600"/>
                    <a:pt x="8100" y="20988"/>
                  </a:cubicBezTo>
                  <a:cubicBezTo>
                    <a:pt x="11700" y="20375"/>
                    <a:pt x="16500" y="19039"/>
                    <a:pt x="21300" y="17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3472441" y="282660"/>
              <a:ext cx="171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720"/>
                    <a:pt x="4800" y="15840"/>
                    <a:pt x="8400" y="12240"/>
                  </a:cubicBezTo>
                  <a:cubicBezTo>
                    <a:pt x="12000" y="8640"/>
                    <a:pt x="168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4199238" y="100488"/>
              <a:ext cx="384454" cy="38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37" fill="norm" stroke="1" extrusionOk="0">
                  <a:moveTo>
                    <a:pt x="10107" y="2343"/>
                  </a:moveTo>
                  <a:cubicBezTo>
                    <a:pt x="9753" y="1526"/>
                    <a:pt x="9399" y="708"/>
                    <a:pt x="8927" y="300"/>
                  </a:cubicBezTo>
                  <a:cubicBezTo>
                    <a:pt x="8454" y="-109"/>
                    <a:pt x="7864" y="-109"/>
                    <a:pt x="7156" y="358"/>
                  </a:cubicBezTo>
                  <a:cubicBezTo>
                    <a:pt x="6448" y="825"/>
                    <a:pt x="5622" y="1759"/>
                    <a:pt x="4972" y="3569"/>
                  </a:cubicBezTo>
                  <a:cubicBezTo>
                    <a:pt x="4323" y="5379"/>
                    <a:pt x="3851" y="8064"/>
                    <a:pt x="3674" y="10983"/>
                  </a:cubicBezTo>
                  <a:cubicBezTo>
                    <a:pt x="3497" y="13902"/>
                    <a:pt x="3615" y="17054"/>
                    <a:pt x="3733" y="18922"/>
                  </a:cubicBezTo>
                  <a:cubicBezTo>
                    <a:pt x="3851" y="20790"/>
                    <a:pt x="3969" y="21374"/>
                    <a:pt x="3792" y="21433"/>
                  </a:cubicBezTo>
                  <a:cubicBezTo>
                    <a:pt x="3615" y="21491"/>
                    <a:pt x="3143" y="21024"/>
                    <a:pt x="2553" y="20207"/>
                  </a:cubicBezTo>
                  <a:cubicBezTo>
                    <a:pt x="1963" y="19389"/>
                    <a:pt x="1254" y="18222"/>
                    <a:pt x="723" y="17346"/>
                  </a:cubicBezTo>
                  <a:cubicBezTo>
                    <a:pt x="192" y="16470"/>
                    <a:pt x="-162" y="15887"/>
                    <a:pt x="74" y="15478"/>
                  </a:cubicBezTo>
                  <a:cubicBezTo>
                    <a:pt x="310" y="15069"/>
                    <a:pt x="1136" y="14836"/>
                    <a:pt x="3084" y="14661"/>
                  </a:cubicBezTo>
                  <a:cubicBezTo>
                    <a:pt x="5031" y="14486"/>
                    <a:pt x="8100" y="14369"/>
                    <a:pt x="9989" y="14252"/>
                  </a:cubicBezTo>
                  <a:cubicBezTo>
                    <a:pt x="11877" y="14135"/>
                    <a:pt x="12586" y="14019"/>
                    <a:pt x="12763" y="13727"/>
                  </a:cubicBezTo>
                  <a:cubicBezTo>
                    <a:pt x="12940" y="13435"/>
                    <a:pt x="12586" y="12968"/>
                    <a:pt x="12113" y="12734"/>
                  </a:cubicBezTo>
                  <a:cubicBezTo>
                    <a:pt x="11641" y="12501"/>
                    <a:pt x="11051" y="12501"/>
                    <a:pt x="10461" y="12617"/>
                  </a:cubicBezTo>
                  <a:cubicBezTo>
                    <a:pt x="9871" y="12734"/>
                    <a:pt x="9281" y="12968"/>
                    <a:pt x="8868" y="13376"/>
                  </a:cubicBezTo>
                  <a:cubicBezTo>
                    <a:pt x="8454" y="13785"/>
                    <a:pt x="8218" y="14369"/>
                    <a:pt x="8100" y="15011"/>
                  </a:cubicBezTo>
                  <a:cubicBezTo>
                    <a:pt x="7982" y="15653"/>
                    <a:pt x="7982" y="16354"/>
                    <a:pt x="7982" y="16996"/>
                  </a:cubicBezTo>
                  <a:cubicBezTo>
                    <a:pt x="7982" y="17638"/>
                    <a:pt x="7982" y="18222"/>
                    <a:pt x="8277" y="18630"/>
                  </a:cubicBezTo>
                  <a:cubicBezTo>
                    <a:pt x="8572" y="19039"/>
                    <a:pt x="9163" y="19273"/>
                    <a:pt x="9694" y="19039"/>
                  </a:cubicBezTo>
                  <a:cubicBezTo>
                    <a:pt x="10225" y="18806"/>
                    <a:pt x="10697" y="18105"/>
                    <a:pt x="11051" y="17405"/>
                  </a:cubicBezTo>
                  <a:cubicBezTo>
                    <a:pt x="11405" y="16704"/>
                    <a:pt x="11641" y="16003"/>
                    <a:pt x="11877" y="15361"/>
                  </a:cubicBezTo>
                  <a:cubicBezTo>
                    <a:pt x="12113" y="14719"/>
                    <a:pt x="12349" y="14135"/>
                    <a:pt x="12704" y="14019"/>
                  </a:cubicBezTo>
                  <a:cubicBezTo>
                    <a:pt x="13058" y="13902"/>
                    <a:pt x="13530" y="14252"/>
                    <a:pt x="13943" y="15011"/>
                  </a:cubicBezTo>
                  <a:cubicBezTo>
                    <a:pt x="14356" y="15770"/>
                    <a:pt x="14710" y="16937"/>
                    <a:pt x="14946" y="17930"/>
                  </a:cubicBezTo>
                  <a:cubicBezTo>
                    <a:pt x="15182" y="18922"/>
                    <a:pt x="15300" y="19740"/>
                    <a:pt x="15359" y="19681"/>
                  </a:cubicBezTo>
                  <a:cubicBezTo>
                    <a:pt x="15418" y="19623"/>
                    <a:pt x="15418" y="18689"/>
                    <a:pt x="15949" y="17171"/>
                  </a:cubicBezTo>
                  <a:cubicBezTo>
                    <a:pt x="16481" y="15653"/>
                    <a:pt x="17543" y="13552"/>
                    <a:pt x="18546" y="12267"/>
                  </a:cubicBezTo>
                  <a:cubicBezTo>
                    <a:pt x="19549" y="10983"/>
                    <a:pt x="20494" y="10516"/>
                    <a:pt x="21438" y="10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5112392" y="292522"/>
              <a:ext cx="207900" cy="15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759" fill="norm" stroke="1" extrusionOk="0">
                  <a:moveTo>
                    <a:pt x="18157" y="5646"/>
                  </a:moveTo>
                  <a:cubicBezTo>
                    <a:pt x="15975" y="3311"/>
                    <a:pt x="13794" y="975"/>
                    <a:pt x="11612" y="246"/>
                  </a:cubicBezTo>
                  <a:cubicBezTo>
                    <a:pt x="9430" y="-484"/>
                    <a:pt x="7248" y="392"/>
                    <a:pt x="5285" y="3165"/>
                  </a:cubicBezTo>
                  <a:cubicBezTo>
                    <a:pt x="3321" y="5938"/>
                    <a:pt x="1575" y="10608"/>
                    <a:pt x="703" y="13819"/>
                  </a:cubicBezTo>
                  <a:cubicBezTo>
                    <a:pt x="-170" y="17030"/>
                    <a:pt x="-170" y="18781"/>
                    <a:pt x="375" y="19802"/>
                  </a:cubicBezTo>
                  <a:cubicBezTo>
                    <a:pt x="921" y="20824"/>
                    <a:pt x="2012" y="21116"/>
                    <a:pt x="3757" y="20240"/>
                  </a:cubicBezTo>
                  <a:cubicBezTo>
                    <a:pt x="5503" y="19365"/>
                    <a:pt x="7903" y="17321"/>
                    <a:pt x="9430" y="15424"/>
                  </a:cubicBezTo>
                  <a:cubicBezTo>
                    <a:pt x="10957" y="13527"/>
                    <a:pt x="11612" y="11775"/>
                    <a:pt x="12157" y="10170"/>
                  </a:cubicBezTo>
                  <a:cubicBezTo>
                    <a:pt x="12703" y="8565"/>
                    <a:pt x="13139" y="7105"/>
                    <a:pt x="13139" y="7251"/>
                  </a:cubicBezTo>
                  <a:cubicBezTo>
                    <a:pt x="13139" y="7397"/>
                    <a:pt x="12703" y="9148"/>
                    <a:pt x="12921" y="10462"/>
                  </a:cubicBezTo>
                  <a:cubicBezTo>
                    <a:pt x="13139" y="11775"/>
                    <a:pt x="14012" y="12651"/>
                    <a:pt x="15539" y="13089"/>
                  </a:cubicBezTo>
                  <a:cubicBezTo>
                    <a:pt x="17066" y="13527"/>
                    <a:pt x="19248" y="13527"/>
                    <a:pt x="21430" y="13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337225" y="268877"/>
              <a:ext cx="95251" cy="19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19200" y="2906"/>
                  </a:moveTo>
                  <a:cubicBezTo>
                    <a:pt x="17760" y="1977"/>
                    <a:pt x="16320" y="1048"/>
                    <a:pt x="13920" y="467"/>
                  </a:cubicBezTo>
                  <a:cubicBezTo>
                    <a:pt x="11520" y="-114"/>
                    <a:pt x="8160" y="-346"/>
                    <a:pt x="5280" y="931"/>
                  </a:cubicBezTo>
                  <a:cubicBezTo>
                    <a:pt x="2400" y="2209"/>
                    <a:pt x="0" y="4996"/>
                    <a:pt x="0" y="6738"/>
                  </a:cubicBezTo>
                  <a:cubicBezTo>
                    <a:pt x="0" y="8480"/>
                    <a:pt x="2400" y="9177"/>
                    <a:pt x="5760" y="10106"/>
                  </a:cubicBezTo>
                  <a:cubicBezTo>
                    <a:pt x="9120" y="11035"/>
                    <a:pt x="13440" y="12196"/>
                    <a:pt x="16560" y="13589"/>
                  </a:cubicBezTo>
                  <a:cubicBezTo>
                    <a:pt x="19680" y="14983"/>
                    <a:pt x="21600" y="16609"/>
                    <a:pt x="21600" y="17770"/>
                  </a:cubicBezTo>
                  <a:cubicBezTo>
                    <a:pt x="21600" y="18931"/>
                    <a:pt x="19680" y="19628"/>
                    <a:pt x="16560" y="20209"/>
                  </a:cubicBezTo>
                  <a:cubicBezTo>
                    <a:pt x="13440" y="20789"/>
                    <a:pt x="9120" y="21254"/>
                    <a:pt x="6960" y="20789"/>
                  </a:cubicBezTo>
                  <a:cubicBezTo>
                    <a:pt x="4800" y="20325"/>
                    <a:pt x="4800" y="18931"/>
                    <a:pt x="5760" y="17886"/>
                  </a:cubicBezTo>
                  <a:cubicBezTo>
                    <a:pt x="6720" y="16841"/>
                    <a:pt x="8640" y="16144"/>
                    <a:pt x="10560" y="15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457504" y="284777"/>
              <a:ext cx="78688" cy="16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78" fill="norm" stroke="1" extrusionOk="0">
                  <a:moveTo>
                    <a:pt x="21131" y="2187"/>
                  </a:moveTo>
                  <a:cubicBezTo>
                    <a:pt x="19426" y="1094"/>
                    <a:pt x="17720" y="0"/>
                    <a:pt x="14878" y="0"/>
                  </a:cubicBezTo>
                  <a:cubicBezTo>
                    <a:pt x="12036" y="0"/>
                    <a:pt x="8057" y="1094"/>
                    <a:pt x="5784" y="2324"/>
                  </a:cubicBezTo>
                  <a:cubicBezTo>
                    <a:pt x="3510" y="3554"/>
                    <a:pt x="2942" y="4922"/>
                    <a:pt x="4647" y="6972"/>
                  </a:cubicBezTo>
                  <a:cubicBezTo>
                    <a:pt x="6352" y="9023"/>
                    <a:pt x="10331" y="11757"/>
                    <a:pt x="12605" y="13808"/>
                  </a:cubicBezTo>
                  <a:cubicBezTo>
                    <a:pt x="14878" y="15858"/>
                    <a:pt x="15447" y="17225"/>
                    <a:pt x="14878" y="18456"/>
                  </a:cubicBezTo>
                  <a:cubicBezTo>
                    <a:pt x="14310" y="19686"/>
                    <a:pt x="12605" y="20780"/>
                    <a:pt x="10047" y="21190"/>
                  </a:cubicBezTo>
                  <a:cubicBezTo>
                    <a:pt x="7489" y="21600"/>
                    <a:pt x="4078" y="21327"/>
                    <a:pt x="2089" y="20506"/>
                  </a:cubicBezTo>
                  <a:cubicBezTo>
                    <a:pt x="99" y="19686"/>
                    <a:pt x="-469" y="18319"/>
                    <a:pt x="384" y="17225"/>
                  </a:cubicBezTo>
                  <a:cubicBezTo>
                    <a:pt x="1236" y="16132"/>
                    <a:pt x="3510" y="15311"/>
                    <a:pt x="5784" y="14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566590" y="289010"/>
              <a:ext cx="148619" cy="147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62" fill="norm" stroke="1" extrusionOk="0">
                  <a:moveTo>
                    <a:pt x="17291" y="0"/>
                  </a:moveTo>
                  <a:cubicBezTo>
                    <a:pt x="13991" y="1217"/>
                    <a:pt x="10691" y="2434"/>
                    <a:pt x="7691" y="5020"/>
                  </a:cubicBezTo>
                  <a:cubicBezTo>
                    <a:pt x="4691" y="7606"/>
                    <a:pt x="1991" y="11561"/>
                    <a:pt x="791" y="14451"/>
                  </a:cubicBezTo>
                  <a:cubicBezTo>
                    <a:pt x="-409" y="17341"/>
                    <a:pt x="-109" y="19166"/>
                    <a:pt x="791" y="20231"/>
                  </a:cubicBezTo>
                  <a:cubicBezTo>
                    <a:pt x="1691" y="21296"/>
                    <a:pt x="3191" y="21600"/>
                    <a:pt x="6341" y="20839"/>
                  </a:cubicBezTo>
                  <a:cubicBezTo>
                    <a:pt x="9491" y="20079"/>
                    <a:pt x="14291" y="18254"/>
                    <a:pt x="17141" y="15820"/>
                  </a:cubicBezTo>
                  <a:cubicBezTo>
                    <a:pt x="19991" y="13386"/>
                    <a:pt x="20891" y="10344"/>
                    <a:pt x="21041" y="8062"/>
                  </a:cubicBezTo>
                  <a:cubicBezTo>
                    <a:pt x="21191" y="5780"/>
                    <a:pt x="20591" y="4259"/>
                    <a:pt x="19241" y="3194"/>
                  </a:cubicBezTo>
                  <a:cubicBezTo>
                    <a:pt x="17891" y="2130"/>
                    <a:pt x="15791" y="1521"/>
                    <a:pt x="14741" y="1977"/>
                  </a:cubicBezTo>
                  <a:cubicBezTo>
                    <a:pt x="13691" y="2434"/>
                    <a:pt x="13691" y="3955"/>
                    <a:pt x="13691" y="5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758441" y="309786"/>
              <a:ext cx="158751" cy="14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16416" y="3553"/>
                  </a:moveTo>
                  <a:cubicBezTo>
                    <a:pt x="13248" y="1965"/>
                    <a:pt x="10080" y="376"/>
                    <a:pt x="7920" y="59"/>
                  </a:cubicBezTo>
                  <a:cubicBezTo>
                    <a:pt x="5760" y="-259"/>
                    <a:pt x="4608" y="694"/>
                    <a:pt x="3168" y="3394"/>
                  </a:cubicBezTo>
                  <a:cubicBezTo>
                    <a:pt x="1728" y="6094"/>
                    <a:pt x="0" y="10541"/>
                    <a:pt x="0" y="14194"/>
                  </a:cubicBezTo>
                  <a:cubicBezTo>
                    <a:pt x="0" y="17847"/>
                    <a:pt x="1728" y="20706"/>
                    <a:pt x="5616" y="21023"/>
                  </a:cubicBezTo>
                  <a:cubicBezTo>
                    <a:pt x="9504" y="21341"/>
                    <a:pt x="15552" y="19117"/>
                    <a:pt x="21600" y="1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5942591" y="339810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486"/>
                    <a:pt x="10800" y="10971"/>
                    <a:pt x="7200" y="14571"/>
                  </a:cubicBezTo>
                  <a:cubicBezTo>
                    <a:pt x="3600" y="18171"/>
                    <a:pt x="18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5984048" y="247645"/>
              <a:ext cx="15694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702" fill="norm" stroke="1" extrusionOk="0">
                  <a:moveTo>
                    <a:pt x="3818" y="20702"/>
                  </a:moveTo>
                  <a:cubicBezTo>
                    <a:pt x="1118" y="10884"/>
                    <a:pt x="-1582" y="1066"/>
                    <a:pt x="1118" y="84"/>
                  </a:cubicBezTo>
                  <a:cubicBezTo>
                    <a:pt x="3818" y="-898"/>
                    <a:pt x="11918" y="6957"/>
                    <a:pt x="20018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054522" y="0"/>
              <a:ext cx="394247" cy="45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05" fill="norm" stroke="1" extrusionOk="0">
                  <a:moveTo>
                    <a:pt x="5644" y="16426"/>
                  </a:moveTo>
                  <a:cubicBezTo>
                    <a:pt x="5069" y="16130"/>
                    <a:pt x="4495" y="15834"/>
                    <a:pt x="3576" y="16081"/>
                  </a:cubicBezTo>
                  <a:cubicBezTo>
                    <a:pt x="2656" y="16328"/>
                    <a:pt x="1393" y="17117"/>
                    <a:pt x="703" y="17758"/>
                  </a:cubicBezTo>
                  <a:cubicBezTo>
                    <a:pt x="14" y="18399"/>
                    <a:pt x="-101" y="18892"/>
                    <a:pt x="71" y="19533"/>
                  </a:cubicBezTo>
                  <a:cubicBezTo>
                    <a:pt x="244" y="20174"/>
                    <a:pt x="703" y="20963"/>
                    <a:pt x="1508" y="21259"/>
                  </a:cubicBezTo>
                  <a:cubicBezTo>
                    <a:pt x="2312" y="21555"/>
                    <a:pt x="3461" y="21358"/>
                    <a:pt x="4265" y="21062"/>
                  </a:cubicBezTo>
                  <a:cubicBezTo>
                    <a:pt x="5069" y="20766"/>
                    <a:pt x="5529" y="20371"/>
                    <a:pt x="5988" y="19878"/>
                  </a:cubicBezTo>
                  <a:cubicBezTo>
                    <a:pt x="6448" y="19385"/>
                    <a:pt x="6908" y="18793"/>
                    <a:pt x="7080" y="18744"/>
                  </a:cubicBezTo>
                  <a:cubicBezTo>
                    <a:pt x="7252" y="18695"/>
                    <a:pt x="7137" y="19188"/>
                    <a:pt x="7367" y="19434"/>
                  </a:cubicBezTo>
                  <a:cubicBezTo>
                    <a:pt x="7597" y="19681"/>
                    <a:pt x="8171" y="19681"/>
                    <a:pt x="9090" y="19089"/>
                  </a:cubicBezTo>
                  <a:cubicBezTo>
                    <a:pt x="10010" y="18497"/>
                    <a:pt x="11273" y="17314"/>
                    <a:pt x="12939" y="15193"/>
                  </a:cubicBezTo>
                  <a:cubicBezTo>
                    <a:pt x="14605" y="13073"/>
                    <a:pt x="16673" y="10015"/>
                    <a:pt x="18167" y="7500"/>
                  </a:cubicBezTo>
                  <a:cubicBezTo>
                    <a:pt x="19661" y="4985"/>
                    <a:pt x="20580" y="3013"/>
                    <a:pt x="21039" y="1780"/>
                  </a:cubicBezTo>
                  <a:cubicBezTo>
                    <a:pt x="21499" y="547"/>
                    <a:pt x="21499" y="54"/>
                    <a:pt x="21154" y="4"/>
                  </a:cubicBezTo>
                  <a:cubicBezTo>
                    <a:pt x="20810" y="-45"/>
                    <a:pt x="20120" y="350"/>
                    <a:pt x="19201" y="1928"/>
                  </a:cubicBezTo>
                  <a:cubicBezTo>
                    <a:pt x="18282" y="3506"/>
                    <a:pt x="17133" y="6267"/>
                    <a:pt x="16386" y="9029"/>
                  </a:cubicBezTo>
                  <a:cubicBezTo>
                    <a:pt x="15639" y="11791"/>
                    <a:pt x="15295" y="14552"/>
                    <a:pt x="15237" y="16426"/>
                  </a:cubicBezTo>
                  <a:cubicBezTo>
                    <a:pt x="15180" y="18300"/>
                    <a:pt x="15410" y="19287"/>
                    <a:pt x="15984" y="19878"/>
                  </a:cubicBezTo>
                  <a:cubicBezTo>
                    <a:pt x="16559" y="20470"/>
                    <a:pt x="17478" y="20667"/>
                    <a:pt x="18110" y="20569"/>
                  </a:cubicBezTo>
                  <a:cubicBezTo>
                    <a:pt x="18742" y="20470"/>
                    <a:pt x="19086" y="20076"/>
                    <a:pt x="19431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6304541" y="193760"/>
              <a:ext cx="222251" cy="16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9843"/>
                  </a:moveTo>
                  <a:cubicBezTo>
                    <a:pt x="3497" y="9570"/>
                    <a:pt x="6994" y="9296"/>
                    <a:pt x="9874" y="9980"/>
                  </a:cubicBezTo>
                  <a:cubicBezTo>
                    <a:pt x="12754" y="10663"/>
                    <a:pt x="15017" y="12304"/>
                    <a:pt x="16251" y="13944"/>
                  </a:cubicBezTo>
                  <a:cubicBezTo>
                    <a:pt x="17486" y="15585"/>
                    <a:pt x="17691" y="17225"/>
                    <a:pt x="17486" y="18729"/>
                  </a:cubicBezTo>
                  <a:cubicBezTo>
                    <a:pt x="17280" y="20233"/>
                    <a:pt x="16663" y="21600"/>
                    <a:pt x="16354" y="21327"/>
                  </a:cubicBezTo>
                  <a:cubicBezTo>
                    <a:pt x="16046" y="21053"/>
                    <a:pt x="16046" y="19139"/>
                    <a:pt x="16971" y="15311"/>
                  </a:cubicBezTo>
                  <a:cubicBezTo>
                    <a:pt x="17897" y="11484"/>
                    <a:pt x="19749" y="57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6541281" y="249781"/>
              <a:ext cx="274291" cy="19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89" fill="norm" stroke="1" extrusionOk="0">
                  <a:moveTo>
                    <a:pt x="9607" y="2263"/>
                  </a:moveTo>
                  <a:cubicBezTo>
                    <a:pt x="8795" y="1551"/>
                    <a:pt x="7983" y="838"/>
                    <a:pt x="6440" y="1551"/>
                  </a:cubicBezTo>
                  <a:cubicBezTo>
                    <a:pt x="4897" y="2263"/>
                    <a:pt x="2623" y="4399"/>
                    <a:pt x="1324" y="6773"/>
                  </a:cubicBezTo>
                  <a:cubicBezTo>
                    <a:pt x="25" y="9146"/>
                    <a:pt x="-300" y="11757"/>
                    <a:pt x="268" y="13775"/>
                  </a:cubicBezTo>
                  <a:cubicBezTo>
                    <a:pt x="837" y="15792"/>
                    <a:pt x="2298" y="17216"/>
                    <a:pt x="3760" y="17098"/>
                  </a:cubicBezTo>
                  <a:cubicBezTo>
                    <a:pt x="5222" y="16979"/>
                    <a:pt x="6683" y="15318"/>
                    <a:pt x="7495" y="13063"/>
                  </a:cubicBezTo>
                  <a:cubicBezTo>
                    <a:pt x="8308" y="10808"/>
                    <a:pt x="8470" y="7959"/>
                    <a:pt x="8551" y="5942"/>
                  </a:cubicBezTo>
                  <a:cubicBezTo>
                    <a:pt x="8632" y="3924"/>
                    <a:pt x="8632" y="2737"/>
                    <a:pt x="9038" y="2500"/>
                  </a:cubicBezTo>
                  <a:cubicBezTo>
                    <a:pt x="9444" y="2263"/>
                    <a:pt x="10256" y="2975"/>
                    <a:pt x="10906" y="4874"/>
                  </a:cubicBezTo>
                  <a:cubicBezTo>
                    <a:pt x="11556" y="6773"/>
                    <a:pt x="12043" y="9858"/>
                    <a:pt x="12124" y="11994"/>
                  </a:cubicBezTo>
                  <a:cubicBezTo>
                    <a:pt x="12205" y="14131"/>
                    <a:pt x="11880" y="15318"/>
                    <a:pt x="11637" y="15318"/>
                  </a:cubicBezTo>
                  <a:cubicBezTo>
                    <a:pt x="11393" y="15318"/>
                    <a:pt x="11231" y="14131"/>
                    <a:pt x="11556" y="11876"/>
                  </a:cubicBezTo>
                  <a:cubicBezTo>
                    <a:pt x="11880" y="9621"/>
                    <a:pt x="12692" y="6298"/>
                    <a:pt x="13829" y="3924"/>
                  </a:cubicBezTo>
                  <a:cubicBezTo>
                    <a:pt x="14966" y="1551"/>
                    <a:pt x="16428" y="126"/>
                    <a:pt x="17808" y="8"/>
                  </a:cubicBezTo>
                  <a:cubicBezTo>
                    <a:pt x="19189" y="-111"/>
                    <a:pt x="20488" y="1076"/>
                    <a:pt x="20894" y="4874"/>
                  </a:cubicBezTo>
                  <a:cubicBezTo>
                    <a:pt x="21300" y="8671"/>
                    <a:pt x="20813" y="15080"/>
                    <a:pt x="20326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7092736" y="54060"/>
              <a:ext cx="145256" cy="45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15" fill="norm" stroke="1" extrusionOk="0">
                  <a:moveTo>
                    <a:pt x="21483" y="0"/>
                  </a:moveTo>
                  <a:cubicBezTo>
                    <a:pt x="17413" y="3416"/>
                    <a:pt x="13344" y="6832"/>
                    <a:pt x="10057" y="9896"/>
                  </a:cubicBezTo>
                  <a:cubicBezTo>
                    <a:pt x="6770" y="12960"/>
                    <a:pt x="4266" y="15673"/>
                    <a:pt x="2700" y="17330"/>
                  </a:cubicBezTo>
                  <a:cubicBezTo>
                    <a:pt x="1135" y="18988"/>
                    <a:pt x="509" y="19591"/>
                    <a:pt x="196" y="20143"/>
                  </a:cubicBezTo>
                  <a:cubicBezTo>
                    <a:pt x="-117" y="20696"/>
                    <a:pt x="-117" y="21198"/>
                    <a:pt x="666" y="21399"/>
                  </a:cubicBezTo>
                  <a:cubicBezTo>
                    <a:pt x="1448" y="21600"/>
                    <a:pt x="3013" y="21500"/>
                    <a:pt x="4579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7263391" y="346160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Shape"/>
            <p:cNvSpPr/>
            <p:nvPr/>
          </p:nvSpPr>
          <p:spPr>
            <a:xfrm>
              <a:off x="7257041" y="255143"/>
              <a:ext cx="12701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0800"/>
                    <a:pt x="0" y="0"/>
                    <a:pt x="0" y="0"/>
                  </a:cubicBezTo>
                  <a:cubicBezTo>
                    <a:pt x="0" y="0"/>
                    <a:pt x="10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7302499" y="297090"/>
              <a:ext cx="113293" cy="16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82" fill="norm" stroke="1" extrusionOk="0">
                  <a:moveTo>
                    <a:pt x="2209" y="2182"/>
                  </a:moveTo>
                  <a:cubicBezTo>
                    <a:pt x="2609" y="5115"/>
                    <a:pt x="3009" y="8049"/>
                    <a:pt x="3209" y="10182"/>
                  </a:cubicBezTo>
                  <a:cubicBezTo>
                    <a:pt x="3409" y="12315"/>
                    <a:pt x="3409" y="13649"/>
                    <a:pt x="2809" y="14849"/>
                  </a:cubicBezTo>
                  <a:cubicBezTo>
                    <a:pt x="2209" y="16049"/>
                    <a:pt x="1009" y="17115"/>
                    <a:pt x="409" y="16982"/>
                  </a:cubicBezTo>
                  <a:cubicBezTo>
                    <a:pt x="-191" y="16849"/>
                    <a:pt x="-191" y="15515"/>
                    <a:pt x="809" y="12715"/>
                  </a:cubicBezTo>
                  <a:cubicBezTo>
                    <a:pt x="1809" y="9915"/>
                    <a:pt x="3809" y="5649"/>
                    <a:pt x="5609" y="3115"/>
                  </a:cubicBezTo>
                  <a:cubicBezTo>
                    <a:pt x="7409" y="582"/>
                    <a:pt x="9009" y="-218"/>
                    <a:pt x="10209" y="49"/>
                  </a:cubicBezTo>
                  <a:cubicBezTo>
                    <a:pt x="11409" y="315"/>
                    <a:pt x="12209" y="1649"/>
                    <a:pt x="12809" y="4449"/>
                  </a:cubicBezTo>
                  <a:cubicBezTo>
                    <a:pt x="13409" y="7249"/>
                    <a:pt x="13809" y="11515"/>
                    <a:pt x="15209" y="14582"/>
                  </a:cubicBezTo>
                  <a:cubicBezTo>
                    <a:pt x="16609" y="17649"/>
                    <a:pt x="19009" y="19515"/>
                    <a:pt x="21409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7404803" y="105062"/>
              <a:ext cx="339263" cy="551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26" fill="norm" stroke="1" extrusionOk="0">
                  <a:moveTo>
                    <a:pt x="6254" y="10056"/>
                  </a:moveTo>
                  <a:cubicBezTo>
                    <a:pt x="6519" y="9647"/>
                    <a:pt x="6784" y="9238"/>
                    <a:pt x="6916" y="8665"/>
                  </a:cubicBezTo>
                  <a:cubicBezTo>
                    <a:pt x="7049" y="8093"/>
                    <a:pt x="7049" y="7356"/>
                    <a:pt x="6254" y="7193"/>
                  </a:cubicBezTo>
                  <a:cubicBezTo>
                    <a:pt x="5459" y="7029"/>
                    <a:pt x="3868" y="7438"/>
                    <a:pt x="2676" y="8338"/>
                  </a:cubicBezTo>
                  <a:cubicBezTo>
                    <a:pt x="1483" y="9238"/>
                    <a:pt x="688" y="10629"/>
                    <a:pt x="291" y="11570"/>
                  </a:cubicBezTo>
                  <a:cubicBezTo>
                    <a:pt x="-107" y="12511"/>
                    <a:pt x="-107" y="13002"/>
                    <a:pt x="357" y="13288"/>
                  </a:cubicBezTo>
                  <a:cubicBezTo>
                    <a:pt x="821" y="13574"/>
                    <a:pt x="1748" y="13656"/>
                    <a:pt x="2742" y="13288"/>
                  </a:cubicBezTo>
                  <a:cubicBezTo>
                    <a:pt x="3736" y="12920"/>
                    <a:pt x="4796" y="12102"/>
                    <a:pt x="5989" y="10424"/>
                  </a:cubicBezTo>
                  <a:cubicBezTo>
                    <a:pt x="7181" y="8747"/>
                    <a:pt x="8506" y="6211"/>
                    <a:pt x="9302" y="4656"/>
                  </a:cubicBezTo>
                  <a:cubicBezTo>
                    <a:pt x="10097" y="3102"/>
                    <a:pt x="10362" y="2529"/>
                    <a:pt x="10494" y="1834"/>
                  </a:cubicBezTo>
                  <a:cubicBezTo>
                    <a:pt x="10627" y="1138"/>
                    <a:pt x="10627" y="320"/>
                    <a:pt x="10428" y="74"/>
                  </a:cubicBezTo>
                  <a:cubicBezTo>
                    <a:pt x="10229" y="-171"/>
                    <a:pt x="9832" y="156"/>
                    <a:pt x="9169" y="1629"/>
                  </a:cubicBezTo>
                  <a:cubicBezTo>
                    <a:pt x="8506" y="3102"/>
                    <a:pt x="7579" y="5720"/>
                    <a:pt x="7248" y="7724"/>
                  </a:cubicBezTo>
                  <a:cubicBezTo>
                    <a:pt x="6916" y="9729"/>
                    <a:pt x="7181" y="11120"/>
                    <a:pt x="7645" y="11897"/>
                  </a:cubicBezTo>
                  <a:cubicBezTo>
                    <a:pt x="8109" y="12674"/>
                    <a:pt x="8772" y="12838"/>
                    <a:pt x="9699" y="12634"/>
                  </a:cubicBezTo>
                  <a:cubicBezTo>
                    <a:pt x="10627" y="12429"/>
                    <a:pt x="11819" y="11856"/>
                    <a:pt x="12681" y="10956"/>
                  </a:cubicBezTo>
                  <a:cubicBezTo>
                    <a:pt x="13542" y="10056"/>
                    <a:pt x="14072" y="8829"/>
                    <a:pt x="14337" y="8011"/>
                  </a:cubicBezTo>
                  <a:cubicBezTo>
                    <a:pt x="14602" y="7193"/>
                    <a:pt x="14602" y="6784"/>
                    <a:pt x="14271" y="6497"/>
                  </a:cubicBezTo>
                  <a:cubicBezTo>
                    <a:pt x="13940" y="6211"/>
                    <a:pt x="13277" y="6047"/>
                    <a:pt x="12681" y="6129"/>
                  </a:cubicBezTo>
                  <a:cubicBezTo>
                    <a:pt x="12084" y="6211"/>
                    <a:pt x="11554" y="6538"/>
                    <a:pt x="11024" y="7356"/>
                  </a:cubicBezTo>
                  <a:cubicBezTo>
                    <a:pt x="10494" y="8174"/>
                    <a:pt x="9964" y="9484"/>
                    <a:pt x="10229" y="10629"/>
                  </a:cubicBezTo>
                  <a:cubicBezTo>
                    <a:pt x="10494" y="11774"/>
                    <a:pt x="11554" y="12756"/>
                    <a:pt x="12813" y="13124"/>
                  </a:cubicBezTo>
                  <a:cubicBezTo>
                    <a:pt x="14072" y="13493"/>
                    <a:pt x="15530" y="13247"/>
                    <a:pt x="16590" y="12961"/>
                  </a:cubicBezTo>
                  <a:cubicBezTo>
                    <a:pt x="17650" y="12674"/>
                    <a:pt x="18313" y="12347"/>
                    <a:pt x="18776" y="11856"/>
                  </a:cubicBezTo>
                  <a:cubicBezTo>
                    <a:pt x="19240" y="11365"/>
                    <a:pt x="19505" y="10711"/>
                    <a:pt x="19306" y="10834"/>
                  </a:cubicBezTo>
                  <a:cubicBezTo>
                    <a:pt x="19108" y="10956"/>
                    <a:pt x="18445" y="11856"/>
                    <a:pt x="17915" y="13493"/>
                  </a:cubicBezTo>
                  <a:cubicBezTo>
                    <a:pt x="17385" y="15129"/>
                    <a:pt x="16987" y="17502"/>
                    <a:pt x="16722" y="19015"/>
                  </a:cubicBezTo>
                  <a:cubicBezTo>
                    <a:pt x="16457" y="20529"/>
                    <a:pt x="16325" y="21184"/>
                    <a:pt x="16259" y="21306"/>
                  </a:cubicBezTo>
                  <a:cubicBezTo>
                    <a:pt x="16192" y="21429"/>
                    <a:pt x="16192" y="21020"/>
                    <a:pt x="16259" y="19179"/>
                  </a:cubicBezTo>
                  <a:cubicBezTo>
                    <a:pt x="16325" y="17338"/>
                    <a:pt x="16457" y="14065"/>
                    <a:pt x="16789" y="11570"/>
                  </a:cubicBezTo>
                  <a:cubicBezTo>
                    <a:pt x="17120" y="9074"/>
                    <a:pt x="17650" y="7356"/>
                    <a:pt x="18180" y="6374"/>
                  </a:cubicBezTo>
                  <a:cubicBezTo>
                    <a:pt x="18710" y="5393"/>
                    <a:pt x="19240" y="5147"/>
                    <a:pt x="19704" y="5188"/>
                  </a:cubicBezTo>
                  <a:cubicBezTo>
                    <a:pt x="20168" y="5229"/>
                    <a:pt x="20565" y="5556"/>
                    <a:pt x="20897" y="6415"/>
                  </a:cubicBezTo>
                  <a:cubicBezTo>
                    <a:pt x="21228" y="7274"/>
                    <a:pt x="21493" y="8665"/>
                    <a:pt x="20830" y="9770"/>
                  </a:cubicBezTo>
                  <a:cubicBezTo>
                    <a:pt x="20168" y="10874"/>
                    <a:pt x="18578" y="11693"/>
                    <a:pt x="17385" y="12020"/>
                  </a:cubicBezTo>
                  <a:cubicBezTo>
                    <a:pt x="16192" y="12347"/>
                    <a:pt x="15397" y="12184"/>
                    <a:pt x="14602" y="12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7752821" y="250123"/>
              <a:ext cx="215421" cy="20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245" fill="norm" stroke="1" extrusionOk="0">
                  <a:moveTo>
                    <a:pt x="4938" y="5972"/>
                  </a:moveTo>
                  <a:cubicBezTo>
                    <a:pt x="5976" y="5536"/>
                    <a:pt x="7015" y="5100"/>
                    <a:pt x="7638" y="4009"/>
                  </a:cubicBezTo>
                  <a:cubicBezTo>
                    <a:pt x="8261" y="2918"/>
                    <a:pt x="8469" y="1172"/>
                    <a:pt x="8053" y="409"/>
                  </a:cubicBezTo>
                  <a:cubicBezTo>
                    <a:pt x="7638" y="-355"/>
                    <a:pt x="6600" y="-137"/>
                    <a:pt x="4938" y="1827"/>
                  </a:cubicBezTo>
                  <a:cubicBezTo>
                    <a:pt x="3276" y="3790"/>
                    <a:pt x="992" y="7500"/>
                    <a:pt x="265" y="10772"/>
                  </a:cubicBezTo>
                  <a:cubicBezTo>
                    <a:pt x="-462" y="14045"/>
                    <a:pt x="369" y="16881"/>
                    <a:pt x="2030" y="18081"/>
                  </a:cubicBezTo>
                  <a:cubicBezTo>
                    <a:pt x="3692" y="19281"/>
                    <a:pt x="6184" y="18845"/>
                    <a:pt x="8157" y="17645"/>
                  </a:cubicBezTo>
                  <a:cubicBezTo>
                    <a:pt x="10130" y="16445"/>
                    <a:pt x="11584" y="14481"/>
                    <a:pt x="12623" y="12845"/>
                  </a:cubicBezTo>
                  <a:cubicBezTo>
                    <a:pt x="13661" y="11209"/>
                    <a:pt x="14284" y="9900"/>
                    <a:pt x="14388" y="9900"/>
                  </a:cubicBezTo>
                  <a:cubicBezTo>
                    <a:pt x="14492" y="9900"/>
                    <a:pt x="14076" y="11209"/>
                    <a:pt x="13661" y="12954"/>
                  </a:cubicBezTo>
                  <a:cubicBezTo>
                    <a:pt x="13246" y="14700"/>
                    <a:pt x="12830" y="16881"/>
                    <a:pt x="12623" y="18518"/>
                  </a:cubicBezTo>
                  <a:cubicBezTo>
                    <a:pt x="12415" y="20154"/>
                    <a:pt x="12415" y="21245"/>
                    <a:pt x="12415" y="21245"/>
                  </a:cubicBezTo>
                  <a:cubicBezTo>
                    <a:pt x="12415" y="21245"/>
                    <a:pt x="12415" y="20154"/>
                    <a:pt x="12934" y="17209"/>
                  </a:cubicBezTo>
                  <a:cubicBezTo>
                    <a:pt x="13453" y="14263"/>
                    <a:pt x="14492" y="9463"/>
                    <a:pt x="15426" y="6627"/>
                  </a:cubicBezTo>
                  <a:cubicBezTo>
                    <a:pt x="16361" y="3790"/>
                    <a:pt x="17192" y="2918"/>
                    <a:pt x="17919" y="2918"/>
                  </a:cubicBezTo>
                  <a:cubicBezTo>
                    <a:pt x="18646" y="2918"/>
                    <a:pt x="19269" y="3790"/>
                    <a:pt x="19788" y="6627"/>
                  </a:cubicBezTo>
                  <a:cubicBezTo>
                    <a:pt x="20307" y="9463"/>
                    <a:pt x="20723" y="14263"/>
                    <a:pt x="21138" y="19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8001081" y="70689"/>
              <a:ext cx="349382" cy="40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09" fill="norm" stroke="1" extrusionOk="0">
                  <a:moveTo>
                    <a:pt x="8521" y="14229"/>
                  </a:moveTo>
                  <a:cubicBezTo>
                    <a:pt x="7870" y="13670"/>
                    <a:pt x="7220" y="13110"/>
                    <a:pt x="5984" y="13278"/>
                  </a:cubicBezTo>
                  <a:cubicBezTo>
                    <a:pt x="4747" y="13446"/>
                    <a:pt x="2926" y="14341"/>
                    <a:pt x="1820" y="15460"/>
                  </a:cubicBezTo>
                  <a:cubicBezTo>
                    <a:pt x="714" y="16580"/>
                    <a:pt x="323" y="17923"/>
                    <a:pt x="128" y="18930"/>
                  </a:cubicBezTo>
                  <a:cubicBezTo>
                    <a:pt x="-67" y="19937"/>
                    <a:pt x="-67" y="20609"/>
                    <a:pt x="323" y="21000"/>
                  </a:cubicBezTo>
                  <a:cubicBezTo>
                    <a:pt x="714" y="21392"/>
                    <a:pt x="1494" y="21504"/>
                    <a:pt x="2600" y="20777"/>
                  </a:cubicBezTo>
                  <a:cubicBezTo>
                    <a:pt x="3706" y="20049"/>
                    <a:pt x="5138" y="18482"/>
                    <a:pt x="6439" y="16076"/>
                  </a:cubicBezTo>
                  <a:cubicBezTo>
                    <a:pt x="7740" y="13670"/>
                    <a:pt x="8911" y="10424"/>
                    <a:pt x="9627" y="7850"/>
                  </a:cubicBezTo>
                  <a:cubicBezTo>
                    <a:pt x="10343" y="5276"/>
                    <a:pt x="10603" y="3373"/>
                    <a:pt x="10733" y="2086"/>
                  </a:cubicBezTo>
                  <a:cubicBezTo>
                    <a:pt x="10863" y="799"/>
                    <a:pt x="10863" y="128"/>
                    <a:pt x="10668" y="16"/>
                  </a:cubicBezTo>
                  <a:cubicBezTo>
                    <a:pt x="10473" y="-96"/>
                    <a:pt x="10082" y="352"/>
                    <a:pt x="9367" y="2086"/>
                  </a:cubicBezTo>
                  <a:cubicBezTo>
                    <a:pt x="8651" y="3821"/>
                    <a:pt x="7610" y="6843"/>
                    <a:pt x="6894" y="9361"/>
                  </a:cubicBezTo>
                  <a:cubicBezTo>
                    <a:pt x="6179" y="11879"/>
                    <a:pt x="5788" y="13894"/>
                    <a:pt x="5593" y="15181"/>
                  </a:cubicBezTo>
                  <a:cubicBezTo>
                    <a:pt x="5398" y="16468"/>
                    <a:pt x="5398" y="17027"/>
                    <a:pt x="5723" y="17363"/>
                  </a:cubicBezTo>
                  <a:cubicBezTo>
                    <a:pt x="6049" y="17699"/>
                    <a:pt x="6699" y="17811"/>
                    <a:pt x="7870" y="17251"/>
                  </a:cubicBezTo>
                  <a:cubicBezTo>
                    <a:pt x="9041" y="16692"/>
                    <a:pt x="10733" y="15460"/>
                    <a:pt x="11904" y="14397"/>
                  </a:cubicBezTo>
                  <a:cubicBezTo>
                    <a:pt x="13075" y="13334"/>
                    <a:pt x="13726" y="12439"/>
                    <a:pt x="14116" y="11711"/>
                  </a:cubicBezTo>
                  <a:cubicBezTo>
                    <a:pt x="14506" y="10984"/>
                    <a:pt x="14637" y="10424"/>
                    <a:pt x="14376" y="10144"/>
                  </a:cubicBezTo>
                  <a:cubicBezTo>
                    <a:pt x="14116" y="9865"/>
                    <a:pt x="13466" y="9865"/>
                    <a:pt x="12815" y="10648"/>
                  </a:cubicBezTo>
                  <a:cubicBezTo>
                    <a:pt x="12164" y="11431"/>
                    <a:pt x="11514" y="12998"/>
                    <a:pt x="11253" y="14621"/>
                  </a:cubicBezTo>
                  <a:cubicBezTo>
                    <a:pt x="10993" y="16244"/>
                    <a:pt x="11123" y="17923"/>
                    <a:pt x="11514" y="18818"/>
                  </a:cubicBezTo>
                  <a:cubicBezTo>
                    <a:pt x="11904" y="19713"/>
                    <a:pt x="12555" y="19825"/>
                    <a:pt x="13400" y="19378"/>
                  </a:cubicBezTo>
                  <a:cubicBezTo>
                    <a:pt x="14246" y="18930"/>
                    <a:pt x="15287" y="17923"/>
                    <a:pt x="15938" y="17027"/>
                  </a:cubicBezTo>
                  <a:cubicBezTo>
                    <a:pt x="16588" y="16132"/>
                    <a:pt x="16849" y="15349"/>
                    <a:pt x="16979" y="14677"/>
                  </a:cubicBezTo>
                  <a:cubicBezTo>
                    <a:pt x="17109" y="14006"/>
                    <a:pt x="17109" y="13446"/>
                    <a:pt x="17044" y="13502"/>
                  </a:cubicBezTo>
                  <a:cubicBezTo>
                    <a:pt x="16979" y="13558"/>
                    <a:pt x="16849" y="14229"/>
                    <a:pt x="16784" y="14845"/>
                  </a:cubicBezTo>
                  <a:cubicBezTo>
                    <a:pt x="16719" y="15460"/>
                    <a:pt x="16719" y="16020"/>
                    <a:pt x="16653" y="16803"/>
                  </a:cubicBezTo>
                  <a:cubicBezTo>
                    <a:pt x="16588" y="17587"/>
                    <a:pt x="16458" y="18594"/>
                    <a:pt x="16393" y="18818"/>
                  </a:cubicBezTo>
                  <a:cubicBezTo>
                    <a:pt x="16328" y="19042"/>
                    <a:pt x="16328" y="18482"/>
                    <a:pt x="16849" y="17419"/>
                  </a:cubicBezTo>
                  <a:cubicBezTo>
                    <a:pt x="17369" y="16356"/>
                    <a:pt x="18410" y="14789"/>
                    <a:pt x="19191" y="13726"/>
                  </a:cubicBezTo>
                  <a:cubicBezTo>
                    <a:pt x="19972" y="12663"/>
                    <a:pt x="20492" y="12103"/>
                    <a:pt x="20882" y="12159"/>
                  </a:cubicBezTo>
                  <a:cubicBezTo>
                    <a:pt x="21273" y="12215"/>
                    <a:pt x="21533" y="12886"/>
                    <a:pt x="21468" y="14397"/>
                  </a:cubicBezTo>
                  <a:cubicBezTo>
                    <a:pt x="21403" y="15908"/>
                    <a:pt x="21013" y="18258"/>
                    <a:pt x="20622" y="20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8376566" y="272940"/>
              <a:ext cx="315576" cy="19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068" fill="norm" stroke="1" extrusionOk="0">
                  <a:moveTo>
                    <a:pt x="6349" y="3773"/>
                  </a:moveTo>
                  <a:cubicBezTo>
                    <a:pt x="6205" y="2181"/>
                    <a:pt x="6061" y="589"/>
                    <a:pt x="5629" y="135"/>
                  </a:cubicBezTo>
                  <a:cubicBezTo>
                    <a:pt x="5197" y="-320"/>
                    <a:pt x="4477" y="362"/>
                    <a:pt x="3469" y="2408"/>
                  </a:cubicBezTo>
                  <a:cubicBezTo>
                    <a:pt x="2461" y="4455"/>
                    <a:pt x="1165" y="7865"/>
                    <a:pt x="517" y="10821"/>
                  </a:cubicBezTo>
                  <a:cubicBezTo>
                    <a:pt x="-131" y="13777"/>
                    <a:pt x="-131" y="16278"/>
                    <a:pt x="301" y="17756"/>
                  </a:cubicBezTo>
                  <a:cubicBezTo>
                    <a:pt x="733" y="19234"/>
                    <a:pt x="1597" y="19688"/>
                    <a:pt x="3901" y="18438"/>
                  </a:cubicBezTo>
                  <a:cubicBezTo>
                    <a:pt x="6205" y="17187"/>
                    <a:pt x="9949" y="14232"/>
                    <a:pt x="12325" y="11731"/>
                  </a:cubicBezTo>
                  <a:cubicBezTo>
                    <a:pt x="14701" y="9229"/>
                    <a:pt x="15709" y="7183"/>
                    <a:pt x="16213" y="5364"/>
                  </a:cubicBezTo>
                  <a:cubicBezTo>
                    <a:pt x="16717" y="3545"/>
                    <a:pt x="16717" y="1954"/>
                    <a:pt x="16357" y="1272"/>
                  </a:cubicBezTo>
                  <a:cubicBezTo>
                    <a:pt x="15997" y="589"/>
                    <a:pt x="15277" y="817"/>
                    <a:pt x="13909" y="2522"/>
                  </a:cubicBezTo>
                  <a:cubicBezTo>
                    <a:pt x="12541" y="4227"/>
                    <a:pt x="10525" y="7411"/>
                    <a:pt x="9373" y="10139"/>
                  </a:cubicBezTo>
                  <a:cubicBezTo>
                    <a:pt x="8221" y="12867"/>
                    <a:pt x="7933" y="15141"/>
                    <a:pt x="8365" y="16960"/>
                  </a:cubicBezTo>
                  <a:cubicBezTo>
                    <a:pt x="8797" y="18779"/>
                    <a:pt x="9949" y="20143"/>
                    <a:pt x="12253" y="20712"/>
                  </a:cubicBezTo>
                  <a:cubicBezTo>
                    <a:pt x="14557" y="21280"/>
                    <a:pt x="18013" y="21053"/>
                    <a:pt x="21469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89491" y="701760"/>
              <a:ext cx="77597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" y="21185"/>
                    <a:pt x="448" y="20769"/>
                    <a:pt x="672" y="20423"/>
                  </a:cubicBezTo>
                  <a:cubicBezTo>
                    <a:pt x="896" y="20077"/>
                    <a:pt x="1119" y="19800"/>
                    <a:pt x="1352" y="19385"/>
                  </a:cubicBezTo>
                  <a:cubicBezTo>
                    <a:pt x="1585" y="18969"/>
                    <a:pt x="1827" y="18415"/>
                    <a:pt x="2068" y="17792"/>
                  </a:cubicBezTo>
                  <a:cubicBezTo>
                    <a:pt x="2310" y="17169"/>
                    <a:pt x="2551" y="16477"/>
                    <a:pt x="2775" y="15854"/>
                  </a:cubicBezTo>
                  <a:cubicBezTo>
                    <a:pt x="2999" y="15231"/>
                    <a:pt x="3205" y="14677"/>
                    <a:pt x="3423" y="14054"/>
                  </a:cubicBezTo>
                  <a:cubicBezTo>
                    <a:pt x="3641" y="13431"/>
                    <a:pt x="3871" y="12738"/>
                    <a:pt x="4107" y="12115"/>
                  </a:cubicBezTo>
                  <a:cubicBezTo>
                    <a:pt x="4342" y="11492"/>
                    <a:pt x="4584" y="10938"/>
                    <a:pt x="4837" y="10454"/>
                  </a:cubicBezTo>
                  <a:cubicBezTo>
                    <a:pt x="5091" y="9969"/>
                    <a:pt x="5356" y="9554"/>
                    <a:pt x="5580" y="9277"/>
                  </a:cubicBezTo>
                  <a:cubicBezTo>
                    <a:pt x="5804" y="9000"/>
                    <a:pt x="5986" y="8862"/>
                    <a:pt x="6169" y="8723"/>
                  </a:cubicBezTo>
                  <a:cubicBezTo>
                    <a:pt x="6352" y="8585"/>
                    <a:pt x="6534" y="8446"/>
                    <a:pt x="6717" y="8308"/>
                  </a:cubicBezTo>
                  <a:cubicBezTo>
                    <a:pt x="6900" y="8169"/>
                    <a:pt x="7082" y="8031"/>
                    <a:pt x="7274" y="7962"/>
                  </a:cubicBezTo>
                  <a:cubicBezTo>
                    <a:pt x="7465" y="7892"/>
                    <a:pt x="7665" y="7892"/>
                    <a:pt x="7863" y="7892"/>
                  </a:cubicBezTo>
                  <a:cubicBezTo>
                    <a:pt x="8060" y="7892"/>
                    <a:pt x="8255" y="7892"/>
                    <a:pt x="8446" y="7823"/>
                  </a:cubicBezTo>
                  <a:cubicBezTo>
                    <a:pt x="8638" y="7754"/>
                    <a:pt x="8826" y="7615"/>
                    <a:pt x="9021" y="7477"/>
                  </a:cubicBezTo>
                  <a:cubicBezTo>
                    <a:pt x="9215" y="7338"/>
                    <a:pt x="9415" y="7200"/>
                    <a:pt x="9625" y="7131"/>
                  </a:cubicBezTo>
                  <a:cubicBezTo>
                    <a:pt x="9834" y="7062"/>
                    <a:pt x="10052" y="7062"/>
                    <a:pt x="10255" y="6992"/>
                  </a:cubicBezTo>
                  <a:cubicBezTo>
                    <a:pt x="10458" y="6923"/>
                    <a:pt x="10647" y="6785"/>
                    <a:pt x="10847" y="6577"/>
                  </a:cubicBezTo>
                  <a:cubicBezTo>
                    <a:pt x="11047" y="6369"/>
                    <a:pt x="11260" y="6092"/>
                    <a:pt x="11466" y="5885"/>
                  </a:cubicBezTo>
                  <a:cubicBezTo>
                    <a:pt x="11672" y="5677"/>
                    <a:pt x="11872" y="5538"/>
                    <a:pt x="12067" y="5400"/>
                  </a:cubicBezTo>
                  <a:cubicBezTo>
                    <a:pt x="12261" y="5262"/>
                    <a:pt x="12450" y="5123"/>
                    <a:pt x="12647" y="4915"/>
                  </a:cubicBezTo>
                  <a:cubicBezTo>
                    <a:pt x="12845" y="4708"/>
                    <a:pt x="13051" y="4431"/>
                    <a:pt x="13260" y="4154"/>
                  </a:cubicBezTo>
                  <a:cubicBezTo>
                    <a:pt x="13469" y="3877"/>
                    <a:pt x="13681" y="3600"/>
                    <a:pt x="13884" y="3323"/>
                  </a:cubicBezTo>
                  <a:cubicBezTo>
                    <a:pt x="14088" y="3046"/>
                    <a:pt x="14282" y="2769"/>
                    <a:pt x="14488" y="2562"/>
                  </a:cubicBezTo>
                  <a:cubicBezTo>
                    <a:pt x="14695" y="2354"/>
                    <a:pt x="14913" y="2215"/>
                    <a:pt x="15122" y="2008"/>
                  </a:cubicBezTo>
                  <a:cubicBezTo>
                    <a:pt x="15331" y="1800"/>
                    <a:pt x="15531" y="1523"/>
                    <a:pt x="15729" y="1315"/>
                  </a:cubicBezTo>
                  <a:cubicBezTo>
                    <a:pt x="15926" y="1108"/>
                    <a:pt x="16120" y="969"/>
                    <a:pt x="16321" y="831"/>
                  </a:cubicBezTo>
                  <a:cubicBezTo>
                    <a:pt x="16521" y="692"/>
                    <a:pt x="16727" y="554"/>
                    <a:pt x="16936" y="415"/>
                  </a:cubicBezTo>
                  <a:cubicBezTo>
                    <a:pt x="17146" y="277"/>
                    <a:pt x="17358" y="138"/>
                    <a:pt x="17552" y="69"/>
                  </a:cubicBezTo>
                  <a:cubicBezTo>
                    <a:pt x="17747" y="0"/>
                    <a:pt x="17923" y="0"/>
                    <a:pt x="18106" y="0"/>
                  </a:cubicBezTo>
                  <a:cubicBezTo>
                    <a:pt x="18289" y="0"/>
                    <a:pt x="18477" y="0"/>
                    <a:pt x="18698" y="0"/>
                  </a:cubicBezTo>
                  <a:cubicBezTo>
                    <a:pt x="18919" y="0"/>
                    <a:pt x="19173" y="0"/>
                    <a:pt x="19411" y="138"/>
                  </a:cubicBezTo>
                  <a:cubicBezTo>
                    <a:pt x="19650" y="277"/>
                    <a:pt x="19874" y="554"/>
                    <a:pt x="20121" y="692"/>
                  </a:cubicBezTo>
                  <a:cubicBezTo>
                    <a:pt x="20369" y="831"/>
                    <a:pt x="20640" y="831"/>
                    <a:pt x="20890" y="900"/>
                  </a:cubicBezTo>
                  <a:cubicBezTo>
                    <a:pt x="21140" y="969"/>
                    <a:pt x="21370" y="1108"/>
                    <a:pt x="21600" y="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00591" y="899336"/>
              <a:ext cx="8426451" cy="35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21556"/>
                  </a:moveTo>
                  <a:cubicBezTo>
                    <a:pt x="184" y="21042"/>
                    <a:pt x="369" y="20527"/>
                    <a:pt x="564" y="20335"/>
                  </a:cubicBezTo>
                  <a:cubicBezTo>
                    <a:pt x="760" y="20142"/>
                    <a:pt x="966" y="20270"/>
                    <a:pt x="1172" y="20335"/>
                  </a:cubicBezTo>
                  <a:cubicBezTo>
                    <a:pt x="1378" y="20399"/>
                    <a:pt x="1584" y="20399"/>
                    <a:pt x="1788" y="20335"/>
                  </a:cubicBezTo>
                  <a:cubicBezTo>
                    <a:pt x="1991" y="20270"/>
                    <a:pt x="2192" y="20142"/>
                    <a:pt x="2401" y="19885"/>
                  </a:cubicBezTo>
                  <a:cubicBezTo>
                    <a:pt x="2610" y="19627"/>
                    <a:pt x="2827" y="19242"/>
                    <a:pt x="3028" y="18856"/>
                  </a:cubicBezTo>
                  <a:cubicBezTo>
                    <a:pt x="3228" y="18470"/>
                    <a:pt x="3413" y="18085"/>
                    <a:pt x="3619" y="17699"/>
                  </a:cubicBezTo>
                  <a:cubicBezTo>
                    <a:pt x="3825" y="17313"/>
                    <a:pt x="4053" y="16927"/>
                    <a:pt x="4281" y="16542"/>
                  </a:cubicBezTo>
                  <a:cubicBezTo>
                    <a:pt x="4509" y="16156"/>
                    <a:pt x="4737" y="15770"/>
                    <a:pt x="4937" y="15449"/>
                  </a:cubicBezTo>
                  <a:cubicBezTo>
                    <a:pt x="5138" y="15127"/>
                    <a:pt x="5312" y="14870"/>
                    <a:pt x="5483" y="14613"/>
                  </a:cubicBezTo>
                  <a:cubicBezTo>
                    <a:pt x="5654" y="14356"/>
                    <a:pt x="5822" y="14099"/>
                    <a:pt x="5993" y="13842"/>
                  </a:cubicBezTo>
                  <a:cubicBezTo>
                    <a:pt x="6164" y="13585"/>
                    <a:pt x="6337" y="13327"/>
                    <a:pt x="6516" y="13070"/>
                  </a:cubicBezTo>
                  <a:cubicBezTo>
                    <a:pt x="6695" y="12813"/>
                    <a:pt x="6880" y="12556"/>
                    <a:pt x="7062" y="12235"/>
                  </a:cubicBezTo>
                  <a:cubicBezTo>
                    <a:pt x="7243" y="11913"/>
                    <a:pt x="7422" y="11527"/>
                    <a:pt x="7604" y="11206"/>
                  </a:cubicBezTo>
                  <a:cubicBezTo>
                    <a:pt x="7786" y="10885"/>
                    <a:pt x="7970" y="10627"/>
                    <a:pt x="8158" y="10370"/>
                  </a:cubicBezTo>
                  <a:cubicBezTo>
                    <a:pt x="8345" y="10113"/>
                    <a:pt x="8535" y="9856"/>
                    <a:pt x="8727" y="9599"/>
                  </a:cubicBezTo>
                  <a:cubicBezTo>
                    <a:pt x="8920" y="9342"/>
                    <a:pt x="9115" y="9085"/>
                    <a:pt x="9302" y="8827"/>
                  </a:cubicBezTo>
                  <a:cubicBezTo>
                    <a:pt x="9490" y="8570"/>
                    <a:pt x="9669" y="8313"/>
                    <a:pt x="9864" y="8056"/>
                  </a:cubicBezTo>
                  <a:cubicBezTo>
                    <a:pt x="10059" y="7799"/>
                    <a:pt x="10271" y="7542"/>
                    <a:pt x="10477" y="7349"/>
                  </a:cubicBezTo>
                  <a:cubicBezTo>
                    <a:pt x="10683" y="7156"/>
                    <a:pt x="10884" y="7027"/>
                    <a:pt x="11090" y="6899"/>
                  </a:cubicBezTo>
                  <a:cubicBezTo>
                    <a:pt x="11296" y="6770"/>
                    <a:pt x="11508" y="6642"/>
                    <a:pt x="11714" y="6577"/>
                  </a:cubicBezTo>
                  <a:cubicBezTo>
                    <a:pt x="11920" y="6513"/>
                    <a:pt x="12121" y="6513"/>
                    <a:pt x="12325" y="6449"/>
                  </a:cubicBezTo>
                  <a:cubicBezTo>
                    <a:pt x="12528" y="6385"/>
                    <a:pt x="12734" y="6256"/>
                    <a:pt x="12938" y="6192"/>
                  </a:cubicBezTo>
                  <a:cubicBezTo>
                    <a:pt x="13141" y="6127"/>
                    <a:pt x="13342" y="6127"/>
                    <a:pt x="13548" y="6127"/>
                  </a:cubicBezTo>
                  <a:cubicBezTo>
                    <a:pt x="13754" y="6127"/>
                    <a:pt x="13966" y="6127"/>
                    <a:pt x="14175" y="6063"/>
                  </a:cubicBezTo>
                  <a:cubicBezTo>
                    <a:pt x="14384" y="5999"/>
                    <a:pt x="14590" y="5870"/>
                    <a:pt x="14799" y="5742"/>
                  </a:cubicBezTo>
                  <a:cubicBezTo>
                    <a:pt x="15008" y="5613"/>
                    <a:pt x="15219" y="5485"/>
                    <a:pt x="15428" y="5356"/>
                  </a:cubicBezTo>
                  <a:cubicBezTo>
                    <a:pt x="15637" y="5227"/>
                    <a:pt x="15843" y="5099"/>
                    <a:pt x="16055" y="4906"/>
                  </a:cubicBezTo>
                  <a:cubicBezTo>
                    <a:pt x="16266" y="4713"/>
                    <a:pt x="16483" y="4456"/>
                    <a:pt x="16695" y="4199"/>
                  </a:cubicBezTo>
                  <a:cubicBezTo>
                    <a:pt x="16907" y="3942"/>
                    <a:pt x="17113" y="3685"/>
                    <a:pt x="17322" y="3492"/>
                  </a:cubicBezTo>
                  <a:cubicBezTo>
                    <a:pt x="17531" y="3299"/>
                    <a:pt x="17742" y="3170"/>
                    <a:pt x="17940" y="2977"/>
                  </a:cubicBezTo>
                  <a:cubicBezTo>
                    <a:pt x="18138" y="2785"/>
                    <a:pt x="18323" y="2527"/>
                    <a:pt x="18507" y="2270"/>
                  </a:cubicBezTo>
                  <a:cubicBezTo>
                    <a:pt x="18692" y="2013"/>
                    <a:pt x="18876" y="1756"/>
                    <a:pt x="19058" y="1499"/>
                  </a:cubicBezTo>
                  <a:cubicBezTo>
                    <a:pt x="19240" y="1242"/>
                    <a:pt x="19419" y="985"/>
                    <a:pt x="19625" y="727"/>
                  </a:cubicBezTo>
                  <a:cubicBezTo>
                    <a:pt x="19831" y="470"/>
                    <a:pt x="20065" y="213"/>
                    <a:pt x="20306" y="85"/>
                  </a:cubicBezTo>
                  <a:cubicBezTo>
                    <a:pt x="20547" y="-44"/>
                    <a:pt x="20797" y="-44"/>
                    <a:pt x="21014" y="213"/>
                  </a:cubicBezTo>
                  <a:cubicBezTo>
                    <a:pt x="21231" y="470"/>
                    <a:pt x="21416" y="985"/>
                    <a:pt x="21600" y="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6043" y="1648807"/>
              <a:ext cx="252577" cy="36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67" fill="norm" stroke="1" extrusionOk="0">
                  <a:moveTo>
                    <a:pt x="11321" y="4367"/>
                  </a:moveTo>
                  <a:cubicBezTo>
                    <a:pt x="11321" y="3753"/>
                    <a:pt x="11321" y="3139"/>
                    <a:pt x="11056" y="2587"/>
                  </a:cubicBezTo>
                  <a:cubicBezTo>
                    <a:pt x="10790" y="2035"/>
                    <a:pt x="10259" y="1544"/>
                    <a:pt x="9108" y="1667"/>
                  </a:cubicBezTo>
                  <a:cubicBezTo>
                    <a:pt x="7957" y="1789"/>
                    <a:pt x="6187" y="2526"/>
                    <a:pt x="4416" y="4551"/>
                  </a:cubicBezTo>
                  <a:cubicBezTo>
                    <a:pt x="2646" y="6576"/>
                    <a:pt x="875" y="9889"/>
                    <a:pt x="256" y="12589"/>
                  </a:cubicBezTo>
                  <a:cubicBezTo>
                    <a:pt x="-364" y="15289"/>
                    <a:pt x="167" y="17376"/>
                    <a:pt x="1584" y="18603"/>
                  </a:cubicBezTo>
                  <a:cubicBezTo>
                    <a:pt x="3000" y="19830"/>
                    <a:pt x="5302" y="20198"/>
                    <a:pt x="8134" y="19401"/>
                  </a:cubicBezTo>
                  <a:cubicBezTo>
                    <a:pt x="10967" y="18603"/>
                    <a:pt x="14331" y="16639"/>
                    <a:pt x="16367" y="14369"/>
                  </a:cubicBezTo>
                  <a:cubicBezTo>
                    <a:pt x="18403" y="12098"/>
                    <a:pt x="19111" y="9521"/>
                    <a:pt x="18403" y="7005"/>
                  </a:cubicBezTo>
                  <a:cubicBezTo>
                    <a:pt x="17695" y="4489"/>
                    <a:pt x="15570" y="2035"/>
                    <a:pt x="13357" y="869"/>
                  </a:cubicBezTo>
                  <a:cubicBezTo>
                    <a:pt x="11144" y="-297"/>
                    <a:pt x="8843" y="-174"/>
                    <a:pt x="7249" y="562"/>
                  </a:cubicBezTo>
                  <a:cubicBezTo>
                    <a:pt x="5656" y="1298"/>
                    <a:pt x="4770" y="2648"/>
                    <a:pt x="5036" y="4183"/>
                  </a:cubicBezTo>
                  <a:cubicBezTo>
                    <a:pt x="5302" y="5717"/>
                    <a:pt x="6718" y="7435"/>
                    <a:pt x="9374" y="9521"/>
                  </a:cubicBezTo>
                  <a:cubicBezTo>
                    <a:pt x="12029" y="11608"/>
                    <a:pt x="15925" y="14062"/>
                    <a:pt x="18138" y="15780"/>
                  </a:cubicBezTo>
                  <a:cubicBezTo>
                    <a:pt x="20351" y="17498"/>
                    <a:pt x="20882" y="18480"/>
                    <a:pt x="21059" y="19339"/>
                  </a:cubicBezTo>
                  <a:cubicBezTo>
                    <a:pt x="21236" y="20198"/>
                    <a:pt x="21059" y="20935"/>
                    <a:pt x="20616" y="21119"/>
                  </a:cubicBezTo>
                  <a:cubicBezTo>
                    <a:pt x="20174" y="21303"/>
                    <a:pt x="19466" y="20935"/>
                    <a:pt x="18757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310141" y="1586762"/>
              <a:ext cx="126828" cy="48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495" fill="norm" stroke="1" extrusionOk="0">
                  <a:moveTo>
                    <a:pt x="0" y="1316"/>
                  </a:moveTo>
                  <a:cubicBezTo>
                    <a:pt x="1394" y="842"/>
                    <a:pt x="2787" y="369"/>
                    <a:pt x="4355" y="132"/>
                  </a:cubicBezTo>
                  <a:cubicBezTo>
                    <a:pt x="5923" y="-105"/>
                    <a:pt x="7665" y="-105"/>
                    <a:pt x="10626" y="842"/>
                  </a:cubicBezTo>
                  <a:cubicBezTo>
                    <a:pt x="13587" y="1790"/>
                    <a:pt x="17768" y="3684"/>
                    <a:pt x="19684" y="6053"/>
                  </a:cubicBezTo>
                  <a:cubicBezTo>
                    <a:pt x="21600" y="8421"/>
                    <a:pt x="21252" y="11263"/>
                    <a:pt x="18290" y="13916"/>
                  </a:cubicBezTo>
                  <a:cubicBezTo>
                    <a:pt x="15329" y="16569"/>
                    <a:pt x="9755" y="19032"/>
                    <a:pt x="4181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42792" y="1541129"/>
              <a:ext cx="176950" cy="54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71" fill="norm" stroke="1" extrusionOk="0">
                  <a:moveTo>
                    <a:pt x="13011" y="6434"/>
                  </a:moveTo>
                  <a:cubicBezTo>
                    <a:pt x="11211" y="8677"/>
                    <a:pt x="9411" y="10920"/>
                    <a:pt x="7483" y="13288"/>
                  </a:cubicBezTo>
                  <a:cubicBezTo>
                    <a:pt x="5554" y="15656"/>
                    <a:pt x="3497" y="18148"/>
                    <a:pt x="2211" y="19602"/>
                  </a:cubicBezTo>
                  <a:cubicBezTo>
                    <a:pt x="926" y="21056"/>
                    <a:pt x="411" y="21471"/>
                    <a:pt x="154" y="21471"/>
                  </a:cubicBezTo>
                  <a:cubicBezTo>
                    <a:pt x="-103" y="21471"/>
                    <a:pt x="-103" y="21056"/>
                    <a:pt x="668" y="19353"/>
                  </a:cubicBezTo>
                  <a:cubicBezTo>
                    <a:pt x="1440" y="17649"/>
                    <a:pt x="2983" y="14659"/>
                    <a:pt x="5040" y="11626"/>
                  </a:cubicBezTo>
                  <a:cubicBezTo>
                    <a:pt x="7097" y="8594"/>
                    <a:pt x="9668" y="5520"/>
                    <a:pt x="11340" y="3693"/>
                  </a:cubicBezTo>
                  <a:cubicBezTo>
                    <a:pt x="13011" y="1865"/>
                    <a:pt x="13783" y="1283"/>
                    <a:pt x="14554" y="785"/>
                  </a:cubicBezTo>
                  <a:cubicBezTo>
                    <a:pt x="15326" y="286"/>
                    <a:pt x="16097" y="-129"/>
                    <a:pt x="16868" y="37"/>
                  </a:cubicBezTo>
                  <a:cubicBezTo>
                    <a:pt x="17640" y="203"/>
                    <a:pt x="18411" y="951"/>
                    <a:pt x="18797" y="2862"/>
                  </a:cubicBezTo>
                  <a:cubicBezTo>
                    <a:pt x="19183" y="4773"/>
                    <a:pt x="19183" y="7846"/>
                    <a:pt x="19568" y="10505"/>
                  </a:cubicBezTo>
                  <a:cubicBezTo>
                    <a:pt x="19954" y="13163"/>
                    <a:pt x="20726" y="15406"/>
                    <a:pt x="21497" y="17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86391" y="1819360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000"/>
                    <a:pt x="8640" y="10400"/>
                    <a:pt x="12240" y="6800"/>
                  </a:cubicBezTo>
                  <a:cubicBezTo>
                    <a:pt x="15840" y="3200"/>
                    <a:pt x="1872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962075" y="1763367"/>
              <a:ext cx="319617" cy="24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fill="norm" stroke="1" extrusionOk="0">
                  <a:moveTo>
                    <a:pt x="1430" y="3712"/>
                  </a:moveTo>
                  <a:cubicBezTo>
                    <a:pt x="1287" y="4620"/>
                    <a:pt x="1144" y="5527"/>
                    <a:pt x="1645" y="7887"/>
                  </a:cubicBezTo>
                  <a:cubicBezTo>
                    <a:pt x="2146" y="10247"/>
                    <a:pt x="3290" y="14058"/>
                    <a:pt x="3862" y="16418"/>
                  </a:cubicBezTo>
                  <a:cubicBezTo>
                    <a:pt x="4434" y="18778"/>
                    <a:pt x="4434" y="19685"/>
                    <a:pt x="4077" y="20321"/>
                  </a:cubicBezTo>
                  <a:cubicBezTo>
                    <a:pt x="3719" y="20956"/>
                    <a:pt x="3004" y="21319"/>
                    <a:pt x="2074" y="20048"/>
                  </a:cubicBezTo>
                  <a:cubicBezTo>
                    <a:pt x="1144" y="18778"/>
                    <a:pt x="0" y="15874"/>
                    <a:pt x="0" y="13151"/>
                  </a:cubicBezTo>
                  <a:cubicBezTo>
                    <a:pt x="0" y="10428"/>
                    <a:pt x="1144" y="7887"/>
                    <a:pt x="2432" y="6344"/>
                  </a:cubicBezTo>
                  <a:cubicBezTo>
                    <a:pt x="3719" y="4801"/>
                    <a:pt x="5150" y="4257"/>
                    <a:pt x="6151" y="4257"/>
                  </a:cubicBezTo>
                  <a:cubicBezTo>
                    <a:pt x="7152" y="4257"/>
                    <a:pt x="7725" y="4801"/>
                    <a:pt x="8154" y="5527"/>
                  </a:cubicBezTo>
                  <a:cubicBezTo>
                    <a:pt x="8583" y="6253"/>
                    <a:pt x="8869" y="7161"/>
                    <a:pt x="9441" y="7433"/>
                  </a:cubicBezTo>
                  <a:cubicBezTo>
                    <a:pt x="10013" y="7706"/>
                    <a:pt x="10872" y="7343"/>
                    <a:pt x="11515" y="6526"/>
                  </a:cubicBezTo>
                  <a:cubicBezTo>
                    <a:pt x="12159" y="5709"/>
                    <a:pt x="12588" y="4438"/>
                    <a:pt x="12803" y="3168"/>
                  </a:cubicBezTo>
                  <a:cubicBezTo>
                    <a:pt x="13017" y="1897"/>
                    <a:pt x="13017" y="627"/>
                    <a:pt x="12660" y="173"/>
                  </a:cubicBezTo>
                  <a:cubicBezTo>
                    <a:pt x="12302" y="-281"/>
                    <a:pt x="11587" y="82"/>
                    <a:pt x="10514" y="2169"/>
                  </a:cubicBezTo>
                  <a:cubicBezTo>
                    <a:pt x="9441" y="4257"/>
                    <a:pt x="8011" y="8069"/>
                    <a:pt x="7295" y="10701"/>
                  </a:cubicBezTo>
                  <a:cubicBezTo>
                    <a:pt x="6580" y="13332"/>
                    <a:pt x="6580" y="14785"/>
                    <a:pt x="7725" y="15692"/>
                  </a:cubicBezTo>
                  <a:cubicBezTo>
                    <a:pt x="8869" y="16600"/>
                    <a:pt x="11158" y="16963"/>
                    <a:pt x="13661" y="16509"/>
                  </a:cubicBezTo>
                  <a:cubicBezTo>
                    <a:pt x="16164" y="16055"/>
                    <a:pt x="18882" y="14785"/>
                    <a:pt x="21600" y="13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1914575" y="1470110"/>
              <a:ext cx="97367" cy="50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10330" y="0"/>
                  </a:moveTo>
                  <a:cubicBezTo>
                    <a:pt x="7513" y="3047"/>
                    <a:pt x="4696" y="6095"/>
                    <a:pt x="2817" y="9187"/>
                  </a:cubicBezTo>
                  <a:cubicBezTo>
                    <a:pt x="939" y="12279"/>
                    <a:pt x="0" y="15416"/>
                    <a:pt x="0" y="17432"/>
                  </a:cubicBezTo>
                  <a:cubicBezTo>
                    <a:pt x="0" y="19449"/>
                    <a:pt x="939" y="20345"/>
                    <a:pt x="2583" y="20883"/>
                  </a:cubicBezTo>
                  <a:cubicBezTo>
                    <a:pt x="4226" y="21421"/>
                    <a:pt x="6574" y="21600"/>
                    <a:pt x="9861" y="21017"/>
                  </a:cubicBezTo>
                  <a:cubicBezTo>
                    <a:pt x="13148" y="20435"/>
                    <a:pt x="17374" y="19090"/>
                    <a:pt x="21600" y="17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809902" y="1718705"/>
              <a:ext cx="405240" cy="179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88" fill="norm" stroke="1" extrusionOk="0">
                  <a:moveTo>
                    <a:pt x="946" y="9683"/>
                  </a:moveTo>
                  <a:cubicBezTo>
                    <a:pt x="387" y="9683"/>
                    <a:pt x="-173" y="9683"/>
                    <a:pt x="51" y="9558"/>
                  </a:cubicBezTo>
                  <a:cubicBezTo>
                    <a:pt x="275" y="9432"/>
                    <a:pt x="1282" y="9181"/>
                    <a:pt x="3185" y="7925"/>
                  </a:cubicBezTo>
                  <a:cubicBezTo>
                    <a:pt x="5087" y="6669"/>
                    <a:pt x="7885" y="4409"/>
                    <a:pt x="9732" y="2776"/>
                  </a:cubicBezTo>
                  <a:cubicBezTo>
                    <a:pt x="11578" y="1144"/>
                    <a:pt x="12474" y="139"/>
                    <a:pt x="12697" y="14"/>
                  </a:cubicBezTo>
                  <a:cubicBezTo>
                    <a:pt x="12921" y="-112"/>
                    <a:pt x="12474" y="641"/>
                    <a:pt x="12026" y="2274"/>
                  </a:cubicBezTo>
                  <a:cubicBezTo>
                    <a:pt x="11578" y="3907"/>
                    <a:pt x="11131" y="6418"/>
                    <a:pt x="10907" y="9181"/>
                  </a:cubicBezTo>
                  <a:cubicBezTo>
                    <a:pt x="10683" y="11944"/>
                    <a:pt x="10683" y="14958"/>
                    <a:pt x="10851" y="16967"/>
                  </a:cubicBezTo>
                  <a:cubicBezTo>
                    <a:pt x="11019" y="18976"/>
                    <a:pt x="11354" y="19981"/>
                    <a:pt x="11802" y="20609"/>
                  </a:cubicBezTo>
                  <a:cubicBezTo>
                    <a:pt x="12250" y="21237"/>
                    <a:pt x="12809" y="21488"/>
                    <a:pt x="13257" y="21111"/>
                  </a:cubicBezTo>
                  <a:cubicBezTo>
                    <a:pt x="13705" y="20735"/>
                    <a:pt x="14040" y="19730"/>
                    <a:pt x="14320" y="18474"/>
                  </a:cubicBezTo>
                  <a:cubicBezTo>
                    <a:pt x="14600" y="17218"/>
                    <a:pt x="14824" y="15711"/>
                    <a:pt x="15048" y="14204"/>
                  </a:cubicBezTo>
                  <a:cubicBezTo>
                    <a:pt x="15272" y="12697"/>
                    <a:pt x="15495" y="11190"/>
                    <a:pt x="15551" y="11190"/>
                  </a:cubicBezTo>
                  <a:cubicBezTo>
                    <a:pt x="15607" y="11190"/>
                    <a:pt x="15495" y="12697"/>
                    <a:pt x="15663" y="13828"/>
                  </a:cubicBezTo>
                  <a:cubicBezTo>
                    <a:pt x="15831" y="14958"/>
                    <a:pt x="16279" y="15711"/>
                    <a:pt x="16726" y="16465"/>
                  </a:cubicBezTo>
                  <a:cubicBezTo>
                    <a:pt x="17174" y="17218"/>
                    <a:pt x="17622" y="17972"/>
                    <a:pt x="18069" y="18725"/>
                  </a:cubicBezTo>
                  <a:cubicBezTo>
                    <a:pt x="18517" y="19479"/>
                    <a:pt x="18965" y="20232"/>
                    <a:pt x="19357" y="20107"/>
                  </a:cubicBezTo>
                  <a:cubicBezTo>
                    <a:pt x="19748" y="19981"/>
                    <a:pt x="20084" y="18976"/>
                    <a:pt x="20420" y="16214"/>
                  </a:cubicBezTo>
                  <a:cubicBezTo>
                    <a:pt x="20755" y="13451"/>
                    <a:pt x="21091" y="8930"/>
                    <a:pt x="21427" y="4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2301925" y="1734375"/>
              <a:ext cx="100883" cy="13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0" h="20917" fill="norm" stroke="1" extrusionOk="0">
                  <a:moveTo>
                    <a:pt x="12096" y="9213"/>
                  </a:moveTo>
                  <a:cubicBezTo>
                    <a:pt x="12096" y="7577"/>
                    <a:pt x="12096" y="5940"/>
                    <a:pt x="11880" y="4140"/>
                  </a:cubicBezTo>
                  <a:cubicBezTo>
                    <a:pt x="11664" y="2340"/>
                    <a:pt x="11232" y="377"/>
                    <a:pt x="9936" y="49"/>
                  </a:cubicBezTo>
                  <a:cubicBezTo>
                    <a:pt x="8640" y="-278"/>
                    <a:pt x="6480" y="1031"/>
                    <a:pt x="4320" y="3813"/>
                  </a:cubicBezTo>
                  <a:cubicBezTo>
                    <a:pt x="2160" y="6595"/>
                    <a:pt x="0" y="10849"/>
                    <a:pt x="0" y="14286"/>
                  </a:cubicBezTo>
                  <a:cubicBezTo>
                    <a:pt x="0" y="17722"/>
                    <a:pt x="2160" y="20340"/>
                    <a:pt x="5832" y="20831"/>
                  </a:cubicBezTo>
                  <a:cubicBezTo>
                    <a:pt x="9504" y="21322"/>
                    <a:pt x="14688" y="19686"/>
                    <a:pt x="17712" y="16740"/>
                  </a:cubicBezTo>
                  <a:cubicBezTo>
                    <a:pt x="20736" y="13795"/>
                    <a:pt x="21600" y="9540"/>
                    <a:pt x="19224" y="6595"/>
                  </a:cubicBezTo>
                  <a:cubicBezTo>
                    <a:pt x="16848" y="3649"/>
                    <a:pt x="11232" y="2013"/>
                    <a:pt x="5616" y="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894080" y="1669871"/>
              <a:ext cx="152912" cy="50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198" fill="norm" stroke="1" extrusionOk="0">
                  <a:moveTo>
                    <a:pt x="21087" y="1466"/>
                  </a:moveTo>
                  <a:cubicBezTo>
                    <a:pt x="20795" y="1025"/>
                    <a:pt x="20503" y="584"/>
                    <a:pt x="18898" y="276"/>
                  </a:cubicBezTo>
                  <a:cubicBezTo>
                    <a:pt x="17293" y="-33"/>
                    <a:pt x="14374" y="-209"/>
                    <a:pt x="11163" y="452"/>
                  </a:cubicBezTo>
                  <a:cubicBezTo>
                    <a:pt x="7952" y="1113"/>
                    <a:pt x="4449" y="2612"/>
                    <a:pt x="2406" y="3935"/>
                  </a:cubicBezTo>
                  <a:cubicBezTo>
                    <a:pt x="363" y="5257"/>
                    <a:pt x="-221" y="6403"/>
                    <a:pt x="71" y="7109"/>
                  </a:cubicBezTo>
                  <a:cubicBezTo>
                    <a:pt x="363" y="7814"/>
                    <a:pt x="1530" y="8078"/>
                    <a:pt x="4741" y="7505"/>
                  </a:cubicBezTo>
                  <a:cubicBezTo>
                    <a:pt x="7952" y="6932"/>
                    <a:pt x="13206" y="5522"/>
                    <a:pt x="15979" y="4508"/>
                  </a:cubicBezTo>
                  <a:cubicBezTo>
                    <a:pt x="18752" y="3494"/>
                    <a:pt x="19044" y="2877"/>
                    <a:pt x="19044" y="2833"/>
                  </a:cubicBezTo>
                  <a:cubicBezTo>
                    <a:pt x="19044" y="2789"/>
                    <a:pt x="18752" y="3318"/>
                    <a:pt x="18898" y="4728"/>
                  </a:cubicBezTo>
                  <a:cubicBezTo>
                    <a:pt x="19044" y="6139"/>
                    <a:pt x="19628" y="8431"/>
                    <a:pt x="20211" y="10900"/>
                  </a:cubicBezTo>
                  <a:cubicBezTo>
                    <a:pt x="20795" y="13368"/>
                    <a:pt x="21379" y="16013"/>
                    <a:pt x="20795" y="17820"/>
                  </a:cubicBezTo>
                  <a:cubicBezTo>
                    <a:pt x="20211" y="19628"/>
                    <a:pt x="18460" y="20598"/>
                    <a:pt x="16125" y="20994"/>
                  </a:cubicBezTo>
                  <a:cubicBezTo>
                    <a:pt x="13790" y="21391"/>
                    <a:pt x="10871" y="21215"/>
                    <a:pt x="7952" y="20421"/>
                  </a:cubicBezTo>
                  <a:cubicBezTo>
                    <a:pt x="5033" y="19628"/>
                    <a:pt x="2114" y="18217"/>
                    <a:pt x="2406" y="16278"/>
                  </a:cubicBezTo>
                  <a:cubicBezTo>
                    <a:pt x="2698" y="14338"/>
                    <a:pt x="6201" y="11869"/>
                    <a:pt x="9703" y="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3161291" y="1578060"/>
              <a:ext cx="12701" cy="19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1" fill="norm" stroke="1" extrusionOk="0">
                  <a:moveTo>
                    <a:pt x="0" y="10021"/>
                  </a:moveTo>
                  <a:cubicBezTo>
                    <a:pt x="3600" y="15810"/>
                    <a:pt x="7200" y="21600"/>
                    <a:pt x="7200" y="20375"/>
                  </a:cubicBezTo>
                  <a:cubicBezTo>
                    <a:pt x="7200" y="19151"/>
                    <a:pt x="3600" y="10911"/>
                    <a:pt x="1800" y="6124"/>
                  </a:cubicBezTo>
                  <a:cubicBezTo>
                    <a:pt x="0" y="1336"/>
                    <a:pt x="0" y="0"/>
                    <a:pt x="3600" y="0"/>
                  </a:cubicBezTo>
                  <a:cubicBezTo>
                    <a:pt x="7200" y="0"/>
                    <a:pt x="14400" y="1336"/>
                    <a:pt x="21600" y="2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3243841" y="1628860"/>
              <a:ext cx="139701" cy="18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0"/>
                  </a:moveTo>
                  <a:cubicBezTo>
                    <a:pt x="1636" y="5339"/>
                    <a:pt x="3273" y="10679"/>
                    <a:pt x="4418" y="13955"/>
                  </a:cubicBezTo>
                  <a:cubicBezTo>
                    <a:pt x="5564" y="17231"/>
                    <a:pt x="6218" y="18445"/>
                    <a:pt x="7036" y="19537"/>
                  </a:cubicBezTo>
                  <a:cubicBezTo>
                    <a:pt x="7855" y="20629"/>
                    <a:pt x="8836" y="21600"/>
                    <a:pt x="9655" y="21357"/>
                  </a:cubicBezTo>
                  <a:cubicBezTo>
                    <a:pt x="10473" y="21115"/>
                    <a:pt x="11127" y="19658"/>
                    <a:pt x="12436" y="16382"/>
                  </a:cubicBezTo>
                  <a:cubicBezTo>
                    <a:pt x="13745" y="13106"/>
                    <a:pt x="15709" y="8009"/>
                    <a:pt x="17345" y="5097"/>
                  </a:cubicBezTo>
                  <a:cubicBezTo>
                    <a:pt x="18982" y="2184"/>
                    <a:pt x="20291" y="1456"/>
                    <a:pt x="21600" y="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3420709" y="1583857"/>
              <a:ext cx="254933" cy="22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49" fill="norm" stroke="1" extrusionOk="0">
                  <a:moveTo>
                    <a:pt x="78" y="13376"/>
                  </a:moveTo>
                  <a:cubicBezTo>
                    <a:pt x="1849" y="10752"/>
                    <a:pt x="3619" y="8128"/>
                    <a:pt x="4593" y="5806"/>
                  </a:cubicBezTo>
                  <a:cubicBezTo>
                    <a:pt x="5567" y="3485"/>
                    <a:pt x="5744" y="1466"/>
                    <a:pt x="5390" y="557"/>
                  </a:cubicBezTo>
                  <a:cubicBezTo>
                    <a:pt x="5035" y="-351"/>
                    <a:pt x="4150" y="-149"/>
                    <a:pt x="3176" y="1163"/>
                  </a:cubicBezTo>
                  <a:cubicBezTo>
                    <a:pt x="2203" y="2475"/>
                    <a:pt x="1140" y="4898"/>
                    <a:pt x="521" y="7623"/>
                  </a:cubicBezTo>
                  <a:cubicBezTo>
                    <a:pt x="-99" y="10348"/>
                    <a:pt x="-276" y="13376"/>
                    <a:pt x="609" y="15496"/>
                  </a:cubicBezTo>
                  <a:cubicBezTo>
                    <a:pt x="1494" y="17615"/>
                    <a:pt x="3442" y="18827"/>
                    <a:pt x="5567" y="17514"/>
                  </a:cubicBezTo>
                  <a:cubicBezTo>
                    <a:pt x="7691" y="16202"/>
                    <a:pt x="9993" y="12367"/>
                    <a:pt x="11232" y="9944"/>
                  </a:cubicBezTo>
                  <a:cubicBezTo>
                    <a:pt x="12472" y="7522"/>
                    <a:pt x="12649" y="6513"/>
                    <a:pt x="12737" y="6513"/>
                  </a:cubicBezTo>
                  <a:cubicBezTo>
                    <a:pt x="12826" y="6513"/>
                    <a:pt x="12826" y="7522"/>
                    <a:pt x="12826" y="9541"/>
                  </a:cubicBezTo>
                  <a:cubicBezTo>
                    <a:pt x="12826" y="11559"/>
                    <a:pt x="12826" y="14587"/>
                    <a:pt x="12826" y="16606"/>
                  </a:cubicBezTo>
                  <a:cubicBezTo>
                    <a:pt x="12826" y="18625"/>
                    <a:pt x="12826" y="19634"/>
                    <a:pt x="12826" y="19634"/>
                  </a:cubicBezTo>
                  <a:cubicBezTo>
                    <a:pt x="12826" y="19634"/>
                    <a:pt x="12826" y="18625"/>
                    <a:pt x="13268" y="16101"/>
                  </a:cubicBezTo>
                  <a:cubicBezTo>
                    <a:pt x="13711" y="13578"/>
                    <a:pt x="14596" y="9541"/>
                    <a:pt x="15393" y="7017"/>
                  </a:cubicBezTo>
                  <a:cubicBezTo>
                    <a:pt x="16190" y="4494"/>
                    <a:pt x="16898" y="3485"/>
                    <a:pt x="17517" y="3384"/>
                  </a:cubicBezTo>
                  <a:cubicBezTo>
                    <a:pt x="18137" y="3283"/>
                    <a:pt x="18668" y="4090"/>
                    <a:pt x="19288" y="7219"/>
                  </a:cubicBezTo>
                  <a:cubicBezTo>
                    <a:pt x="19908" y="10348"/>
                    <a:pt x="20616" y="15799"/>
                    <a:pt x="21324" y="21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4077027" y="1568332"/>
              <a:ext cx="112965" cy="26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280" fill="norm" stroke="1" extrusionOk="0">
                  <a:moveTo>
                    <a:pt x="20585" y="2845"/>
                  </a:moveTo>
                  <a:cubicBezTo>
                    <a:pt x="19428" y="1645"/>
                    <a:pt x="18271" y="445"/>
                    <a:pt x="15185" y="102"/>
                  </a:cubicBezTo>
                  <a:cubicBezTo>
                    <a:pt x="12099" y="-241"/>
                    <a:pt x="7085" y="273"/>
                    <a:pt x="3806" y="1730"/>
                  </a:cubicBezTo>
                  <a:cubicBezTo>
                    <a:pt x="528" y="3188"/>
                    <a:pt x="-1015" y="5588"/>
                    <a:pt x="721" y="7902"/>
                  </a:cubicBezTo>
                  <a:cubicBezTo>
                    <a:pt x="2456" y="10216"/>
                    <a:pt x="7471" y="12445"/>
                    <a:pt x="10749" y="13902"/>
                  </a:cubicBezTo>
                  <a:cubicBezTo>
                    <a:pt x="14028" y="15359"/>
                    <a:pt x="15571" y="16045"/>
                    <a:pt x="16149" y="17159"/>
                  </a:cubicBezTo>
                  <a:cubicBezTo>
                    <a:pt x="16728" y="18273"/>
                    <a:pt x="16342" y="19816"/>
                    <a:pt x="15185" y="20588"/>
                  </a:cubicBezTo>
                  <a:cubicBezTo>
                    <a:pt x="14028" y="21359"/>
                    <a:pt x="12099" y="21359"/>
                    <a:pt x="10171" y="21188"/>
                  </a:cubicBezTo>
                  <a:cubicBezTo>
                    <a:pt x="8242" y="21016"/>
                    <a:pt x="6314" y="20673"/>
                    <a:pt x="5542" y="19473"/>
                  </a:cubicBezTo>
                  <a:cubicBezTo>
                    <a:pt x="4771" y="18273"/>
                    <a:pt x="5156" y="16216"/>
                    <a:pt x="5542" y="14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4234441" y="1346199"/>
              <a:ext cx="282079" cy="47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56" fill="norm" stroke="1" extrusionOk="0">
                  <a:moveTo>
                    <a:pt x="0" y="15770"/>
                  </a:moveTo>
                  <a:cubicBezTo>
                    <a:pt x="806" y="15770"/>
                    <a:pt x="1612" y="15770"/>
                    <a:pt x="2901" y="15144"/>
                  </a:cubicBezTo>
                  <a:cubicBezTo>
                    <a:pt x="4191" y="14517"/>
                    <a:pt x="5964" y="13263"/>
                    <a:pt x="6851" y="12395"/>
                  </a:cubicBezTo>
                  <a:cubicBezTo>
                    <a:pt x="7737" y="11527"/>
                    <a:pt x="7737" y="11045"/>
                    <a:pt x="7254" y="10901"/>
                  </a:cubicBezTo>
                  <a:cubicBezTo>
                    <a:pt x="6770" y="10756"/>
                    <a:pt x="5803" y="10949"/>
                    <a:pt x="4675" y="11865"/>
                  </a:cubicBezTo>
                  <a:cubicBezTo>
                    <a:pt x="3546" y="12781"/>
                    <a:pt x="2257" y="14420"/>
                    <a:pt x="1612" y="15674"/>
                  </a:cubicBezTo>
                  <a:cubicBezTo>
                    <a:pt x="967" y="16927"/>
                    <a:pt x="967" y="17795"/>
                    <a:pt x="967" y="18470"/>
                  </a:cubicBezTo>
                  <a:cubicBezTo>
                    <a:pt x="967" y="19145"/>
                    <a:pt x="967" y="19627"/>
                    <a:pt x="1370" y="19965"/>
                  </a:cubicBezTo>
                  <a:cubicBezTo>
                    <a:pt x="1773" y="20302"/>
                    <a:pt x="2579" y="20495"/>
                    <a:pt x="3707" y="20399"/>
                  </a:cubicBezTo>
                  <a:cubicBezTo>
                    <a:pt x="4836" y="20302"/>
                    <a:pt x="6287" y="19917"/>
                    <a:pt x="8301" y="18326"/>
                  </a:cubicBezTo>
                  <a:cubicBezTo>
                    <a:pt x="10316" y="16735"/>
                    <a:pt x="12896" y="13938"/>
                    <a:pt x="14830" y="11286"/>
                  </a:cubicBezTo>
                  <a:cubicBezTo>
                    <a:pt x="16764" y="8635"/>
                    <a:pt x="18054" y="6127"/>
                    <a:pt x="18779" y="4440"/>
                  </a:cubicBezTo>
                  <a:cubicBezTo>
                    <a:pt x="19504" y="2752"/>
                    <a:pt x="19666" y="1885"/>
                    <a:pt x="19746" y="1210"/>
                  </a:cubicBezTo>
                  <a:cubicBezTo>
                    <a:pt x="19827" y="535"/>
                    <a:pt x="19827" y="52"/>
                    <a:pt x="19504" y="4"/>
                  </a:cubicBezTo>
                  <a:cubicBezTo>
                    <a:pt x="19182" y="-44"/>
                    <a:pt x="18537" y="342"/>
                    <a:pt x="17570" y="1788"/>
                  </a:cubicBezTo>
                  <a:cubicBezTo>
                    <a:pt x="16603" y="3235"/>
                    <a:pt x="15313" y="5742"/>
                    <a:pt x="14346" y="8490"/>
                  </a:cubicBezTo>
                  <a:cubicBezTo>
                    <a:pt x="13379" y="11238"/>
                    <a:pt x="12734" y="14227"/>
                    <a:pt x="12654" y="16011"/>
                  </a:cubicBezTo>
                  <a:cubicBezTo>
                    <a:pt x="12573" y="17795"/>
                    <a:pt x="13057" y="18374"/>
                    <a:pt x="13701" y="18711"/>
                  </a:cubicBezTo>
                  <a:cubicBezTo>
                    <a:pt x="14346" y="19049"/>
                    <a:pt x="15152" y="19145"/>
                    <a:pt x="16119" y="18856"/>
                  </a:cubicBezTo>
                  <a:cubicBezTo>
                    <a:pt x="17087" y="18567"/>
                    <a:pt x="18215" y="17892"/>
                    <a:pt x="19182" y="16735"/>
                  </a:cubicBezTo>
                  <a:cubicBezTo>
                    <a:pt x="20149" y="15577"/>
                    <a:pt x="20955" y="13938"/>
                    <a:pt x="21278" y="12829"/>
                  </a:cubicBezTo>
                  <a:cubicBezTo>
                    <a:pt x="21600" y="11720"/>
                    <a:pt x="21439" y="11142"/>
                    <a:pt x="21116" y="11045"/>
                  </a:cubicBezTo>
                  <a:cubicBezTo>
                    <a:pt x="20794" y="10949"/>
                    <a:pt x="20310" y="11335"/>
                    <a:pt x="20391" y="12492"/>
                  </a:cubicBezTo>
                  <a:cubicBezTo>
                    <a:pt x="20472" y="13649"/>
                    <a:pt x="21116" y="15577"/>
                    <a:pt x="21358" y="17217"/>
                  </a:cubicBezTo>
                  <a:cubicBezTo>
                    <a:pt x="21600" y="18856"/>
                    <a:pt x="21439" y="20206"/>
                    <a:pt x="2127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4304291" y="1514560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7143"/>
                    <a:pt x="6322" y="12686"/>
                    <a:pt x="9922" y="9086"/>
                  </a:cubicBezTo>
                  <a:cubicBezTo>
                    <a:pt x="13522" y="5486"/>
                    <a:pt x="17561" y="27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5138320" y="1345088"/>
              <a:ext cx="385172" cy="68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9" fill="norm" stroke="1" extrusionOk="0">
                  <a:moveTo>
                    <a:pt x="8376" y="9252"/>
                  </a:moveTo>
                  <a:cubicBezTo>
                    <a:pt x="8140" y="8855"/>
                    <a:pt x="7904" y="8459"/>
                    <a:pt x="7196" y="8195"/>
                  </a:cubicBezTo>
                  <a:cubicBezTo>
                    <a:pt x="6488" y="7931"/>
                    <a:pt x="5308" y="7799"/>
                    <a:pt x="4009" y="8327"/>
                  </a:cubicBezTo>
                  <a:cubicBezTo>
                    <a:pt x="2711" y="8855"/>
                    <a:pt x="1294" y="10044"/>
                    <a:pt x="586" y="10936"/>
                  </a:cubicBezTo>
                  <a:cubicBezTo>
                    <a:pt x="-122" y="11828"/>
                    <a:pt x="-122" y="12422"/>
                    <a:pt x="232" y="12819"/>
                  </a:cubicBezTo>
                  <a:cubicBezTo>
                    <a:pt x="586" y="13215"/>
                    <a:pt x="1294" y="13413"/>
                    <a:pt x="1885" y="13413"/>
                  </a:cubicBezTo>
                  <a:cubicBezTo>
                    <a:pt x="2475" y="13413"/>
                    <a:pt x="2947" y="13215"/>
                    <a:pt x="3714" y="12323"/>
                  </a:cubicBezTo>
                  <a:cubicBezTo>
                    <a:pt x="4481" y="11432"/>
                    <a:pt x="5544" y="9846"/>
                    <a:pt x="6724" y="7931"/>
                  </a:cubicBezTo>
                  <a:cubicBezTo>
                    <a:pt x="7904" y="6015"/>
                    <a:pt x="9203" y="3769"/>
                    <a:pt x="10796" y="2382"/>
                  </a:cubicBezTo>
                  <a:cubicBezTo>
                    <a:pt x="12389" y="995"/>
                    <a:pt x="14278" y="466"/>
                    <a:pt x="15517" y="202"/>
                  </a:cubicBezTo>
                  <a:cubicBezTo>
                    <a:pt x="16757" y="-62"/>
                    <a:pt x="17347" y="-62"/>
                    <a:pt x="17701" y="169"/>
                  </a:cubicBezTo>
                  <a:cubicBezTo>
                    <a:pt x="18055" y="400"/>
                    <a:pt x="18173" y="863"/>
                    <a:pt x="17701" y="1755"/>
                  </a:cubicBezTo>
                  <a:cubicBezTo>
                    <a:pt x="17229" y="2646"/>
                    <a:pt x="16167" y="3967"/>
                    <a:pt x="14573" y="5718"/>
                  </a:cubicBezTo>
                  <a:cubicBezTo>
                    <a:pt x="12980" y="7468"/>
                    <a:pt x="10855" y="9648"/>
                    <a:pt x="9026" y="11663"/>
                  </a:cubicBezTo>
                  <a:cubicBezTo>
                    <a:pt x="7196" y="13677"/>
                    <a:pt x="5662" y="15527"/>
                    <a:pt x="4717" y="17079"/>
                  </a:cubicBezTo>
                  <a:cubicBezTo>
                    <a:pt x="3773" y="18632"/>
                    <a:pt x="3419" y="19887"/>
                    <a:pt x="3478" y="20613"/>
                  </a:cubicBezTo>
                  <a:cubicBezTo>
                    <a:pt x="3537" y="21340"/>
                    <a:pt x="4009" y="21538"/>
                    <a:pt x="4835" y="21505"/>
                  </a:cubicBezTo>
                  <a:cubicBezTo>
                    <a:pt x="5662" y="21472"/>
                    <a:pt x="6842" y="21208"/>
                    <a:pt x="7963" y="20415"/>
                  </a:cubicBezTo>
                  <a:cubicBezTo>
                    <a:pt x="9085" y="19622"/>
                    <a:pt x="10147" y="18301"/>
                    <a:pt x="10678" y="17344"/>
                  </a:cubicBezTo>
                  <a:cubicBezTo>
                    <a:pt x="11209" y="16386"/>
                    <a:pt x="11209" y="15791"/>
                    <a:pt x="12921" y="14966"/>
                  </a:cubicBezTo>
                  <a:cubicBezTo>
                    <a:pt x="14632" y="14140"/>
                    <a:pt x="18055" y="13083"/>
                    <a:pt x="21478" y="12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6045474" y="1334344"/>
              <a:ext cx="589268" cy="45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20" fill="norm" stroke="1" extrusionOk="0">
                  <a:moveTo>
                    <a:pt x="5527" y="14840"/>
                  </a:moveTo>
                  <a:cubicBezTo>
                    <a:pt x="5527" y="14251"/>
                    <a:pt x="5527" y="13661"/>
                    <a:pt x="5372" y="13220"/>
                  </a:cubicBezTo>
                  <a:cubicBezTo>
                    <a:pt x="5218" y="12778"/>
                    <a:pt x="4908" y="12483"/>
                    <a:pt x="4134" y="12925"/>
                  </a:cubicBezTo>
                  <a:cubicBezTo>
                    <a:pt x="3359" y="13367"/>
                    <a:pt x="2121" y="14545"/>
                    <a:pt x="1347" y="15674"/>
                  </a:cubicBezTo>
                  <a:cubicBezTo>
                    <a:pt x="572" y="16803"/>
                    <a:pt x="263" y="17883"/>
                    <a:pt x="108" y="18816"/>
                  </a:cubicBezTo>
                  <a:cubicBezTo>
                    <a:pt x="-47" y="19749"/>
                    <a:pt x="-47" y="20534"/>
                    <a:pt x="185" y="20976"/>
                  </a:cubicBezTo>
                  <a:cubicBezTo>
                    <a:pt x="418" y="21418"/>
                    <a:pt x="882" y="21516"/>
                    <a:pt x="1850" y="20780"/>
                  </a:cubicBezTo>
                  <a:cubicBezTo>
                    <a:pt x="2818" y="20043"/>
                    <a:pt x="4288" y="18472"/>
                    <a:pt x="5605" y="16067"/>
                  </a:cubicBezTo>
                  <a:cubicBezTo>
                    <a:pt x="6921" y="13661"/>
                    <a:pt x="8082" y="10421"/>
                    <a:pt x="8779" y="8114"/>
                  </a:cubicBezTo>
                  <a:cubicBezTo>
                    <a:pt x="9476" y="5807"/>
                    <a:pt x="9708" y="4432"/>
                    <a:pt x="9863" y="3254"/>
                  </a:cubicBezTo>
                  <a:cubicBezTo>
                    <a:pt x="10018" y="2076"/>
                    <a:pt x="10095" y="1094"/>
                    <a:pt x="9940" y="800"/>
                  </a:cubicBezTo>
                  <a:cubicBezTo>
                    <a:pt x="9785" y="505"/>
                    <a:pt x="9398" y="898"/>
                    <a:pt x="8740" y="2665"/>
                  </a:cubicBezTo>
                  <a:cubicBezTo>
                    <a:pt x="8082" y="4432"/>
                    <a:pt x="7153" y="7574"/>
                    <a:pt x="6650" y="10078"/>
                  </a:cubicBezTo>
                  <a:cubicBezTo>
                    <a:pt x="6147" y="12581"/>
                    <a:pt x="6069" y="14447"/>
                    <a:pt x="6185" y="15576"/>
                  </a:cubicBezTo>
                  <a:cubicBezTo>
                    <a:pt x="6301" y="16705"/>
                    <a:pt x="6611" y="17098"/>
                    <a:pt x="6959" y="17294"/>
                  </a:cubicBezTo>
                  <a:cubicBezTo>
                    <a:pt x="7308" y="17491"/>
                    <a:pt x="7695" y="17491"/>
                    <a:pt x="8353" y="16803"/>
                  </a:cubicBezTo>
                  <a:cubicBezTo>
                    <a:pt x="9011" y="16116"/>
                    <a:pt x="9940" y="14741"/>
                    <a:pt x="10443" y="13809"/>
                  </a:cubicBezTo>
                  <a:cubicBezTo>
                    <a:pt x="10947" y="12876"/>
                    <a:pt x="11024" y="12385"/>
                    <a:pt x="11063" y="11894"/>
                  </a:cubicBezTo>
                  <a:cubicBezTo>
                    <a:pt x="11101" y="11403"/>
                    <a:pt x="11101" y="10912"/>
                    <a:pt x="10869" y="10814"/>
                  </a:cubicBezTo>
                  <a:cubicBezTo>
                    <a:pt x="10637" y="10716"/>
                    <a:pt x="10172" y="11011"/>
                    <a:pt x="9630" y="11894"/>
                  </a:cubicBezTo>
                  <a:cubicBezTo>
                    <a:pt x="9088" y="12778"/>
                    <a:pt x="8469" y="14251"/>
                    <a:pt x="8159" y="15281"/>
                  </a:cubicBezTo>
                  <a:cubicBezTo>
                    <a:pt x="7850" y="16312"/>
                    <a:pt x="7850" y="16901"/>
                    <a:pt x="7927" y="17441"/>
                  </a:cubicBezTo>
                  <a:cubicBezTo>
                    <a:pt x="8005" y="17981"/>
                    <a:pt x="8159" y="18472"/>
                    <a:pt x="8430" y="18718"/>
                  </a:cubicBezTo>
                  <a:cubicBezTo>
                    <a:pt x="8701" y="18963"/>
                    <a:pt x="9088" y="18963"/>
                    <a:pt x="9437" y="18767"/>
                  </a:cubicBezTo>
                  <a:cubicBezTo>
                    <a:pt x="9785" y="18571"/>
                    <a:pt x="10095" y="18178"/>
                    <a:pt x="10366" y="17638"/>
                  </a:cubicBezTo>
                  <a:cubicBezTo>
                    <a:pt x="10637" y="17098"/>
                    <a:pt x="10869" y="16411"/>
                    <a:pt x="10985" y="16312"/>
                  </a:cubicBezTo>
                  <a:cubicBezTo>
                    <a:pt x="11101" y="16214"/>
                    <a:pt x="11101" y="16705"/>
                    <a:pt x="11295" y="17000"/>
                  </a:cubicBezTo>
                  <a:cubicBezTo>
                    <a:pt x="11488" y="17294"/>
                    <a:pt x="11876" y="17392"/>
                    <a:pt x="12340" y="17049"/>
                  </a:cubicBezTo>
                  <a:cubicBezTo>
                    <a:pt x="12805" y="16705"/>
                    <a:pt x="13347" y="15920"/>
                    <a:pt x="14237" y="13858"/>
                  </a:cubicBezTo>
                  <a:cubicBezTo>
                    <a:pt x="15127" y="11796"/>
                    <a:pt x="16366" y="8458"/>
                    <a:pt x="17179" y="6151"/>
                  </a:cubicBezTo>
                  <a:cubicBezTo>
                    <a:pt x="17992" y="3843"/>
                    <a:pt x="18379" y="2567"/>
                    <a:pt x="18650" y="1634"/>
                  </a:cubicBezTo>
                  <a:cubicBezTo>
                    <a:pt x="18921" y="701"/>
                    <a:pt x="19076" y="112"/>
                    <a:pt x="19037" y="14"/>
                  </a:cubicBezTo>
                  <a:cubicBezTo>
                    <a:pt x="18998" y="-84"/>
                    <a:pt x="18766" y="309"/>
                    <a:pt x="18224" y="2174"/>
                  </a:cubicBezTo>
                  <a:cubicBezTo>
                    <a:pt x="17682" y="4040"/>
                    <a:pt x="16830" y="7378"/>
                    <a:pt x="16172" y="10569"/>
                  </a:cubicBezTo>
                  <a:cubicBezTo>
                    <a:pt x="15514" y="13760"/>
                    <a:pt x="15050" y="16803"/>
                    <a:pt x="14856" y="18571"/>
                  </a:cubicBezTo>
                  <a:cubicBezTo>
                    <a:pt x="14663" y="20338"/>
                    <a:pt x="14740" y="20829"/>
                    <a:pt x="14972" y="21074"/>
                  </a:cubicBezTo>
                  <a:cubicBezTo>
                    <a:pt x="15205" y="21320"/>
                    <a:pt x="15592" y="21320"/>
                    <a:pt x="16250" y="20436"/>
                  </a:cubicBezTo>
                  <a:cubicBezTo>
                    <a:pt x="16908" y="19552"/>
                    <a:pt x="17837" y="17785"/>
                    <a:pt x="18340" y="16607"/>
                  </a:cubicBezTo>
                  <a:cubicBezTo>
                    <a:pt x="18843" y="15429"/>
                    <a:pt x="18921" y="14840"/>
                    <a:pt x="18998" y="14152"/>
                  </a:cubicBezTo>
                  <a:cubicBezTo>
                    <a:pt x="19076" y="13465"/>
                    <a:pt x="19153" y="12680"/>
                    <a:pt x="18998" y="12434"/>
                  </a:cubicBezTo>
                  <a:cubicBezTo>
                    <a:pt x="18843" y="12189"/>
                    <a:pt x="18456" y="12483"/>
                    <a:pt x="18069" y="13269"/>
                  </a:cubicBezTo>
                  <a:cubicBezTo>
                    <a:pt x="17682" y="14054"/>
                    <a:pt x="17295" y="15331"/>
                    <a:pt x="17101" y="16214"/>
                  </a:cubicBezTo>
                  <a:cubicBezTo>
                    <a:pt x="16908" y="17098"/>
                    <a:pt x="16908" y="17589"/>
                    <a:pt x="17218" y="18080"/>
                  </a:cubicBezTo>
                  <a:cubicBezTo>
                    <a:pt x="17527" y="18571"/>
                    <a:pt x="18147" y="19061"/>
                    <a:pt x="18921" y="18669"/>
                  </a:cubicBezTo>
                  <a:cubicBezTo>
                    <a:pt x="19695" y="18276"/>
                    <a:pt x="20624" y="17000"/>
                    <a:pt x="21553" y="15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6425191" y="1508210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562" y="11880"/>
                  </a:cubicBezTo>
                  <a:cubicBezTo>
                    <a:pt x="1125" y="9360"/>
                    <a:pt x="2250" y="7920"/>
                    <a:pt x="5850" y="6120"/>
                  </a:cubicBezTo>
                  <a:cubicBezTo>
                    <a:pt x="9450" y="4320"/>
                    <a:pt x="1552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7549141" y="1336760"/>
              <a:ext cx="3175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299"/>
                    <a:pt x="12960" y="8597"/>
                    <a:pt x="9360" y="12197"/>
                  </a:cubicBezTo>
                  <a:cubicBezTo>
                    <a:pt x="5760" y="15797"/>
                    <a:pt x="2880" y="1869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7352291" y="1717760"/>
              <a:ext cx="342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21600"/>
                    <a:pt x="7200" y="21600"/>
                    <a:pt x="10800" y="18000"/>
                  </a:cubicBezTo>
                  <a:cubicBezTo>
                    <a:pt x="14400" y="14400"/>
                    <a:pt x="180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8077413" y="1520910"/>
              <a:ext cx="240079" cy="18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48" fill="norm" stroke="1" extrusionOk="0">
                  <a:moveTo>
                    <a:pt x="8986" y="7364"/>
                  </a:moveTo>
                  <a:cubicBezTo>
                    <a:pt x="8417" y="5155"/>
                    <a:pt x="7849" y="2945"/>
                    <a:pt x="7091" y="1841"/>
                  </a:cubicBezTo>
                  <a:cubicBezTo>
                    <a:pt x="6333" y="736"/>
                    <a:pt x="5386" y="736"/>
                    <a:pt x="4154" y="1964"/>
                  </a:cubicBezTo>
                  <a:cubicBezTo>
                    <a:pt x="2923" y="3191"/>
                    <a:pt x="1407" y="5645"/>
                    <a:pt x="649" y="8223"/>
                  </a:cubicBezTo>
                  <a:cubicBezTo>
                    <a:pt x="-109" y="10800"/>
                    <a:pt x="-109" y="13500"/>
                    <a:pt x="175" y="15341"/>
                  </a:cubicBezTo>
                  <a:cubicBezTo>
                    <a:pt x="459" y="17182"/>
                    <a:pt x="1028" y="18164"/>
                    <a:pt x="1691" y="18286"/>
                  </a:cubicBezTo>
                  <a:cubicBezTo>
                    <a:pt x="2354" y="18409"/>
                    <a:pt x="3112" y="17673"/>
                    <a:pt x="3586" y="15955"/>
                  </a:cubicBezTo>
                  <a:cubicBezTo>
                    <a:pt x="4059" y="14236"/>
                    <a:pt x="4249" y="11536"/>
                    <a:pt x="4249" y="9573"/>
                  </a:cubicBezTo>
                  <a:cubicBezTo>
                    <a:pt x="4249" y="7609"/>
                    <a:pt x="4059" y="6382"/>
                    <a:pt x="4438" y="5768"/>
                  </a:cubicBezTo>
                  <a:cubicBezTo>
                    <a:pt x="4817" y="5155"/>
                    <a:pt x="5765" y="5155"/>
                    <a:pt x="7280" y="4909"/>
                  </a:cubicBezTo>
                  <a:cubicBezTo>
                    <a:pt x="8796" y="4664"/>
                    <a:pt x="10880" y="4173"/>
                    <a:pt x="12870" y="5400"/>
                  </a:cubicBezTo>
                  <a:cubicBezTo>
                    <a:pt x="14859" y="6627"/>
                    <a:pt x="16754" y="9573"/>
                    <a:pt x="17323" y="12395"/>
                  </a:cubicBezTo>
                  <a:cubicBezTo>
                    <a:pt x="17891" y="15218"/>
                    <a:pt x="17133" y="17918"/>
                    <a:pt x="16280" y="19514"/>
                  </a:cubicBezTo>
                  <a:cubicBezTo>
                    <a:pt x="15428" y="21109"/>
                    <a:pt x="14480" y="21600"/>
                    <a:pt x="13912" y="21232"/>
                  </a:cubicBezTo>
                  <a:cubicBezTo>
                    <a:pt x="13344" y="20864"/>
                    <a:pt x="13154" y="19636"/>
                    <a:pt x="13912" y="16568"/>
                  </a:cubicBezTo>
                  <a:cubicBezTo>
                    <a:pt x="14670" y="13500"/>
                    <a:pt x="16375" y="8591"/>
                    <a:pt x="17796" y="5523"/>
                  </a:cubicBezTo>
                  <a:cubicBezTo>
                    <a:pt x="19217" y="2455"/>
                    <a:pt x="20354" y="1227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8803629" y="1539572"/>
              <a:ext cx="142513" cy="22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71" fill="norm" stroke="1" extrusionOk="0">
                  <a:moveTo>
                    <a:pt x="7093" y="5981"/>
                  </a:moveTo>
                  <a:cubicBezTo>
                    <a:pt x="5505" y="10539"/>
                    <a:pt x="3916" y="15097"/>
                    <a:pt x="2646" y="17772"/>
                  </a:cubicBezTo>
                  <a:cubicBezTo>
                    <a:pt x="1375" y="20447"/>
                    <a:pt x="422" y="21240"/>
                    <a:pt x="105" y="21042"/>
                  </a:cubicBezTo>
                  <a:cubicBezTo>
                    <a:pt x="-213" y="20844"/>
                    <a:pt x="105" y="19655"/>
                    <a:pt x="2328" y="16187"/>
                  </a:cubicBezTo>
                  <a:cubicBezTo>
                    <a:pt x="4552" y="12719"/>
                    <a:pt x="8681" y="6972"/>
                    <a:pt x="11699" y="3702"/>
                  </a:cubicBezTo>
                  <a:cubicBezTo>
                    <a:pt x="14716" y="433"/>
                    <a:pt x="16622" y="-360"/>
                    <a:pt x="17575" y="135"/>
                  </a:cubicBezTo>
                  <a:cubicBezTo>
                    <a:pt x="18528" y="631"/>
                    <a:pt x="18528" y="2414"/>
                    <a:pt x="18369" y="4396"/>
                  </a:cubicBezTo>
                  <a:cubicBezTo>
                    <a:pt x="18211" y="6378"/>
                    <a:pt x="17893" y="8557"/>
                    <a:pt x="18369" y="10242"/>
                  </a:cubicBezTo>
                  <a:cubicBezTo>
                    <a:pt x="18846" y="11926"/>
                    <a:pt x="20116" y="13115"/>
                    <a:pt x="21387" y="14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8996945" y="1557957"/>
              <a:ext cx="78460" cy="15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0892" fill="norm" stroke="1" extrusionOk="0">
                  <a:moveTo>
                    <a:pt x="11630" y="5399"/>
                  </a:moveTo>
                  <a:cubicBezTo>
                    <a:pt x="13291" y="3064"/>
                    <a:pt x="14953" y="729"/>
                    <a:pt x="14122" y="145"/>
                  </a:cubicBezTo>
                  <a:cubicBezTo>
                    <a:pt x="13291" y="-439"/>
                    <a:pt x="9968" y="729"/>
                    <a:pt x="6922" y="3793"/>
                  </a:cubicBezTo>
                  <a:cubicBezTo>
                    <a:pt x="3876" y="6858"/>
                    <a:pt x="1107" y="11820"/>
                    <a:pt x="276" y="15031"/>
                  </a:cubicBezTo>
                  <a:cubicBezTo>
                    <a:pt x="-555" y="18242"/>
                    <a:pt x="553" y="19702"/>
                    <a:pt x="2768" y="20431"/>
                  </a:cubicBezTo>
                  <a:cubicBezTo>
                    <a:pt x="4983" y="21161"/>
                    <a:pt x="8307" y="21161"/>
                    <a:pt x="11630" y="19410"/>
                  </a:cubicBezTo>
                  <a:cubicBezTo>
                    <a:pt x="14953" y="17658"/>
                    <a:pt x="18276" y="14156"/>
                    <a:pt x="19660" y="10799"/>
                  </a:cubicBezTo>
                  <a:cubicBezTo>
                    <a:pt x="21045" y="7442"/>
                    <a:pt x="20491" y="4231"/>
                    <a:pt x="19937" y="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9131299" y="1359530"/>
              <a:ext cx="123877" cy="35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187" fill="norm" stroke="1" extrusionOk="0">
                  <a:moveTo>
                    <a:pt x="18497" y="539"/>
                  </a:moveTo>
                  <a:cubicBezTo>
                    <a:pt x="19962" y="158"/>
                    <a:pt x="21426" y="-223"/>
                    <a:pt x="21426" y="158"/>
                  </a:cubicBezTo>
                  <a:cubicBezTo>
                    <a:pt x="21426" y="539"/>
                    <a:pt x="19962" y="1683"/>
                    <a:pt x="16667" y="4288"/>
                  </a:cubicBezTo>
                  <a:cubicBezTo>
                    <a:pt x="13372" y="6892"/>
                    <a:pt x="8246" y="10958"/>
                    <a:pt x="5134" y="13499"/>
                  </a:cubicBezTo>
                  <a:cubicBezTo>
                    <a:pt x="2023" y="16041"/>
                    <a:pt x="924" y="17057"/>
                    <a:pt x="375" y="18137"/>
                  </a:cubicBezTo>
                  <a:cubicBezTo>
                    <a:pt x="-174" y="19217"/>
                    <a:pt x="-174" y="20361"/>
                    <a:pt x="741" y="20869"/>
                  </a:cubicBezTo>
                  <a:cubicBezTo>
                    <a:pt x="1657" y="21377"/>
                    <a:pt x="3487" y="21250"/>
                    <a:pt x="5867" y="20678"/>
                  </a:cubicBezTo>
                  <a:cubicBezTo>
                    <a:pt x="8246" y="20106"/>
                    <a:pt x="11175" y="19090"/>
                    <a:pt x="14104" y="18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9112460" y="1542077"/>
              <a:ext cx="189282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4848" y="21600"/>
                  </a:moveTo>
                  <a:cubicBezTo>
                    <a:pt x="2712" y="15247"/>
                    <a:pt x="575" y="8894"/>
                    <a:pt x="101" y="5082"/>
                  </a:cubicBezTo>
                  <a:cubicBezTo>
                    <a:pt x="-374" y="1271"/>
                    <a:pt x="813" y="0"/>
                    <a:pt x="4017" y="0"/>
                  </a:cubicBezTo>
                  <a:cubicBezTo>
                    <a:pt x="7222" y="0"/>
                    <a:pt x="12444" y="1271"/>
                    <a:pt x="15648" y="3176"/>
                  </a:cubicBezTo>
                  <a:cubicBezTo>
                    <a:pt x="18852" y="5082"/>
                    <a:pt x="20039" y="7624"/>
                    <a:pt x="21226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9435091" y="164156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-1" y="2698745"/>
              <a:ext cx="235048" cy="37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61" fill="norm" stroke="1" extrusionOk="0">
                  <a:moveTo>
                    <a:pt x="5694" y="905"/>
                  </a:moveTo>
                  <a:cubicBezTo>
                    <a:pt x="6272" y="1385"/>
                    <a:pt x="6851" y="1865"/>
                    <a:pt x="8972" y="1865"/>
                  </a:cubicBezTo>
                  <a:cubicBezTo>
                    <a:pt x="11094" y="1865"/>
                    <a:pt x="14758" y="1385"/>
                    <a:pt x="17362" y="905"/>
                  </a:cubicBezTo>
                  <a:cubicBezTo>
                    <a:pt x="19965" y="425"/>
                    <a:pt x="21508" y="-55"/>
                    <a:pt x="21412" y="5"/>
                  </a:cubicBezTo>
                  <a:cubicBezTo>
                    <a:pt x="21315" y="65"/>
                    <a:pt x="19579" y="665"/>
                    <a:pt x="16783" y="1805"/>
                  </a:cubicBezTo>
                  <a:cubicBezTo>
                    <a:pt x="13987" y="2945"/>
                    <a:pt x="10129" y="4625"/>
                    <a:pt x="7815" y="5705"/>
                  </a:cubicBezTo>
                  <a:cubicBezTo>
                    <a:pt x="5501" y="6785"/>
                    <a:pt x="4729" y="7265"/>
                    <a:pt x="4151" y="7805"/>
                  </a:cubicBezTo>
                  <a:cubicBezTo>
                    <a:pt x="3572" y="8345"/>
                    <a:pt x="3187" y="8945"/>
                    <a:pt x="3476" y="9305"/>
                  </a:cubicBezTo>
                  <a:cubicBezTo>
                    <a:pt x="3765" y="9665"/>
                    <a:pt x="4729" y="9785"/>
                    <a:pt x="6176" y="9845"/>
                  </a:cubicBezTo>
                  <a:cubicBezTo>
                    <a:pt x="7622" y="9905"/>
                    <a:pt x="9551" y="9905"/>
                    <a:pt x="10901" y="10085"/>
                  </a:cubicBezTo>
                  <a:cubicBezTo>
                    <a:pt x="12251" y="10265"/>
                    <a:pt x="13022" y="10625"/>
                    <a:pt x="13119" y="11105"/>
                  </a:cubicBezTo>
                  <a:cubicBezTo>
                    <a:pt x="13215" y="11585"/>
                    <a:pt x="12637" y="12185"/>
                    <a:pt x="10612" y="13265"/>
                  </a:cubicBezTo>
                  <a:cubicBezTo>
                    <a:pt x="8587" y="14345"/>
                    <a:pt x="5115" y="15905"/>
                    <a:pt x="3090" y="16985"/>
                  </a:cubicBezTo>
                  <a:cubicBezTo>
                    <a:pt x="1065" y="18065"/>
                    <a:pt x="487" y="18665"/>
                    <a:pt x="197" y="19265"/>
                  </a:cubicBezTo>
                  <a:cubicBezTo>
                    <a:pt x="-92" y="19865"/>
                    <a:pt x="-92" y="20465"/>
                    <a:pt x="390" y="20885"/>
                  </a:cubicBezTo>
                  <a:cubicBezTo>
                    <a:pt x="872" y="21305"/>
                    <a:pt x="1837" y="21545"/>
                    <a:pt x="4922" y="21185"/>
                  </a:cubicBezTo>
                  <a:cubicBezTo>
                    <a:pt x="8008" y="20825"/>
                    <a:pt x="13215" y="19865"/>
                    <a:pt x="18422" y="18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33941" y="2894099"/>
              <a:ext cx="190501" cy="15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5" fill="norm" stroke="1" extrusionOk="0">
                  <a:moveTo>
                    <a:pt x="0" y="3284"/>
                  </a:moveTo>
                  <a:cubicBezTo>
                    <a:pt x="720" y="2116"/>
                    <a:pt x="1440" y="949"/>
                    <a:pt x="2400" y="365"/>
                  </a:cubicBezTo>
                  <a:cubicBezTo>
                    <a:pt x="3360" y="-219"/>
                    <a:pt x="4560" y="-219"/>
                    <a:pt x="5760" y="1240"/>
                  </a:cubicBezTo>
                  <a:cubicBezTo>
                    <a:pt x="6960" y="2700"/>
                    <a:pt x="8160" y="5619"/>
                    <a:pt x="7920" y="9122"/>
                  </a:cubicBezTo>
                  <a:cubicBezTo>
                    <a:pt x="7680" y="12624"/>
                    <a:pt x="6000" y="16711"/>
                    <a:pt x="4560" y="18900"/>
                  </a:cubicBezTo>
                  <a:cubicBezTo>
                    <a:pt x="3120" y="21089"/>
                    <a:pt x="1920" y="21381"/>
                    <a:pt x="1320" y="20505"/>
                  </a:cubicBezTo>
                  <a:cubicBezTo>
                    <a:pt x="720" y="19630"/>
                    <a:pt x="720" y="17586"/>
                    <a:pt x="2280" y="14667"/>
                  </a:cubicBezTo>
                  <a:cubicBezTo>
                    <a:pt x="3840" y="11749"/>
                    <a:pt x="6960" y="7954"/>
                    <a:pt x="9000" y="5473"/>
                  </a:cubicBezTo>
                  <a:cubicBezTo>
                    <a:pt x="11040" y="2992"/>
                    <a:pt x="12000" y="1824"/>
                    <a:pt x="12240" y="2408"/>
                  </a:cubicBezTo>
                  <a:cubicBezTo>
                    <a:pt x="12480" y="2992"/>
                    <a:pt x="12000" y="5327"/>
                    <a:pt x="11640" y="7516"/>
                  </a:cubicBezTo>
                  <a:cubicBezTo>
                    <a:pt x="11280" y="9705"/>
                    <a:pt x="11040" y="11749"/>
                    <a:pt x="12720" y="13500"/>
                  </a:cubicBezTo>
                  <a:cubicBezTo>
                    <a:pt x="14400" y="15251"/>
                    <a:pt x="18000" y="16711"/>
                    <a:pt x="21600" y="18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106941" y="3127460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17" y="15840"/>
                    <a:pt x="9834" y="10080"/>
                    <a:pt x="13434" y="6480"/>
                  </a:cubicBezTo>
                  <a:cubicBezTo>
                    <a:pt x="17034" y="2880"/>
                    <a:pt x="1931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189491" y="3171910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545091" y="2911560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583191" y="3038560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1113127" y="2601358"/>
              <a:ext cx="184925" cy="49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78" fill="norm" stroke="1" extrusionOk="0">
                  <a:moveTo>
                    <a:pt x="3993" y="9802"/>
                  </a:moveTo>
                  <a:cubicBezTo>
                    <a:pt x="4473" y="12172"/>
                    <a:pt x="4953" y="14541"/>
                    <a:pt x="5553" y="16227"/>
                  </a:cubicBezTo>
                  <a:cubicBezTo>
                    <a:pt x="6153" y="17913"/>
                    <a:pt x="6873" y="18916"/>
                    <a:pt x="7353" y="19782"/>
                  </a:cubicBezTo>
                  <a:cubicBezTo>
                    <a:pt x="7833" y="20648"/>
                    <a:pt x="8073" y="21377"/>
                    <a:pt x="8193" y="21468"/>
                  </a:cubicBezTo>
                  <a:cubicBezTo>
                    <a:pt x="8313" y="21559"/>
                    <a:pt x="8313" y="21012"/>
                    <a:pt x="7593" y="19053"/>
                  </a:cubicBezTo>
                  <a:cubicBezTo>
                    <a:pt x="6873" y="17093"/>
                    <a:pt x="5433" y="13721"/>
                    <a:pt x="4593" y="10668"/>
                  </a:cubicBezTo>
                  <a:cubicBezTo>
                    <a:pt x="3753" y="7615"/>
                    <a:pt x="3513" y="4881"/>
                    <a:pt x="3513" y="3286"/>
                  </a:cubicBezTo>
                  <a:cubicBezTo>
                    <a:pt x="3513" y="1691"/>
                    <a:pt x="3753" y="1235"/>
                    <a:pt x="4233" y="825"/>
                  </a:cubicBezTo>
                  <a:cubicBezTo>
                    <a:pt x="4713" y="415"/>
                    <a:pt x="5433" y="50"/>
                    <a:pt x="6273" y="5"/>
                  </a:cubicBezTo>
                  <a:cubicBezTo>
                    <a:pt x="7113" y="-41"/>
                    <a:pt x="8073" y="232"/>
                    <a:pt x="10113" y="1235"/>
                  </a:cubicBezTo>
                  <a:cubicBezTo>
                    <a:pt x="12153" y="2237"/>
                    <a:pt x="15273" y="3969"/>
                    <a:pt x="17553" y="6293"/>
                  </a:cubicBezTo>
                  <a:cubicBezTo>
                    <a:pt x="19833" y="8617"/>
                    <a:pt x="21273" y="11534"/>
                    <a:pt x="20913" y="13949"/>
                  </a:cubicBezTo>
                  <a:cubicBezTo>
                    <a:pt x="20553" y="16364"/>
                    <a:pt x="18393" y="18278"/>
                    <a:pt x="15393" y="19417"/>
                  </a:cubicBezTo>
                  <a:cubicBezTo>
                    <a:pt x="12393" y="20556"/>
                    <a:pt x="8553" y="20921"/>
                    <a:pt x="6033" y="21058"/>
                  </a:cubicBezTo>
                  <a:cubicBezTo>
                    <a:pt x="3513" y="21194"/>
                    <a:pt x="2313" y="21103"/>
                    <a:pt x="1353" y="20875"/>
                  </a:cubicBezTo>
                  <a:cubicBezTo>
                    <a:pt x="393" y="20648"/>
                    <a:pt x="-327" y="20283"/>
                    <a:pt x="153" y="19964"/>
                  </a:cubicBezTo>
                  <a:cubicBezTo>
                    <a:pt x="633" y="19645"/>
                    <a:pt x="2313" y="19372"/>
                    <a:pt x="4113" y="19098"/>
                  </a:cubicBezTo>
                  <a:cubicBezTo>
                    <a:pt x="5913" y="18825"/>
                    <a:pt x="7833" y="18551"/>
                    <a:pt x="9753" y="18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1403136" y="2862581"/>
              <a:ext cx="140370" cy="1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576" fill="norm" stroke="1" extrusionOk="0">
                  <a:moveTo>
                    <a:pt x="13031" y="5615"/>
                  </a:moveTo>
                  <a:cubicBezTo>
                    <a:pt x="11779" y="3431"/>
                    <a:pt x="10526" y="1247"/>
                    <a:pt x="9118" y="397"/>
                  </a:cubicBezTo>
                  <a:cubicBezTo>
                    <a:pt x="7709" y="-452"/>
                    <a:pt x="6144" y="33"/>
                    <a:pt x="4579" y="2096"/>
                  </a:cubicBezTo>
                  <a:cubicBezTo>
                    <a:pt x="3013" y="4159"/>
                    <a:pt x="1448" y="7800"/>
                    <a:pt x="666" y="10833"/>
                  </a:cubicBezTo>
                  <a:cubicBezTo>
                    <a:pt x="-117" y="13867"/>
                    <a:pt x="-117" y="16294"/>
                    <a:pt x="196" y="18114"/>
                  </a:cubicBezTo>
                  <a:cubicBezTo>
                    <a:pt x="509" y="19935"/>
                    <a:pt x="1135" y="21148"/>
                    <a:pt x="4422" y="20299"/>
                  </a:cubicBezTo>
                  <a:cubicBezTo>
                    <a:pt x="7709" y="19449"/>
                    <a:pt x="13657" y="16537"/>
                    <a:pt x="17100" y="13624"/>
                  </a:cubicBezTo>
                  <a:cubicBezTo>
                    <a:pt x="20544" y="10712"/>
                    <a:pt x="21483" y="7800"/>
                    <a:pt x="20231" y="5737"/>
                  </a:cubicBezTo>
                  <a:cubicBezTo>
                    <a:pt x="18979" y="3674"/>
                    <a:pt x="15535" y="2460"/>
                    <a:pt x="12561" y="2703"/>
                  </a:cubicBezTo>
                  <a:cubicBezTo>
                    <a:pt x="9587" y="2946"/>
                    <a:pt x="7083" y="4645"/>
                    <a:pt x="4579" y="6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2062741" y="2806031"/>
              <a:ext cx="115407" cy="55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68" fill="norm" stroke="1" extrusionOk="0">
                  <a:moveTo>
                    <a:pt x="0" y="7270"/>
                  </a:moveTo>
                  <a:cubicBezTo>
                    <a:pt x="785" y="9642"/>
                    <a:pt x="1571" y="12015"/>
                    <a:pt x="2356" y="14224"/>
                  </a:cubicBezTo>
                  <a:cubicBezTo>
                    <a:pt x="3142" y="16433"/>
                    <a:pt x="3927" y="18479"/>
                    <a:pt x="4124" y="19747"/>
                  </a:cubicBezTo>
                  <a:cubicBezTo>
                    <a:pt x="4320" y="21015"/>
                    <a:pt x="3927" y="21506"/>
                    <a:pt x="3535" y="21465"/>
                  </a:cubicBezTo>
                  <a:cubicBezTo>
                    <a:pt x="3142" y="21424"/>
                    <a:pt x="2749" y="20851"/>
                    <a:pt x="2553" y="18888"/>
                  </a:cubicBezTo>
                  <a:cubicBezTo>
                    <a:pt x="2356" y="16924"/>
                    <a:pt x="2356" y="13570"/>
                    <a:pt x="3142" y="10379"/>
                  </a:cubicBezTo>
                  <a:cubicBezTo>
                    <a:pt x="3927" y="7188"/>
                    <a:pt x="5498" y="4161"/>
                    <a:pt x="6873" y="2401"/>
                  </a:cubicBezTo>
                  <a:cubicBezTo>
                    <a:pt x="8247" y="642"/>
                    <a:pt x="9425" y="151"/>
                    <a:pt x="10800" y="29"/>
                  </a:cubicBezTo>
                  <a:cubicBezTo>
                    <a:pt x="12175" y="-94"/>
                    <a:pt x="13745" y="151"/>
                    <a:pt x="16102" y="1133"/>
                  </a:cubicBezTo>
                  <a:cubicBezTo>
                    <a:pt x="18458" y="2115"/>
                    <a:pt x="21600" y="3833"/>
                    <a:pt x="21404" y="5306"/>
                  </a:cubicBezTo>
                  <a:cubicBezTo>
                    <a:pt x="21207" y="6779"/>
                    <a:pt x="17673" y="8006"/>
                    <a:pt x="14727" y="8783"/>
                  </a:cubicBezTo>
                  <a:cubicBezTo>
                    <a:pt x="11782" y="9561"/>
                    <a:pt x="9425" y="9888"/>
                    <a:pt x="7069" y="10092"/>
                  </a:cubicBezTo>
                  <a:cubicBezTo>
                    <a:pt x="4713" y="10297"/>
                    <a:pt x="2356" y="10379"/>
                    <a:pt x="1767" y="10051"/>
                  </a:cubicBezTo>
                  <a:cubicBezTo>
                    <a:pt x="1178" y="9724"/>
                    <a:pt x="2356" y="8988"/>
                    <a:pt x="3535" y="8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2218038" y="2855352"/>
              <a:ext cx="87130" cy="1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160" fill="norm" stroke="1" extrusionOk="0">
                  <a:moveTo>
                    <a:pt x="19946" y="1621"/>
                  </a:moveTo>
                  <a:cubicBezTo>
                    <a:pt x="17983" y="746"/>
                    <a:pt x="16019" y="-130"/>
                    <a:pt x="14055" y="16"/>
                  </a:cubicBezTo>
                  <a:cubicBezTo>
                    <a:pt x="12092" y="162"/>
                    <a:pt x="10128" y="1329"/>
                    <a:pt x="7428" y="4394"/>
                  </a:cubicBezTo>
                  <a:cubicBezTo>
                    <a:pt x="4728" y="7459"/>
                    <a:pt x="1292" y="12421"/>
                    <a:pt x="310" y="15632"/>
                  </a:cubicBezTo>
                  <a:cubicBezTo>
                    <a:pt x="-672" y="18843"/>
                    <a:pt x="801" y="20302"/>
                    <a:pt x="3010" y="20886"/>
                  </a:cubicBezTo>
                  <a:cubicBezTo>
                    <a:pt x="5219" y="21470"/>
                    <a:pt x="8164" y="21178"/>
                    <a:pt x="11601" y="19427"/>
                  </a:cubicBezTo>
                  <a:cubicBezTo>
                    <a:pt x="15037" y="17675"/>
                    <a:pt x="18964" y="14465"/>
                    <a:pt x="19946" y="11254"/>
                  </a:cubicBezTo>
                  <a:cubicBezTo>
                    <a:pt x="20928" y="8043"/>
                    <a:pt x="18964" y="4832"/>
                    <a:pt x="17001" y="1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2408528" y="2636393"/>
              <a:ext cx="16164" cy="35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541" fill="norm" stroke="1" extrusionOk="0">
                  <a:moveTo>
                    <a:pt x="12518" y="1271"/>
                  </a:moveTo>
                  <a:cubicBezTo>
                    <a:pt x="12518" y="635"/>
                    <a:pt x="12518" y="0"/>
                    <a:pt x="9818" y="0"/>
                  </a:cubicBezTo>
                  <a:cubicBezTo>
                    <a:pt x="7118" y="0"/>
                    <a:pt x="1718" y="635"/>
                    <a:pt x="368" y="2922"/>
                  </a:cubicBezTo>
                  <a:cubicBezTo>
                    <a:pt x="-982" y="5209"/>
                    <a:pt x="1718" y="9148"/>
                    <a:pt x="3068" y="12325"/>
                  </a:cubicBezTo>
                  <a:cubicBezTo>
                    <a:pt x="4418" y="15501"/>
                    <a:pt x="4418" y="17915"/>
                    <a:pt x="4418" y="19440"/>
                  </a:cubicBezTo>
                  <a:cubicBezTo>
                    <a:pt x="4418" y="20965"/>
                    <a:pt x="4418" y="21600"/>
                    <a:pt x="7118" y="21536"/>
                  </a:cubicBezTo>
                  <a:cubicBezTo>
                    <a:pt x="9818" y="21473"/>
                    <a:pt x="15218" y="20711"/>
                    <a:pt x="20618" y="199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500891" y="2644860"/>
              <a:ext cx="6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49"/>
                    <a:pt x="7200" y="9698"/>
                    <a:pt x="3600" y="13298"/>
                  </a:cubicBezTo>
                  <a:cubicBezTo>
                    <a:pt x="0" y="16898"/>
                    <a:pt x="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2577091" y="2790910"/>
              <a:ext cx="1" cy="152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2577091" y="2721060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2646941" y="2746460"/>
              <a:ext cx="98708" cy="15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8" fill="norm" stroke="1" extrusionOk="0">
                  <a:moveTo>
                    <a:pt x="0" y="0"/>
                  </a:moveTo>
                  <a:cubicBezTo>
                    <a:pt x="1838" y="5968"/>
                    <a:pt x="3677" y="11937"/>
                    <a:pt x="4366" y="15774"/>
                  </a:cubicBezTo>
                  <a:cubicBezTo>
                    <a:pt x="5055" y="19611"/>
                    <a:pt x="4596" y="21316"/>
                    <a:pt x="4136" y="21458"/>
                  </a:cubicBezTo>
                  <a:cubicBezTo>
                    <a:pt x="3677" y="21600"/>
                    <a:pt x="3217" y="20179"/>
                    <a:pt x="3447" y="16911"/>
                  </a:cubicBezTo>
                  <a:cubicBezTo>
                    <a:pt x="3677" y="13642"/>
                    <a:pt x="4596" y="8526"/>
                    <a:pt x="6204" y="5400"/>
                  </a:cubicBezTo>
                  <a:cubicBezTo>
                    <a:pt x="7813" y="2274"/>
                    <a:pt x="10111" y="1137"/>
                    <a:pt x="12409" y="568"/>
                  </a:cubicBezTo>
                  <a:cubicBezTo>
                    <a:pt x="14706" y="0"/>
                    <a:pt x="17004" y="0"/>
                    <a:pt x="18613" y="2700"/>
                  </a:cubicBezTo>
                  <a:cubicBezTo>
                    <a:pt x="20221" y="5400"/>
                    <a:pt x="21140" y="10800"/>
                    <a:pt x="21370" y="14353"/>
                  </a:cubicBezTo>
                  <a:cubicBezTo>
                    <a:pt x="21600" y="17905"/>
                    <a:pt x="21140" y="19611"/>
                    <a:pt x="20681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2754891" y="2760987"/>
              <a:ext cx="113575" cy="51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92" fill="norm" stroke="1" extrusionOk="0">
                  <a:moveTo>
                    <a:pt x="16800" y="2015"/>
                  </a:moveTo>
                  <a:cubicBezTo>
                    <a:pt x="16000" y="1144"/>
                    <a:pt x="15200" y="273"/>
                    <a:pt x="14200" y="56"/>
                  </a:cubicBezTo>
                  <a:cubicBezTo>
                    <a:pt x="13200" y="-162"/>
                    <a:pt x="12000" y="273"/>
                    <a:pt x="10800" y="1144"/>
                  </a:cubicBezTo>
                  <a:cubicBezTo>
                    <a:pt x="9600" y="2015"/>
                    <a:pt x="8400" y="3322"/>
                    <a:pt x="7800" y="4236"/>
                  </a:cubicBezTo>
                  <a:cubicBezTo>
                    <a:pt x="7200" y="5151"/>
                    <a:pt x="7200" y="5673"/>
                    <a:pt x="8200" y="5935"/>
                  </a:cubicBezTo>
                  <a:cubicBezTo>
                    <a:pt x="9200" y="6196"/>
                    <a:pt x="11200" y="6196"/>
                    <a:pt x="12800" y="6022"/>
                  </a:cubicBezTo>
                  <a:cubicBezTo>
                    <a:pt x="14400" y="5848"/>
                    <a:pt x="15600" y="5499"/>
                    <a:pt x="16600" y="5064"/>
                  </a:cubicBezTo>
                  <a:cubicBezTo>
                    <a:pt x="17600" y="4628"/>
                    <a:pt x="18400" y="4106"/>
                    <a:pt x="18800" y="3627"/>
                  </a:cubicBezTo>
                  <a:cubicBezTo>
                    <a:pt x="19200" y="3148"/>
                    <a:pt x="19200" y="2712"/>
                    <a:pt x="18600" y="2669"/>
                  </a:cubicBezTo>
                  <a:cubicBezTo>
                    <a:pt x="18000" y="2625"/>
                    <a:pt x="16800" y="2973"/>
                    <a:pt x="16400" y="4019"/>
                  </a:cubicBezTo>
                  <a:cubicBezTo>
                    <a:pt x="16000" y="5064"/>
                    <a:pt x="16400" y="6806"/>
                    <a:pt x="17400" y="9070"/>
                  </a:cubicBezTo>
                  <a:cubicBezTo>
                    <a:pt x="18400" y="11335"/>
                    <a:pt x="20000" y="14122"/>
                    <a:pt x="20800" y="15994"/>
                  </a:cubicBezTo>
                  <a:cubicBezTo>
                    <a:pt x="21600" y="17867"/>
                    <a:pt x="21600" y="18825"/>
                    <a:pt x="21200" y="19522"/>
                  </a:cubicBezTo>
                  <a:cubicBezTo>
                    <a:pt x="20800" y="20219"/>
                    <a:pt x="20000" y="20654"/>
                    <a:pt x="18400" y="20959"/>
                  </a:cubicBezTo>
                  <a:cubicBezTo>
                    <a:pt x="16800" y="21264"/>
                    <a:pt x="14400" y="21438"/>
                    <a:pt x="11200" y="21133"/>
                  </a:cubicBezTo>
                  <a:cubicBezTo>
                    <a:pt x="8000" y="20828"/>
                    <a:pt x="4000" y="20044"/>
                    <a:pt x="0" y="19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290011" y="2736302"/>
              <a:ext cx="137981" cy="22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110" fill="norm" stroke="1" extrusionOk="0">
                  <a:moveTo>
                    <a:pt x="17407" y="3888"/>
                  </a:moveTo>
                  <a:cubicBezTo>
                    <a:pt x="17407" y="2513"/>
                    <a:pt x="17407" y="1139"/>
                    <a:pt x="16589" y="451"/>
                  </a:cubicBezTo>
                  <a:cubicBezTo>
                    <a:pt x="15770" y="-236"/>
                    <a:pt x="14134" y="-236"/>
                    <a:pt x="11516" y="1139"/>
                  </a:cubicBezTo>
                  <a:cubicBezTo>
                    <a:pt x="8898" y="2513"/>
                    <a:pt x="5298" y="5262"/>
                    <a:pt x="3007" y="8109"/>
                  </a:cubicBezTo>
                  <a:cubicBezTo>
                    <a:pt x="716" y="10957"/>
                    <a:pt x="-266" y="13902"/>
                    <a:pt x="61" y="16357"/>
                  </a:cubicBezTo>
                  <a:cubicBezTo>
                    <a:pt x="389" y="18811"/>
                    <a:pt x="2025" y="20775"/>
                    <a:pt x="5789" y="21069"/>
                  </a:cubicBezTo>
                  <a:cubicBezTo>
                    <a:pt x="9552" y="21364"/>
                    <a:pt x="15443" y="19989"/>
                    <a:pt x="21334" y="18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3529954" y="2587710"/>
              <a:ext cx="107588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42" fill="norm" stroke="1" extrusionOk="0">
                  <a:moveTo>
                    <a:pt x="7551" y="0"/>
                  </a:moveTo>
                  <a:cubicBezTo>
                    <a:pt x="6280" y="1481"/>
                    <a:pt x="5009" y="2962"/>
                    <a:pt x="4162" y="5307"/>
                  </a:cubicBezTo>
                  <a:cubicBezTo>
                    <a:pt x="3315" y="7653"/>
                    <a:pt x="2892" y="10862"/>
                    <a:pt x="2256" y="13515"/>
                  </a:cubicBezTo>
                  <a:cubicBezTo>
                    <a:pt x="1621" y="16169"/>
                    <a:pt x="774" y="18267"/>
                    <a:pt x="351" y="19625"/>
                  </a:cubicBezTo>
                  <a:cubicBezTo>
                    <a:pt x="-73" y="20983"/>
                    <a:pt x="-73" y="21600"/>
                    <a:pt x="139" y="21538"/>
                  </a:cubicBezTo>
                  <a:cubicBezTo>
                    <a:pt x="351" y="21477"/>
                    <a:pt x="774" y="20736"/>
                    <a:pt x="1833" y="19317"/>
                  </a:cubicBezTo>
                  <a:cubicBezTo>
                    <a:pt x="2892" y="17897"/>
                    <a:pt x="4586" y="15799"/>
                    <a:pt x="5856" y="14441"/>
                  </a:cubicBezTo>
                  <a:cubicBezTo>
                    <a:pt x="7127" y="13083"/>
                    <a:pt x="7974" y="12466"/>
                    <a:pt x="9456" y="12034"/>
                  </a:cubicBezTo>
                  <a:cubicBezTo>
                    <a:pt x="10939" y="11602"/>
                    <a:pt x="13056" y="11355"/>
                    <a:pt x="14539" y="11602"/>
                  </a:cubicBezTo>
                  <a:cubicBezTo>
                    <a:pt x="16021" y="11849"/>
                    <a:pt x="16868" y="12590"/>
                    <a:pt x="17292" y="13701"/>
                  </a:cubicBezTo>
                  <a:cubicBezTo>
                    <a:pt x="17715" y="14811"/>
                    <a:pt x="17715" y="16293"/>
                    <a:pt x="18351" y="17280"/>
                  </a:cubicBezTo>
                  <a:cubicBezTo>
                    <a:pt x="18986" y="18267"/>
                    <a:pt x="20256" y="18761"/>
                    <a:pt x="21527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3680771" y="2778210"/>
              <a:ext cx="97016" cy="12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32" fill="norm" stroke="1" extrusionOk="0">
                  <a:moveTo>
                    <a:pt x="16809" y="2125"/>
                  </a:moveTo>
                  <a:cubicBezTo>
                    <a:pt x="13592" y="1062"/>
                    <a:pt x="10375" y="0"/>
                    <a:pt x="7848" y="0"/>
                  </a:cubicBezTo>
                  <a:cubicBezTo>
                    <a:pt x="5320" y="0"/>
                    <a:pt x="3482" y="1062"/>
                    <a:pt x="2103" y="4249"/>
                  </a:cubicBezTo>
                  <a:cubicBezTo>
                    <a:pt x="724" y="7436"/>
                    <a:pt x="-195" y="12748"/>
                    <a:pt x="35" y="16111"/>
                  </a:cubicBezTo>
                  <a:cubicBezTo>
                    <a:pt x="265" y="19475"/>
                    <a:pt x="1643" y="20892"/>
                    <a:pt x="4631" y="21246"/>
                  </a:cubicBezTo>
                  <a:cubicBezTo>
                    <a:pt x="7618" y="21600"/>
                    <a:pt x="12214" y="20892"/>
                    <a:pt x="15431" y="18590"/>
                  </a:cubicBezTo>
                  <a:cubicBezTo>
                    <a:pt x="18648" y="16289"/>
                    <a:pt x="20486" y="12393"/>
                    <a:pt x="20945" y="9561"/>
                  </a:cubicBezTo>
                  <a:cubicBezTo>
                    <a:pt x="21405" y="6728"/>
                    <a:pt x="20486" y="4957"/>
                    <a:pt x="18877" y="3895"/>
                  </a:cubicBezTo>
                  <a:cubicBezTo>
                    <a:pt x="17269" y="2833"/>
                    <a:pt x="14971" y="2479"/>
                    <a:pt x="12673" y="2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3815341" y="2778210"/>
              <a:ext cx="31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950"/>
                    <a:pt x="14400" y="9900"/>
                    <a:pt x="18000" y="13500"/>
                  </a:cubicBezTo>
                  <a:cubicBezTo>
                    <a:pt x="21600" y="17100"/>
                    <a:pt x="2160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3813261" y="2670260"/>
              <a:ext cx="3383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8" h="21600" fill="norm" stroke="1" extrusionOk="0">
                  <a:moveTo>
                    <a:pt x="12684" y="21600"/>
                  </a:moveTo>
                  <a:cubicBezTo>
                    <a:pt x="8873" y="18277"/>
                    <a:pt x="5061" y="14954"/>
                    <a:pt x="2520" y="11631"/>
                  </a:cubicBezTo>
                  <a:cubicBezTo>
                    <a:pt x="-21" y="8308"/>
                    <a:pt x="-1292" y="4985"/>
                    <a:pt x="1884" y="3046"/>
                  </a:cubicBezTo>
                  <a:cubicBezTo>
                    <a:pt x="5061" y="1108"/>
                    <a:pt x="12684" y="554"/>
                    <a:pt x="203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3895965" y="2702010"/>
              <a:ext cx="122577" cy="15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66" fill="norm" stroke="1" extrusionOk="0">
                  <a:moveTo>
                    <a:pt x="13513" y="0"/>
                  </a:moveTo>
                  <a:cubicBezTo>
                    <a:pt x="10584" y="0"/>
                    <a:pt x="7655" y="0"/>
                    <a:pt x="5276" y="2400"/>
                  </a:cubicBezTo>
                  <a:cubicBezTo>
                    <a:pt x="2896" y="4800"/>
                    <a:pt x="1065" y="9600"/>
                    <a:pt x="333" y="12750"/>
                  </a:cubicBezTo>
                  <a:cubicBezTo>
                    <a:pt x="-399" y="15900"/>
                    <a:pt x="-33" y="17400"/>
                    <a:pt x="2530" y="18750"/>
                  </a:cubicBezTo>
                  <a:cubicBezTo>
                    <a:pt x="5093" y="20100"/>
                    <a:pt x="9852" y="21300"/>
                    <a:pt x="13330" y="21450"/>
                  </a:cubicBezTo>
                  <a:cubicBezTo>
                    <a:pt x="16808" y="21600"/>
                    <a:pt x="19004" y="20700"/>
                    <a:pt x="21201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4039137" y="2674669"/>
              <a:ext cx="119105" cy="16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199" fill="norm" stroke="1" extrusionOk="0">
                  <a:moveTo>
                    <a:pt x="4270" y="9968"/>
                  </a:moveTo>
                  <a:cubicBezTo>
                    <a:pt x="6544" y="10238"/>
                    <a:pt x="8818" y="10508"/>
                    <a:pt x="11091" y="9563"/>
                  </a:cubicBezTo>
                  <a:cubicBezTo>
                    <a:pt x="13365" y="8618"/>
                    <a:pt x="15639" y="6458"/>
                    <a:pt x="16965" y="4703"/>
                  </a:cubicBezTo>
                  <a:cubicBezTo>
                    <a:pt x="18291" y="2948"/>
                    <a:pt x="18670" y="1598"/>
                    <a:pt x="17912" y="788"/>
                  </a:cubicBezTo>
                  <a:cubicBezTo>
                    <a:pt x="17155" y="-22"/>
                    <a:pt x="15260" y="-292"/>
                    <a:pt x="12607" y="383"/>
                  </a:cubicBezTo>
                  <a:cubicBezTo>
                    <a:pt x="9955" y="1058"/>
                    <a:pt x="6544" y="2678"/>
                    <a:pt x="4270" y="5513"/>
                  </a:cubicBezTo>
                  <a:cubicBezTo>
                    <a:pt x="1997" y="8348"/>
                    <a:pt x="860" y="12398"/>
                    <a:pt x="291" y="15233"/>
                  </a:cubicBezTo>
                  <a:cubicBezTo>
                    <a:pt x="-277" y="18068"/>
                    <a:pt x="-277" y="19688"/>
                    <a:pt x="2755" y="20498"/>
                  </a:cubicBezTo>
                  <a:cubicBezTo>
                    <a:pt x="5786" y="21308"/>
                    <a:pt x="11849" y="21308"/>
                    <a:pt x="15449" y="21038"/>
                  </a:cubicBezTo>
                  <a:cubicBezTo>
                    <a:pt x="19049" y="20768"/>
                    <a:pt x="20186" y="20228"/>
                    <a:pt x="21323" y="19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4247141" y="2655843"/>
              <a:ext cx="114301" cy="24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fill="norm" stroke="1" extrusionOk="0">
                  <a:moveTo>
                    <a:pt x="21600" y="2945"/>
                  </a:moveTo>
                  <a:cubicBezTo>
                    <a:pt x="21600" y="2013"/>
                    <a:pt x="21600" y="1082"/>
                    <a:pt x="20600" y="524"/>
                  </a:cubicBezTo>
                  <a:cubicBezTo>
                    <a:pt x="19600" y="-35"/>
                    <a:pt x="17600" y="-221"/>
                    <a:pt x="14600" y="338"/>
                  </a:cubicBezTo>
                  <a:cubicBezTo>
                    <a:pt x="11600" y="896"/>
                    <a:pt x="7600" y="2200"/>
                    <a:pt x="5200" y="3782"/>
                  </a:cubicBezTo>
                  <a:cubicBezTo>
                    <a:pt x="2800" y="5365"/>
                    <a:pt x="2000" y="7227"/>
                    <a:pt x="3400" y="8810"/>
                  </a:cubicBezTo>
                  <a:cubicBezTo>
                    <a:pt x="4800" y="10393"/>
                    <a:pt x="8400" y="11696"/>
                    <a:pt x="11400" y="12907"/>
                  </a:cubicBezTo>
                  <a:cubicBezTo>
                    <a:pt x="14400" y="14117"/>
                    <a:pt x="16800" y="15234"/>
                    <a:pt x="18400" y="16258"/>
                  </a:cubicBezTo>
                  <a:cubicBezTo>
                    <a:pt x="20000" y="17282"/>
                    <a:pt x="20800" y="18213"/>
                    <a:pt x="19400" y="19051"/>
                  </a:cubicBezTo>
                  <a:cubicBezTo>
                    <a:pt x="18000" y="19889"/>
                    <a:pt x="14400" y="20634"/>
                    <a:pt x="10800" y="21007"/>
                  </a:cubicBezTo>
                  <a:cubicBezTo>
                    <a:pt x="7200" y="21379"/>
                    <a:pt x="3600" y="21379"/>
                    <a:pt x="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4864537" y="2429084"/>
              <a:ext cx="447831" cy="71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77" fill="norm" stroke="1" extrusionOk="0">
                  <a:moveTo>
                    <a:pt x="8145" y="9878"/>
                  </a:moveTo>
                  <a:cubicBezTo>
                    <a:pt x="8044" y="9434"/>
                    <a:pt x="7942" y="8991"/>
                    <a:pt x="7689" y="8643"/>
                  </a:cubicBezTo>
                  <a:cubicBezTo>
                    <a:pt x="7435" y="8294"/>
                    <a:pt x="7030" y="8041"/>
                    <a:pt x="5965" y="8389"/>
                  </a:cubicBezTo>
                  <a:cubicBezTo>
                    <a:pt x="4900" y="8738"/>
                    <a:pt x="3176" y="9688"/>
                    <a:pt x="2061" y="10638"/>
                  </a:cubicBezTo>
                  <a:cubicBezTo>
                    <a:pt x="945" y="11588"/>
                    <a:pt x="438" y="12538"/>
                    <a:pt x="185" y="13172"/>
                  </a:cubicBezTo>
                  <a:cubicBezTo>
                    <a:pt x="-69" y="13805"/>
                    <a:pt x="-69" y="14122"/>
                    <a:pt x="235" y="14344"/>
                  </a:cubicBezTo>
                  <a:cubicBezTo>
                    <a:pt x="539" y="14565"/>
                    <a:pt x="1148" y="14692"/>
                    <a:pt x="2010" y="14439"/>
                  </a:cubicBezTo>
                  <a:cubicBezTo>
                    <a:pt x="2872" y="14185"/>
                    <a:pt x="3987" y="13552"/>
                    <a:pt x="5255" y="12222"/>
                  </a:cubicBezTo>
                  <a:cubicBezTo>
                    <a:pt x="6523" y="10891"/>
                    <a:pt x="7942" y="8864"/>
                    <a:pt x="8956" y="6837"/>
                  </a:cubicBezTo>
                  <a:cubicBezTo>
                    <a:pt x="9970" y="4810"/>
                    <a:pt x="10579" y="2783"/>
                    <a:pt x="10832" y="1612"/>
                  </a:cubicBezTo>
                  <a:cubicBezTo>
                    <a:pt x="11086" y="440"/>
                    <a:pt x="10985" y="123"/>
                    <a:pt x="10680" y="28"/>
                  </a:cubicBezTo>
                  <a:cubicBezTo>
                    <a:pt x="10376" y="-67"/>
                    <a:pt x="9869" y="60"/>
                    <a:pt x="9311" y="725"/>
                  </a:cubicBezTo>
                  <a:cubicBezTo>
                    <a:pt x="8754" y="1390"/>
                    <a:pt x="8145" y="2593"/>
                    <a:pt x="7689" y="4177"/>
                  </a:cubicBezTo>
                  <a:cubicBezTo>
                    <a:pt x="7232" y="5761"/>
                    <a:pt x="6928" y="7724"/>
                    <a:pt x="6827" y="8896"/>
                  </a:cubicBezTo>
                  <a:cubicBezTo>
                    <a:pt x="6725" y="10068"/>
                    <a:pt x="6827" y="10448"/>
                    <a:pt x="7131" y="10765"/>
                  </a:cubicBezTo>
                  <a:cubicBezTo>
                    <a:pt x="7435" y="11081"/>
                    <a:pt x="7942" y="11335"/>
                    <a:pt x="8500" y="11398"/>
                  </a:cubicBezTo>
                  <a:cubicBezTo>
                    <a:pt x="9058" y="11461"/>
                    <a:pt x="9666" y="11335"/>
                    <a:pt x="10325" y="10986"/>
                  </a:cubicBezTo>
                  <a:cubicBezTo>
                    <a:pt x="10985" y="10638"/>
                    <a:pt x="11694" y="10068"/>
                    <a:pt x="12049" y="9561"/>
                  </a:cubicBezTo>
                  <a:cubicBezTo>
                    <a:pt x="12404" y="9054"/>
                    <a:pt x="12404" y="8611"/>
                    <a:pt x="12252" y="8548"/>
                  </a:cubicBezTo>
                  <a:cubicBezTo>
                    <a:pt x="12100" y="8484"/>
                    <a:pt x="11796" y="8801"/>
                    <a:pt x="11492" y="9371"/>
                  </a:cubicBezTo>
                  <a:cubicBezTo>
                    <a:pt x="11187" y="9941"/>
                    <a:pt x="10883" y="10765"/>
                    <a:pt x="10883" y="11335"/>
                  </a:cubicBezTo>
                  <a:cubicBezTo>
                    <a:pt x="10883" y="11905"/>
                    <a:pt x="11187" y="12222"/>
                    <a:pt x="11593" y="12443"/>
                  </a:cubicBezTo>
                  <a:cubicBezTo>
                    <a:pt x="11999" y="12665"/>
                    <a:pt x="12506" y="12792"/>
                    <a:pt x="12962" y="12760"/>
                  </a:cubicBezTo>
                  <a:cubicBezTo>
                    <a:pt x="13418" y="12728"/>
                    <a:pt x="13824" y="12538"/>
                    <a:pt x="14331" y="12222"/>
                  </a:cubicBezTo>
                  <a:cubicBezTo>
                    <a:pt x="14838" y="11905"/>
                    <a:pt x="15446" y="11461"/>
                    <a:pt x="15852" y="11050"/>
                  </a:cubicBezTo>
                  <a:cubicBezTo>
                    <a:pt x="16258" y="10638"/>
                    <a:pt x="16461" y="10258"/>
                    <a:pt x="16562" y="10258"/>
                  </a:cubicBezTo>
                  <a:cubicBezTo>
                    <a:pt x="16663" y="10258"/>
                    <a:pt x="16663" y="10638"/>
                    <a:pt x="16511" y="11778"/>
                  </a:cubicBezTo>
                  <a:cubicBezTo>
                    <a:pt x="16359" y="12918"/>
                    <a:pt x="16055" y="14819"/>
                    <a:pt x="15801" y="16466"/>
                  </a:cubicBezTo>
                  <a:cubicBezTo>
                    <a:pt x="15548" y="18112"/>
                    <a:pt x="15345" y="19506"/>
                    <a:pt x="15244" y="20361"/>
                  </a:cubicBezTo>
                  <a:cubicBezTo>
                    <a:pt x="15142" y="21216"/>
                    <a:pt x="15142" y="21533"/>
                    <a:pt x="15193" y="21470"/>
                  </a:cubicBezTo>
                  <a:cubicBezTo>
                    <a:pt x="15244" y="21406"/>
                    <a:pt x="15345" y="20963"/>
                    <a:pt x="15801" y="19601"/>
                  </a:cubicBezTo>
                  <a:cubicBezTo>
                    <a:pt x="16258" y="18239"/>
                    <a:pt x="17069" y="15959"/>
                    <a:pt x="17677" y="13742"/>
                  </a:cubicBezTo>
                  <a:cubicBezTo>
                    <a:pt x="18286" y="11525"/>
                    <a:pt x="18692" y="9371"/>
                    <a:pt x="18945" y="8136"/>
                  </a:cubicBezTo>
                  <a:cubicBezTo>
                    <a:pt x="19199" y="6901"/>
                    <a:pt x="19300" y="6584"/>
                    <a:pt x="19554" y="6299"/>
                  </a:cubicBezTo>
                  <a:cubicBezTo>
                    <a:pt x="19807" y="6014"/>
                    <a:pt x="20213" y="5761"/>
                    <a:pt x="20568" y="5761"/>
                  </a:cubicBezTo>
                  <a:cubicBezTo>
                    <a:pt x="20923" y="5761"/>
                    <a:pt x="21227" y="6014"/>
                    <a:pt x="21379" y="6489"/>
                  </a:cubicBezTo>
                  <a:cubicBezTo>
                    <a:pt x="21531" y="6964"/>
                    <a:pt x="21531" y="7661"/>
                    <a:pt x="20669" y="8548"/>
                  </a:cubicBezTo>
                  <a:cubicBezTo>
                    <a:pt x="19807" y="9434"/>
                    <a:pt x="18083" y="10511"/>
                    <a:pt x="16359" y="1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378814" y="2637981"/>
              <a:ext cx="93878" cy="16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019" fill="norm" stroke="1" extrusionOk="0">
                  <a:moveTo>
                    <a:pt x="1129" y="10339"/>
                  </a:moveTo>
                  <a:cubicBezTo>
                    <a:pt x="3529" y="10339"/>
                    <a:pt x="5929" y="10339"/>
                    <a:pt x="8329" y="9549"/>
                  </a:cubicBezTo>
                  <a:cubicBezTo>
                    <a:pt x="10729" y="8759"/>
                    <a:pt x="13129" y="7178"/>
                    <a:pt x="14569" y="5466"/>
                  </a:cubicBezTo>
                  <a:cubicBezTo>
                    <a:pt x="16009" y="3754"/>
                    <a:pt x="16489" y="1910"/>
                    <a:pt x="15529" y="856"/>
                  </a:cubicBezTo>
                  <a:cubicBezTo>
                    <a:pt x="14569" y="-198"/>
                    <a:pt x="12169" y="-461"/>
                    <a:pt x="9289" y="1119"/>
                  </a:cubicBezTo>
                  <a:cubicBezTo>
                    <a:pt x="6409" y="2700"/>
                    <a:pt x="3049" y="6124"/>
                    <a:pt x="1369" y="9285"/>
                  </a:cubicBezTo>
                  <a:cubicBezTo>
                    <a:pt x="-311" y="12446"/>
                    <a:pt x="-311" y="15344"/>
                    <a:pt x="649" y="17451"/>
                  </a:cubicBezTo>
                  <a:cubicBezTo>
                    <a:pt x="1609" y="19559"/>
                    <a:pt x="3529" y="20876"/>
                    <a:pt x="7129" y="21007"/>
                  </a:cubicBezTo>
                  <a:cubicBezTo>
                    <a:pt x="10729" y="21139"/>
                    <a:pt x="16009" y="20085"/>
                    <a:pt x="21289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5517567" y="2682960"/>
              <a:ext cx="7577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3479" y="0"/>
                  </a:moveTo>
                  <a:cubicBezTo>
                    <a:pt x="2879" y="5322"/>
                    <a:pt x="2279" y="10643"/>
                    <a:pt x="1679" y="14243"/>
                  </a:cubicBezTo>
                  <a:cubicBezTo>
                    <a:pt x="1079" y="17843"/>
                    <a:pt x="479" y="19722"/>
                    <a:pt x="179" y="19878"/>
                  </a:cubicBezTo>
                  <a:cubicBezTo>
                    <a:pt x="-121" y="20035"/>
                    <a:pt x="-121" y="18470"/>
                    <a:pt x="779" y="15339"/>
                  </a:cubicBezTo>
                  <a:cubicBezTo>
                    <a:pt x="1679" y="12209"/>
                    <a:pt x="3479" y="7513"/>
                    <a:pt x="6179" y="4696"/>
                  </a:cubicBezTo>
                  <a:cubicBezTo>
                    <a:pt x="8879" y="1878"/>
                    <a:pt x="12479" y="939"/>
                    <a:pt x="14579" y="1409"/>
                  </a:cubicBezTo>
                  <a:cubicBezTo>
                    <a:pt x="16679" y="1878"/>
                    <a:pt x="17279" y="3757"/>
                    <a:pt x="17879" y="7043"/>
                  </a:cubicBezTo>
                  <a:cubicBezTo>
                    <a:pt x="18479" y="10330"/>
                    <a:pt x="19079" y="15026"/>
                    <a:pt x="19679" y="17687"/>
                  </a:cubicBezTo>
                  <a:cubicBezTo>
                    <a:pt x="20279" y="20348"/>
                    <a:pt x="20879" y="20974"/>
                    <a:pt x="214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5628587" y="2365661"/>
              <a:ext cx="186472" cy="49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99" fill="norm" stroke="1" extrusionOk="0">
                  <a:moveTo>
                    <a:pt x="11977" y="14391"/>
                  </a:moveTo>
                  <a:cubicBezTo>
                    <a:pt x="11491" y="13745"/>
                    <a:pt x="11006" y="13099"/>
                    <a:pt x="10157" y="12914"/>
                  </a:cubicBezTo>
                  <a:cubicBezTo>
                    <a:pt x="9307" y="12730"/>
                    <a:pt x="8094" y="13007"/>
                    <a:pt x="6395" y="13930"/>
                  </a:cubicBezTo>
                  <a:cubicBezTo>
                    <a:pt x="4696" y="14853"/>
                    <a:pt x="2512" y="16422"/>
                    <a:pt x="1298" y="17668"/>
                  </a:cubicBezTo>
                  <a:cubicBezTo>
                    <a:pt x="85" y="18914"/>
                    <a:pt x="-158" y="19837"/>
                    <a:pt x="85" y="20484"/>
                  </a:cubicBezTo>
                  <a:cubicBezTo>
                    <a:pt x="327" y="21130"/>
                    <a:pt x="1055" y="21499"/>
                    <a:pt x="1905" y="21499"/>
                  </a:cubicBezTo>
                  <a:cubicBezTo>
                    <a:pt x="2754" y="21499"/>
                    <a:pt x="3725" y="21130"/>
                    <a:pt x="6273" y="19468"/>
                  </a:cubicBezTo>
                  <a:cubicBezTo>
                    <a:pt x="8822" y="17807"/>
                    <a:pt x="12948" y="14853"/>
                    <a:pt x="15739" y="11853"/>
                  </a:cubicBezTo>
                  <a:cubicBezTo>
                    <a:pt x="18530" y="8853"/>
                    <a:pt x="19986" y="5807"/>
                    <a:pt x="20714" y="4007"/>
                  </a:cubicBezTo>
                  <a:cubicBezTo>
                    <a:pt x="21442" y="2207"/>
                    <a:pt x="21442" y="1653"/>
                    <a:pt x="21321" y="1145"/>
                  </a:cubicBezTo>
                  <a:cubicBezTo>
                    <a:pt x="21199" y="637"/>
                    <a:pt x="20957" y="176"/>
                    <a:pt x="20229" y="37"/>
                  </a:cubicBezTo>
                  <a:cubicBezTo>
                    <a:pt x="19500" y="-101"/>
                    <a:pt x="18287" y="84"/>
                    <a:pt x="16709" y="1653"/>
                  </a:cubicBezTo>
                  <a:cubicBezTo>
                    <a:pt x="15132" y="3222"/>
                    <a:pt x="13190" y="6176"/>
                    <a:pt x="12098" y="8530"/>
                  </a:cubicBezTo>
                  <a:cubicBezTo>
                    <a:pt x="11006" y="10884"/>
                    <a:pt x="10763" y="12637"/>
                    <a:pt x="11491" y="14022"/>
                  </a:cubicBezTo>
                  <a:cubicBezTo>
                    <a:pt x="12220" y="15407"/>
                    <a:pt x="13918" y="16422"/>
                    <a:pt x="15617" y="17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6211833" y="2626974"/>
              <a:ext cx="353059" cy="2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70" fill="norm" stroke="1" extrusionOk="0">
                  <a:moveTo>
                    <a:pt x="9103" y="4645"/>
                  </a:moveTo>
                  <a:cubicBezTo>
                    <a:pt x="9103" y="3415"/>
                    <a:pt x="9103" y="2186"/>
                    <a:pt x="8717" y="1572"/>
                  </a:cubicBezTo>
                  <a:cubicBezTo>
                    <a:pt x="8332" y="957"/>
                    <a:pt x="7560" y="957"/>
                    <a:pt x="6467" y="1923"/>
                  </a:cubicBezTo>
                  <a:cubicBezTo>
                    <a:pt x="5375" y="2889"/>
                    <a:pt x="3960" y="4820"/>
                    <a:pt x="2803" y="7279"/>
                  </a:cubicBezTo>
                  <a:cubicBezTo>
                    <a:pt x="1646" y="9737"/>
                    <a:pt x="746" y="12723"/>
                    <a:pt x="296" y="14654"/>
                  </a:cubicBezTo>
                  <a:cubicBezTo>
                    <a:pt x="-154" y="16586"/>
                    <a:pt x="-154" y="17464"/>
                    <a:pt x="746" y="17640"/>
                  </a:cubicBezTo>
                  <a:cubicBezTo>
                    <a:pt x="1646" y="17815"/>
                    <a:pt x="3446" y="17289"/>
                    <a:pt x="5117" y="15532"/>
                  </a:cubicBezTo>
                  <a:cubicBezTo>
                    <a:pt x="6789" y="13776"/>
                    <a:pt x="8332" y="10791"/>
                    <a:pt x="8975" y="7981"/>
                  </a:cubicBezTo>
                  <a:cubicBezTo>
                    <a:pt x="9617" y="5172"/>
                    <a:pt x="9360" y="2537"/>
                    <a:pt x="8846" y="1132"/>
                  </a:cubicBezTo>
                  <a:cubicBezTo>
                    <a:pt x="8332" y="-272"/>
                    <a:pt x="7560" y="-448"/>
                    <a:pt x="6596" y="1045"/>
                  </a:cubicBezTo>
                  <a:cubicBezTo>
                    <a:pt x="5632" y="2537"/>
                    <a:pt x="4475" y="5698"/>
                    <a:pt x="3960" y="7806"/>
                  </a:cubicBezTo>
                  <a:cubicBezTo>
                    <a:pt x="3446" y="9913"/>
                    <a:pt x="3575" y="10967"/>
                    <a:pt x="3960" y="11581"/>
                  </a:cubicBezTo>
                  <a:cubicBezTo>
                    <a:pt x="4346" y="12196"/>
                    <a:pt x="4989" y="12372"/>
                    <a:pt x="6467" y="11230"/>
                  </a:cubicBezTo>
                  <a:cubicBezTo>
                    <a:pt x="7946" y="10089"/>
                    <a:pt x="10260" y="7630"/>
                    <a:pt x="11932" y="5874"/>
                  </a:cubicBezTo>
                  <a:cubicBezTo>
                    <a:pt x="13603" y="4118"/>
                    <a:pt x="14632" y="3064"/>
                    <a:pt x="15146" y="3064"/>
                  </a:cubicBezTo>
                  <a:cubicBezTo>
                    <a:pt x="15660" y="3064"/>
                    <a:pt x="15660" y="4118"/>
                    <a:pt x="15210" y="6928"/>
                  </a:cubicBezTo>
                  <a:cubicBezTo>
                    <a:pt x="14760" y="9737"/>
                    <a:pt x="13860" y="14303"/>
                    <a:pt x="13217" y="17113"/>
                  </a:cubicBezTo>
                  <a:cubicBezTo>
                    <a:pt x="12575" y="19923"/>
                    <a:pt x="12189" y="20976"/>
                    <a:pt x="11932" y="21064"/>
                  </a:cubicBezTo>
                  <a:cubicBezTo>
                    <a:pt x="11675" y="21152"/>
                    <a:pt x="11546" y="20274"/>
                    <a:pt x="11996" y="17640"/>
                  </a:cubicBezTo>
                  <a:cubicBezTo>
                    <a:pt x="12446" y="15006"/>
                    <a:pt x="13475" y="10615"/>
                    <a:pt x="14182" y="8069"/>
                  </a:cubicBezTo>
                  <a:cubicBezTo>
                    <a:pt x="14889" y="5523"/>
                    <a:pt x="15275" y="4820"/>
                    <a:pt x="15789" y="4381"/>
                  </a:cubicBezTo>
                  <a:cubicBezTo>
                    <a:pt x="16303" y="3942"/>
                    <a:pt x="16946" y="3767"/>
                    <a:pt x="17653" y="4557"/>
                  </a:cubicBezTo>
                  <a:cubicBezTo>
                    <a:pt x="18360" y="5347"/>
                    <a:pt x="19132" y="7103"/>
                    <a:pt x="19775" y="9298"/>
                  </a:cubicBezTo>
                  <a:cubicBezTo>
                    <a:pt x="20417" y="11493"/>
                    <a:pt x="20932" y="14128"/>
                    <a:pt x="21446" y="16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079241" y="2658286"/>
              <a:ext cx="154518" cy="46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0416" y="545"/>
                  </a:moveTo>
                  <a:cubicBezTo>
                    <a:pt x="17162" y="160"/>
                    <a:pt x="13907" y="-226"/>
                    <a:pt x="10800" y="160"/>
                  </a:cubicBezTo>
                  <a:cubicBezTo>
                    <a:pt x="7693" y="545"/>
                    <a:pt x="4734" y="1703"/>
                    <a:pt x="2811" y="2811"/>
                  </a:cubicBezTo>
                  <a:cubicBezTo>
                    <a:pt x="888" y="3920"/>
                    <a:pt x="0" y="4981"/>
                    <a:pt x="0" y="5704"/>
                  </a:cubicBezTo>
                  <a:cubicBezTo>
                    <a:pt x="0" y="6428"/>
                    <a:pt x="888" y="6813"/>
                    <a:pt x="4438" y="6379"/>
                  </a:cubicBezTo>
                  <a:cubicBezTo>
                    <a:pt x="7989" y="5945"/>
                    <a:pt x="14203" y="4692"/>
                    <a:pt x="17605" y="3824"/>
                  </a:cubicBezTo>
                  <a:cubicBezTo>
                    <a:pt x="21008" y="2956"/>
                    <a:pt x="21600" y="2474"/>
                    <a:pt x="21600" y="2522"/>
                  </a:cubicBezTo>
                  <a:cubicBezTo>
                    <a:pt x="21600" y="2570"/>
                    <a:pt x="21008" y="3149"/>
                    <a:pt x="20564" y="5078"/>
                  </a:cubicBezTo>
                  <a:cubicBezTo>
                    <a:pt x="20121" y="7006"/>
                    <a:pt x="19825" y="10285"/>
                    <a:pt x="19085" y="13033"/>
                  </a:cubicBezTo>
                  <a:cubicBezTo>
                    <a:pt x="18345" y="15781"/>
                    <a:pt x="17162" y="17999"/>
                    <a:pt x="15682" y="19301"/>
                  </a:cubicBezTo>
                  <a:cubicBezTo>
                    <a:pt x="14203" y="20603"/>
                    <a:pt x="12427" y="20988"/>
                    <a:pt x="10800" y="21181"/>
                  </a:cubicBezTo>
                  <a:cubicBezTo>
                    <a:pt x="9173" y="21374"/>
                    <a:pt x="7693" y="21374"/>
                    <a:pt x="5622" y="20795"/>
                  </a:cubicBezTo>
                  <a:cubicBezTo>
                    <a:pt x="3551" y="20217"/>
                    <a:pt x="888" y="19060"/>
                    <a:pt x="1332" y="17276"/>
                  </a:cubicBezTo>
                  <a:cubicBezTo>
                    <a:pt x="1775" y="15492"/>
                    <a:pt x="5326" y="13081"/>
                    <a:pt x="8877" y="10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304471" y="2653592"/>
              <a:ext cx="212921" cy="18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09" fill="norm" stroke="1" extrusionOk="0">
                  <a:moveTo>
                    <a:pt x="2878" y="10769"/>
                  </a:moveTo>
                  <a:cubicBezTo>
                    <a:pt x="4361" y="8806"/>
                    <a:pt x="5843" y="6842"/>
                    <a:pt x="6584" y="5001"/>
                  </a:cubicBezTo>
                  <a:cubicBezTo>
                    <a:pt x="7326" y="3160"/>
                    <a:pt x="7326" y="1442"/>
                    <a:pt x="6690" y="583"/>
                  </a:cubicBezTo>
                  <a:cubicBezTo>
                    <a:pt x="6055" y="-276"/>
                    <a:pt x="4784" y="-276"/>
                    <a:pt x="3408" y="1197"/>
                  </a:cubicBezTo>
                  <a:cubicBezTo>
                    <a:pt x="2031" y="2669"/>
                    <a:pt x="549" y="5615"/>
                    <a:pt x="126" y="8560"/>
                  </a:cubicBezTo>
                  <a:cubicBezTo>
                    <a:pt x="-298" y="11506"/>
                    <a:pt x="337" y="14451"/>
                    <a:pt x="2243" y="15924"/>
                  </a:cubicBezTo>
                  <a:cubicBezTo>
                    <a:pt x="4149" y="17397"/>
                    <a:pt x="7326" y="17397"/>
                    <a:pt x="9761" y="16047"/>
                  </a:cubicBezTo>
                  <a:cubicBezTo>
                    <a:pt x="12196" y="14697"/>
                    <a:pt x="13890" y="11997"/>
                    <a:pt x="14949" y="10033"/>
                  </a:cubicBezTo>
                  <a:cubicBezTo>
                    <a:pt x="16008" y="8069"/>
                    <a:pt x="16431" y="6842"/>
                    <a:pt x="16326" y="6842"/>
                  </a:cubicBezTo>
                  <a:cubicBezTo>
                    <a:pt x="16220" y="6842"/>
                    <a:pt x="15584" y="8069"/>
                    <a:pt x="14949" y="10033"/>
                  </a:cubicBezTo>
                  <a:cubicBezTo>
                    <a:pt x="14314" y="11997"/>
                    <a:pt x="13678" y="14697"/>
                    <a:pt x="13255" y="16906"/>
                  </a:cubicBezTo>
                  <a:cubicBezTo>
                    <a:pt x="12831" y="19115"/>
                    <a:pt x="12620" y="20833"/>
                    <a:pt x="12514" y="21079"/>
                  </a:cubicBezTo>
                  <a:cubicBezTo>
                    <a:pt x="12408" y="21324"/>
                    <a:pt x="12408" y="20097"/>
                    <a:pt x="12937" y="17765"/>
                  </a:cubicBezTo>
                  <a:cubicBezTo>
                    <a:pt x="13467" y="15433"/>
                    <a:pt x="14526" y="11997"/>
                    <a:pt x="15478" y="9297"/>
                  </a:cubicBezTo>
                  <a:cubicBezTo>
                    <a:pt x="16431" y="6597"/>
                    <a:pt x="17278" y="4633"/>
                    <a:pt x="18231" y="3651"/>
                  </a:cubicBezTo>
                  <a:cubicBezTo>
                    <a:pt x="19184" y="2669"/>
                    <a:pt x="20243" y="2669"/>
                    <a:pt x="20773" y="3283"/>
                  </a:cubicBezTo>
                  <a:cubicBezTo>
                    <a:pt x="21302" y="3897"/>
                    <a:pt x="21302" y="5124"/>
                    <a:pt x="21302" y="7088"/>
                  </a:cubicBezTo>
                  <a:cubicBezTo>
                    <a:pt x="21302" y="9051"/>
                    <a:pt x="21302" y="11751"/>
                    <a:pt x="21302" y="14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542791" y="2426843"/>
              <a:ext cx="213002" cy="38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99" fill="norm" stroke="1" extrusionOk="0">
                  <a:moveTo>
                    <a:pt x="14756" y="13928"/>
                  </a:moveTo>
                  <a:cubicBezTo>
                    <a:pt x="13901" y="13574"/>
                    <a:pt x="13046" y="13220"/>
                    <a:pt x="10586" y="13928"/>
                  </a:cubicBezTo>
                  <a:cubicBezTo>
                    <a:pt x="8127" y="14636"/>
                    <a:pt x="4063" y="16407"/>
                    <a:pt x="2032" y="17587"/>
                  </a:cubicBezTo>
                  <a:cubicBezTo>
                    <a:pt x="0" y="18767"/>
                    <a:pt x="0" y="19357"/>
                    <a:pt x="0" y="20007"/>
                  </a:cubicBezTo>
                  <a:cubicBezTo>
                    <a:pt x="0" y="20656"/>
                    <a:pt x="0" y="21364"/>
                    <a:pt x="1390" y="21482"/>
                  </a:cubicBezTo>
                  <a:cubicBezTo>
                    <a:pt x="2780" y="21600"/>
                    <a:pt x="5560" y="21128"/>
                    <a:pt x="8982" y="19180"/>
                  </a:cubicBezTo>
                  <a:cubicBezTo>
                    <a:pt x="12404" y="17233"/>
                    <a:pt x="16467" y="13810"/>
                    <a:pt x="18713" y="10564"/>
                  </a:cubicBezTo>
                  <a:cubicBezTo>
                    <a:pt x="20958" y="7318"/>
                    <a:pt x="21386" y="4249"/>
                    <a:pt x="21493" y="2420"/>
                  </a:cubicBezTo>
                  <a:cubicBezTo>
                    <a:pt x="21600" y="590"/>
                    <a:pt x="21386" y="0"/>
                    <a:pt x="21065" y="0"/>
                  </a:cubicBezTo>
                  <a:cubicBezTo>
                    <a:pt x="20745" y="0"/>
                    <a:pt x="20317" y="590"/>
                    <a:pt x="19248" y="2597"/>
                  </a:cubicBezTo>
                  <a:cubicBezTo>
                    <a:pt x="18178" y="4603"/>
                    <a:pt x="16467" y="8026"/>
                    <a:pt x="15826" y="10741"/>
                  </a:cubicBezTo>
                  <a:cubicBezTo>
                    <a:pt x="15184" y="13456"/>
                    <a:pt x="15612" y="15462"/>
                    <a:pt x="16360" y="16643"/>
                  </a:cubicBezTo>
                  <a:cubicBezTo>
                    <a:pt x="17109" y="17823"/>
                    <a:pt x="18178" y="18177"/>
                    <a:pt x="19248" y="18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7785615" y="2605284"/>
              <a:ext cx="106427" cy="18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011" fill="norm" stroke="1" extrusionOk="0">
                  <a:moveTo>
                    <a:pt x="4777" y="10363"/>
                  </a:moveTo>
                  <a:cubicBezTo>
                    <a:pt x="8166" y="8178"/>
                    <a:pt x="11554" y="5994"/>
                    <a:pt x="13671" y="4174"/>
                  </a:cubicBezTo>
                  <a:cubicBezTo>
                    <a:pt x="15789" y="2354"/>
                    <a:pt x="16636" y="897"/>
                    <a:pt x="16001" y="291"/>
                  </a:cubicBezTo>
                  <a:cubicBezTo>
                    <a:pt x="15366" y="-316"/>
                    <a:pt x="13248" y="-73"/>
                    <a:pt x="10283" y="1990"/>
                  </a:cubicBezTo>
                  <a:cubicBezTo>
                    <a:pt x="7319" y="4053"/>
                    <a:pt x="3507" y="7936"/>
                    <a:pt x="1601" y="11212"/>
                  </a:cubicBezTo>
                  <a:cubicBezTo>
                    <a:pt x="-305" y="14488"/>
                    <a:pt x="-305" y="17158"/>
                    <a:pt x="542" y="18857"/>
                  </a:cubicBezTo>
                  <a:cubicBezTo>
                    <a:pt x="1389" y="20556"/>
                    <a:pt x="3083" y="21284"/>
                    <a:pt x="6683" y="20920"/>
                  </a:cubicBezTo>
                  <a:cubicBezTo>
                    <a:pt x="10283" y="20556"/>
                    <a:pt x="15789" y="19100"/>
                    <a:pt x="21295" y="17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7968241" y="2581360"/>
              <a:ext cx="184151" cy="21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5662"/>
                  </a:moveTo>
                  <a:cubicBezTo>
                    <a:pt x="0" y="4614"/>
                    <a:pt x="0" y="3565"/>
                    <a:pt x="372" y="3670"/>
                  </a:cubicBezTo>
                  <a:cubicBezTo>
                    <a:pt x="745" y="3775"/>
                    <a:pt x="1490" y="5033"/>
                    <a:pt x="2110" y="7759"/>
                  </a:cubicBezTo>
                  <a:cubicBezTo>
                    <a:pt x="2731" y="10485"/>
                    <a:pt x="3228" y="14680"/>
                    <a:pt x="3352" y="17406"/>
                  </a:cubicBezTo>
                  <a:cubicBezTo>
                    <a:pt x="3476" y="20132"/>
                    <a:pt x="3228" y="21390"/>
                    <a:pt x="2855" y="21495"/>
                  </a:cubicBezTo>
                  <a:cubicBezTo>
                    <a:pt x="2483" y="21600"/>
                    <a:pt x="1986" y="20551"/>
                    <a:pt x="2110" y="18245"/>
                  </a:cubicBezTo>
                  <a:cubicBezTo>
                    <a:pt x="2234" y="15938"/>
                    <a:pt x="2979" y="12373"/>
                    <a:pt x="6331" y="9122"/>
                  </a:cubicBezTo>
                  <a:cubicBezTo>
                    <a:pt x="9683" y="5872"/>
                    <a:pt x="15641" y="29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8342907" y="2378160"/>
              <a:ext cx="184135" cy="49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98" fill="norm" stroke="1" extrusionOk="0">
                  <a:moveTo>
                    <a:pt x="21353" y="0"/>
                  </a:moveTo>
                  <a:cubicBezTo>
                    <a:pt x="19389" y="2585"/>
                    <a:pt x="17426" y="5169"/>
                    <a:pt x="14848" y="7938"/>
                  </a:cubicBezTo>
                  <a:cubicBezTo>
                    <a:pt x="12271" y="10708"/>
                    <a:pt x="9080" y="13662"/>
                    <a:pt x="6626" y="15738"/>
                  </a:cubicBezTo>
                  <a:cubicBezTo>
                    <a:pt x="4171" y="17815"/>
                    <a:pt x="2453" y="19015"/>
                    <a:pt x="1348" y="19892"/>
                  </a:cubicBezTo>
                  <a:cubicBezTo>
                    <a:pt x="244" y="20769"/>
                    <a:pt x="-247" y="21323"/>
                    <a:pt x="121" y="21462"/>
                  </a:cubicBezTo>
                  <a:cubicBezTo>
                    <a:pt x="489" y="21600"/>
                    <a:pt x="1717" y="21323"/>
                    <a:pt x="2698" y="21046"/>
                  </a:cubicBezTo>
                  <a:cubicBezTo>
                    <a:pt x="3680" y="20769"/>
                    <a:pt x="4417" y="20492"/>
                    <a:pt x="5153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8537372" y="2608776"/>
              <a:ext cx="129370" cy="17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55" fill="norm" stroke="1" extrusionOk="0">
                  <a:moveTo>
                    <a:pt x="3525" y="7469"/>
                  </a:moveTo>
                  <a:cubicBezTo>
                    <a:pt x="4570" y="8498"/>
                    <a:pt x="5616" y="9526"/>
                    <a:pt x="7358" y="9655"/>
                  </a:cubicBezTo>
                  <a:cubicBezTo>
                    <a:pt x="9099" y="9784"/>
                    <a:pt x="11538" y="9012"/>
                    <a:pt x="13280" y="7855"/>
                  </a:cubicBezTo>
                  <a:cubicBezTo>
                    <a:pt x="15022" y="6698"/>
                    <a:pt x="16067" y="5155"/>
                    <a:pt x="16590" y="3741"/>
                  </a:cubicBezTo>
                  <a:cubicBezTo>
                    <a:pt x="17112" y="2326"/>
                    <a:pt x="17112" y="1041"/>
                    <a:pt x="16241" y="398"/>
                  </a:cubicBezTo>
                  <a:cubicBezTo>
                    <a:pt x="15370" y="-245"/>
                    <a:pt x="13628" y="-245"/>
                    <a:pt x="10841" y="1426"/>
                  </a:cubicBezTo>
                  <a:cubicBezTo>
                    <a:pt x="8054" y="3098"/>
                    <a:pt x="4222" y="6441"/>
                    <a:pt x="2132" y="9784"/>
                  </a:cubicBezTo>
                  <a:cubicBezTo>
                    <a:pt x="41" y="13126"/>
                    <a:pt x="-307" y="16469"/>
                    <a:pt x="216" y="18526"/>
                  </a:cubicBezTo>
                  <a:cubicBezTo>
                    <a:pt x="738" y="20584"/>
                    <a:pt x="2132" y="21355"/>
                    <a:pt x="5790" y="21355"/>
                  </a:cubicBezTo>
                  <a:cubicBezTo>
                    <a:pt x="9448" y="21355"/>
                    <a:pt x="15370" y="20584"/>
                    <a:pt x="21293" y="19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8684579" y="2394785"/>
              <a:ext cx="185363" cy="38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94" fill="norm" stroke="1" extrusionOk="0">
                  <a:moveTo>
                    <a:pt x="17077" y="14845"/>
                  </a:moveTo>
                  <a:cubicBezTo>
                    <a:pt x="16831" y="14261"/>
                    <a:pt x="16586" y="13677"/>
                    <a:pt x="15359" y="13210"/>
                  </a:cubicBezTo>
                  <a:cubicBezTo>
                    <a:pt x="14131" y="12743"/>
                    <a:pt x="11922" y="12393"/>
                    <a:pt x="9345" y="12977"/>
                  </a:cubicBezTo>
                  <a:cubicBezTo>
                    <a:pt x="6768" y="13561"/>
                    <a:pt x="3822" y="15078"/>
                    <a:pt x="2104" y="16421"/>
                  </a:cubicBezTo>
                  <a:cubicBezTo>
                    <a:pt x="386" y="17764"/>
                    <a:pt x="-105" y="18931"/>
                    <a:pt x="18" y="19749"/>
                  </a:cubicBezTo>
                  <a:cubicBezTo>
                    <a:pt x="140" y="20566"/>
                    <a:pt x="877" y="21033"/>
                    <a:pt x="1859" y="21266"/>
                  </a:cubicBezTo>
                  <a:cubicBezTo>
                    <a:pt x="2840" y="21500"/>
                    <a:pt x="4068" y="21500"/>
                    <a:pt x="6522" y="20508"/>
                  </a:cubicBezTo>
                  <a:cubicBezTo>
                    <a:pt x="8977" y="19515"/>
                    <a:pt x="12659" y="17530"/>
                    <a:pt x="15359" y="14728"/>
                  </a:cubicBezTo>
                  <a:cubicBezTo>
                    <a:pt x="18059" y="11926"/>
                    <a:pt x="19777" y="8306"/>
                    <a:pt x="20636" y="5971"/>
                  </a:cubicBezTo>
                  <a:cubicBezTo>
                    <a:pt x="21495" y="3636"/>
                    <a:pt x="21495" y="2585"/>
                    <a:pt x="21495" y="1710"/>
                  </a:cubicBezTo>
                  <a:cubicBezTo>
                    <a:pt x="21495" y="834"/>
                    <a:pt x="21495" y="134"/>
                    <a:pt x="21004" y="17"/>
                  </a:cubicBezTo>
                  <a:cubicBezTo>
                    <a:pt x="20513" y="-100"/>
                    <a:pt x="19531" y="367"/>
                    <a:pt x="18304" y="1943"/>
                  </a:cubicBezTo>
                  <a:cubicBezTo>
                    <a:pt x="17077" y="3519"/>
                    <a:pt x="15604" y="6205"/>
                    <a:pt x="14745" y="9065"/>
                  </a:cubicBezTo>
                  <a:cubicBezTo>
                    <a:pt x="13886" y="11926"/>
                    <a:pt x="13640" y="14962"/>
                    <a:pt x="13640" y="16830"/>
                  </a:cubicBezTo>
                  <a:cubicBezTo>
                    <a:pt x="13640" y="18698"/>
                    <a:pt x="13886" y="19398"/>
                    <a:pt x="14868" y="19632"/>
                  </a:cubicBezTo>
                  <a:cubicBezTo>
                    <a:pt x="15850" y="19865"/>
                    <a:pt x="17568" y="19632"/>
                    <a:pt x="19286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8882641" y="2644860"/>
              <a:ext cx="177801" cy="13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3857" y="0"/>
                  </a:moveTo>
                  <a:cubicBezTo>
                    <a:pt x="2829" y="967"/>
                    <a:pt x="1800" y="1934"/>
                    <a:pt x="1157" y="4030"/>
                  </a:cubicBezTo>
                  <a:cubicBezTo>
                    <a:pt x="514" y="6125"/>
                    <a:pt x="257" y="9349"/>
                    <a:pt x="129" y="11767"/>
                  </a:cubicBezTo>
                  <a:cubicBezTo>
                    <a:pt x="0" y="14185"/>
                    <a:pt x="0" y="15797"/>
                    <a:pt x="0" y="17409"/>
                  </a:cubicBezTo>
                  <a:cubicBezTo>
                    <a:pt x="0" y="19021"/>
                    <a:pt x="0" y="20633"/>
                    <a:pt x="643" y="21116"/>
                  </a:cubicBezTo>
                  <a:cubicBezTo>
                    <a:pt x="1286" y="21600"/>
                    <a:pt x="2571" y="20955"/>
                    <a:pt x="4629" y="18376"/>
                  </a:cubicBezTo>
                  <a:cubicBezTo>
                    <a:pt x="6686" y="15797"/>
                    <a:pt x="9514" y="11284"/>
                    <a:pt x="11700" y="8060"/>
                  </a:cubicBezTo>
                  <a:cubicBezTo>
                    <a:pt x="13886" y="4836"/>
                    <a:pt x="15429" y="2901"/>
                    <a:pt x="16071" y="3224"/>
                  </a:cubicBezTo>
                  <a:cubicBezTo>
                    <a:pt x="16714" y="3546"/>
                    <a:pt x="16457" y="6125"/>
                    <a:pt x="16457" y="8221"/>
                  </a:cubicBezTo>
                  <a:cubicBezTo>
                    <a:pt x="16457" y="10316"/>
                    <a:pt x="16714" y="11928"/>
                    <a:pt x="17486" y="12896"/>
                  </a:cubicBezTo>
                  <a:cubicBezTo>
                    <a:pt x="18257" y="13863"/>
                    <a:pt x="19543" y="14185"/>
                    <a:pt x="20314" y="14507"/>
                  </a:cubicBezTo>
                  <a:cubicBezTo>
                    <a:pt x="21086" y="14830"/>
                    <a:pt x="21343" y="15152"/>
                    <a:pt x="21600" y="15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9082435" y="2605073"/>
              <a:ext cx="85957" cy="158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037" fill="norm" stroke="1" extrusionOk="0">
                  <a:moveTo>
                    <a:pt x="21394" y="4432"/>
                  </a:moveTo>
                  <a:cubicBezTo>
                    <a:pt x="21394" y="2749"/>
                    <a:pt x="21394" y="1066"/>
                    <a:pt x="20077" y="364"/>
                  </a:cubicBezTo>
                  <a:cubicBezTo>
                    <a:pt x="18760" y="-337"/>
                    <a:pt x="16126" y="-56"/>
                    <a:pt x="12965" y="1486"/>
                  </a:cubicBezTo>
                  <a:cubicBezTo>
                    <a:pt x="9804" y="3029"/>
                    <a:pt x="6116" y="5834"/>
                    <a:pt x="3745" y="8780"/>
                  </a:cubicBezTo>
                  <a:cubicBezTo>
                    <a:pt x="1374" y="11725"/>
                    <a:pt x="321" y="14811"/>
                    <a:pt x="57" y="17055"/>
                  </a:cubicBezTo>
                  <a:cubicBezTo>
                    <a:pt x="-206" y="19299"/>
                    <a:pt x="321" y="20702"/>
                    <a:pt x="4009" y="20982"/>
                  </a:cubicBezTo>
                  <a:cubicBezTo>
                    <a:pt x="7696" y="21263"/>
                    <a:pt x="14545" y="20421"/>
                    <a:pt x="21394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9183208" y="2352354"/>
              <a:ext cx="266628" cy="40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84" fill="norm" stroke="1" extrusionOk="0">
                  <a:moveTo>
                    <a:pt x="9014" y="16138"/>
                  </a:moveTo>
                  <a:cubicBezTo>
                    <a:pt x="8674" y="15578"/>
                    <a:pt x="8334" y="15019"/>
                    <a:pt x="7739" y="14683"/>
                  </a:cubicBezTo>
                  <a:cubicBezTo>
                    <a:pt x="7143" y="14347"/>
                    <a:pt x="6293" y="14235"/>
                    <a:pt x="5017" y="14571"/>
                  </a:cubicBezTo>
                  <a:cubicBezTo>
                    <a:pt x="3742" y="14907"/>
                    <a:pt x="2041" y="15690"/>
                    <a:pt x="1106" y="16418"/>
                  </a:cubicBezTo>
                  <a:cubicBezTo>
                    <a:pt x="170" y="17145"/>
                    <a:pt x="0" y="17817"/>
                    <a:pt x="0" y="18488"/>
                  </a:cubicBezTo>
                  <a:cubicBezTo>
                    <a:pt x="0" y="19160"/>
                    <a:pt x="170" y="19831"/>
                    <a:pt x="680" y="20111"/>
                  </a:cubicBezTo>
                  <a:cubicBezTo>
                    <a:pt x="1191" y="20391"/>
                    <a:pt x="2041" y="20279"/>
                    <a:pt x="2721" y="19999"/>
                  </a:cubicBezTo>
                  <a:cubicBezTo>
                    <a:pt x="3402" y="19719"/>
                    <a:pt x="3912" y="19272"/>
                    <a:pt x="4422" y="18824"/>
                  </a:cubicBezTo>
                  <a:cubicBezTo>
                    <a:pt x="4932" y="18376"/>
                    <a:pt x="5443" y="17929"/>
                    <a:pt x="5613" y="18152"/>
                  </a:cubicBezTo>
                  <a:cubicBezTo>
                    <a:pt x="5783" y="18376"/>
                    <a:pt x="5613" y="19272"/>
                    <a:pt x="5953" y="19831"/>
                  </a:cubicBezTo>
                  <a:cubicBezTo>
                    <a:pt x="6293" y="20391"/>
                    <a:pt x="7143" y="20615"/>
                    <a:pt x="7824" y="20447"/>
                  </a:cubicBezTo>
                  <a:cubicBezTo>
                    <a:pt x="8504" y="20279"/>
                    <a:pt x="9014" y="19719"/>
                    <a:pt x="10460" y="18096"/>
                  </a:cubicBezTo>
                  <a:cubicBezTo>
                    <a:pt x="11906" y="16474"/>
                    <a:pt x="14287" y="13788"/>
                    <a:pt x="16243" y="10990"/>
                  </a:cubicBezTo>
                  <a:cubicBezTo>
                    <a:pt x="18198" y="8192"/>
                    <a:pt x="19729" y="5282"/>
                    <a:pt x="20580" y="3323"/>
                  </a:cubicBezTo>
                  <a:cubicBezTo>
                    <a:pt x="21430" y="1365"/>
                    <a:pt x="21600" y="358"/>
                    <a:pt x="21260" y="78"/>
                  </a:cubicBezTo>
                  <a:cubicBezTo>
                    <a:pt x="20920" y="-202"/>
                    <a:pt x="20069" y="246"/>
                    <a:pt x="18709" y="1924"/>
                  </a:cubicBezTo>
                  <a:cubicBezTo>
                    <a:pt x="17348" y="3603"/>
                    <a:pt x="15477" y="6513"/>
                    <a:pt x="14287" y="9479"/>
                  </a:cubicBezTo>
                  <a:cubicBezTo>
                    <a:pt x="13096" y="12445"/>
                    <a:pt x="12586" y="15466"/>
                    <a:pt x="12331" y="17425"/>
                  </a:cubicBezTo>
                  <a:cubicBezTo>
                    <a:pt x="12076" y="19383"/>
                    <a:pt x="12076" y="20279"/>
                    <a:pt x="12501" y="20782"/>
                  </a:cubicBezTo>
                  <a:cubicBezTo>
                    <a:pt x="12926" y="21286"/>
                    <a:pt x="13776" y="21398"/>
                    <a:pt x="14627" y="21174"/>
                  </a:cubicBezTo>
                  <a:cubicBezTo>
                    <a:pt x="15477" y="20950"/>
                    <a:pt x="16328" y="20391"/>
                    <a:pt x="16838" y="19439"/>
                  </a:cubicBezTo>
                  <a:cubicBezTo>
                    <a:pt x="17348" y="18488"/>
                    <a:pt x="17518" y="17145"/>
                    <a:pt x="16753" y="15858"/>
                  </a:cubicBezTo>
                  <a:cubicBezTo>
                    <a:pt x="15987" y="14571"/>
                    <a:pt x="14287" y="13340"/>
                    <a:pt x="12671" y="12780"/>
                  </a:cubicBezTo>
                  <a:cubicBezTo>
                    <a:pt x="11055" y="12221"/>
                    <a:pt x="9524" y="12333"/>
                    <a:pt x="9184" y="12445"/>
                  </a:cubicBezTo>
                  <a:cubicBezTo>
                    <a:pt x="8844" y="12557"/>
                    <a:pt x="9694" y="12668"/>
                    <a:pt x="10970" y="12724"/>
                  </a:cubicBezTo>
                  <a:cubicBezTo>
                    <a:pt x="12246" y="12780"/>
                    <a:pt x="13946" y="12780"/>
                    <a:pt x="15222" y="12836"/>
                  </a:cubicBezTo>
                  <a:cubicBezTo>
                    <a:pt x="16498" y="12892"/>
                    <a:pt x="17348" y="13004"/>
                    <a:pt x="18028" y="13340"/>
                  </a:cubicBezTo>
                  <a:cubicBezTo>
                    <a:pt x="18709" y="13676"/>
                    <a:pt x="19219" y="14235"/>
                    <a:pt x="19559" y="14851"/>
                  </a:cubicBezTo>
                  <a:cubicBezTo>
                    <a:pt x="19899" y="15466"/>
                    <a:pt x="20069" y="16138"/>
                    <a:pt x="20239" y="16865"/>
                  </a:cubicBezTo>
                  <a:cubicBezTo>
                    <a:pt x="20409" y="17593"/>
                    <a:pt x="20580" y="18376"/>
                    <a:pt x="20665" y="18432"/>
                  </a:cubicBezTo>
                  <a:cubicBezTo>
                    <a:pt x="20750" y="18488"/>
                    <a:pt x="20750" y="17817"/>
                    <a:pt x="20665" y="16642"/>
                  </a:cubicBezTo>
                  <a:cubicBezTo>
                    <a:pt x="20580" y="15466"/>
                    <a:pt x="20409" y="13788"/>
                    <a:pt x="20494" y="12668"/>
                  </a:cubicBezTo>
                  <a:cubicBezTo>
                    <a:pt x="20580" y="11549"/>
                    <a:pt x="20920" y="10990"/>
                    <a:pt x="21260" y="10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Shape"/>
            <p:cNvSpPr/>
            <p:nvPr/>
          </p:nvSpPr>
          <p:spPr>
            <a:xfrm>
              <a:off x="9502354" y="2555397"/>
              <a:ext cx="66088" cy="16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0936" fill="norm" stroke="1" extrusionOk="0">
                  <a:moveTo>
                    <a:pt x="21075" y="905"/>
                  </a:moveTo>
                  <a:cubicBezTo>
                    <a:pt x="16350" y="351"/>
                    <a:pt x="11625" y="-203"/>
                    <a:pt x="8250" y="74"/>
                  </a:cubicBezTo>
                  <a:cubicBezTo>
                    <a:pt x="4875" y="351"/>
                    <a:pt x="2850" y="1459"/>
                    <a:pt x="1500" y="4505"/>
                  </a:cubicBezTo>
                  <a:cubicBezTo>
                    <a:pt x="150" y="7551"/>
                    <a:pt x="-525" y="12535"/>
                    <a:pt x="487" y="15582"/>
                  </a:cubicBezTo>
                  <a:cubicBezTo>
                    <a:pt x="1500" y="18628"/>
                    <a:pt x="4200" y="19735"/>
                    <a:pt x="7237" y="20428"/>
                  </a:cubicBezTo>
                  <a:cubicBezTo>
                    <a:pt x="10275" y="21120"/>
                    <a:pt x="13650" y="21397"/>
                    <a:pt x="16350" y="19320"/>
                  </a:cubicBezTo>
                  <a:cubicBezTo>
                    <a:pt x="19050" y="17243"/>
                    <a:pt x="21075" y="12812"/>
                    <a:pt x="21075" y="10043"/>
                  </a:cubicBezTo>
                  <a:cubicBezTo>
                    <a:pt x="21075" y="7274"/>
                    <a:pt x="19050" y="6166"/>
                    <a:pt x="18712" y="4920"/>
                  </a:cubicBezTo>
                  <a:cubicBezTo>
                    <a:pt x="18375" y="3674"/>
                    <a:pt x="19725" y="2289"/>
                    <a:pt x="21075" y="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9581141" y="2562310"/>
              <a:ext cx="12600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0" y="0"/>
                  </a:moveTo>
                  <a:cubicBezTo>
                    <a:pt x="1416" y="2945"/>
                    <a:pt x="2833" y="5891"/>
                    <a:pt x="3541" y="8509"/>
                  </a:cubicBezTo>
                  <a:cubicBezTo>
                    <a:pt x="4249" y="11127"/>
                    <a:pt x="4249" y="13418"/>
                    <a:pt x="4249" y="15709"/>
                  </a:cubicBezTo>
                  <a:cubicBezTo>
                    <a:pt x="4249" y="18000"/>
                    <a:pt x="4249" y="20291"/>
                    <a:pt x="4426" y="20291"/>
                  </a:cubicBezTo>
                  <a:cubicBezTo>
                    <a:pt x="4603" y="20291"/>
                    <a:pt x="4957" y="18000"/>
                    <a:pt x="5843" y="14727"/>
                  </a:cubicBezTo>
                  <a:cubicBezTo>
                    <a:pt x="6728" y="11455"/>
                    <a:pt x="8144" y="7200"/>
                    <a:pt x="9561" y="4582"/>
                  </a:cubicBezTo>
                  <a:cubicBezTo>
                    <a:pt x="10977" y="1964"/>
                    <a:pt x="12393" y="982"/>
                    <a:pt x="14518" y="1473"/>
                  </a:cubicBezTo>
                  <a:cubicBezTo>
                    <a:pt x="16643" y="1964"/>
                    <a:pt x="19475" y="3927"/>
                    <a:pt x="20538" y="7527"/>
                  </a:cubicBezTo>
                  <a:cubicBezTo>
                    <a:pt x="21600" y="11127"/>
                    <a:pt x="20892" y="16364"/>
                    <a:pt x="201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891291" y="3070673"/>
              <a:ext cx="3320053" cy="384088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26864" y="3629110"/>
              <a:ext cx="47128" cy="336551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18441" y="3743836"/>
              <a:ext cx="134233" cy="227324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86149" y="3571960"/>
              <a:ext cx="106943" cy="388574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40691" y="3749760"/>
              <a:ext cx="285751" cy="82551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5996" y="3720127"/>
              <a:ext cx="190996" cy="213784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78891" y="3751206"/>
              <a:ext cx="254001" cy="169549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33835" y="3483060"/>
              <a:ext cx="151457" cy="472321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07491" y="3724360"/>
              <a:ext cx="374651" cy="76201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53841" y="3000989"/>
              <a:ext cx="1200151" cy="123579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381612" y="3494734"/>
              <a:ext cx="275480" cy="298298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633808" y="3631501"/>
              <a:ext cx="201084" cy="144791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792734" y="3378198"/>
              <a:ext cx="200313" cy="390613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11894" y="3492893"/>
              <a:ext cx="138948" cy="250518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88941" y="3286326"/>
              <a:ext cx="395602" cy="449894"/>
            </a:xfrm>
            <a:prstGeom prst="rect">
              <a:avLst/>
            </a:prstGeom>
            <a:effectLst/>
          </p:spPr>
        </p:pic>
        <p:pic>
          <p:nvPicPr>
            <p:cNvPr id="2519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79441" y="3527510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41704" y="3691113"/>
              <a:ext cx="340488" cy="153535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65163" y="3617693"/>
              <a:ext cx="2122511" cy="252718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17191" y="4022810"/>
              <a:ext cx="66470" cy="419101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01291" y="4393227"/>
              <a:ext cx="527051" cy="67734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80741" y="3993686"/>
              <a:ext cx="231038" cy="333925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04025" y="4494827"/>
              <a:ext cx="128622" cy="48420"/>
            </a:xfrm>
            <a:prstGeom prst="rect">
              <a:avLst/>
            </a:prstGeom>
            <a:effectLst/>
          </p:spPr>
        </p:pic>
        <p:sp>
          <p:nvSpPr>
            <p:cNvPr id="2533" name="Line"/>
            <p:cNvSpPr/>
            <p:nvPr/>
          </p:nvSpPr>
          <p:spPr>
            <a:xfrm>
              <a:off x="454974" y="5703734"/>
              <a:ext cx="375868" cy="43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81" fill="norm" stroke="1" extrusionOk="0">
                  <a:moveTo>
                    <a:pt x="797" y="5124"/>
                  </a:moveTo>
                  <a:cubicBezTo>
                    <a:pt x="433" y="4704"/>
                    <a:pt x="69" y="4285"/>
                    <a:pt x="9" y="3813"/>
                  </a:cubicBezTo>
                  <a:cubicBezTo>
                    <a:pt x="-52" y="3341"/>
                    <a:pt x="191" y="2817"/>
                    <a:pt x="737" y="2188"/>
                  </a:cubicBezTo>
                  <a:cubicBezTo>
                    <a:pt x="1283" y="1559"/>
                    <a:pt x="2132" y="825"/>
                    <a:pt x="2860" y="405"/>
                  </a:cubicBezTo>
                  <a:cubicBezTo>
                    <a:pt x="3588" y="-14"/>
                    <a:pt x="4195" y="-119"/>
                    <a:pt x="4984" y="143"/>
                  </a:cubicBezTo>
                  <a:cubicBezTo>
                    <a:pt x="5773" y="405"/>
                    <a:pt x="6744" y="1034"/>
                    <a:pt x="8018" y="2502"/>
                  </a:cubicBezTo>
                  <a:cubicBezTo>
                    <a:pt x="9292" y="3970"/>
                    <a:pt x="10869" y="6277"/>
                    <a:pt x="12144" y="8269"/>
                  </a:cubicBezTo>
                  <a:cubicBezTo>
                    <a:pt x="13418" y="10262"/>
                    <a:pt x="14388" y="11939"/>
                    <a:pt x="15723" y="13879"/>
                  </a:cubicBezTo>
                  <a:cubicBezTo>
                    <a:pt x="17058" y="15819"/>
                    <a:pt x="18757" y="18021"/>
                    <a:pt x="19788" y="19331"/>
                  </a:cubicBezTo>
                  <a:cubicBezTo>
                    <a:pt x="20820" y="20642"/>
                    <a:pt x="21184" y="21062"/>
                    <a:pt x="21366" y="21271"/>
                  </a:cubicBezTo>
                  <a:cubicBezTo>
                    <a:pt x="21548" y="21481"/>
                    <a:pt x="21548" y="21481"/>
                    <a:pt x="21548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640341" y="5781760"/>
              <a:ext cx="1778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43" y="3423"/>
                    <a:pt x="13886" y="6846"/>
                    <a:pt x="10671" y="10151"/>
                  </a:cubicBezTo>
                  <a:cubicBezTo>
                    <a:pt x="7457" y="13456"/>
                    <a:pt x="4886" y="16643"/>
                    <a:pt x="3214" y="18531"/>
                  </a:cubicBezTo>
                  <a:cubicBezTo>
                    <a:pt x="1543" y="20420"/>
                    <a:pt x="771" y="210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843541" y="5580013"/>
              <a:ext cx="190501" cy="16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3093"/>
                  </a:moveTo>
                  <a:cubicBezTo>
                    <a:pt x="720" y="1999"/>
                    <a:pt x="1440" y="906"/>
                    <a:pt x="2640" y="359"/>
                  </a:cubicBezTo>
                  <a:cubicBezTo>
                    <a:pt x="3840" y="-188"/>
                    <a:pt x="5520" y="-188"/>
                    <a:pt x="6360" y="906"/>
                  </a:cubicBezTo>
                  <a:cubicBezTo>
                    <a:pt x="7200" y="1999"/>
                    <a:pt x="7200" y="4187"/>
                    <a:pt x="6360" y="6784"/>
                  </a:cubicBezTo>
                  <a:cubicBezTo>
                    <a:pt x="5520" y="9382"/>
                    <a:pt x="3840" y="12389"/>
                    <a:pt x="2640" y="14713"/>
                  </a:cubicBezTo>
                  <a:cubicBezTo>
                    <a:pt x="1440" y="17037"/>
                    <a:pt x="720" y="18678"/>
                    <a:pt x="1080" y="19771"/>
                  </a:cubicBezTo>
                  <a:cubicBezTo>
                    <a:pt x="1440" y="20865"/>
                    <a:pt x="2880" y="21412"/>
                    <a:pt x="6480" y="21002"/>
                  </a:cubicBezTo>
                  <a:cubicBezTo>
                    <a:pt x="10080" y="20592"/>
                    <a:pt x="15840" y="19225"/>
                    <a:pt x="21600" y="1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1288041" y="5972260"/>
              <a:ext cx="1968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1313441" y="6073860"/>
              <a:ext cx="1651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815" y="17280"/>
                    <a:pt x="11631" y="21600"/>
                    <a:pt x="15231" y="19440"/>
                  </a:cubicBezTo>
                  <a:cubicBezTo>
                    <a:pt x="18831" y="17280"/>
                    <a:pt x="20215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893628" y="5821977"/>
              <a:ext cx="30707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6009" y="1553"/>
                  </a:moveTo>
                  <a:cubicBezTo>
                    <a:pt x="9830" y="1129"/>
                    <a:pt x="13650" y="706"/>
                    <a:pt x="15928" y="424"/>
                  </a:cubicBezTo>
                  <a:cubicBezTo>
                    <a:pt x="18205" y="141"/>
                    <a:pt x="18940" y="0"/>
                    <a:pt x="19675" y="0"/>
                  </a:cubicBezTo>
                  <a:cubicBezTo>
                    <a:pt x="20409" y="0"/>
                    <a:pt x="21144" y="141"/>
                    <a:pt x="21291" y="494"/>
                  </a:cubicBezTo>
                  <a:cubicBezTo>
                    <a:pt x="21438" y="847"/>
                    <a:pt x="20997" y="1412"/>
                    <a:pt x="19014" y="3106"/>
                  </a:cubicBezTo>
                  <a:cubicBezTo>
                    <a:pt x="17030" y="4800"/>
                    <a:pt x="13503" y="7624"/>
                    <a:pt x="10491" y="10024"/>
                  </a:cubicBezTo>
                  <a:cubicBezTo>
                    <a:pt x="7479" y="12424"/>
                    <a:pt x="4981" y="14400"/>
                    <a:pt x="3438" y="15671"/>
                  </a:cubicBezTo>
                  <a:cubicBezTo>
                    <a:pt x="1895" y="16941"/>
                    <a:pt x="1307" y="17506"/>
                    <a:pt x="793" y="18282"/>
                  </a:cubicBezTo>
                  <a:cubicBezTo>
                    <a:pt x="279" y="19059"/>
                    <a:pt x="-162" y="20047"/>
                    <a:pt x="58" y="20682"/>
                  </a:cubicBezTo>
                  <a:cubicBezTo>
                    <a:pt x="279" y="21318"/>
                    <a:pt x="1160" y="21600"/>
                    <a:pt x="3365" y="21600"/>
                  </a:cubicBezTo>
                  <a:cubicBezTo>
                    <a:pt x="5569" y="21600"/>
                    <a:pt x="9095" y="21318"/>
                    <a:pt x="11740" y="20965"/>
                  </a:cubicBezTo>
                  <a:cubicBezTo>
                    <a:pt x="14385" y="20612"/>
                    <a:pt x="16148" y="20188"/>
                    <a:pt x="17324" y="20188"/>
                  </a:cubicBezTo>
                  <a:cubicBezTo>
                    <a:pt x="18499" y="20188"/>
                    <a:pt x="19087" y="20612"/>
                    <a:pt x="19675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2221491" y="6124660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2215141" y="5637462"/>
              <a:ext cx="196851" cy="17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2908"/>
                  </a:moveTo>
                  <a:cubicBezTo>
                    <a:pt x="929" y="1867"/>
                    <a:pt x="1858" y="826"/>
                    <a:pt x="3135" y="305"/>
                  </a:cubicBezTo>
                  <a:cubicBezTo>
                    <a:pt x="4413" y="-215"/>
                    <a:pt x="6039" y="-215"/>
                    <a:pt x="7084" y="1477"/>
                  </a:cubicBezTo>
                  <a:cubicBezTo>
                    <a:pt x="8129" y="3168"/>
                    <a:pt x="8594" y="6551"/>
                    <a:pt x="8477" y="8763"/>
                  </a:cubicBezTo>
                  <a:cubicBezTo>
                    <a:pt x="8361" y="10975"/>
                    <a:pt x="7665" y="12016"/>
                    <a:pt x="6968" y="13318"/>
                  </a:cubicBezTo>
                  <a:cubicBezTo>
                    <a:pt x="6271" y="14619"/>
                    <a:pt x="5574" y="16180"/>
                    <a:pt x="5574" y="17612"/>
                  </a:cubicBezTo>
                  <a:cubicBezTo>
                    <a:pt x="5574" y="19043"/>
                    <a:pt x="6271" y="20344"/>
                    <a:pt x="9058" y="20865"/>
                  </a:cubicBezTo>
                  <a:cubicBezTo>
                    <a:pt x="11845" y="21385"/>
                    <a:pt x="16723" y="21125"/>
                    <a:pt x="21600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2589791" y="602941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707448" y="5946860"/>
              <a:ext cx="1569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892"/>
                    <a:pt x="-1582" y="7784"/>
                    <a:pt x="1118" y="11384"/>
                  </a:cubicBezTo>
                  <a:cubicBezTo>
                    <a:pt x="3818" y="14984"/>
                    <a:pt x="11918" y="18292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2946437" y="5852115"/>
              <a:ext cx="248417" cy="30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38" fill="norm" stroke="1" extrusionOk="0">
                  <a:moveTo>
                    <a:pt x="991" y="3051"/>
                  </a:moveTo>
                  <a:cubicBezTo>
                    <a:pt x="4951" y="2169"/>
                    <a:pt x="8911" y="1287"/>
                    <a:pt x="11881" y="773"/>
                  </a:cubicBezTo>
                  <a:cubicBezTo>
                    <a:pt x="14851" y="259"/>
                    <a:pt x="16831" y="112"/>
                    <a:pt x="18271" y="38"/>
                  </a:cubicBezTo>
                  <a:cubicBezTo>
                    <a:pt x="19711" y="-35"/>
                    <a:pt x="20611" y="-35"/>
                    <a:pt x="20971" y="332"/>
                  </a:cubicBezTo>
                  <a:cubicBezTo>
                    <a:pt x="21331" y="700"/>
                    <a:pt x="21151" y="1434"/>
                    <a:pt x="19441" y="2904"/>
                  </a:cubicBezTo>
                  <a:cubicBezTo>
                    <a:pt x="17731" y="4373"/>
                    <a:pt x="14491" y="6577"/>
                    <a:pt x="11341" y="8855"/>
                  </a:cubicBezTo>
                  <a:cubicBezTo>
                    <a:pt x="8191" y="11132"/>
                    <a:pt x="5131" y="13483"/>
                    <a:pt x="3331" y="15026"/>
                  </a:cubicBezTo>
                  <a:cubicBezTo>
                    <a:pt x="1531" y="16569"/>
                    <a:pt x="991" y="17304"/>
                    <a:pt x="541" y="18259"/>
                  </a:cubicBezTo>
                  <a:cubicBezTo>
                    <a:pt x="91" y="19214"/>
                    <a:pt x="-269" y="20389"/>
                    <a:pt x="271" y="20977"/>
                  </a:cubicBezTo>
                  <a:cubicBezTo>
                    <a:pt x="811" y="21565"/>
                    <a:pt x="2251" y="21565"/>
                    <a:pt x="5131" y="21124"/>
                  </a:cubicBezTo>
                  <a:cubicBezTo>
                    <a:pt x="8011" y="20683"/>
                    <a:pt x="12331" y="19802"/>
                    <a:pt x="14941" y="19361"/>
                  </a:cubicBezTo>
                  <a:cubicBezTo>
                    <a:pt x="17551" y="18920"/>
                    <a:pt x="18451" y="18920"/>
                    <a:pt x="19351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180341" y="6075612"/>
              <a:ext cx="184151" cy="13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fill="norm" stroke="1" extrusionOk="0">
                  <a:moveTo>
                    <a:pt x="0" y="3713"/>
                  </a:moveTo>
                  <a:cubicBezTo>
                    <a:pt x="745" y="2383"/>
                    <a:pt x="1490" y="1054"/>
                    <a:pt x="2483" y="390"/>
                  </a:cubicBezTo>
                  <a:cubicBezTo>
                    <a:pt x="3476" y="-275"/>
                    <a:pt x="4717" y="-275"/>
                    <a:pt x="5834" y="1885"/>
                  </a:cubicBezTo>
                  <a:cubicBezTo>
                    <a:pt x="6952" y="4045"/>
                    <a:pt x="7945" y="8365"/>
                    <a:pt x="8069" y="11190"/>
                  </a:cubicBezTo>
                  <a:cubicBezTo>
                    <a:pt x="8193" y="14014"/>
                    <a:pt x="7448" y="15343"/>
                    <a:pt x="6703" y="16673"/>
                  </a:cubicBezTo>
                  <a:cubicBezTo>
                    <a:pt x="5959" y="18002"/>
                    <a:pt x="5214" y="19331"/>
                    <a:pt x="5586" y="20162"/>
                  </a:cubicBezTo>
                  <a:cubicBezTo>
                    <a:pt x="5959" y="20993"/>
                    <a:pt x="7448" y="21325"/>
                    <a:pt x="10303" y="20660"/>
                  </a:cubicBezTo>
                  <a:cubicBezTo>
                    <a:pt x="13159" y="19996"/>
                    <a:pt x="17379" y="18334"/>
                    <a:pt x="21600" y="16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3275591" y="5678944"/>
              <a:ext cx="171451" cy="14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2029"/>
                  </a:moveTo>
                  <a:cubicBezTo>
                    <a:pt x="1067" y="1103"/>
                    <a:pt x="2133" y="178"/>
                    <a:pt x="3333" y="23"/>
                  </a:cubicBezTo>
                  <a:cubicBezTo>
                    <a:pt x="4533" y="-131"/>
                    <a:pt x="5867" y="486"/>
                    <a:pt x="6533" y="2029"/>
                  </a:cubicBezTo>
                  <a:cubicBezTo>
                    <a:pt x="7200" y="3572"/>
                    <a:pt x="7200" y="6040"/>
                    <a:pt x="6267" y="8663"/>
                  </a:cubicBezTo>
                  <a:cubicBezTo>
                    <a:pt x="5333" y="11286"/>
                    <a:pt x="3467" y="14063"/>
                    <a:pt x="2133" y="16069"/>
                  </a:cubicBezTo>
                  <a:cubicBezTo>
                    <a:pt x="800" y="18075"/>
                    <a:pt x="0" y="19309"/>
                    <a:pt x="400" y="20080"/>
                  </a:cubicBezTo>
                  <a:cubicBezTo>
                    <a:pt x="800" y="20852"/>
                    <a:pt x="2400" y="21160"/>
                    <a:pt x="6133" y="21315"/>
                  </a:cubicBezTo>
                  <a:cubicBezTo>
                    <a:pt x="9867" y="21469"/>
                    <a:pt x="15733" y="21469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3535941" y="5997660"/>
              <a:ext cx="215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8400"/>
                    <a:pt x="1271" y="15200"/>
                    <a:pt x="4871" y="11600"/>
                  </a:cubicBezTo>
                  <a:cubicBezTo>
                    <a:pt x="8471" y="8000"/>
                    <a:pt x="1503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3634276" y="5927810"/>
              <a:ext cx="2231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2234"/>
                    <a:pt x="1066" y="4469"/>
                    <a:pt x="84" y="8069"/>
                  </a:cubicBezTo>
                  <a:cubicBezTo>
                    <a:pt x="-898" y="11669"/>
                    <a:pt x="6957" y="16634"/>
                    <a:pt x="148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3808991" y="6080210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3999491" y="6092910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21600"/>
                    <a:pt x="9900" y="21600"/>
                    <a:pt x="13500" y="18000"/>
                  </a:cubicBezTo>
                  <a:cubicBezTo>
                    <a:pt x="17100" y="14400"/>
                    <a:pt x="1935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4405891" y="5984960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6200"/>
                    <a:pt x="12218" y="10800"/>
                    <a:pt x="15818" y="7200"/>
                  </a:cubicBezTo>
                  <a:cubicBezTo>
                    <a:pt x="19418" y="3600"/>
                    <a:pt x="205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4473064" y="5927810"/>
              <a:ext cx="2172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91"/>
                    <a:pt x="4448" y="11782"/>
                    <a:pt x="1502" y="15382"/>
                  </a:cubicBezTo>
                  <a:cubicBezTo>
                    <a:pt x="-1443" y="18982"/>
                    <a:pt x="521" y="20291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4683175" y="5851610"/>
              <a:ext cx="332582" cy="30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05" fill="norm" stroke="1" extrusionOk="0">
                  <a:moveTo>
                    <a:pt x="2187" y="1332"/>
                  </a:moveTo>
                  <a:cubicBezTo>
                    <a:pt x="6015" y="888"/>
                    <a:pt x="9843" y="444"/>
                    <a:pt x="12851" y="222"/>
                  </a:cubicBezTo>
                  <a:cubicBezTo>
                    <a:pt x="15858" y="0"/>
                    <a:pt x="18046" y="0"/>
                    <a:pt x="19481" y="0"/>
                  </a:cubicBezTo>
                  <a:cubicBezTo>
                    <a:pt x="20916" y="0"/>
                    <a:pt x="21600" y="0"/>
                    <a:pt x="21463" y="370"/>
                  </a:cubicBezTo>
                  <a:cubicBezTo>
                    <a:pt x="21327" y="740"/>
                    <a:pt x="20370" y="1479"/>
                    <a:pt x="18046" y="3403"/>
                  </a:cubicBezTo>
                  <a:cubicBezTo>
                    <a:pt x="15722" y="5326"/>
                    <a:pt x="12030" y="8433"/>
                    <a:pt x="9023" y="11096"/>
                  </a:cubicBezTo>
                  <a:cubicBezTo>
                    <a:pt x="6015" y="13759"/>
                    <a:pt x="3691" y="15978"/>
                    <a:pt x="2187" y="17605"/>
                  </a:cubicBezTo>
                  <a:cubicBezTo>
                    <a:pt x="684" y="19233"/>
                    <a:pt x="0" y="20268"/>
                    <a:pt x="0" y="20860"/>
                  </a:cubicBezTo>
                  <a:cubicBezTo>
                    <a:pt x="0" y="21452"/>
                    <a:pt x="684" y="21600"/>
                    <a:pt x="3554" y="21452"/>
                  </a:cubicBezTo>
                  <a:cubicBezTo>
                    <a:pt x="6425" y="21304"/>
                    <a:pt x="11484" y="20860"/>
                    <a:pt x="1654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4990091" y="6099260"/>
              <a:ext cx="980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472"/>
                    <a:pt x="17280" y="10944"/>
                    <a:pt x="19440" y="14544"/>
                  </a:cubicBezTo>
                  <a:cubicBezTo>
                    <a:pt x="21600" y="18144"/>
                    <a:pt x="17280" y="19872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4966400" y="6131010"/>
              <a:ext cx="150692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0458" y="0"/>
                  </a:moveTo>
                  <a:cubicBezTo>
                    <a:pt x="15958" y="2160"/>
                    <a:pt x="11458" y="4320"/>
                    <a:pt x="8308" y="5760"/>
                  </a:cubicBezTo>
                  <a:cubicBezTo>
                    <a:pt x="5158" y="7200"/>
                    <a:pt x="3358" y="7920"/>
                    <a:pt x="2008" y="9000"/>
                  </a:cubicBezTo>
                  <a:cubicBezTo>
                    <a:pt x="658" y="10080"/>
                    <a:pt x="-242" y="11520"/>
                    <a:pt x="58" y="12600"/>
                  </a:cubicBezTo>
                  <a:cubicBezTo>
                    <a:pt x="358" y="13680"/>
                    <a:pt x="1858" y="14400"/>
                    <a:pt x="5608" y="15840"/>
                  </a:cubicBezTo>
                  <a:cubicBezTo>
                    <a:pt x="9358" y="17280"/>
                    <a:pt x="15358" y="19440"/>
                    <a:pt x="2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5043262" y="5645516"/>
              <a:ext cx="200830" cy="15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15" fill="norm" stroke="1" extrusionOk="0">
                  <a:moveTo>
                    <a:pt x="1098" y="2150"/>
                  </a:moveTo>
                  <a:cubicBezTo>
                    <a:pt x="1998" y="1274"/>
                    <a:pt x="2898" y="399"/>
                    <a:pt x="3911" y="107"/>
                  </a:cubicBezTo>
                  <a:cubicBezTo>
                    <a:pt x="4923" y="-185"/>
                    <a:pt x="6048" y="107"/>
                    <a:pt x="6723" y="1129"/>
                  </a:cubicBezTo>
                  <a:cubicBezTo>
                    <a:pt x="7398" y="2150"/>
                    <a:pt x="7623" y="3901"/>
                    <a:pt x="6611" y="6529"/>
                  </a:cubicBezTo>
                  <a:cubicBezTo>
                    <a:pt x="5598" y="9156"/>
                    <a:pt x="3348" y="12658"/>
                    <a:pt x="1886" y="15285"/>
                  </a:cubicBezTo>
                  <a:cubicBezTo>
                    <a:pt x="423" y="17912"/>
                    <a:pt x="-252" y="19664"/>
                    <a:pt x="86" y="20539"/>
                  </a:cubicBezTo>
                  <a:cubicBezTo>
                    <a:pt x="423" y="21415"/>
                    <a:pt x="1773" y="21415"/>
                    <a:pt x="5486" y="21415"/>
                  </a:cubicBezTo>
                  <a:cubicBezTo>
                    <a:pt x="9198" y="21415"/>
                    <a:pt x="15273" y="21415"/>
                    <a:pt x="21348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5472691" y="6391360"/>
              <a:ext cx="127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5480" y="2127"/>
                  </a:cubicBezTo>
                  <a:cubicBezTo>
                    <a:pt x="12960" y="4255"/>
                    <a:pt x="9720" y="8509"/>
                    <a:pt x="7020" y="12109"/>
                  </a:cubicBezTo>
                  <a:cubicBezTo>
                    <a:pt x="4320" y="15709"/>
                    <a:pt x="2160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6329941" y="5998668"/>
              <a:ext cx="336958" cy="33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35" fill="norm" stroke="1" extrusionOk="0">
                  <a:moveTo>
                    <a:pt x="0" y="1961"/>
                  </a:moveTo>
                  <a:cubicBezTo>
                    <a:pt x="2817" y="1691"/>
                    <a:pt x="5635" y="1421"/>
                    <a:pt x="8720" y="1084"/>
                  </a:cubicBezTo>
                  <a:cubicBezTo>
                    <a:pt x="11806" y="746"/>
                    <a:pt x="15160" y="341"/>
                    <a:pt x="17441" y="139"/>
                  </a:cubicBezTo>
                  <a:cubicBezTo>
                    <a:pt x="19722" y="-64"/>
                    <a:pt x="20929" y="-64"/>
                    <a:pt x="21265" y="274"/>
                  </a:cubicBezTo>
                  <a:cubicBezTo>
                    <a:pt x="21600" y="611"/>
                    <a:pt x="21063" y="1286"/>
                    <a:pt x="19051" y="3041"/>
                  </a:cubicBezTo>
                  <a:cubicBezTo>
                    <a:pt x="17039" y="4796"/>
                    <a:pt x="13550" y="7631"/>
                    <a:pt x="10666" y="10128"/>
                  </a:cubicBezTo>
                  <a:cubicBezTo>
                    <a:pt x="7781" y="12626"/>
                    <a:pt x="5501" y="14786"/>
                    <a:pt x="4092" y="16068"/>
                  </a:cubicBezTo>
                  <a:cubicBezTo>
                    <a:pt x="2683" y="17351"/>
                    <a:pt x="2147" y="17756"/>
                    <a:pt x="1610" y="18431"/>
                  </a:cubicBezTo>
                  <a:cubicBezTo>
                    <a:pt x="1073" y="19106"/>
                    <a:pt x="537" y="20051"/>
                    <a:pt x="604" y="20658"/>
                  </a:cubicBezTo>
                  <a:cubicBezTo>
                    <a:pt x="671" y="21266"/>
                    <a:pt x="1342" y="21536"/>
                    <a:pt x="3421" y="21401"/>
                  </a:cubicBezTo>
                  <a:cubicBezTo>
                    <a:pt x="5501" y="21266"/>
                    <a:pt x="8989" y="20726"/>
                    <a:pt x="11806" y="20388"/>
                  </a:cubicBezTo>
                  <a:cubicBezTo>
                    <a:pt x="14624" y="20051"/>
                    <a:pt x="16770" y="19916"/>
                    <a:pt x="18917" y="19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6717291" y="6277060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6723641" y="616911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134491" y="6090478"/>
              <a:ext cx="211451" cy="16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808" fill="norm" stroke="1" extrusionOk="0">
                  <a:moveTo>
                    <a:pt x="13023" y="11650"/>
                  </a:moveTo>
                  <a:cubicBezTo>
                    <a:pt x="13665" y="10570"/>
                    <a:pt x="14307" y="9490"/>
                    <a:pt x="14307" y="7465"/>
                  </a:cubicBezTo>
                  <a:cubicBezTo>
                    <a:pt x="14307" y="5440"/>
                    <a:pt x="13665" y="2470"/>
                    <a:pt x="12703" y="985"/>
                  </a:cubicBezTo>
                  <a:cubicBezTo>
                    <a:pt x="11740" y="-500"/>
                    <a:pt x="10457" y="-500"/>
                    <a:pt x="8318" y="2335"/>
                  </a:cubicBezTo>
                  <a:cubicBezTo>
                    <a:pt x="6180" y="5170"/>
                    <a:pt x="3186" y="10840"/>
                    <a:pt x="1582" y="14350"/>
                  </a:cubicBezTo>
                  <a:cubicBezTo>
                    <a:pt x="-22" y="17860"/>
                    <a:pt x="-236" y="19210"/>
                    <a:pt x="192" y="20020"/>
                  </a:cubicBezTo>
                  <a:cubicBezTo>
                    <a:pt x="619" y="20830"/>
                    <a:pt x="1689" y="21100"/>
                    <a:pt x="3293" y="20425"/>
                  </a:cubicBezTo>
                  <a:cubicBezTo>
                    <a:pt x="4897" y="19750"/>
                    <a:pt x="7035" y="18130"/>
                    <a:pt x="8425" y="16645"/>
                  </a:cubicBezTo>
                  <a:cubicBezTo>
                    <a:pt x="9815" y="15160"/>
                    <a:pt x="10457" y="13810"/>
                    <a:pt x="11313" y="13540"/>
                  </a:cubicBezTo>
                  <a:cubicBezTo>
                    <a:pt x="12168" y="13270"/>
                    <a:pt x="13237" y="14080"/>
                    <a:pt x="14948" y="15160"/>
                  </a:cubicBezTo>
                  <a:cubicBezTo>
                    <a:pt x="16659" y="16240"/>
                    <a:pt x="19012" y="17590"/>
                    <a:pt x="21364" y="18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7339591" y="6105610"/>
              <a:ext cx="177801" cy="153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3503"/>
                  </a:moveTo>
                  <a:cubicBezTo>
                    <a:pt x="1286" y="3503"/>
                    <a:pt x="2571" y="3503"/>
                    <a:pt x="3986" y="4962"/>
                  </a:cubicBezTo>
                  <a:cubicBezTo>
                    <a:pt x="5400" y="6422"/>
                    <a:pt x="6943" y="9341"/>
                    <a:pt x="7843" y="11530"/>
                  </a:cubicBezTo>
                  <a:cubicBezTo>
                    <a:pt x="8743" y="13719"/>
                    <a:pt x="9000" y="15178"/>
                    <a:pt x="9000" y="16638"/>
                  </a:cubicBezTo>
                  <a:cubicBezTo>
                    <a:pt x="9000" y="18097"/>
                    <a:pt x="8743" y="19557"/>
                    <a:pt x="7971" y="20432"/>
                  </a:cubicBezTo>
                  <a:cubicBezTo>
                    <a:pt x="7200" y="21308"/>
                    <a:pt x="5914" y="21600"/>
                    <a:pt x="4886" y="19703"/>
                  </a:cubicBezTo>
                  <a:cubicBezTo>
                    <a:pt x="3857" y="17805"/>
                    <a:pt x="3086" y="13719"/>
                    <a:pt x="4371" y="10362"/>
                  </a:cubicBezTo>
                  <a:cubicBezTo>
                    <a:pt x="5657" y="7005"/>
                    <a:pt x="9000" y="4378"/>
                    <a:pt x="12214" y="2773"/>
                  </a:cubicBezTo>
                  <a:cubicBezTo>
                    <a:pt x="15429" y="1168"/>
                    <a:pt x="18514" y="5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473305" y="6084634"/>
              <a:ext cx="190137" cy="134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090" fill="norm" stroke="1" extrusionOk="0">
                  <a:moveTo>
                    <a:pt x="5594" y="4290"/>
                  </a:moveTo>
                  <a:cubicBezTo>
                    <a:pt x="5125" y="5952"/>
                    <a:pt x="4655" y="7613"/>
                    <a:pt x="5007" y="8278"/>
                  </a:cubicBezTo>
                  <a:cubicBezTo>
                    <a:pt x="5360" y="8943"/>
                    <a:pt x="6533" y="8610"/>
                    <a:pt x="7473" y="7780"/>
                  </a:cubicBezTo>
                  <a:cubicBezTo>
                    <a:pt x="8412" y="6949"/>
                    <a:pt x="9116" y="5620"/>
                    <a:pt x="9820" y="4124"/>
                  </a:cubicBezTo>
                  <a:cubicBezTo>
                    <a:pt x="10525" y="2629"/>
                    <a:pt x="11229" y="967"/>
                    <a:pt x="10994" y="303"/>
                  </a:cubicBezTo>
                  <a:cubicBezTo>
                    <a:pt x="10760" y="-362"/>
                    <a:pt x="9586" y="-30"/>
                    <a:pt x="7590" y="2296"/>
                  </a:cubicBezTo>
                  <a:cubicBezTo>
                    <a:pt x="5594" y="4623"/>
                    <a:pt x="2777" y="8943"/>
                    <a:pt x="1251" y="11933"/>
                  </a:cubicBezTo>
                  <a:cubicBezTo>
                    <a:pt x="-275" y="14924"/>
                    <a:pt x="-510" y="16586"/>
                    <a:pt x="1133" y="18081"/>
                  </a:cubicBezTo>
                  <a:cubicBezTo>
                    <a:pt x="2777" y="19576"/>
                    <a:pt x="6299" y="20906"/>
                    <a:pt x="9938" y="21072"/>
                  </a:cubicBezTo>
                  <a:cubicBezTo>
                    <a:pt x="13577" y="21238"/>
                    <a:pt x="17333" y="20241"/>
                    <a:pt x="21090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8184141" y="5864310"/>
              <a:ext cx="317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314"/>
                    <a:pt x="15840" y="6629"/>
                    <a:pt x="14400" y="10000"/>
                  </a:cubicBezTo>
                  <a:cubicBezTo>
                    <a:pt x="12960" y="13371"/>
                    <a:pt x="12960" y="16800"/>
                    <a:pt x="10800" y="18743"/>
                  </a:cubicBezTo>
                  <a:cubicBezTo>
                    <a:pt x="8640" y="20686"/>
                    <a:pt x="4320" y="211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8050791" y="6219910"/>
              <a:ext cx="374651" cy="5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61" fill="norm" stroke="1" extrusionOk="0">
                  <a:moveTo>
                    <a:pt x="0" y="16800"/>
                  </a:moveTo>
                  <a:cubicBezTo>
                    <a:pt x="1708" y="19200"/>
                    <a:pt x="3417" y="21600"/>
                    <a:pt x="7017" y="18800"/>
                  </a:cubicBezTo>
                  <a:cubicBezTo>
                    <a:pt x="10617" y="16000"/>
                    <a:pt x="16108" y="8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8713757" y="6024506"/>
              <a:ext cx="99035" cy="21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37" fill="norm" stroke="1" extrusionOk="0">
                  <a:moveTo>
                    <a:pt x="21054" y="3031"/>
                  </a:moveTo>
                  <a:cubicBezTo>
                    <a:pt x="20154" y="1973"/>
                    <a:pt x="19254" y="914"/>
                    <a:pt x="17454" y="384"/>
                  </a:cubicBezTo>
                  <a:cubicBezTo>
                    <a:pt x="15654" y="-145"/>
                    <a:pt x="12954" y="-145"/>
                    <a:pt x="9804" y="490"/>
                  </a:cubicBezTo>
                  <a:cubicBezTo>
                    <a:pt x="6654" y="1126"/>
                    <a:pt x="3054" y="2396"/>
                    <a:pt x="1254" y="3773"/>
                  </a:cubicBezTo>
                  <a:cubicBezTo>
                    <a:pt x="-546" y="5149"/>
                    <a:pt x="-546" y="6631"/>
                    <a:pt x="2154" y="8643"/>
                  </a:cubicBezTo>
                  <a:cubicBezTo>
                    <a:pt x="4854" y="10655"/>
                    <a:pt x="10254" y="13196"/>
                    <a:pt x="13854" y="14890"/>
                  </a:cubicBezTo>
                  <a:cubicBezTo>
                    <a:pt x="17454" y="16584"/>
                    <a:pt x="19254" y="17431"/>
                    <a:pt x="19479" y="18384"/>
                  </a:cubicBezTo>
                  <a:cubicBezTo>
                    <a:pt x="19704" y="19337"/>
                    <a:pt x="18354" y="20396"/>
                    <a:pt x="16329" y="20926"/>
                  </a:cubicBezTo>
                  <a:cubicBezTo>
                    <a:pt x="14304" y="21455"/>
                    <a:pt x="11604" y="21455"/>
                    <a:pt x="9354" y="21031"/>
                  </a:cubicBezTo>
                  <a:cubicBezTo>
                    <a:pt x="7104" y="20608"/>
                    <a:pt x="5304" y="19761"/>
                    <a:pt x="5304" y="18173"/>
                  </a:cubicBezTo>
                  <a:cubicBezTo>
                    <a:pt x="5304" y="16584"/>
                    <a:pt x="7104" y="14255"/>
                    <a:pt x="8904" y="12773"/>
                  </a:cubicBezTo>
                  <a:cubicBezTo>
                    <a:pt x="10704" y="11290"/>
                    <a:pt x="12504" y="10655"/>
                    <a:pt x="14304" y="1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8895847" y="5877010"/>
              <a:ext cx="69345" cy="38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0" fill="norm" stroke="1" extrusionOk="0">
                  <a:moveTo>
                    <a:pt x="21444" y="0"/>
                  </a:moveTo>
                  <a:cubicBezTo>
                    <a:pt x="17517" y="1313"/>
                    <a:pt x="13589" y="2625"/>
                    <a:pt x="10317" y="5131"/>
                  </a:cubicBezTo>
                  <a:cubicBezTo>
                    <a:pt x="7044" y="7638"/>
                    <a:pt x="4426" y="11337"/>
                    <a:pt x="2789" y="14022"/>
                  </a:cubicBezTo>
                  <a:cubicBezTo>
                    <a:pt x="1153" y="16707"/>
                    <a:pt x="499" y="18378"/>
                    <a:pt x="171" y="19512"/>
                  </a:cubicBezTo>
                  <a:cubicBezTo>
                    <a:pt x="-156" y="20645"/>
                    <a:pt x="-156" y="21242"/>
                    <a:pt x="1480" y="21421"/>
                  </a:cubicBezTo>
                  <a:cubicBezTo>
                    <a:pt x="3117" y="21600"/>
                    <a:pt x="6389" y="21361"/>
                    <a:pt x="8353" y="20824"/>
                  </a:cubicBezTo>
                  <a:cubicBezTo>
                    <a:pt x="10317" y="20287"/>
                    <a:pt x="10971" y="19452"/>
                    <a:pt x="11626" y="18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8874175" y="6102180"/>
              <a:ext cx="173567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2634" y="21190"/>
                  </a:moveTo>
                  <a:cubicBezTo>
                    <a:pt x="1317" y="14710"/>
                    <a:pt x="0" y="8230"/>
                    <a:pt x="0" y="4450"/>
                  </a:cubicBezTo>
                  <a:cubicBezTo>
                    <a:pt x="0" y="670"/>
                    <a:pt x="1317" y="-410"/>
                    <a:pt x="5137" y="130"/>
                  </a:cubicBezTo>
                  <a:cubicBezTo>
                    <a:pt x="8956" y="670"/>
                    <a:pt x="15278" y="2830"/>
                    <a:pt x="21600" y="4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8979603" y="5874893"/>
              <a:ext cx="156246" cy="36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55" fill="norm" stroke="1" extrusionOk="0">
                  <a:moveTo>
                    <a:pt x="17047" y="13377"/>
                  </a:moveTo>
                  <a:cubicBezTo>
                    <a:pt x="13015" y="13132"/>
                    <a:pt x="8983" y="12886"/>
                    <a:pt x="6103" y="13255"/>
                  </a:cubicBezTo>
                  <a:cubicBezTo>
                    <a:pt x="3223" y="13623"/>
                    <a:pt x="1495" y="14605"/>
                    <a:pt x="631" y="16016"/>
                  </a:cubicBezTo>
                  <a:cubicBezTo>
                    <a:pt x="-233" y="17427"/>
                    <a:pt x="-233" y="19268"/>
                    <a:pt x="775" y="20311"/>
                  </a:cubicBezTo>
                  <a:cubicBezTo>
                    <a:pt x="1783" y="21355"/>
                    <a:pt x="3799" y="21600"/>
                    <a:pt x="6967" y="20066"/>
                  </a:cubicBezTo>
                  <a:cubicBezTo>
                    <a:pt x="10135" y="18532"/>
                    <a:pt x="14455" y="15218"/>
                    <a:pt x="17047" y="11782"/>
                  </a:cubicBezTo>
                  <a:cubicBezTo>
                    <a:pt x="19639" y="8345"/>
                    <a:pt x="20503" y="4786"/>
                    <a:pt x="20935" y="2700"/>
                  </a:cubicBezTo>
                  <a:cubicBezTo>
                    <a:pt x="21367" y="614"/>
                    <a:pt x="21367" y="0"/>
                    <a:pt x="20935" y="0"/>
                  </a:cubicBezTo>
                  <a:cubicBezTo>
                    <a:pt x="20503" y="0"/>
                    <a:pt x="19639" y="614"/>
                    <a:pt x="18487" y="2700"/>
                  </a:cubicBezTo>
                  <a:cubicBezTo>
                    <a:pt x="17335" y="4786"/>
                    <a:pt x="15895" y="8345"/>
                    <a:pt x="15751" y="10739"/>
                  </a:cubicBezTo>
                  <a:cubicBezTo>
                    <a:pt x="15607" y="13132"/>
                    <a:pt x="16759" y="14359"/>
                    <a:pt x="17911" y="1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9250941" y="6086560"/>
              <a:ext cx="50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5600"/>
                    <a:pt x="5400" y="9600"/>
                    <a:pt x="9000" y="6000"/>
                  </a:cubicBezTo>
                  <a:cubicBezTo>
                    <a:pt x="12600" y="2400"/>
                    <a:pt x="171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9537333" y="5870394"/>
              <a:ext cx="227959" cy="382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40" fill="norm" stroke="1" extrusionOk="0">
                  <a:moveTo>
                    <a:pt x="7739" y="8204"/>
                  </a:moveTo>
                  <a:cubicBezTo>
                    <a:pt x="6539" y="9272"/>
                    <a:pt x="5339" y="10340"/>
                    <a:pt x="4239" y="12239"/>
                  </a:cubicBezTo>
                  <a:cubicBezTo>
                    <a:pt x="3139" y="14138"/>
                    <a:pt x="2139" y="16867"/>
                    <a:pt x="1439" y="18707"/>
                  </a:cubicBezTo>
                  <a:cubicBezTo>
                    <a:pt x="739" y="20547"/>
                    <a:pt x="339" y="21496"/>
                    <a:pt x="139" y="21437"/>
                  </a:cubicBezTo>
                  <a:cubicBezTo>
                    <a:pt x="-61" y="21377"/>
                    <a:pt x="-61" y="20309"/>
                    <a:pt x="239" y="17995"/>
                  </a:cubicBezTo>
                  <a:cubicBezTo>
                    <a:pt x="539" y="15681"/>
                    <a:pt x="1139" y="12120"/>
                    <a:pt x="1939" y="9153"/>
                  </a:cubicBezTo>
                  <a:cubicBezTo>
                    <a:pt x="2739" y="6186"/>
                    <a:pt x="3739" y="3812"/>
                    <a:pt x="4639" y="2448"/>
                  </a:cubicBezTo>
                  <a:cubicBezTo>
                    <a:pt x="5539" y="1083"/>
                    <a:pt x="6339" y="727"/>
                    <a:pt x="7039" y="786"/>
                  </a:cubicBezTo>
                  <a:cubicBezTo>
                    <a:pt x="7739" y="845"/>
                    <a:pt x="8339" y="1320"/>
                    <a:pt x="8939" y="3397"/>
                  </a:cubicBezTo>
                  <a:cubicBezTo>
                    <a:pt x="9539" y="5474"/>
                    <a:pt x="10139" y="9153"/>
                    <a:pt x="10439" y="11942"/>
                  </a:cubicBezTo>
                  <a:cubicBezTo>
                    <a:pt x="10739" y="14731"/>
                    <a:pt x="10739" y="16630"/>
                    <a:pt x="10939" y="17936"/>
                  </a:cubicBezTo>
                  <a:cubicBezTo>
                    <a:pt x="11139" y="19241"/>
                    <a:pt x="11539" y="19953"/>
                    <a:pt x="12139" y="20012"/>
                  </a:cubicBezTo>
                  <a:cubicBezTo>
                    <a:pt x="12739" y="20072"/>
                    <a:pt x="13539" y="19478"/>
                    <a:pt x="14839" y="17105"/>
                  </a:cubicBezTo>
                  <a:cubicBezTo>
                    <a:pt x="16139" y="14731"/>
                    <a:pt x="17939" y="10577"/>
                    <a:pt x="19139" y="7610"/>
                  </a:cubicBezTo>
                  <a:cubicBezTo>
                    <a:pt x="20339" y="4643"/>
                    <a:pt x="20939" y="2863"/>
                    <a:pt x="21239" y="1676"/>
                  </a:cubicBezTo>
                  <a:cubicBezTo>
                    <a:pt x="21539" y="489"/>
                    <a:pt x="21539" y="-104"/>
                    <a:pt x="21439" y="15"/>
                  </a:cubicBezTo>
                  <a:cubicBezTo>
                    <a:pt x="21339" y="133"/>
                    <a:pt x="21139" y="964"/>
                    <a:pt x="21139" y="1676"/>
                  </a:cubicBezTo>
                  <a:cubicBezTo>
                    <a:pt x="21139" y="2388"/>
                    <a:pt x="21339" y="2982"/>
                    <a:pt x="21539" y="3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9734047" y="6093852"/>
              <a:ext cx="75695" cy="9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96" fill="norm" stroke="1" extrusionOk="0">
                  <a:moveTo>
                    <a:pt x="16057" y="5673"/>
                  </a:moveTo>
                  <a:cubicBezTo>
                    <a:pt x="14257" y="3709"/>
                    <a:pt x="12457" y="1746"/>
                    <a:pt x="10057" y="1746"/>
                  </a:cubicBezTo>
                  <a:cubicBezTo>
                    <a:pt x="7657" y="1746"/>
                    <a:pt x="4657" y="3709"/>
                    <a:pt x="2857" y="5918"/>
                  </a:cubicBezTo>
                  <a:cubicBezTo>
                    <a:pt x="1057" y="8127"/>
                    <a:pt x="457" y="10582"/>
                    <a:pt x="157" y="13037"/>
                  </a:cubicBezTo>
                  <a:cubicBezTo>
                    <a:pt x="-143" y="15491"/>
                    <a:pt x="-143" y="17946"/>
                    <a:pt x="1357" y="19418"/>
                  </a:cubicBezTo>
                  <a:cubicBezTo>
                    <a:pt x="2857" y="20891"/>
                    <a:pt x="5857" y="21382"/>
                    <a:pt x="8857" y="21137"/>
                  </a:cubicBezTo>
                  <a:cubicBezTo>
                    <a:pt x="11857" y="20891"/>
                    <a:pt x="14857" y="19909"/>
                    <a:pt x="17257" y="16964"/>
                  </a:cubicBezTo>
                  <a:cubicBezTo>
                    <a:pt x="19657" y="14018"/>
                    <a:pt x="21457" y="9109"/>
                    <a:pt x="21457" y="5673"/>
                  </a:cubicBezTo>
                  <a:cubicBezTo>
                    <a:pt x="21457" y="2237"/>
                    <a:pt x="19657" y="273"/>
                    <a:pt x="17557" y="27"/>
                  </a:cubicBezTo>
                  <a:cubicBezTo>
                    <a:pt x="15457" y="-218"/>
                    <a:pt x="13057" y="1255"/>
                    <a:pt x="10657" y="2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9777991" y="5864054"/>
              <a:ext cx="564239" cy="35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88" fill="norm" stroke="1" extrusionOk="0">
                  <a:moveTo>
                    <a:pt x="0" y="14970"/>
                  </a:moveTo>
                  <a:cubicBezTo>
                    <a:pt x="404" y="14842"/>
                    <a:pt x="809" y="14714"/>
                    <a:pt x="1213" y="14714"/>
                  </a:cubicBezTo>
                  <a:cubicBezTo>
                    <a:pt x="1618" y="14714"/>
                    <a:pt x="2022" y="14842"/>
                    <a:pt x="2387" y="15609"/>
                  </a:cubicBezTo>
                  <a:cubicBezTo>
                    <a:pt x="2751" y="16376"/>
                    <a:pt x="3074" y="17781"/>
                    <a:pt x="3236" y="18868"/>
                  </a:cubicBezTo>
                  <a:cubicBezTo>
                    <a:pt x="3398" y="19954"/>
                    <a:pt x="3398" y="20721"/>
                    <a:pt x="3276" y="20785"/>
                  </a:cubicBezTo>
                  <a:cubicBezTo>
                    <a:pt x="3155" y="20849"/>
                    <a:pt x="2912" y="20210"/>
                    <a:pt x="2831" y="18932"/>
                  </a:cubicBezTo>
                  <a:cubicBezTo>
                    <a:pt x="2751" y="17654"/>
                    <a:pt x="2831" y="15737"/>
                    <a:pt x="2993" y="14458"/>
                  </a:cubicBezTo>
                  <a:cubicBezTo>
                    <a:pt x="3155" y="13180"/>
                    <a:pt x="3398" y="12541"/>
                    <a:pt x="3721" y="12222"/>
                  </a:cubicBezTo>
                  <a:cubicBezTo>
                    <a:pt x="4045" y="11902"/>
                    <a:pt x="4449" y="11902"/>
                    <a:pt x="5016" y="12350"/>
                  </a:cubicBezTo>
                  <a:cubicBezTo>
                    <a:pt x="5582" y="12797"/>
                    <a:pt x="6310" y="13692"/>
                    <a:pt x="6715" y="14778"/>
                  </a:cubicBezTo>
                  <a:cubicBezTo>
                    <a:pt x="7119" y="15864"/>
                    <a:pt x="7200" y="17142"/>
                    <a:pt x="7240" y="18101"/>
                  </a:cubicBezTo>
                  <a:cubicBezTo>
                    <a:pt x="7281" y="19060"/>
                    <a:pt x="7281" y="19699"/>
                    <a:pt x="7281" y="19699"/>
                  </a:cubicBezTo>
                  <a:cubicBezTo>
                    <a:pt x="7281" y="19699"/>
                    <a:pt x="7281" y="19060"/>
                    <a:pt x="7402" y="18484"/>
                  </a:cubicBezTo>
                  <a:cubicBezTo>
                    <a:pt x="7524" y="17909"/>
                    <a:pt x="7766" y="17398"/>
                    <a:pt x="8009" y="16695"/>
                  </a:cubicBezTo>
                  <a:cubicBezTo>
                    <a:pt x="8252" y="15992"/>
                    <a:pt x="8494" y="15097"/>
                    <a:pt x="8616" y="15034"/>
                  </a:cubicBezTo>
                  <a:cubicBezTo>
                    <a:pt x="8737" y="14970"/>
                    <a:pt x="8737" y="15737"/>
                    <a:pt x="8737" y="16439"/>
                  </a:cubicBezTo>
                  <a:cubicBezTo>
                    <a:pt x="8737" y="17142"/>
                    <a:pt x="8737" y="17781"/>
                    <a:pt x="8858" y="17845"/>
                  </a:cubicBezTo>
                  <a:cubicBezTo>
                    <a:pt x="8980" y="17909"/>
                    <a:pt x="9222" y="17398"/>
                    <a:pt x="9465" y="16823"/>
                  </a:cubicBezTo>
                  <a:cubicBezTo>
                    <a:pt x="9708" y="16248"/>
                    <a:pt x="9951" y="15609"/>
                    <a:pt x="10234" y="15481"/>
                  </a:cubicBezTo>
                  <a:cubicBezTo>
                    <a:pt x="10517" y="15353"/>
                    <a:pt x="10840" y="15737"/>
                    <a:pt x="10881" y="16503"/>
                  </a:cubicBezTo>
                  <a:cubicBezTo>
                    <a:pt x="10921" y="17270"/>
                    <a:pt x="10679" y="18421"/>
                    <a:pt x="10881" y="18996"/>
                  </a:cubicBezTo>
                  <a:cubicBezTo>
                    <a:pt x="11083" y="19571"/>
                    <a:pt x="11730" y="19571"/>
                    <a:pt x="12499" y="19315"/>
                  </a:cubicBezTo>
                  <a:cubicBezTo>
                    <a:pt x="13267" y="19060"/>
                    <a:pt x="14157" y="18548"/>
                    <a:pt x="14764" y="18101"/>
                  </a:cubicBezTo>
                  <a:cubicBezTo>
                    <a:pt x="15371" y="17654"/>
                    <a:pt x="15694" y="17270"/>
                    <a:pt x="15937" y="16759"/>
                  </a:cubicBezTo>
                  <a:cubicBezTo>
                    <a:pt x="16180" y="16248"/>
                    <a:pt x="16342" y="15609"/>
                    <a:pt x="16220" y="15289"/>
                  </a:cubicBezTo>
                  <a:cubicBezTo>
                    <a:pt x="16099" y="14970"/>
                    <a:pt x="15694" y="14970"/>
                    <a:pt x="15290" y="15161"/>
                  </a:cubicBezTo>
                  <a:cubicBezTo>
                    <a:pt x="14885" y="15353"/>
                    <a:pt x="14481" y="15737"/>
                    <a:pt x="14157" y="16184"/>
                  </a:cubicBezTo>
                  <a:cubicBezTo>
                    <a:pt x="13834" y="16631"/>
                    <a:pt x="13591" y="17142"/>
                    <a:pt x="13510" y="17718"/>
                  </a:cubicBezTo>
                  <a:cubicBezTo>
                    <a:pt x="13429" y="18293"/>
                    <a:pt x="13510" y="18932"/>
                    <a:pt x="13753" y="19379"/>
                  </a:cubicBezTo>
                  <a:cubicBezTo>
                    <a:pt x="13996" y="19826"/>
                    <a:pt x="14400" y="20082"/>
                    <a:pt x="14966" y="19763"/>
                  </a:cubicBezTo>
                  <a:cubicBezTo>
                    <a:pt x="15533" y="19443"/>
                    <a:pt x="16261" y="18548"/>
                    <a:pt x="17231" y="16695"/>
                  </a:cubicBezTo>
                  <a:cubicBezTo>
                    <a:pt x="18202" y="14842"/>
                    <a:pt x="19416" y="12030"/>
                    <a:pt x="20184" y="9410"/>
                  </a:cubicBezTo>
                  <a:cubicBezTo>
                    <a:pt x="20953" y="6790"/>
                    <a:pt x="21276" y="4361"/>
                    <a:pt x="21438" y="2700"/>
                  </a:cubicBezTo>
                  <a:cubicBezTo>
                    <a:pt x="21600" y="1038"/>
                    <a:pt x="21600" y="144"/>
                    <a:pt x="21479" y="16"/>
                  </a:cubicBezTo>
                  <a:cubicBezTo>
                    <a:pt x="21357" y="-112"/>
                    <a:pt x="21115" y="527"/>
                    <a:pt x="20548" y="2892"/>
                  </a:cubicBezTo>
                  <a:cubicBezTo>
                    <a:pt x="19982" y="5256"/>
                    <a:pt x="19092" y="9346"/>
                    <a:pt x="18688" y="12541"/>
                  </a:cubicBezTo>
                  <a:cubicBezTo>
                    <a:pt x="18283" y="15737"/>
                    <a:pt x="18364" y="18037"/>
                    <a:pt x="18566" y="19379"/>
                  </a:cubicBezTo>
                  <a:cubicBezTo>
                    <a:pt x="18769" y="20721"/>
                    <a:pt x="19092" y="21105"/>
                    <a:pt x="19416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329191" y="6384481"/>
              <a:ext cx="603251" cy="1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21321"/>
                  </a:moveTo>
                  <a:cubicBezTo>
                    <a:pt x="2425" y="17597"/>
                    <a:pt x="4851" y="13873"/>
                    <a:pt x="7314" y="10521"/>
                  </a:cubicBezTo>
                  <a:cubicBezTo>
                    <a:pt x="9777" y="7169"/>
                    <a:pt x="12278" y="4190"/>
                    <a:pt x="14362" y="2328"/>
                  </a:cubicBezTo>
                  <a:cubicBezTo>
                    <a:pt x="16446" y="466"/>
                    <a:pt x="18114" y="-279"/>
                    <a:pt x="19251" y="93"/>
                  </a:cubicBezTo>
                  <a:cubicBezTo>
                    <a:pt x="20387" y="466"/>
                    <a:pt x="20994" y="1955"/>
                    <a:pt x="21600" y="3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478326" y="6435810"/>
              <a:ext cx="473166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588" y="21600"/>
                  </a:moveTo>
                  <a:cubicBezTo>
                    <a:pt x="916" y="21000"/>
                    <a:pt x="244" y="20400"/>
                    <a:pt x="52" y="18900"/>
                  </a:cubicBezTo>
                  <a:cubicBezTo>
                    <a:pt x="-140" y="17400"/>
                    <a:pt x="148" y="15000"/>
                    <a:pt x="1780" y="11700"/>
                  </a:cubicBezTo>
                  <a:cubicBezTo>
                    <a:pt x="3412" y="8400"/>
                    <a:pt x="6388" y="4200"/>
                    <a:pt x="9892" y="2100"/>
                  </a:cubicBezTo>
                  <a:cubicBezTo>
                    <a:pt x="13396" y="0"/>
                    <a:pt x="17428" y="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6279141" y="6588160"/>
              <a:ext cx="590551" cy="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0980"/>
                  </a:moveTo>
                  <a:cubicBezTo>
                    <a:pt x="2013" y="16533"/>
                    <a:pt x="4026" y="12086"/>
                    <a:pt x="6503" y="8274"/>
                  </a:cubicBezTo>
                  <a:cubicBezTo>
                    <a:pt x="8981" y="4462"/>
                    <a:pt x="11923" y="1286"/>
                    <a:pt x="14516" y="333"/>
                  </a:cubicBezTo>
                  <a:cubicBezTo>
                    <a:pt x="17110" y="-620"/>
                    <a:pt x="19355" y="651"/>
                    <a:pt x="21600" y="1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6398660" y="6632660"/>
              <a:ext cx="490082" cy="5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09" fill="norm" stroke="1" extrusionOk="0">
                  <a:moveTo>
                    <a:pt x="3402" y="19200"/>
                  </a:moveTo>
                  <a:cubicBezTo>
                    <a:pt x="2564" y="19200"/>
                    <a:pt x="1726" y="19200"/>
                    <a:pt x="1074" y="19600"/>
                  </a:cubicBezTo>
                  <a:cubicBezTo>
                    <a:pt x="423" y="20000"/>
                    <a:pt x="-43" y="20800"/>
                    <a:pt x="4" y="21200"/>
                  </a:cubicBezTo>
                  <a:cubicBezTo>
                    <a:pt x="50" y="21600"/>
                    <a:pt x="609" y="21600"/>
                    <a:pt x="2285" y="19600"/>
                  </a:cubicBezTo>
                  <a:cubicBezTo>
                    <a:pt x="3960" y="17600"/>
                    <a:pt x="6754" y="13600"/>
                    <a:pt x="10152" y="10000"/>
                  </a:cubicBezTo>
                  <a:cubicBezTo>
                    <a:pt x="13550" y="6400"/>
                    <a:pt x="17554" y="3200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6856991" y="6918410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6876041" y="6823160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6900218" y="6912060"/>
              <a:ext cx="1392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6945891" y="682951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934135" y="6681258"/>
              <a:ext cx="168391" cy="35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36" fill="norm" stroke="1" extrusionOk="0">
                  <a:moveTo>
                    <a:pt x="12840" y="16523"/>
                  </a:moveTo>
                  <a:cubicBezTo>
                    <a:pt x="12030" y="15379"/>
                    <a:pt x="11220" y="14236"/>
                    <a:pt x="10140" y="13727"/>
                  </a:cubicBezTo>
                  <a:cubicBezTo>
                    <a:pt x="9060" y="13219"/>
                    <a:pt x="7710" y="13346"/>
                    <a:pt x="6225" y="13982"/>
                  </a:cubicBezTo>
                  <a:cubicBezTo>
                    <a:pt x="4740" y="14617"/>
                    <a:pt x="3120" y="15760"/>
                    <a:pt x="1905" y="16967"/>
                  </a:cubicBezTo>
                  <a:cubicBezTo>
                    <a:pt x="690" y="18174"/>
                    <a:pt x="-120" y="19445"/>
                    <a:pt x="15" y="20271"/>
                  </a:cubicBezTo>
                  <a:cubicBezTo>
                    <a:pt x="150" y="21097"/>
                    <a:pt x="1230" y="21478"/>
                    <a:pt x="3390" y="21287"/>
                  </a:cubicBezTo>
                  <a:cubicBezTo>
                    <a:pt x="5550" y="21097"/>
                    <a:pt x="8790" y="20334"/>
                    <a:pt x="11895" y="18302"/>
                  </a:cubicBezTo>
                  <a:cubicBezTo>
                    <a:pt x="15000" y="16269"/>
                    <a:pt x="17970" y="12965"/>
                    <a:pt x="19590" y="10043"/>
                  </a:cubicBezTo>
                  <a:cubicBezTo>
                    <a:pt x="21210" y="7120"/>
                    <a:pt x="21480" y="4579"/>
                    <a:pt x="21480" y="2991"/>
                  </a:cubicBezTo>
                  <a:cubicBezTo>
                    <a:pt x="21480" y="1403"/>
                    <a:pt x="21210" y="767"/>
                    <a:pt x="20400" y="386"/>
                  </a:cubicBezTo>
                  <a:cubicBezTo>
                    <a:pt x="19590" y="5"/>
                    <a:pt x="18240" y="-122"/>
                    <a:pt x="17025" y="132"/>
                  </a:cubicBezTo>
                  <a:cubicBezTo>
                    <a:pt x="15810" y="386"/>
                    <a:pt x="14730" y="1022"/>
                    <a:pt x="13920" y="2927"/>
                  </a:cubicBezTo>
                  <a:cubicBezTo>
                    <a:pt x="13110" y="4833"/>
                    <a:pt x="12570" y="8010"/>
                    <a:pt x="12705" y="10678"/>
                  </a:cubicBezTo>
                  <a:cubicBezTo>
                    <a:pt x="12840" y="13346"/>
                    <a:pt x="13650" y="15506"/>
                    <a:pt x="14460" y="17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7155441" y="6975560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7540476" y="6873410"/>
              <a:ext cx="113260" cy="17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16" fill="norm" stroke="1" extrusionOk="0">
                  <a:moveTo>
                    <a:pt x="20459" y="6313"/>
                  </a:moveTo>
                  <a:cubicBezTo>
                    <a:pt x="20851" y="5012"/>
                    <a:pt x="21244" y="3711"/>
                    <a:pt x="20851" y="2540"/>
                  </a:cubicBezTo>
                  <a:cubicBezTo>
                    <a:pt x="20459" y="1368"/>
                    <a:pt x="19280" y="327"/>
                    <a:pt x="16335" y="67"/>
                  </a:cubicBezTo>
                  <a:cubicBezTo>
                    <a:pt x="13389" y="-193"/>
                    <a:pt x="8677" y="327"/>
                    <a:pt x="5535" y="1108"/>
                  </a:cubicBezTo>
                  <a:cubicBezTo>
                    <a:pt x="2393" y="1889"/>
                    <a:pt x="822" y="2930"/>
                    <a:pt x="233" y="4101"/>
                  </a:cubicBezTo>
                  <a:cubicBezTo>
                    <a:pt x="-356" y="5272"/>
                    <a:pt x="37" y="6573"/>
                    <a:pt x="2982" y="9046"/>
                  </a:cubicBezTo>
                  <a:cubicBezTo>
                    <a:pt x="5928" y="11518"/>
                    <a:pt x="11426" y="15161"/>
                    <a:pt x="13586" y="17503"/>
                  </a:cubicBezTo>
                  <a:cubicBezTo>
                    <a:pt x="15746" y="19846"/>
                    <a:pt x="14568" y="20887"/>
                    <a:pt x="12211" y="21147"/>
                  </a:cubicBezTo>
                  <a:cubicBezTo>
                    <a:pt x="9855" y="21407"/>
                    <a:pt x="6320" y="20887"/>
                    <a:pt x="2786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734299" y="6721560"/>
              <a:ext cx="75193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5914" y="2147"/>
                    <a:pt x="10514" y="4295"/>
                    <a:pt x="6914" y="7326"/>
                  </a:cubicBezTo>
                  <a:cubicBezTo>
                    <a:pt x="3314" y="10358"/>
                    <a:pt x="1514" y="14274"/>
                    <a:pt x="614" y="16611"/>
                  </a:cubicBezTo>
                  <a:cubicBezTo>
                    <a:pt x="-286" y="18947"/>
                    <a:pt x="-286" y="19705"/>
                    <a:pt x="1214" y="20274"/>
                  </a:cubicBezTo>
                  <a:cubicBezTo>
                    <a:pt x="2714" y="20842"/>
                    <a:pt x="5714" y="21221"/>
                    <a:pt x="8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7700436" y="6756334"/>
              <a:ext cx="278856" cy="32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02" fill="norm" stroke="1" extrusionOk="0">
                  <a:moveTo>
                    <a:pt x="2520" y="16417"/>
                  </a:moveTo>
                  <a:cubicBezTo>
                    <a:pt x="1221" y="15587"/>
                    <a:pt x="-78" y="14756"/>
                    <a:pt x="3" y="14271"/>
                  </a:cubicBezTo>
                  <a:cubicBezTo>
                    <a:pt x="84" y="13787"/>
                    <a:pt x="1546" y="13648"/>
                    <a:pt x="4388" y="13648"/>
                  </a:cubicBezTo>
                  <a:cubicBezTo>
                    <a:pt x="7230" y="13648"/>
                    <a:pt x="11453" y="13787"/>
                    <a:pt x="14295" y="13856"/>
                  </a:cubicBezTo>
                  <a:cubicBezTo>
                    <a:pt x="17137" y="13925"/>
                    <a:pt x="18599" y="13925"/>
                    <a:pt x="18924" y="13856"/>
                  </a:cubicBezTo>
                  <a:cubicBezTo>
                    <a:pt x="19248" y="13787"/>
                    <a:pt x="18436" y="13648"/>
                    <a:pt x="16975" y="13787"/>
                  </a:cubicBezTo>
                  <a:cubicBezTo>
                    <a:pt x="15513" y="13925"/>
                    <a:pt x="13402" y="14340"/>
                    <a:pt x="11696" y="15310"/>
                  </a:cubicBezTo>
                  <a:cubicBezTo>
                    <a:pt x="9991" y="16279"/>
                    <a:pt x="8692" y="17802"/>
                    <a:pt x="8286" y="18840"/>
                  </a:cubicBezTo>
                  <a:cubicBezTo>
                    <a:pt x="7880" y="19879"/>
                    <a:pt x="8367" y="20433"/>
                    <a:pt x="9017" y="20640"/>
                  </a:cubicBezTo>
                  <a:cubicBezTo>
                    <a:pt x="9666" y="20848"/>
                    <a:pt x="10478" y="20710"/>
                    <a:pt x="11940" y="19325"/>
                  </a:cubicBezTo>
                  <a:cubicBezTo>
                    <a:pt x="13402" y="17940"/>
                    <a:pt x="15513" y="15310"/>
                    <a:pt x="17218" y="12264"/>
                  </a:cubicBezTo>
                  <a:cubicBezTo>
                    <a:pt x="18924" y="9217"/>
                    <a:pt x="20223" y="5756"/>
                    <a:pt x="20872" y="3540"/>
                  </a:cubicBezTo>
                  <a:cubicBezTo>
                    <a:pt x="21522" y="1325"/>
                    <a:pt x="21522" y="356"/>
                    <a:pt x="21116" y="79"/>
                  </a:cubicBezTo>
                  <a:cubicBezTo>
                    <a:pt x="20710" y="-198"/>
                    <a:pt x="19898" y="217"/>
                    <a:pt x="19086" y="1879"/>
                  </a:cubicBezTo>
                  <a:cubicBezTo>
                    <a:pt x="18274" y="3540"/>
                    <a:pt x="17462" y="6448"/>
                    <a:pt x="16975" y="9910"/>
                  </a:cubicBezTo>
                  <a:cubicBezTo>
                    <a:pt x="16487" y="13371"/>
                    <a:pt x="16325" y="17387"/>
                    <a:pt x="16163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8025391" y="7007310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8362447" y="6751193"/>
              <a:ext cx="244240" cy="34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67" fill="norm" stroke="1" extrusionOk="0">
                  <a:moveTo>
                    <a:pt x="6659" y="8824"/>
                  </a:moveTo>
                  <a:cubicBezTo>
                    <a:pt x="5356" y="8693"/>
                    <a:pt x="4053" y="8561"/>
                    <a:pt x="3028" y="8824"/>
                  </a:cubicBezTo>
                  <a:cubicBezTo>
                    <a:pt x="2004" y="9088"/>
                    <a:pt x="1259" y="9746"/>
                    <a:pt x="794" y="11854"/>
                  </a:cubicBezTo>
                  <a:cubicBezTo>
                    <a:pt x="328" y="13961"/>
                    <a:pt x="142" y="17517"/>
                    <a:pt x="49" y="17385"/>
                  </a:cubicBezTo>
                  <a:cubicBezTo>
                    <a:pt x="-44" y="17254"/>
                    <a:pt x="-44" y="13434"/>
                    <a:pt x="422" y="10207"/>
                  </a:cubicBezTo>
                  <a:cubicBezTo>
                    <a:pt x="887" y="6980"/>
                    <a:pt x="1818" y="4346"/>
                    <a:pt x="2563" y="2766"/>
                  </a:cubicBezTo>
                  <a:cubicBezTo>
                    <a:pt x="3308" y="1185"/>
                    <a:pt x="3866" y="659"/>
                    <a:pt x="4425" y="724"/>
                  </a:cubicBezTo>
                  <a:cubicBezTo>
                    <a:pt x="4984" y="790"/>
                    <a:pt x="5542" y="1449"/>
                    <a:pt x="6380" y="3622"/>
                  </a:cubicBezTo>
                  <a:cubicBezTo>
                    <a:pt x="7218" y="5795"/>
                    <a:pt x="8335" y="9483"/>
                    <a:pt x="8987" y="12117"/>
                  </a:cubicBezTo>
                  <a:cubicBezTo>
                    <a:pt x="9639" y="14751"/>
                    <a:pt x="9825" y="16332"/>
                    <a:pt x="10011" y="17649"/>
                  </a:cubicBezTo>
                  <a:cubicBezTo>
                    <a:pt x="10197" y="18966"/>
                    <a:pt x="10384" y="20020"/>
                    <a:pt x="10942" y="20678"/>
                  </a:cubicBezTo>
                  <a:cubicBezTo>
                    <a:pt x="11501" y="21337"/>
                    <a:pt x="12432" y="21600"/>
                    <a:pt x="13084" y="21402"/>
                  </a:cubicBezTo>
                  <a:cubicBezTo>
                    <a:pt x="13735" y="21205"/>
                    <a:pt x="14108" y="20546"/>
                    <a:pt x="15132" y="18044"/>
                  </a:cubicBezTo>
                  <a:cubicBezTo>
                    <a:pt x="16156" y="15541"/>
                    <a:pt x="17832" y="11195"/>
                    <a:pt x="18949" y="8100"/>
                  </a:cubicBezTo>
                  <a:cubicBezTo>
                    <a:pt x="20066" y="5005"/>
                    <a:pt x="20625" y="3161"/>
                    <a:pt x="20997" y="1910"/>
                  </a:cubicBezTo>
                  <a:cubicBezTo>
                    <a:pt x="21370" y="659"/>
                    <a:pt x="21556" y="0"/>
                    <a:pt x="21463" y="0"/>
                  </a:cubicBezTo>
                  <a:cubicBezTo>
                    <a:pt x="21370" y="0"/>
                    <a:pt x="20997" y="659"/>
                    <a:pt x="20625" y="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573862" y="6937460"/>
              <a:ext cx="245280" cy="15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41" fill="norm" stroke="1" extrusionOk="0">
                  <a:moveTo>
                    <a:pt x="10870" y="7989"/>
                  </a:moveTo>
                  <a:cubicBezTo>
                    <a:pt x="9393" y="5918"/>
                    <a:pt x="7916" y="3847"/>
                    <a:pt x="6255" y="3107"/>
                  </a:cubicBezTo>
                  <a:cubicBezTo>
                    <a:pt x="4593" y="2367"/>
                    <a:pt x="2747" y="2959"/>
                    <a:pt x="1547" y="4142"/>
                  </a:cubicBezTo>
                  <a:cubicBezTo>
                    <a:pt x="347" y="5326"/>
                    <a:pt x="-207" y="7101"/>
                    <a:pt x="70" y="9173"/>
                  </a:cubicBezTo>
                  <a:cubicBezTo>
                    <a:pt x="347" y="11244"/>
                    <a:pt x="1455" y="13611"/>
                    <a:pt x="3116" y="14203"/>
                  </a:cubicBezTo>
                  <a:cubicBezTo>
                    <a:pt x="4778" y="14795"/>
                    <a:pt x="6993" y="13611"/>
                    <a:pt x="8378" y="12132"/>
                  </a:cubicBezTo>
                  <a:cubicBezTo>
                    <a:pt x="9762" y="10652"/>
                    <a:pt x="10316" y="8877"/>
                    <a:pt x="10593" y="6805"/>
                  </a:cubicBezTo>
                  <a:cubicBezTo>
                    <a:pt x="10870" y="4734"/>
                    <a:pt x="10870" y="2367"/>
                    <a:pt x="10408" y="1184"/>
                  </a:cubicBezTo>
                  <a:cubicBezTo>
                    <a:pt x="9947" y="0"/>
                    <a:pt x="9024" y="0"/>
                    <a:pt x="8378" y="740"/>
                  </a:cubicBezTo>
                  <a:cubicBezTo>
                    <a:pt x="7731" y="1479"/>
                    <a:pt x="7362" y="2959"/>
                    <a:pt x="7639" y="3403"/>
                  </a:cubicBezTo>
                  <a:cubicBezTo>
                    <a:pt x="7916" y="3847"/>
                    <a:pt x="8839" y="3255"/>
                    <a:pt x="9762" y="2515"/>
                  </a:cubicBezTo>
                  <a:cubicBezTo>
                    <a:pt x="10685" y="1775"/>
                    <a:pt x="11608" y="888"/>
                    <a:pt x="12901" y="888"/>
                  </a:cubicBezTo>
                  <a:cubicBezTo>
                    <a:pt x="14193" y="888"/>
                    <a:pt x="15855" y="1775"/>
                    <a:pt x="16778" y="4586"/>
                  </a:cubicBezTo>
                  <a:cubicBezTo>
                    <a:pt x="17701" y="7397"/>
                    <a:pt x="17885" y="12132"/>
                    <a:pt x="17516" y="15534"/>
                  </a:cubicBezTo>
                  <a:cubicBezTo>
                    <a:pt x="17147" y="18937"/>
                    <a:pt x="16224" y="21008"/>
                    <a:pt x="15578" y="21304"/>
                  </a:cubicBezTo>
                  <a:cubicBezTo>
                    <a:pt x="14931" y="21600"/>
                    <a:pt x="14562" y="20121"/>
                    <a:pt x="14655" y="17162"/>
                  </a:cubicBezTo>
                  <a:cubicBezTo>
                    <a:pt x="14747" y="14203"/>
                    <a:pt x="15301" y="9764"/>
                    <a:pt x="16501" y="6658"/>
                  </a:cubicBezTo>
                  <a:cubicBezTo>
                    <a:pt x="17701" y="3551"/>
                    <a:pt x="19547" y="1775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8854871" y="6655342"/>
              <a:ext cx="546547" cy="51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47" fill="norm" stroke="1" extrusionOk="0">
                  <a:moveTo>
                    <a:pt x="592" y="13447"/>
                  </a:moveTo>
                  <a:cubicBezTo>
                    <a:pt x="425" y="14425"/>
                    <a:pt x="259" y="15403"/>
                    <a:pt x="135" y="16158"/>
                  </a:cubicBezTo>
                  <a:cubicBezTo>
                    <a:pt x="10" y="16914"/>
                    <a:pt x="-73" y="17447"/>
                    <a:pt x="93" y="17314"/>
                  </a:cubicBezTo>
                  <a:cubicBezTo>
                    <a:pt x="259" y="17180"/>
                    <a:pt x="675" y="16380"/>
                    <a:pt x="1007" y="15714"/>
                  </a:cubicBezTo>
                  <a:cubicBezTo>
                    <a:pt x="1339" y="15047"/>
                    <a:pt x="1589" y="14514"/>
                    <a:pt x="1838" y="14025"/>
                  </a:cubicBezTo>
                  <a:cubicBezTo>
                    <a:pt x="2087" y="13536"/>
                    <a:pt x="2336" y="13091"/>
                    <a:pt x="2544" y="13091"/>
                  </a:cubicBezTo>
                  <a:cubicBezTo>
                    <a:pt x="2752" y="13091"/>
                    <a:pt x="2918" y="13536"/>
                    <a:pt x="2959" y="13980"/>
                  </a:cubicBezTo>
                  <a:cubicBezTo>
                    <a:pt x="3001" y="14425"/>
                    <a:pt x="2918" y="14869"/>
                    <a:pt x="2876" y="15314"/>
                  </a:cubicBezTo>
                  <a:cubicBezTo>
                    <a:pt x="2835" y="15758"/>
                    <a:pt x="2835" y="16203"/>
                    <a:pt x="3001" y="16203"/>
                  </a:cubicBezTo>
                  <a:cubicBezTo>
                    <a:pt x="3167" y="16203"/>
                    <a:pt x="3499" y="15758"/>
                    <a:pt x="3790" y="15314"/>
                  </a:cubicBezTo>
                  <a:cubicBezTo>
                    <a:pt x="4081" y="14869"/>
                    <a:pt x="4330" y="14425"/>
                    <a:pt x="4621" y="14025"/>
                  </a:cubicBezTo>
                  <a:cubicBezTo>
                    <a:pt x="4912" y="13625"/>
                    <a:pt x="5244" y="13269"/>
                    <a:pt x="5535" y="13269"/>
                  </a:cubicBezTo>
                  <a:cubicBezTo>
                    <a:pt x="5825" y="13269"/>
                    <a:pt x="6075" y="13625"/>
                    <a:pt x="6241" y="14203"/>
                  </a:cubicBezTo>
                  <a:cubicBezTo>
                    <a:pt x="6407" y="14780"/>
                    <a:pt x="6490" y="15580"/>
                    <a:pt x="6698" y="16114"/>
                  </a:cubicBezTo>
                  <a:cubicBezTo>
                    <a:pt x="6905" y="16647"/>
                    <a:pt x="7238" y="16914"/>
                    <a:pt x="7944" y="17091"/>
                  </a:cubicBezTo>
                  <a:cubicBezTo>
                    <a:pt x="8650" y="17269"/>
                    <a:pt x="9730" y="17358"/>
                    <a:pt x="10769" y="17091"/>
                  </a:cubicBezTo>
                  <a:cubicBezTo>
                    <a:pt x="11807" y="16825"/>
                    <a:pt x="12804" y="16203"/>
                    <a:pt x="13427" y="15625"/>
                  </a:cubicBezTo>
                  <a:cubicBezTo>
                    <a:pt x="14050" y="15047"/>
                    <a:pt x="14299" y="14514"/>
                    <a:pt x="14424" y="14025"/>
                  </a:cubicBezTo>
                  <a:cubicBezTo>
                    <a:pt x="14549" y="13536"/>
                    <a:pt x="14549" y="13091"/>
                    <a:pt x="14341" y="12825"/>
                  </a:cubicBezTo>
                  <a:cubicBezTo>
                    <a:pt x="14133" y="12558"/>
                    <a:pt x="13718" y="12469"/>
                    <a:pt x="12929" y="12647"/>
                  </a:cubicBezTo>
                  <a:cubicBezTo>
                    <a:pt x="12139" y="12825"/>
                    <a:pt x="10976" y="13269"/>
                    <a:pt x="10312" y="13714"/>
                  </a:cubicBezTo>
                  <a:cubicBezTo>
                    <a:pt x="9647" y="14158"/>
                    <a:pt x="9481" y="14603"/>
                    <a:pt x="9356" y="15091"/>
                  </a:cubicBezTo>
                  <a:cubicBezTo>
                    <a:pt x="9232" y="15580"/>
                    <a:pt x="9149" y="16114"/>
                    <a:pt x="9315" y="16425"/>
                  </a:cubicBezTo>
                  <a:cubicBezTo>
                    <a:pt x="9481" y="16736"/>
                    <a:pt x="9896" y="16825"/>
                    <a:pt x="10644" y="16869"/>
                  </a:cubicBezTo>
                  <a:cubicBezTo>
                    <a:pt x="11392" y="16914"/>
                    <a:pt x="12472" y="16914"/>
                    <a:pt x="13469" y="16469"/>
                  </a:cubicBezTo>
                  <a:cubicBezTo>
                    <a:pt x="14465" y="16025"/>
                    <a:pt x="15379" y="15136"/>
                    <a:pt x="16335" y="13536"/>
                  </a:cubicBezTo>
                  <a:cubicBezTo>
                    <a:pt x="17290" y="11936"/>
                    <a:pt x="18287" y="9625"/>
                    <a:pt x="19159" y="7536"/>
                  </a:cubicBezTo>
                  <a:cubicBezTo>
                    <a:pt x="20032" y="5447"/>
                    <a:pt x="20779" y="3580"/>
                    <a:pt x="21153" y="2291"/>
                  </a:cubicBezTo>
                  <a:cubicBezTo>
                    <a:pt x="21527" y="1003"/>
                    <a:pt x="21527" y="291"/>
                    <a:pt x="21278" y="69"/>
                  </a:cubicBezTo>
                  <a:cubicBezTo>
                    <a:pt x="21029" y="-153"/>
                    <a:pt x="20530" y="114"/>
                    <a:pt x="19907" y="1491"/>
                  </a:cubicBezTo>
                  <a:cubicBezTo>
                    <a:pt x="19284" y="2869"/>
                    <a:pt x="18536" y="5358"/>
                    <a:pt x="17789" y="8158"/>
                  </a:cubicBezTo>
                  <a:cubicBezTo>
                    <a:pt x="17041" y="10958"/>
                    <a:pt x="16293" y="14069"/>
                    <a:pt x="16210" y="16336"/>
                  </a:cubicBezTo>
                  <a:cubicBezTo>
                    <a:pt x="16127" y="18603"/>
                    <a:pt x="16709" y="20025"/>
                    <a:pt x="1729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9549391" y="709621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01308" y="6486610"/>
              <a:ext cx="3544412" cy="3492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6" name="Drawing"/>
          <p:cNvGrpSpPr/>
          <p:nvPr/>
        </p:nvGrpSpPr>
        <p:grpSpPr>
          <a:xfrm>
            <a:off x="2207312" y="1042770"/>
            <a:ext cx="10063300" cy="7250330"/>
            <a:chOff x="0" y="-12700"/>
            <a:chExt cx="10063298" cy="7250329"/>
          </a:xfrm>
        </p:grpSpPr>
        <p:sp>
          <p:nvSpPr>
            <p:cNvPr id="2595" name="Line"/>
            <p:cNvSpPr/>
            <p:nvPr/>
          </p:nvSpPr>
          <p:spPr>
            <a:xfrm>
              <a:off x="0" y="381175"/>
              <a:ext cx="170851" cy="511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93" fill="norm" stroke="1" extrusionOk="0">
                  <a:moveTo>
                    <a:pt x="2681" y="6335"/>
                  </a:moveTo>
                  <a:cubicBezTo>
                    <a:pt x="2944" y="9091"/>
                    <a:pt x="3207" y="11846"/>
                    <a:pt x="3603" y="14157"/>
                  </a:cubicBezTo>
                  <a:cubicBezTo>
                    <a:pt x="3998" y="16468"/>
                    <a:pt x="4524" y="18335"/>
                    <a:pt x="4920" y="19579"/>
                  </a:cubicBezTo>
                  <a:cubicBezTo>
                    <a:pt x="5315" y="20824"/>
                    <a:pt x="5578" y="21446"/>
                    <a:pt x="5578" y="21491"/>
                  </a:cubicBezTo>
                  <a:cubicBezTo>
                    <a:pt x="5578" y="21535"/>
                    <a:pt x="5315" y="21002"/>
                    <a:pt x="4393" y="19091"/>
                  </a:cubicBezTo>
                  <a:cubicBezTo>
                    <a:pt x="3471" y="17179"/>
                    <a:pt x="1890" y="13891"/>
                    <a:pt x="968" y="11002"/>
                  </a:cubicBezTo>
                  <a:cubicBezTo>
                    <a:pt x="46" y="8113"/>
                    <a:pt x="-217" y="5624"/>
                    <a:pt x="178" y="3979"/>
                  </a:cubicBezTo>
                  <a:cubicBezTo>
                    <a:pt x="573" y="2335"/>
                    <a:pt x="1627" y="1535"/>
                    <a:pt x="2681" y="1002"/>
                  </a:cubicBezTo>
                  <a:cubicBezTo>
                    <a:pt x="3734" y="468"/>
                    <a:pt x="4788" y="202"/>
                    <a:pt x="5973" y="68"/>
                  </a:cubicBezTo>
                  <a:cubicBezTo>
                    <a:pt x="7159" y="-65"/>
                    <a:pt x="8476" y="-65"/>
                    <a:pt x="10715" y="646"/>
                  </a:cubicBezTo>
                  <a:cubicBezTo>
                    <a:pt x="12954" y="1357"/>
                    <a:pt x="16115" y="2779"/>
                    <a:pt x="18222" y="4913"/>
                  </a:cubicBezTo>
                  <a:cubicBezTo>
                    <a:pt x="20329" y="7046"/>
                    <a:pt x="21383" y="9891"/>
                    <a:pt x="21251" y="12291"/>
                  </a:cubicBezTo>
                  <a:cubicBezTo>
                    <a:pt x="21120" y="14691"/>
                    <a:pt x="19803" y="16646"/>
                    <a:pt x="18090" y="17979"/>
                  </a:cubicBezTo>
                  <a:cubicBezTo>
                    <a:pt x="16378" y="19313"/>
                    <a:pt x="14271" y="20024"/>
                    <a:pt x="12559" y="20379"/>
                  </a:cubicBezTo>
                  <a:cubicBezTo>
                    <a:pt x="10846" y="20735"/>
                    <a:pt x="9529" y="20735"/>
                    <a:pt x="8212" y="20691"/>
                  </a:cubicBezTo>
                  <a:cubicBezTo>
                    <a:pt x="6895" y="20646"/>
                    <a:pt x="5578" y="20557"/>
                    <a:pt x="6105" y="20335"/>
                  </a:cubicBezTo>
                  <a:cubicBezTo>
                    <a:pt x="6632" y="20113"/>
                    <a:pt x="9003" y="19757"/>
                    <a:pt x="11373" y="19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218387" y="671490"/>
              <a:ext cx="108524" cy="16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0641" fill="norm" stroke="1" extrusionOk="0">
                  <a:moveTo>
                    <a:pt x="9781" y="4771"/>
                  </a:moveTo>
                  <a:cubicBezTo>
                    <a:pt x="8558" y="3191"/>
                    <a:pt x="7336" y="1610"/>
                    <a:pt x="6113" y="1347"/>
                  </a:cubicBezTo>
                  <a:cubicBezTo>
                    <a:pt x="4891" y="1083"/>
                    <a:pt x="3668" y="2137"/>
                    <a:pt x="3057" y="4903"/>
                  </a:cubicBezTo>
                  <a:cubicBezTo>
                    <a:pt x="2445" y="7669"/>
                    <a:pt x="2445" y="12147"/>
                    <a:pt x="2853" y="15044"/>
                  </a:cubicBezTo>
                  <a:cubicBezTo>
                    <a:pt x="3260" y="17942"/>
                    <a:pt x="4075" y="19259"/>
                    <a:pt x="5706" y="20049"/>
                  </a:cubicBezTo>
                  <a:cubicBezTo>
                    <a:pt x="7336" y="20840"/>
                    <a:pt x="9781" y="21103"/>
                    <a:pt x="12838" y="19127"/>
                  </a:cubicBezTo>
                  <a:cubicBezTo>
                    <a:pt x="15894" y="17152"/>
                    <a:pt x="19562" y="12937"/>
                    <a:pt x="20581" y="9381"/>
                  </a:cubicBezTo>
                  <a:cubicBezTo>
                    <a:pt x="21600" y="5825"/>
                    <a:pt x="19970" y="2927"/>
                    <a:pt x="18136" y="1347"/>
                  </a:cubicBezTo>
                  <a:cubicBezTo>
                    <a:pt x="16302" y="-234"/>
                    <a:pt x="14264" y="-497"/>
                    <a:pt x="11208" y="952"/>
                  </a:cubicBezTo>
                  <a:cubicBezTo>
                    <a:pt x="8151" y="2401"/>
                    <a:pt x="4075" y="5562"/>
                    <a:pt x="0" y="8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847037" y="619799"/>
              <a:ext cx="139701" cy="19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fill="norm" stroke="1" extrusionOk="0">
                  <a:moveTo>
                    <a:pt x="0" y="5698"/>
                  </a:moveTo>
                  <a:cubicBezTo>
                    <a:pt x="2945" y="10344"/>
                    <a:pt x="5891" y="14989"/>
                    <a:pt x="8018" y="17776"/>
                  </a:cubicBezTo>
                  <a:cubicBezTo>
                    <a:pt x="10145" y="20563"/>
                    <a:pt x="11455" y="21492"/>
                    <a:pt x="12436" y="21027"/>
                  </a:cubicBezTo>
                  <a:cubicBezTo>
                    <a:pt x="13418" y="20563"/>
                    <a:pt x="14073" y="18705"/>
                    <a:pt x="14400" y="15337"/>
                  </a:cubicBezTo>
                  <a:cubicBezTo>
                    <a:pt x="14727" y="11969"/>
                    <a:pt x="14727" y="7092"/>
                    <a:pt x="14564" y="4073"/>
                  </a:cubicBezTo>
                  <a:cubicBezTo>
                    <a:pt x="14400" y="1053"/>
                    <a:pt x="14073" y="-108"/>
                    <a:pt x="15218" y="8"/>
                  </a:cubicBezTo>
                  <a:cubicBezTo>
                    <a:pt x="16364" y="124"/>
                    <a:pt x="18982" y="1518"/>
                    <a:pt x="21600" y="2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047290" y="615759"/>
              <a:ext cx="97403" cy="15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108" fill="norm" stroke="1" extrusionOk="0">
                  <a:moveTo>
                    <a:pt x="14427" y="4052"/>
                  </a:moveTo>
                  <a:cubicBezTo>
                    <a:pt x="13508" y="2649"/>
                    <a:pt x="12589" y="1247"/>
                    <a:pt x="10981" y="545"/>
                  </a:cubicBezTo>
                  <a:cubicBezTo>
                    <a:pt x="9372" y="-156"/>
                    <a:pt x="7074" y="-156"/>
                    <a:pt x="5236" y="405"/>
                  </a:cubicBezTo>
                  <a:cubicBezTo>
                    <a:pt x="3398" y="966"/>
                    <a:pt x="2019" y="2088"/>
                    <a:pt x="1100" y="5314"/>
                  </a:cubicBezTo>
                  <a:cubicBezTo>
                    <a:pt x="181" y="8540"/>
                    <a:pt x="-279" y="13870"/>
                    <a:pt x="181" y="17096"/>
                  </a:cubicBezTo>
                  <a:cubicBezTo>
                    <a:pt x="640" y="20322"/>
                    <a:pt x="2019" y="21444"/>
                    <a:pt x="5236" y="21023"/>
                  </a:cubicBezTo>
                  <a:cubicBezTo>
                    <a:pt x="8453" y="20602"/>
                    <a:pt x="13508" y="18639"/>
                    <a:pt x="16495" y="16114"/>
                  </a:cubicBezTo>
                  <a:cubicBezTo>
                    <a:pt x="19483" y="13589"/>
                    <a:pt x="20402" y="10504"/>
                    <a:pt x="20861" y="8260"/>
                  </a:cubicBezTo>
                  <a:cubicBezTo>
                    <a:pt x="21321" y="6015"/>
                    <a:pt x="21321" y="4613"/>
                    <a:pt x="20172" y="3631"/>
                  </a:cubicBezTo>
                  <a:cubicBezTo>
                    <a:pt x="19023" y="2649"/>
                    <a:pt x="16725" y="2088"/>
                    <a:pt x="15117" y="1808"/>
                  </a:cubicBezTo>
                  <a:cubicBezTo>
                    <a:pt x="13508" y="1527"/>
                    <a:pt x="12589" y="1527"/>
                    <a:pt x="1167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1272487" y="417729"/>
              <a:ext cx="127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00"/>
                    <a:pt x="0" y="9000"/>
                    <a:pt x="3600" y="12600"/>
                  </a:cubicBezTo>
                  <a:cubicBezTo>
                    <a:pt x="7200" y="16200"/>
                    <a:pt x="144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1208987" y="589179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4400"/>
                    <a:pt x="11127" y="7200"/>
                    <a:pt x="14727" y="3600"/>
                  </a:cubicBezTo>
                  <a:cubicBezTo>
                    <a:pt x="18327" y="0"/>
                    <a:pt x="1996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1380437" y="601879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1367737" y="53202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1421430" y="573334"/>
              <a:ext cx="92358" cy="14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835" fill="norm" stroke="1" extrusionOk="0">
                  <a:moveTo>
                    <a:pt x="802" y="3190"/>
                  </a:moveTo>
                  <a:cubicBezTo>
                    <a:pt x="1293" y="8058"/>
                    <a:pt x="1784" y="12925"/>
                    <a:pt x="1784" y="16120"/>
                  </a:cubicBezTo>
                  <a:cubicBezTo>
                    <a:pt x="1784" y="19314"/>
                    <a:pt x="1293" y="20835"/>
                    <a:pt x="802" y="20835"/>
                  </a:cubicBezTo>
                  <a:cubicBezTo>
                    <a:pt x="311" y="20835"/>
                    <a:pt x="-180" y="19314"/>
                    <a:pt x="65" y="16272"/>
                  </a:cubicBezTo>
                  <a:cubicBezTo>
                    <a:pt x="311" y="13229"/>
                    <a:pt x="1293" y="8666"/>
                    <a:pt x="2520" y="5776"/>
                  </a:cubicBezTo>
                  <a:cubicBezTo>
                    <a:pt x="3747" y="2886"/>
                    <a:pt x="5220" y="1669"/>
                    <a:pt x="7184" y="756"/>
                  </a:cubicBezTo>
                  <a:cubicBezTo>
                    <a:pt x="9147" y="-157"/>
                    <a:pt x="11602" y="-765"/>
                    <a:pt x="14056" y="2125"/>
                  </a:cubicBezTo>
                  <a:cubicBezTo>
                    <a:pt x="16511" y="5015"/>
                    <a:pt x="18965" y="11404"/>
                    <a:pt x="21420" y="17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1507437" y="556345"/>
              <a:ext cx="124085" cy="35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66" fill="norm" stroke="1" extrusionOk="0">
                  <a:moveTo>
                    <a:pt x="5492" y="6545"/>
                  </a:moveTo>
                  <a:cubicBezTo>
                    <a:pt x="6590" y="5147"/>
                    <a:pt x="7688" y="3750"/>
                    <a:pt x="8420" y="2543"/>
                  </a:cubicBezTo>
                  <a:cubicBezTo>
                    <a:pt x="9153" y="1336"/>
                    <a:pt x="9519" y="319"/>
                    <a:pt x="9153" y="65"/>
                  </a:cubicBezTo>
                  <a:cubicBezTo>
                    <a:pt x="8786" y="-189"/>
                    <a:pt x="7688" y="319"/>
                    <a:pt x="6407" y="1272"/>
                  </a:cubicBezTo>
                  <a:cubicBezTo>
                    <a:pt x="5125" y="2225"/>
                    <a:pt x="3661" y="3623"/>
                    <a:pt x="3112" y="4639"/>
                  </a:cubicBezTo>
                  <a:cubicBezTo>
                    <a:pt x="2563" y="5656"/>
                    <a:pt x="2929" y="6291"/>
                    <a:pt x="3844" y="6418"/>
                  </a:cubicBezTo>
                  <a:cubicBezTo>
                    <a:pt x="4759" y="6545"/>
                    <a:pt x="6224" y="6164"/>
                    <a:pt x="7688" y="5719"/>
                  </a:cubicBezTo>
                  <a:cubicBezTo>
                    <a:pt x="9153" y="5275"/>
                    <a:pt x="10617" y="4766"/>
                    <a:pt x="11898" y="4957"/>
                  </a:cubicBezTo>
                  <a:cubicBezTo>
                    <a:pt x="13180" y="5147"/>
                    <a:pt x="14278" y="6037"/>
                    <a:pt x="15742" y="8006"/>
                  </a:cubicBezTo>
                  <a:cubicBezTo>
                    <a:pt x="17207" y="9976"/>
                    <a:pt x="19037" y="13025"/>
                    <a:pt x="20136" y="15185"/>
                  </a:cubicBezTo>
                  <a:cubicBezTo>
                    <a:pt x="21234" y="17345"/>
                    <a:pt x="21600" y="18616"/>
                    <a:pt x="21417" y="19632"/>
                  </a:cubicBezTo>
                  <a:cubicBezTo>
                    <a:pt x="21234" y="20649"/>
                    <a:pt x="20502" y="21411"/>
                    <a:pt x="17390" y="21093"/>
                  </a:cubicBezTo>
                  <a:cubicBezTo>
                    <a:pt x="14278" y="20776"/>
                    <a:pt x="8786" y="19378"/>
                    <a:pt x="5492" y="18235"/>
                  </a:cubicBezTo>
                  <a:cubicBezTo>
                    <a:pt x="2197" y="17091"/>
                    <a:pt x="1098" y="16202"/>
                    <a:pt x="0" y="15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2206578" y="491442"/>
              <a:ext cx="86934" cy="39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02" fill="norm" stroke="1" extrusionOk="0">
                  <a:moveTo>
                    <a:pt x="2930" y="7718"/>
                  </a:moveTo>
                  <a:cubicBezTo>
                    <a:pt x="3444" y="11624"/>
                    <a:pt x="3958" y="15531"/>
                    <a:pt x="4215" y="17943"/>
                  </a:cubicBezTo>
                  <a:cubicBezTo>
                    <a:pt x="4473" y="20356"/>
                    <a:pt x="4473" y="21275"/>
                    <a:pt x="4215" y="21390"/>
                  </a:cubicBezTo>
                  <a:cubicBezTo>
                    <a:pt x="3958" y="21505"/>
                    <a:pt x="3444" y="20816"/>
                    <a:pt x="2673" y="18633"/>
                  </a:cubicBezTo>
                  <a:cubicBezTo>
                    <a:pt x="1901" y="16450"/>
                    <a:pt x="873" y="12773"/>
                    <a:pt x="358" y="9786"/>
                  </a:cubicBezTo>
                  <a:cubicBezTo>
                    <a:pt x="-156" y="6799"/>
                    <a:pt x="-156" y="4501"/>
                    <a:pt x="615" y="3007"/>
                  </a:cubicBezTo>
                  <a:cubicBezTo>
                    <a:pt x="1387" y="1514"/>
                    <a:pt x="2930" y="824"/>
                    <a:pt x="5758" y="422"/>
                  </a:cubicBezTo>
                  <a:cubicBezTo>
                    <a:pt x="8587" y="20"/>
                    <a:pt x="12701" y="-95"/>
                    <a:pt x="15530" y="77"/>
                  </a:cubicBezTo>
                  <a:cubicBezTo>
                    <a:pt x="18358" y="250"/>
                    <a:pt x="19901" y="709"/>
                    <a:pt x="20673" y="2088"/>
                  </a:cubicBezTo>
                  <a:cubicBezTo>
                    <a:pt x="21444" y="3467"/>
                    <a:pt x="21444" y="5765"/>
                    <a:pt x="18873" y="7316"/>
                  </a:cubicBezTo>
                  <a:cubicBezTo>
                    <a:pt x="16301" y="8867"/>
                    <a:pt x="11158" y="9671"/>
                    <a:pt x="6015" y="10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2353637" y="289599"/>
              <a:ext cx="341251" cy="39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71" fill="norm" stroke="1" extrusionOk="0">
                  <a:moveTo>
                    <a:pt x="4696" y="15147"/>
                  </a:moveTo>
                  <a:cubicBezTo>
                    <a:pt x="4829" y="14576"/>
                    <a:pt x="4963" y="14004"/>
                    <a:pt x="4696" y="13776"/>
                  </a:cubicBezTo>
                  <a:cubicBezTo>
                    <a:pt x="4429" y="13547"/>
                    <a:pt x="3763" y="13661"/>
                    <a:pt x="2896" y="14461"/>
                  </a:cubicBezTo>
                  <a:cubicBezTo>
                    <a:pt x="2029" y="15261"/>
                    <a:pt x="963" y="16747"/>
                    <a:pt x="429" y="17833"/>
                  </a:cubicBezTo>
                  <a:cubicBezTo>
                    <a:pt x="-104" y="18918"/>
                    <a:pt x="-104" y="19604"/>
                    <a:pt x="229" y="19776"/>
                  </a:cubicBezTo>
                  <a:cubicBezTo>
                    <a:pt x="563" y="19947"/>
                    <a:pt x="1229" y="19604"/>
                    <a:pt x="1763" y="19204"/>
                  </a:cubicBezTo>
                  <a:cubicBezTo>
                    <a:pt x="2296" y="18804"/>
                    <a:pt x="2696" y="18347"/>
                    <a:pt x="3163" y="17947"/>
                  </a:cubicBezTo>
                  <a:cubicBezTo>
                    <a:pt x="3629" y="17547"/>
                    <a:pt x="4163" y="17204"/>
                    <a:pt x="4629" y="17376"/>
                  </a:cubicBezTo>
                  <a:cubicBezTo>
                    <a:pt x="5096" y="17547"/>
                    <a:pt x="5496" y="18233"/>
                    <a:pt x="6096" y="18633"/>
                  </a:cubicBezTo>
                  <a:cubicBezTo>
                    <a:pt x="6696" y="19033"/>
                    <a:pt x="7496" y="19147"/>
                    <a:pt x="8696" y="18118"/>
                  </a:cubicBezTo>
                  <a:cubicBezTo>
                    <a:pt x="9896" y="17090"/>
                    <a:pt x="11496" y="14918"/>
                    <a:pt x="12829" y="11947"/>
                  </a:cubicBezTo>
                  <a:cubicBezTo>
                    <a:pt x="14163" y="8976"/>
                    <a:pt x="15229" y="5204"/>
                    <a:pt x="15763" y="3033"/>
                  </a:cubicBezTo>
                  <a:cubicBezTo>
                    <a:pt x="16296" y="861"/>
                    <a:pt x="16296" y="290"/>
                    <a:pt x="16029" y="347"/>
                  </a:cubicBezTo>
                  <a:cubicBezTo>
                    <a:pt x="15763" y="404"/>
                    <a:pt x="15229" y="1090"/>
                    <a:pt x="14629" y="3090"/>
                  </a:cubicBezTo>
                  <a:cubicBezTo>
                    <a:pt x="14029" y="5090"/>
                    <a:pt x="13363" y="8404"/>
                    <a:pt x="12963" y="11261"/>
                  </a:cubicBezTo>
                  <a:cubicBezTo>
                    <a:pt x="12563" y="14118"/>
                    <a:pt x="12429" y="16518"/>
                    <a:pt x="12496" y="18118"/>
                  </a:cubicBezTo>
                  <a:cubicBezTo>
                    <a:pt x="12563" y="19718"/>
                    <a:pt x="12829" y="20518"/>
                    <a:pt x="13296" y="20976"/>
                  </a:cubicBezTo>
                  <a:cubicBezTo>
                    <a:pt x="13763" y="21433"/>
                    <a:pt x="14429" y="21547"/>
                    <a:pt x="15296" y="21033"/>
                  </a:cubicBezTo>
                  <a:cubicBezTo>
                    <a:pt x="16163" y="20518"/>
                    <a:pt x="17229" y="19376"/>
                    <a:pt x="18229" y="16861"/>
                  </a:cubicBezTo>
                  <a:cubicBezTo>
                    <a:pt x="19229" y="14347"/>
                    <a:pt x="20163" y="10461"/>
                    <a:pt x="20696" y="7604"/>
                  </a:cubicBezTo>
                  <a:cubicBezTo>
                    <a:pt x="21229" y="4747"/>
                    <a:pt x="21363" y="2918"/>
                    <a:pt x="21363" y="1718"/>
                  </a:cubicBezTo>
                  <a:cubicBezTo>
                    <a:pt x="21363" y="518"/>
                    <a:pt x="21229" y="-53"/>
                    <a:pt x="21029" y="4"/>
                  </a:cubicBezTo>
                  <a:cubicBezTo>
                    <a:pt x="20829" y="61"/>
                    <a:pt x="20563" y="747"/>
                    <a:pt x="20163" y="2918"/>
                  </a:cubicBezTo>
                  <a:cubicBezTo>
                    <a:pt x="19763" y="5090"/>
                    <a:pt x="19229" y="8747"/>
                    <a:pt x="19029" y="11490"/>
                  </a:cubicBezTo>
                  <a:cubicBezTo>
                    <a:pt x="18829" y="14233"/>
                    <a:pt x="18963" y="16061"/>
                    <a:pt x="19296" y="17147"/>
                  </a:cubicBezTo>
                  <a:cubicBezTo>
                    <a:pt x="19629" y="18233"/>
                    <a:pt x="20163" y="18576"/>
                    <a:pt x="20563" y="18461"/>
                  </a:cubicBezTo>
                  <a:cubicBezTo>
                    <a:pt x="20963" y="18347"/>
                    <a:pt x="21229" y="17776"/>
                    <a:pt x="21496" y="17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2523437" y="443129"/>
              <a:ext cx="152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2724185" y="420817"/>
              <a:ext cx="110403" cy="20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204" fill="norm" stroke="1" extrusionOk="0">
                  <a:moveTo>
                    <a:pt x="14863" y="6104"/>
                  </a:moveTo>
                  <a:cubicBezTo>
                    <a:pt x="14463" y="4821"/>
                    <a:pt x="14063" y="3538"/>
                    <a:pt x="14063" y="2361"/>
                  </a:cubicBezTo>
                  <a:cubicBezTo>
                    <a:pt x="14063" y="1185"/>
                    <a:pt x="14463" y="116"/>
                    <a:pt x="13663" y="9"/>
                  </a:cubicBezTo>
                  <a:cubicBezTo>
                    <a:pt x="12863" y="-98"/>
                    <a:pt x="10863" y="757"/>
                    <a:pt x="8063" y="3110"/>
                  </a:cubicBezTo>
                  <a:cubicBezTo>
                    <a:pt x="5263" y="5462"/>
                    <a:pt x="1663" y="9312"/>
                    <a:pt x="463" y="12413"/>
                  </a:cubicBezTo>
                  <a:cubicBezTo>
                    <a:pt x="-737" y="15514"/>
                    <a:pt x="463" y="17866"/>
                    <a:pt x="3263" y="19363"/>
                  </a:cubicBezTo>
                  <a:cubicBezTo>
                    <a:pt x="6063" y="20860"/>
                    <a:pt x="10463" y="21502"/>
                    <a:pt x="13663" y="21074"/>
                  </a:cubicBezTo>
                  <a:cubicBezTo>
                    <a:pt x="16863" y="20647"/>
                    <a:pt x="18863" y="19150"/>
                    <a:pt x="20863" y="17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2853637" y="437955"/>
              <a:ext cx="203201" cy="1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593"/>
                  </a:moveTo>
                  <a:cubicBezTo>
                    <a:pt x="1800" y="4476"/>
                    <a:pt x="3600" y="8359"/>
                    <a:pt x="4500" y="11393"/>
                  </a:cubicBezTo>
                  <a:cubicBezTo>
                    <a:pt x="5400" y="14426"/>
                    <a:pt x="5400" y="16611"/>
                    <a:pt x="4950" y="18188"/>
                  </a:cubicBezTo>
                  <a:cubicBezTo>
                    <a:pt x="4500" y="19766"/>
                    <a:pt x="3600" y="20737"/>
                    <a:pt x="2812" y="20737"/>
                  </a:cubicBezTo>
                  <a:cubicBezTo>
                    <a:pt x="2025" y="20737"/>
                    <a:pt x="1350" y="19766"/>
                    <a:pt x="1238" y="16975"/>
                  </a:cubicBezTo>
                  <a:cubicBezTo>
                    <a:pt x="1125" y="14184"/>
                    <a:pt x="1575" y="9573"/>
                    <a:pt x="2250" y="6539"/>
                  </a:cubicBezTo>
                  <a:cubicBezTo>
                    <a:pt x="2925" y="3505"/>
                    <a:pt x="3825" y="2049"/>
                    <a:pt x="4837" y="1078"/>
                  </a:cubicBezTo>
                  <a:cubicBezTo>
                    <a:pt x="5850" y="107"/>
                    <a:pt x="6975" y="-378"/>
                    <a:pt x="8100" y="350"/>
                  </a:cubicBezTo>
                  <a:cubicBezTo>
                    <a:pt x="9225" y="1078"/>
                    <a:pt x="10350" y="3020"/>
                    <a:pt x="10800" y="6296"/>
                  </a:cubicBezTo>
                  <a:cubicBezTo>
                    <a:pt x="11250" y="9573"/>
                    <a:pt x="11025" y="14184"/>
                    <a:pt x="10687" y="17096"/>
                  </a:cubicBezTo>
                  <a:cubicBezTo>
                    <a:pt x="10350" y="20009"/>
                    <a:pt x="9900" y="21222"/>
                    <a:pt x="9563" y="21222"/>
                  </a:cubicBezTo>
                  <a:cubicBezTo>
                    <a:pt x="9225" y="21222"/>
                    <a:pt x="9000" y="20009"/>
                    <a:pt x="9337" y="16975"/>
                  </a:cubicBezTo>
                  <a:cubicBezTo>
                    <a:pt x="9675" y="13941"/>
                    <a:pt x="10575" y="9087"/>
                    <a:pt x="11475" y="6175"/>
                  </a:cubicBezTo>
                  <a:cubicBezTo>
                    <a:pt x="12375" y="3262"/>
                    <a:pt x="13275" y="2292"/>
                    <a:pt x="14625" y="1564"/>
                  </a:cubicBezTo>
                  <a:cubicBezTo>
                    <a:pt x="15975" y="835"/>
                    <a:pt x="17775" y="350"/>
                    <a:pt x="18900" y="1442"/>
                  </a:cubicBezTo>
                  <a:cubicBezTo>
                    <a:pt x="20025" y="2534"/>
                    <a:pt x="20475" y="5204"/>
                    <a:pt x="20588" y="7267"/>
                  </a:cubicBezTo>
                  <a:cubicBezTo>
                    <a:pt x="20700" y="9330"/>
                    <a:pt x="20475" y="10786"/>
                    <a:pt x="20362" y="12121"/>
                  </a:cubicBezTo>
                  <a:cubicBezTo>
                    <a:pt x="20250" y="13456"/>
                    <a:pt x="20250" y="14669"/>
                    <a:pt x="20475" y="15397"/>
                  </a:cubicBezTo>
                  <a:cubicBezTo>
                    <a:pt x="20700" y="16125"/>
                    <a:pt x="21150" y="16368"/>
                    <a:pt x="21600" y="16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3075106" y="371326"/>
              <a:ext cx="107937" cy="25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09" fill="norm" stroke="1" extrusionOk="0">
                  <a:moveTo>
                    <a:pt x="18490" y="6006"/>
                  </a:moveTo>
                  <a:cubicBezTo>
                    <a:pt x="19305" y="4766"/>
                    <a:pt x="20120" y="3527"/>
                    <a:pt x="20527" y="2465"/>
                  </a:cubicBezTo>
                  <a:cubicBezTo>
                    <a:pt x="20935" y="1402"/>
                    <a:pt x="20935" y="517"/>
                    <a:pt x="19916" y="163"/>
                  </a:cubicBezTo>
                  <a:cubicBezTo>
                    <a:pt x="18897" y="-191"/>
                    <a:pt x="16860" y="-14"/>
                    <a:pt x="13395" y="1137"/>
                  </a:cubicBezTo>
                  <a:cubicBezTo>
                    <a:pt x="9931" y="2288"/>
                    <a:pt x="5041" y="4412"/>
                    <a:pt x="2392" y="6360"/>
                  </a:cubicBezTo>
                  <a:cubicBezTo>
                    <a:pt x="-257" y="8307"/>
                    <a:pt x="-665" y="10078"/>
                    <a:pt x="965" y="11583"/>
                  </a:cubicBezTo>
                  <a:cubicBezTo>
                    <a:pt x="2595" y="13088"/>
                    <a:pt x="6263" y="14327"/>
                    <a:pt x="8912" y="15301"/>
                  </a:cubicBezTo>
                  <a:cubicBezTo>
                    <a:pt x="11561" y="16275"/>
                    <a:pt x="13192" y="16983"/>
                    <a:pt x="13599" y="17779"/>
                  </a:cubicBezTo>
                  <a:cubicBezTo>
                    <a:pt x="14007" y="18576"/>
                    <a:pt x="13192" y="19461"/>
                    <a:pt x="11154" y="20081"/>
                  </a:cubicBezTo>
                  <a:cubicBezTo>
                    <a:pt x="9116" y="20701"/>
                    <a:pt x="5856" y="21055"/>
                    <a:pt x="2595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3744737" y="206063"/>
              <a:ext cx="373765" cy="64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8" fill="norm" stroke="1" extrusionOk="0">
                  <a:moveTo>
                    <a:pt x="7161" y="9631"/>
                  </a:moveTo>
                  <a:cubicBezTo>
                    <a:pt x="7404" y="9065"/>
                    <a:pt x="7646" y="8498"/>
                    <a:pt x="7404" y="8180"/>
                  </a:cubicBezTo>
                  <a:cubicBezTo>
                    <a:pt x="7161" y="7861"/>
                    <a:pt x="6433" y="7790"/>
                    <a:pt x="5462" y="7896"/>
                  </a:cubicBezTo>
                  <a:cubicBezTo>
                    <a:pt x="4491" y="8003"/>
                    <a:pt x="3278" y="8286"/>
                    <a:pt x="2307" y="8994"/>
                  </a:cubicBezTo>
                  <a:cubicBezTo>
                    <a:pt x="1336" y="9702"/>
                    <a:pt x="608" y="10835"/>
                    <a:pt x="244" y="11614"/>
                  </a:cubicBezTo>
                  <a:cubicBezTo>
                    <a:pt x="-120" y="12393"/>
                    <a:pt x="-120" y="12818"/>
                    <a:pt x="547" y="13031"/>
                  </a:cubicBezTo>
                  <a:cubicBezTo>
                    <a:pt x="1215" y="13243"/>
                    <a:pt x="2550" y="13243"/>
                    <a:pt x="4006" y="12393"/>
                  </a:cubicBezTo>
                  <a:cubicBezTo>
                    <a:pt x="5462" y="11544"/>
                    <a:pt x="7040" y="9844"/>
                    <a:pt x="8253" y="7755"/>
                  </a:cubicBezTo>
                  <a:cubicBezTo>
                    <a:pt x="9467" y="5666"/>
                    <a:pt x="10316" y="3187"/>
                    <a:pt x="10680" y="1770"/>
                  </a:cubicBezTo>
                  <a:cubicBezTo>
                    <a:pt x="11044" y="354"/>
                    <a:pt x="10923" y="0"/>
                    <a:pt x="10559" y="0"/>
                  </a:cubicBezTo>
                  <a:cubicBezTo>
                    <a:pt x="10195" y="0"/>
                    <a:pt x="9588" y="354"/>
                    <a:pt x="8799" y="1416"/>
                  </a:cubicBezTo>
                  <a:cubicBezTo>
                    <a:pt x="8010" y="2479"/>
                    <a:pt x="7040" y="4249"/>
                    <a:pt x="6554" y="5949"/>
                  </a:cubicBezTo>
                  <a:cubicBezTo>
                    <a:pt x="6069" y="7649"/>
                    <a:pt x="6069" y="9277"/>
                    <a:pt x="6311" y="10198"/>
                  </a:cubicBezTo>
                  <a:cubicBezTo>
                    <a:pt x="6554" y="11119"/>
                    <a:pt x="7040" y="11331"/>
                    <a:pt x="7889" y="11402"/>
                  </a:cubicBezTo>
                  <a:cubicBezTo>
                    <a:pt x="8738" y="11473"/>
                    <a:pt x="9952" y="11402"/>
                    <a:pt x="11165" y="11048"/>
                  </a:cubicBezTo>
                  <a:cubicBezTo>
                    <a:pt x="12379" y="10694"/>
                    <a:pt x="13592" y="10056"/>
                    <a:pt x="14442" y="9490"/>
                  </a:cubicBezTo>
                  <a:cubicBezTo>
                    <a:pt x="15291" y="8923"/>
                    <a:pt x="15777" y="8428"/>
                    <a:pt x="16019" y="7967"/>
                  </a:cubicBezTo>
                  <a:cubicBezTo>
                    <a:pt x="16262" y="7507"/>
                    <a:pt x="16262" y="7082"/>
                    <a:pt x="15898" y="6905"/>
                  </a:cubicBezTo>
                  <a:cubicBezTo>
                    <a:pt x="15534" y="6728"/>
                    <a:pt x="14806" y="6799"/>
                    <a:pt x="14078" y="7188"/>
                  </a:cubicBezTo>
                  <a:cubicBezTo>
                    <a:pt x="13350" y="7578"/>
                    <a:pt x="12622" y="8286"/>
                    <a:pt x="12258" y="8923"/>
                  </a:cubicBezTo>
                  <a:cubicBezTo>
                    <a:pt x="11893" y="9561"/>
                    <a:pt x="11893" y="10127"/>
                    <a:pt x="12136" y="10517"/>
                  </a:cubicBezTo>
                  <a:cubicBezTo>
                    <a:pt x="12379" y="10906"/>
                    <a:pt x="12864" y="11119"/>
                    <a:pt x="13471" y="11190"/>
                  </a:cubicBezTo>
                  <a:cubicBezTo>
                    <a:pt x="14078" y="11260"/>
                    <a:pt x="14806" y="11190"/>
                    <a:pt x="15473" y="11012"/>
                  </a:cubicBezTo>
                  <a:cubicBezTo>
                    <a:pt x="16141" y="10835"/>
                    <a:pt x="16747" y="10552"/>
                    <a:pt x="17233" y="10269"/>
                  </a:cubicBezTo>
                  <a:cubicBezTo>
                    <a:pt x="17718" y="9986"/>
                    <a:pt x="18082" y="9702"/>
                    <a:pt x="18264" y="9844"/>
                  </a:cubicBezTo>
                  <a:cubicBezTo>
                    <a:pt x="18446" y="9986"/>
                    <a:pt x="18446" y="10552"/>
                    <a:pt x="18143" y="11933"/>
                  </a:cubicBezTo>
                  <a:cubicBezTo>
                    <a:pt x="17840" y="13314"/>
                    <a:pt x="17233" y="15510"/>
                    <a:pt x="16808" y="17068"/>
                  </a:cubicBezTo>
                  <a:cubicBezTo>
                    <a:pt x="16383" y="18626"/>
                    <a:pt x="16141" y="19546"/>
                    <a:pt x="16019" y="20254"/>
                  </a:cubicBezTo>
                  <a:cubicBezTo>
                    <a:pt x="15898" y="20963"/>
                    <a:pt x="15898" y="21458"/>
                    <a:pt x="15898" y="21529"/>
                  </a:cubicBezTo>
                  <a:cubicBezTo>
                    <a:pt x="15898" y="21600"/>
                    <a:pt x="15898" y="21246"/>
                    <a:pt x="16019" y="19794"/>
                  </a:cubicBezTo>
                  <a:cubicBezTo>
                    <a:pt x="16141" y="18342"/>
                    <a:pt x="16383" y="15793"/>
                    <a:pt x="16808" y="13597"/>
                  </a:cubicBezTo>
                  <a:cubicBezTo>
                    <a:pt x="17233" y="11402"/>
                    <a:pt x="17840" y="9561"/>
                    <a:pt x="18264" y="8463"/>
                  </a:cubicBezTo>
                  <a:cubicBezTo>
                    <a:pt x="18689" y="7365"/>
                    <a:pt x="18932" y="7011"/>
                    <a:pt x="19296" y="6692"/>
                  </a:cubicBezTo>
                  <a:cubicBezTo>
                    <a:pt x="19660" y="6374"/>
                    <a:pt x="20145" y="6090"/>
                    <a:pt x="20570" y="6090"/>
                  </a:cubicBezTo>
                  <a:cubicBezTo>
                    <a:pt x="20995" y="6090"/>
                    <a:pt x="21359" y="6374"/>
                    <a:pt x="21419" y="7117"/>
                  </a:cubicBezTo>
                  <a:cubicBezTo>
                    <a:pt x="21480" y="7861"/>
                    <a:pt x="21237" y="9065"/>
                    <a:pt x="20509" y="10092"/>
                  </a:cubicBezTo>
                  <a:cubicBezTo>
                    <a:pt x="19781" y="11119"/>
                    <a:pt x="18568" y="11969"/>
                    <a:pt x="17658" y="12323"/>
                  </a:cubicBezTo>
                  <a:cubicBezTo>
                    <a:pt x="16747" y="12677"/>
                    <a:pt x="16141" y="12535"/>
                    <a:pt x="15534" y="12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4128143" y="387795"/>
              <a:ext cx="185995" cy="1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891" fill="norm" stroke="1" extrusionOk="0">
                  <a:moveTo>
                    <a:pt x="929" y="6248"/>
                  </a:moveTo>
                  <a:cubicBezTo>
                    <a:pt x="2129" y="6788"/>
                    <a:pt x="3329" y="7328"/>
                    <a:pt x="4529" y="7598"/>
                  </a:cubicBezTo>
                  <a:cubicBezTo>
                    <a:pt x="5729" y="7868"/>
                    <a:pt x="6929" y="7868"/>
                    <a:pt x="7769" y="7193"/>
                  </a:cubicBezTo>
                  <a:cubicBezTo>
                    <a:pt x="8609" y="6518"/>
                    <a:pt x="9089" y="5168"/>
                    <a:pt x="9209" y="3818"/>
                  </a:cubicBezTo>
                  <a:cubicBezTo>
                    <a:pt x="9329" y="2468"/>
                    <a:pt x="9089" y="1118"/>
                    <a:pt x="8369" y="443"/>
                  </a:cubicBezTo>
                  <a:cubicBezTo>
                    <a:pt x="7649" y="-232"/>
                    <a:pt x="6449" y="-232"/>
                    <a:pt x="5129" y="1118"/>
                  </a:cubicBezTo>
                  <a:cubicBezTo>
                    <a:pt x="3809" y="2468"/>
                    <a:pt x="2369" y="5168"/>
                    <a:pt x="1289" y="8408"/>
                  </a:cubicBezTo>
                  <a:cubicBezTo>
                    <a:pt x="209" y="11648"/>
                    <a:pt x="-511" y="15428"/>
                    <a:pt x="449" y="17858"/>
                  </a:cubicBezTo>
                  <a:cubicBezTo>
                    <a:pt x="1409" y="20288"/>
                    <a:pt x="4049" y="21368"/>
                    <a:pt x="5969" y="20693"/>
                  </a:cubicBezTo>
                  <a:cubicBezTo>
                    <a:pt x="7889" y="20018"/>
                    <a:pt x="9089" y="17588"/>
                    <a:pt x="9929" y="15698"/>
                  </a:cubicBezTo>
                  <a:cubicBezTo>
                    <a:pt x="10769" y="13808"/>
                    <a:pt x="11249" y="12458"/>
                    <a:pt x="11609" y="12458"/>
                  </a:cubicBezTo>
                  <a:cubicBezTo>
                    <a:pt x="11969" y="12458"/>
                    <a:pt x="12209" y="13808"/>
                    <a:pt x="12089" y="15293"/>
                  </a:cubicBezTo>
                  <a:cubicBezTo>
                    <a:pt x="11969" y="16778"/>
                    <a:pt x="11489" y="18398"/>
                    <a:pt x="11369" y="18263"/>
                  </a:cubicBezTo>
                  <a:cubicBezTo>
                    <a:pt x="11249" y="18128"/>
                    <a:pt x="11489" y="16238"/>
                    <a:pt x="12209" y="13538"/>
                  </a:cubicBezTo>
                  <a:cubicBezTo>
                    <a:pt x="12929" y="10838"/>
                    <a:pt x="14129" y="7328"/>
                    <a:pt x="15089" y="5033"/>
                  </a:cubicBezTo>
                  <a:cubicBezTo>
                    <a:pt x="16049" y="2738"/>
                    <a:pt x="16769" y="1658"/>
                    <a:pt x="17369" y="1793"/>
                  </a:cubicBezTo>
                  <a:cubicBezTo>
                    <a:pt x="17969" y="1928"/>
                    <a:pt x="18449" y="3278"/>
                    <a:pt x="18569" y="6113"/>
                  </a:cubicBezTo>
                  <a:cubicBezTo>
                    <a:pt x="18689" y="8948"/>
                    <a:pt x="18449" y="13268"/>
                    <a:pt x="18809" y="15833"/>
                  </a:cubicBezTo>
                  <a:cubicBezTo>
                    <a:pt x="19169" y="18398"/>
                    <a:pt x="20129" y="19208"/>
                    <a:pt x="21089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4321810" y="174200"/>
              <a:ext cx="141272" cy="35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80" fill="norm" stroke="1" extrusionOk="0">
                  <a:moveTo>
                    <a:pt x="13142" y="17006"/>
                  </a:moveTo>
                  <a:cubicBezTo>
                    <a:pt x="11872" y="16494"/>
                    <a:pt x="10601" y="15983"/>
                    <a:pt x="9172" y="15664"/>
                  </a:cubicBezTo>
                  <a:cubicBezTo>
                    <a:pt x="7742" y="15344"/>
                    <a:pt x="6154" y="15216"/>
                    <a:pt x="4566" y="15791"/>
                  </a:cubicBezTo>
                  <a:cubicBezTo>
                    <a:pt x="2977" y="16367"/>
                    <a:pt x="1389" y="17645"/>
                    <a:pt x="595" y="18667"/>
                  </a:cubicBezTo>
                  <a:cubicBezTo>
                    <a:pt x="-199" y="19690"/>
                    <a:pt x="-199" y="20457"/>
                    <a:pt x="595" y="20904"/>
                  </a:cubicBezTo>
                  <a:cubicBezTo>
                    <a:pt x="1389" y="21351"/>
                    <a:pt x="2977" y="21479"/>
                    <a:pt x="5519" y="20840"/>
                  </a:cubicBezTo>
                  <a:cubicBezTo>
                    <a:pt x="8060" y="20201"/>
                    <a:pt x="11554" y="18795"/>
                    <a:pt x="14254" y="16367"/>
                  </a:cubicBezTo>
                  <a:cubicBezTo>
                    <a:pt x="16954" y="13938"/>
                    <a:pt x="18860" y="10487"/>
                    <a:pt x="19972" y="7803"/>
                  </a:cubicBezTo>
                  <a:cubicBezTo>
                    <a:pt x="21083" y="5119"/>
                    <a:pt x="21401" y="3202"/>
                    <a:pt x="21083" y="1988"/>
                  </a:cubicBezTo>
                  <a:cubicBezTo>
                    <a:pt x="20766" y="774"/>
                    <a:pt x="19813" y="262"/>
                    <a:pt x="18542" y="71"/>
                  </a:cubicBezTo>
                  <a:cubicBezTo>
                    <a:pt x="17272" y="-121"/>
                    <a:pt x="15683" y="7"/>
                    <a:pt x="13936" y="1349"/>
                  </a:cubicBezTo>
                  <a:cubicBezTo>
                    <a:pt x="12189" y="2691"/>
                    <a:pt x="10283" y="5247"/>
                    <a:pt x="9648" y="8378"/>
                  </a:cubicBezTo>
                  <a:cubicBezTo>
                    <a:pt x="9013" y="11510"/>
                    <a:pt x="9648" y="15216"/>
                    <a:pt x="10601" y="17325"/>
                  </a:cubicBezTo>
                  <a:cubicBezTo>
                    <a:pt x="11554" y="19434"/>
                    <a:pt x="12825" y="19945"/>
                    <a:pt x="14095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5158687" y="481229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5028285" y="347879"/>
              <a:ext cx="314553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9801" y="11475"/>
                  </a:moveTo>
                  <a:cubicBezTo>
                    <a:pt x="9511" y="9225"/>
                    <a:pt x="9221" y="6975"/>
                    <a:pt x="8786" y="5513"/>
                  </a:cubicBezTo>
                  <a:cubicBezTo>
                    <a:pt x="8351" y="4050"/>
                    <a:pt x="7771" y="3375"/>
                    <a:pt x="6394" y="4162"/>
                  </a:cubicBezTo>
                  <a:cubicBezTo>
                    <a:pt x="5017" y="4950"/>
                    <a:pt x="2842" y="7200"/>
                    <a:pt x="1610" y="9788"/>
                  </a:cubicBezTo>
                  <a:cubicBezTo>
                    <a:pt x="378" y="12375"/>
                    <a:pt x="88" y="15300"/>
                    <a:pt x="15" y="17438"/>
                  </a:cubicBezTo>
                  <a:cubicBezTo>
                    <a:pt x="-57" y="19575"/>
                    <a:pt x="88" y="20925"/>
                    <a:pt x="1248" y="21150"/>
                  </a:cubicBezTo>
                  <a:cubicBezTo>
                    <a:pt x="2407" y="21375"/>
                    <a:pt x="4582" y="20475"/>
                    <a:pt x="6249" y="17662"/>
                  </a:cubicBezTo>
                  <a:cubicBezTo>
                    <a:pt x="7916" y="14850"/>
                    <a:pt x="9076" y="10125"/>
                    <a:pt x="9656" y="7088"/>
                  </a:cubicBezTo>
                  <a:cubicBezTo>
                    <a:pt x="10236" y="4050"/>
                    <a:pt x="10236" y="2700"/>
                    <a:pt x="9946" y="1688"/>
                  </a:cubicBezTo>
                  <a:cubicBezTo>
                    <a:pt x="9656" y="675"/>
                    <a:pt x="9076" y="0"/>
                    <a:pt x="8496" y="0"/>
                  </a:cubicBezTo>
                  <a:cubicBezTo>
                    <a:pt x="7916" y="0"/>
                    <a:pt x="7336" y="675"/>
                    <a:pt x="6829" y="3487"/>
                  </a:cubicBezTo>
                  <a:cubicBezTo>
                    <a:pt x="6322" y="6300"/>
                    <a:pt x="5887" y="11250"/>
                    <a:pt x="5814" y="14287"/>
                  </a:cubicBezTo>
                  <a:cubicBezTo>
                    <a:pt x="5742" y="17325"/>
                    <a:pt x="6032" y="18450"/>
                    <a:pt x="7191" y="18675"/>
                  </a:cubicBezTo>
                  <a:cubicBezTo>
                    <a:pt x="8351" y="18900"/>
                    <a:pt x="10381" y="18225"/>
                    <a:pt x="11613" y="17325"/>
                  </a:cubicBezTo>
                  <a:cubicBezTo>
                    <a:pt x="12845" y="16425"/>
                    <a:pt x="13280" y="15300"/>
                    <a:pt x="13715" y="14063"/>
                  </a:cubicBezTo>
                  <a:cubicBezTo>
                    <a:pt x="14150" y="12825"/>
                    <a:pt x="14585" y="11475"/>
                    <a:pt x="14730" y="11475"/>
                  </a:cubicBezTo>
                  <a:cubicBezTo>
                    <a:pt x="14875" y="11475"/>
                    <a:pt x="14730" y="12825"/>
                    <a:pt x="14440" y="14512"/>
                  </a:cubicBezTo>
                  <a:cubicBezTo>
                    <a:pt x="14150" y="16200"/>
                    <a:pt x="13715" y="18225"/>
                    <a:pt x="13425" y="18675"/>
                  </a:cubicBezTo>
                  <a:cubicBezTo>
                    <a:pt x="13135" y="19125"/>
                    <a:pt x="12990" y="18000"/>
                    <a:pt x="13352" y="15750"/>
                  </a:cubicBezTo>
                  <a:cubicBezTo>
                    <a:pt x="13715" y="13500"/>
                    <a:pt x="14585" y="10125"/>
                    <a:pt x="15382" y="7875"/>
                  </a:cubicBezTo>
                  <a:cubicBezTo>
                    <a:pt x="16179" y="5625"/>
                    <a:pt x="16904" y="4500"/>
                    <a:pt x="17629" y="3825"/>
                  </a:cubicBezTo>
                  <a:cubicBezTo>
                    <a:pt x="18354" y="3150"/>
                    <a:pt x="19079" y="2925"/>
                    <a:pt x="19658" y="4725"/>
                  </a:cubicBezTo>
                  <a:cubicBezTo>
                    <a:pt x="20238" y="6525"/>
                    <a:pt x="20673" y="10350"/>
                    <a:pt x="20963" y="13500"/>
                  </a:cubicBezTo>
                  <a:cubicBezTo>
                    <a:pt x="21253" y="16650"/>
                    <a:pt x="21398" y="19125"/>
                    <a:pt x="21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5739471" y="394636"/>
              <a:ext cx="177814" cy="41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091" fill="norm" stroke="1" extrusionOk="0">
                  <a:moveTo>
                    <a:pt x="17182" y="2118"/>
                  </a:moveTo>
                  <a:cubicBezTo>
                    <a:pt x="16420" y="1586"/>
                    <a:pt x="15657" y="1054"/>
                    <a:pt x="14133" y="575"/>
                  </a:cubicBezTo>
                  <a:cubicBezTo>
                    <a:pt x="12608" y="97"/>
                    <a:pt x="10321" y="-329"/>
                    <a:pt x="7907" y="363"/>
                  </a:cubicBezTo>
                  <a:cubicBezTo>
                    <a:pt x="5493" y="1054"/>
                    <a:pt x="2951" y="2863"/>
                    <a:pt x="1554" y="4087"/>
                  </a:cubicBezTo>
                  <a:cubicBezTo>
                    <a:pt x="156" y="5310"/>
                    <a:pt x="-98" y="5949"/>
                    <a:pt x="29" y="6534"/>
                  </a:cubicBezTo>
                  <a:cubicBezTo>
                    <a:pt x="156" y="7119"/>
                    <a:pt x="664" y="7651"/>
                    <a:pt x="3968" y="7119"/>
                  </a:cubicBezTo>
                  <a:cubicBezTo>
                    <a:pt x="7271" y="6587"/>
                    <a:pt x="13370" y="4991"/>
                    <a:pt x="16801" y="3874"/>
                  </a:cubicBezTo>
                  <a:cubicBezTo>
                    <a:pt x="20231" y="2757"/>
                    <a:pt x="20994" y="2118"/>
                    <a:pt x="21248" y="2438"/>
                  </a:cubicBezTo>
                  <a:cubicBezTo>
                    <a:pt x="21502" y="2757"/>
                    <a:pt x="21248" y="4034"/>
                    <a:pt x="20740" y="6428"/>
                  </a:cubicBezTo>
                  <a:cubicBezTo>
                    <a:pt x="20231" y="8822"/>
                    <a:pt x="19469" y="12333"/>
                    <a:pt x="17563" y="14993"/>
                  </a:cubicBezTo>
                  <a:cubicBezTo>
                    <a:pt x="15657" y="17653"/>
                    <a:pt x="12608" y="19462"/>
                    <a:pt x="10448" y="20367"/>
                  </a:cubicBezTo>
                  <a:cubicBezTo>
                    <a:pt x="8288" y="21271"/>
                    <a:pt x="7017" y="21271"/>
                    <a:pt x="5493" y="20686"/>
                  </a:cubicBezTo>
                  <a:cubicBezTo>
                    <a:pt x="3968" y="20101"/>
                    <a:pt x="2189" y="18930"/>
                    <a:pt x="1935" y="17015"/>
                  </a:cubicBezTo>
                  <a:cubicBezTo>
                    <a:pt x="1681" y="15100"/>
                    <a:pt x="2951" y="12439"/>
                    <a:pt x="4857" y="10684"/>
                  </a:cubicBezTo>
                  <a:cubicBezTo>
                    <a:pt x="6763" y="8928"/>
                    <a:pt x="9304" y="8077"/>
                    <a:pt x="11846" y="7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956690" y="372123"/>
              <a:ext cx="129098" cy="15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728" fill="norm" stroke="1" extrusionOk="0">
                  <a:moveTo>
                    <a:pt x="3425" y="10252"/>
                  </a:moveTo>
                  <a:cubicBezTo>
                    <a:pt x="7197" y="8849"/>
                    <a:pt x="10968" y="7447"/>
                    <a:pt x="13025" y="5763"/>
                  </a:cubicBezTo>
                  <a:cubicBezTo>
                    <a:pt x="15082" y="4080"/>
                    <a:pt x="15425" y="2117"/>
                    <a:pt x="14740" y="995"/>
                  </a:cubicBezTo>
                  <a:cubicBezTo>
                    <a:pt x="14054" y="-127"/>
                    <a:pt x="12340" y="-408"/>
                    <a:pt x="9940" y="714"/>
                  </a:cubicBezTo>
                  <a:cubicBezTo>
                    <a:pt x="7540" y="1836"/>
                    <a:pt x="4454" y="4361"/>
                    <a:pt x="2397" y="7727"/>
                  </a:cubicBezTo>
                  <a:cubicBezTo>
                    <a:pt x="340" y="11093"/>
                    <a:pt x="-689" y="15301"/>
                    <a:pt x="511" y="17826"/>
                  </a:cubicBezTo>
                  <a:cubicBezTo>
                    <a:pt x="1711" y="20350"/>
                    <a:pt x="5140" y="21192"/>
                    <a:pt x="8911" y="20491"/>
                  </a:cubicBezTo>
                  <a:cubicBezTo>
                    <a:pt x="12682" y="19789"/>
                    <a:pt x="16797" y="17545"/>
                    <a:pt x="20911" y="1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099576" y="379629"/>
              <a:ext cx="94162" cy="171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69" fill="norm" stroke="1" extrusionOk="0">
                  <a:moveTo>
                    <a:pt x="12713" y="0"/>
                  </a:moveTo>
                  <a:cubicBezTo>
                    <a:pt x="10313" y="4215"/>
                    <a:pt x="7913" y="8429"/>
                    <a:pt x="6473" y="11327"/>
                  </a:cubicBezTo>
                  <a:cubicBezTo>
                    <a:pt x="5033" y="14224"/>
                    <a:pt x="4553" y="15805"/>
                    <a:pt x="3593" y="17517"/>
                  </a:cubicBezTo>
                  <a:cubicBezTo>
                    <a:pt x="2633" y="19229"/>
                    <a:pt x="1193" y="21073"/>
                    <a:pt x="473" y="21337"/>
                  </a:cubicBezTo>
                  <a:cubicBezTo>
                    <a:pt x="-247" y="21600"/>
                    <a:pt x="-247" y="20283"/>
                    <a:pt x="1193" y="17122"/>
                  </a:cubicBezTo>
                  <a:cubicBezTo>
                    <a:pt x="2633" y="13961"/>
                    <a:pt x="5513" y="8956"/>
                    <a:pt x="8153" y="6059"/>
                  </a:cubicBezTo>
                  <a:cubicBezTo>
                    <a:pt x="10793" y="3161"/>
                    <a:pt x="13193" y="2371"/>
                    <a:pt x="14633" y="2634"/>
                  </a:cubicBezTo>
                  <a:cubicBezTo>
                    <a:pt x="16073" y="2898"/>
                    <a:pt x="16553" y="4215"/>
                    <a:pt x="16793" y="5663"/>
                  </a:cubicBezTo>
                  <a:cubicBezTo>
                    <a:pt x="17033" y="7112"/>
                    <a:pt x="17033" y="8693"/>
                    <a:pt x="17753" y="10273"/>
                  </a:cubicBezTo>
                  <a:cubicBezTo>
                    <a:pt x="18473" y="11854"/>
                    <a:pt x="19913" y="13434"/>
                    <a:pt x="21353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6265288" y="173675"/>
              <a:ext cx="186984" cy="34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146" fill="norm" stroke="1" extrusionOk="0">
                  <a:moveTo>
                    <a:pt x="16367" y="14913"/>
                  </a:moveTo>
                  <a:cubicBezTo>
                    <a:pt x="16127" y="13749"/>
                    <a:pt x="15887" y="12585"/>
                    <a:pt x="15167" y="12003"/>
                  </a:cubicBezTo>
                  <a:cubicBezTo>
                    <a:pt x="14447" y="11421"/>
                    <a:pt x="13247" y="11421"/>
                    <a:pt x="11207" y="12132"/>
                  </a:cubicBezTo>
                  <a:cubicBezTo>
                    <a:pt x="9167" y="12843"/>
                    <a:pt x="6287" y="14266"/>
                    <a:pt x="4487" y="15366"/>
                  </a:cubicBezTo>
                  <a:cubicBezTo>
                    <a:pt x="2687" y="16465"/>
                    <a:pt x="1967" y="17241"/>
                    <a:pt x="1247" y="18211"/>
                  </a:cubicBezTo>
                  <a:cubicBezTo>
                    <a:pt x="527" y="19181"/>
                    <a:pt x="-193" y="20345"/>
                    <a:pt x="47" y="20863"/>
                  </a:cubicBezTo>
                  <a:cubicBezTo>
                    <a:pt x="287" y="21380"/>
                    <a:pt x="1487" y="21251"/>
                    <a:pt x="4007" y="19957"/>
                  </a:cubicBezTo>
                  <a:cubicBezTo>
                    <a:pt x="6527" y="18664"/>
                    <a:pt x="10367" y="16206"/>
                    <a:pt x="13487" y="13102"/>
                  </a:cubicBezTo>
                  <a:cubicBezTo>
                    <a:pt x="16607" y="9998"/>
                    <a:pt x="19007" y="6247"/>
                    <a:pt x="20207" y="3854"/>
                  </a:cubicBezTo>
                  <a:cubicBezTo>
                    <a:pt x="21407" y="1461"/>
                    <a:pt x="21407" y="427"/>
                    <a:pt x="20807" y="103"/>
                  </a:cubicBezTo>
                  <a:cubicBezTo>
                    <a:pt x="20207" y="-220"/>
                    <a:pt x="19007" y="168"/>
                    <a:pt x="17567" y="1914"/>
                  </a:cubicBezTo>
                  <a:cubicBezTo>
                    <a:pt x="16127" y="3660"/>
                    <a:pt x="14447" y="6764"/>
                    <a:pt x="13847" y="9739"/>
                  </a:cubicBezTo>
                  <a:cubicBezTo>
                    <a:pt x="13247" y="12714"/>
                    <a:pt x="13727" y="15560"/>
                    <a:pt x="14447" y="17176"/>
                  </a:cubicBezTo>
                  <a:cubicBezTo>
                    <a:pt x="15167" y="18793"/>
                    <a:pt x="16127" y="19181"/>
                    <a:pt x="17087" y="19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6444032" y="326876"/>
              <a:ext cx="88372" cy="16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298" fill="norm" stroke="1" extrusionOk="0">
                  <a:moveTo>
                    <a:pt x="9695" y="11199"/>
                  </a:moveTo>
                  <a:cubicBezTo>
                    <a:pt x="13131" y="8675"/>
                    <a:pt x="16568" y="6150"/>
                    <a:pt x="18531" y="4186"/>
                  </a:cubicBezTo>
                  <a:cubicBezTo>
                    <a:pt x="20495" y="2223"/>
                    <a:pt x="20986" y="820"/>
                    <a:pt x="20004" y="259"/>
                  </a:cubicBezTo>
                  <a:cubicBezTo>
                    <a:pt x="19022" y="-302"/>
                    <a:pt x="16568" y="-21"/>
                    <a:pt x="12886" y="1802"/>
                  </a:cubicBezTo>
                  <a:cubicBezTo>
                    <a:pt x="9204" y="3625"/>
                    <a:pt x="4295" y="6992"/>
                    <a:pt x="1841" y="10077"/>
                  </a:cubicBezTo>
                  <a:cubicBezTo>
                    <a:pt x="-614" y="13163"/>
                    <a:pt x="-614" y="15968"/>
                    <a:pt x="1841" y="17792"/>
                  </a:cubicBezTo>
                  <a:cubicBezTo>
                    <a:pt x="4295" y="19615"/>
                    <a:pt x="9204" y="20456"/>
                    <a:pt x="14113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6590708" y="297079"/>
              <a:ext cx="117380" cy="2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454" fill="norm" stroke="1" extrusionOk="0">
                  <a:moveTo>
                    <a:pt x="1659" y="0"/>
                  </a:moveTo>
                  <a:cubicBezTo>
                    <a:pt x="4638" y="5400"/>
                    <a:pt x="7618" y="10800"/>
                    <a:pt x="9107" y="14079"/>
                  </a:cubicBezTo>
                  <a:cubicBezTo>
                    <a:pt x="10597" y="17357"/>
                    <a:pt x="10597" y="18514"/>
                    <a:pt x="9852" y="19479"/>
                  </a:cubicBezTo>
                  <a:cubicBezTo>
                    <a:pt x="9107" y="20443"/>
                    <a:pt x="7618" y="21214"/>
                    <a:pt x="5942" y="21407"/>
                  </a:cubicBezTo>
                  <a:cubicBezTo>
                    <a:pt x="4266" y="21600"/>
                    <a:pt x="2404" y="21214"/>
                    <a:pt x="1100" y="19961"/>
                  </a:cubicBezTo>
                  <a:cubicBezTo>
                    <a:pt x="-203" y="18707"/>
                    <a:pt x="-948" y="16586"/>
                    <a:pt x="2404" y="13500"/>
                  </a:cubicBezTo>
                  <a:cubicBezTo>
                    <a:pt x="5755" y="10414"/>
                    <a:pt x="13204" y="6364"/>
                    <a:pt x="20652" y="2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205687" y="754544"/>
              <a:ext cx="6108701" cy="39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1586"/>
                  </a:moveTo>
                  <a:cubicBezTo>
                    <a:pt x="262" y="21129"/>
                    <a:pt x="524" y="20672"/>
                    <a:pt x="790" y="20386"/>
                  </a:cubicBezTo>
                  <a:cubicBezTo>
                    <a:pt x="1055" y="20100"/>
                    <a:pt x="1325" y="19986"/>
                    <a:pt x="1590" y="19815"/>
                  </a:cubicBezTo>
                  <a:cubicBezTo>
                    <a:pt x="1856" y="19643"/>
                    <a:pt x="2118" y="19415"/>
                    <a:pt x="2402" y="19072"/>
                  </a:cubicBezTo>
                  <a:cubicBezTo>
                    <a:pt x="2687" y="18729"/>
                    <a:pt x="2994" y="18272"/>
                    <a:pt x="3308" y="17815"/>
                  </a:cubicBezTo>
                  <a:cubicBezTo>
                    <a:pt x="3622" y="17357"/>
                    <a:pt x="3944" y="16900"/>
                    <a:pt x="4232" y="16443"/>
                  </a:cubicBezTo>
                  <a:cubicBezTo>
                    <a:pt x="4521" y="15986"/>
                    <a:pt x="4775" y="15529"/>
                    <a:pt x="5030" y="15072"/>
                  </a:cubicBezTo>
                  <a:cubicBezTo>
                    <a:pt x="5284" y="14615"/>
                    <a:pt x="5538" y="14157"/>
                    <a:pt x="5815" y="13643"/>
                  </a:cubicBezTo>
                  <a:cubicBezTo>
                    <a:pt x="6092" y="13129"/>
                    <a:pt x="6392" y="12557"/>
                    <a:pt x="6687" y="12043"/>
                  </a:cubicBezTo>
                  <a:cubicBezTo>
                    <a:pt x="6983" y="11529"/>
                    <a:pt x="7275" y="11072"/>
                    <a:pt x="7578" y="10557"/>
                  </a:cubicBezTo>
                  <a:cubicBezTo>
                    <a:pt x="7881" y="10043"/>
                    <a:pt x="8195" y="9472"/>
                    <a:pt x="8510" y="8957"/>
                  </a:cubicBezTo>
                  <a:cubicBezTo>
                    <a:pt x="8824" y="8443"/>
                    <a:pt x="9138" y="7986"/>
                    <a:pt x="9457" y="7586"/>
                  </a:cubicBezTo>
                  <a:cubicBezTo>
                    <a:pt x="9775" y="7186"/>
                    <a:pt x="10096" y="6843"/>
                    <a:pt x="10415" y="6500"/>
                  </a:cubicBezTo>
                  <a:cubicBezTo>
                    <a:pt x="10733" y="6157"/>
                    <a:pt x="11047" y="5815"/>
                    <a:pt x="11365" y="5472"/>
                  </a:cubicBezTo>
                  <a:cubicBezTo>
                    <a:pt x="11683" y="5129"/>
                    <a:pt x="12005" y="4786"/>
                    <a:pt x="12319" y="4500"/>
                  </a:cubicBezTo>
                  <a:cubicBezTo>
                    <a:pt x="12634" y="4215"/>
                    <a:pt x="12941" y="3986"/>
                    <a:pt x="13251" y="3757"/>
                  </a:cubicBezTo>
                  <a:cubicBezTo>
                    <a:pt x="13562" y="3529"/>
                    <a:pt x="13876" y="3300"/>
                    <a:pt x="14190" y="3072"/>
                  </a:cubicBezTo>
                  <a:cubicBezTo>
                    <a:pt x="14505" y="2843"/>
                    <a:pt x="14819" y="2615"/>
                    <a:pt x="15137" y="2329"/>
                  </a:cubicBezTo>
                  <a:cubicBezTo>
                    <a:pt x="15455" y="2043"/>
                    <a:pt x="15777" y="1700"/>
                    <a:pt x="16095" y="1415"/>
                  </a:cubicBezTo>
                  <a:cubicBezTo>
                    <a:pt x="16413" y="1129"/>
                    <a:pt x="16728" y="900"/>
                    <a:pt x="17042" y="729"/>
                  </a:cubicBezTo>
                  <a:cubicBezTo>
                    <a:pt x="17356" y="557"/>
                    <a:pt x="17671" y="443"/>
                    <a:pt x="17974" y="329"/>
                  </a:cubicBezTo>
                  <a:cubicBezTo>
                    <a:pt x="18277" y="215"/>
                    <a:pt x="18569" y="100"/>
                    <a:pt x="18913" y="43"/>
                  </a:cubicBezTo>
                  <a:cubicBezTo>
                    <a:pt x="19257" y="-14"/>
                    <a:pt x="19654" y="-14"/>
                    <a:pt x="20002" y="43"/>
                  </a:cubicBezTo>
                  <a:cubicBezTo>
                    <a:pt x="20350" y="100"/>
                    <a:pt x="20649" y="215"/>
                    <a:pt x="20908" y="386"/>
                  </a:cubicBezTo>
                  <a:cubicBezTo>
                    <a:pt x="21166" y="557"/>
                    <a:pt x="21383" y="786"/>
                    <a:pt x="21600" y="1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694637" y="919379"/>
              <a:ext cx="54356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" y="20727"/>
                    <a:pt x="673" y="19855"/>
                    <a:pt x="1009" y="19309"/>
                  </a:cubicBezTo>
                  <a:cubicBezTo>
                    <a:pt x="1346" y="18764"/>
                    <a:pt x="1682" y="18545"/>
                    <a:pt x="2010" y="18382"/>
                  </a:cubicBezTo>
                  <a:cubicBezTo>
                    <a:pt x="2338" y="18218"/>
                    <a:pt x="2658" y="18109"/>
                    <a:pt x="2944" y="17945"/>
                  </a:cubicBezTo>
                  <a:cubicBezTo>
                    <a:pt x="3230" y="17782"/>
                    <a:pt x="3482" y="17564"/>
                    <a:pt x="3743" y="17345"/>
                  </a:cubicBezTo>
                  <a:cubicBezTo>
                    <a:pt x="4004" y="17127"/>
                    <a:pt x="4273" y="16909"/>
                    <a:pt x="4563" y="16636"/>
                  </a:cubicBezTo>
                  <a:cubicBezTo>
                    <a:pt x="4853" y="16364"/>
                    <a:pt x="5164" y="16036"/>
                    <a:pt x="5476" y="15709"/>
                  </a:cubicBezTo>
                  <a:cubicBezTo>
                    <a:pt x="5787" y="15382"/>
                    <a:pt x="6098" y="15055"/>
                    <a:pt x="6426" y="14673"/>
                  </a:cubicBezTo>
                  <a:cubicBezTo>
                    <a:pt x="6754" y="14291"/>
                    <a:pt x="7099" y="13855"/>
                    <a:pt x="7368" y="13527"/>
                  </a:cubicBezTo>
                  <a:cubicBezTo>
                    <a:pt x="7637" y="13200"/>
                    <a:pt x="7831" y="12982"/>
                    <a:pt x="8024" y="12709"/>
                  </a:cubicBezTo>
                  <a:cubicBezTo>
                    <a:pt x="8218" y="12436"/>
                    <a:pt x="8411" y="12109"/>
                    <a:pt x="8600" y="11836"/>
                  </a:cubicBezTo>
                  <a:cubicBezTo>
                    <a:pt x="8790" y="11564"/>
                    <a:pt x="8975" y="11345"/>
                    <a:pt x="9164" y="11073"/>
                  </a:cubicBezTo>
                  <a:cubicBezTo>
                    <a:pt x="9353" y="10800"/>
                    <a:pt x="9547" y="10473"/>
                    <a:pt x="9761" y="10145"/>
                  </a:cubicBezTo>
                  <a:cubicBezTo>
                    <a:pt x="9976" y="9818"/>
                    <a:pt x="10211" y="9491"/>
                    <a:pt x="10539" y="9000"/>
                  </a:cubicBezTo>
                  <a:cubicBezTo>
                    <a:pt x="10867" y="8509"/>
                    <a:pt x="11288" y="7855"/>
                    <a:pt x="11624" y="7364"/>
                  </a:cubicBezTo>
                  <a:cubicBezTo>
                    <a:pt x="11961" y="6873"/>
                    <a:pt x="12213" y="6545"/>
                    <a:pt x="12453" y="6218"/>
                  </a:cubicBezTo>
                  <a:cubicBezTo>
                    <a:pt x="12693" y="5891"/>
                    <a:pt x="12920" y="5564"/>
                    <a:pt x="13155" y="5236"/>
                  </a:cubicBezTo>
                  <a:cubicBezTo>
                    <a:pt x="13391" y="4909"/>
                    <a:pt x="13635" y="4582"/>
                    <a:pt x="13887" y="4200"/>
                  </a:cubicBezTo>
                  <a:cubicBezTo>
                    <a:pt x="14139" y="3818"/>
                    <a:pt x="14400" y="3382"/>
                    <a:pt x="14770" y="2945"/>
                  </a:cubicBezTo>
                  <a:cubicBezTo>
                    <a:pt x="15140" y="2509"/>
                    <a:pt x="15620" y="2073"/>
                    <a:pt x="15986" y="1745"/>
                  </a:cubicBezTo>
                  <a:cubicBezTo>
                    <a:pt x="16351" y="1418"/>
                    <a:pt x="16604" y="1200"/>
                    <a:pt x="16970" y="927"/>
                  </a:cubicBezTo>
                  <a:cubicBezTo>
                    <a:pt x="17336" y="655"/>
                    <a:pt x="17815" y="327"/>
                    <a:pt x="18257" y="164"/>
                  </a:cubicBezTo>
                  <a:cubicBezTo>
                    <a:pt x="18698" y="0"/>
                    <a:pt x="19102" y="0"/>
                    <a:pt x="19510" y="0"/>
                  </a:cubicBezTo>
                  <a:cubicBezTo>
                    <a:pt x="19918" y="0"/>
                    <a:pt x="20330" y="0"/>
                    <a:pt x="20679" y="55"/>
                  </a:cubicBezTo>
                  <a:cubicBezTo>
                    <a:pt x="21028" y="109"/>
                    <a:pt x="21314" y="218"/>
                    <a:pt x="21600" y="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2447237" y="1700429"/>
              <a:ext cx="171451" cy="351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7" y="391"/>
                    <a:pt x="20533" y="781"/>
                    <a:pt x="19600" y="1230"/>
                  </a:cubicBezTo>
                  <a:cubicBezTo>
                    <a:pt x="18667" y="1680"/>
                    <a:pt x="17333" y="2187"/>
                    <a:pt x="15600" y="2702"/>
                  </a:cubicBezTo>
                  <a:cubicBezTo>
                    <a:pt x="13867" y="3216"/>
                    <a:pt x="11733" y="3737"/>
                    <a:pt x="10267" y="4231"/>
                  </a:cubicBezTo>
                  <a:cubicBezTo>
                    <a:pt x="8800" y="4726"/>
                    <a:pt x="8000" y="5195"/>
                    <a:pt x="7333" y="5670"/>
                  </a:cubicBezTo>
                  <a:cubicBezTo>
                    <a:pt x="6667" y="6145"/>
                    <a:pt x="6133" y="6627"/>
                    <a:pt x="5867" y="7148"/>
                  </a:cubicBezTo>
                  <a:cubicBezTo>
                    <a:pt x="5600" y="7669"/>
                    <a:pt x="5600" y="8229"/>
                    <a:pt x="5733" y="8749"/>
                  </a:cubicBezTo>
                  <a:cubicBezTo>
                    <a:pt x="5867" y="9270"/>
                    <a:pt x="6133" y="9752"/>
                    <a:pt x="6667" y="10234"/>
                  </a:cubicBezTo>
                  <a:cubicBezTo>
                    <a:pt x="7200" y="10715"/>
                    <a:pt x="8000" y="11197"/>
                    <a:pt x="8533" y="11679"/>
                  </a:cubicBezTo>
                  <a:cubicBezTo>
                    <a:pt x="9067" y="12161"/>
                    <a:pt x="9333" y="12642"/>
                    <a:pt x="9467" y="13137"/>
                  </a:cubicBezTo>
                  <a:cubicBezTo>
                    <a:pt x="9600" y="13632"/>
                    <a:pt x="9600" y="14140"/>
                    <a:pt x="9333" y="14647"/>
                  </a:cubicBezTo>
                  <a:cubicBezTo>
                    <a:pt x="9067" y="15155"/>
                    <a:pt x="8533" y="15663"/>
                    <a:pt x="8000" y="16164"/>
                  </a:cubicBezTo>
                  <a:cubicBezTo>
                    <a:pt x="7467" y="16665"/>
                    <a:pt x="6933" y="17160"/>
                    <a:pt x="6533" y="17681"/>
                  </a:cubicBezTo>
                  <a:cubicBezTo>
                    <a:pt x="6133" y="18202"/>
                    <a:pt x="5867" y="18749"/>
                    <a:pt x="5600" y="19217"/>
                  </a:cubicBezTo>
                  <a:cubicBezTo>
                    <a:pt x="5333" y="19686"/>
                    <a:pt x="5067" y="20077"/>
                    <a:pt x="4133" y="20461"/>
                  </a:cubicBezTo>
                  <a:cubicBezTo>
                    <a:pt x="3200" y="20845"/>
                    <a:pt x="1600" y="212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4411088" y="1628903"/>
              <a:ext cx="524924" cy="360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85" fill="norm" stroke="1" extrusionOk="0">
                  <a:moveTo>
                    <a:pt x="19188" y="201"/>
                  </a:moveTo>
                  <a:cubicBezTo>
                    <a:pt x="19622" y="112"/>
                    <a:pt x="20055" y="23"/>
                    <a:pt x="20402" y="4"/>
                  </a:cubicBezTo>
                  <a:cubicBezTo>
                    <a:pt x="20749" y="-15"/>
                    <a:pt x="21010" y="36"/>
                    <a:pt x="21183" y="239"/>
                  </a:cubicBezTo>
                  <a:cubicBezTo>
                    <a:pt x="21357" y="442"/>
                    <a:pt x="21443" y="797"/>
                    <a:pt x="21487" y="1228"/>
                  </a:cubicBezTo>
                  <a:cubicBezTo>
                    <a:pt x="21530" y="1659"/>
                    <a:pt x="21530" y="2167"/>
                    <a:pt x="21400" y="2623"/>
                  </a:cubicBezTo>
                  <a:cubicBezTo>
                    <a:pt x="21270" y="3080"/>
                    <a:pt x="21010" y="3486"/>
                    <a:pt x="20619" y="3923"/>
                  </a:cubicBezTo>
                  <a:cubicBezTo>
                    <a:pt x="20229" y="4361"/>
                    <a:pt x="19708" y="4830"/>
                    <a:pt x="19275" y="5299"/>
                  </a:cubicBezTo>
                  <a:cubicBezTo>
                    <a:pt x="18841" y="5769"/>
                    <a:pt x="18494" y="6238"/>
                    <a:pt x="18060" y="6733"/>
                  </a:cubicBezTo>
                  <a:cubicBezTo>
                    <a:pt x="17626" y="7227"/>
                    <a:pt x="17106" y="7747"/>
                    <a:pt x="16542" y="8255"/>
                  </a:cubicBezTo>
                  <a:cubicBezTo>
                    <a:pt x="15978" y="8762"/>
                    <a:pt x="15371" y="9257"/>
                    <a:pt x="14720" y="9758"/>
                  </a:cubicBezTo>
                  <a:cubicBezTo>
                    <a:pt x="14070" y="10259"/>
                    <a:pt x="13376" y="10766"/>
                    <a:pt x="12855" y="11261"/>
                  </a:cubicBezTo>
                  <a:cubicBezTo>
                    <a:pt x="12335" y="11755"/>
                    <a:pt x="11988" y="12237"/>
                    <a:pt x="11641" y="12732"/>
                  </a:cubicBezTo>
                  <a:cubicBezTo>
                    <a:pt x="11294" y="13227"/>
                    <a:pt x="10947" y="13734"/>
                    <a:pt x="10513" y="14229"/>
                  </a:cubicBezTo>
                  <a:cubicBezTo>
                    <a:pt x="10079" y="14723"/>
                    <a:pt x="9559" y="15205"/>
                    <a:pt x="8952" y="15674"/>
                  </a:cubicBezTo>
                  <a:cubicBezTo>
                    <a:pt x="8344" y="16144"/>
                    <a:pt x="7650" y="16600"/>
                    <a:pt x="6913" y="17057"/>
                  </a:cubicBezTo>
                  <a:cubicBezTo>
                    <a:pt x="6176" y="17514"/>
                    <a:pt x="5395" y="17970"/>
                    <a:pt x="4701" y="18401"/>
                  </a:cubicBezTo>
                  <a:cubicBezTo>
                    <a:pt x="4007" y="18833"/>
                    <a:pt x="3400" y="19239"/>
                    <a:pt x="2793" y="19625"/>
                  </a:cubicBezTo>
                  <a:cubicBezTo>
                    <a:pt x="2185" y="20012"/>
                    <a:pt x="1578" y="20380"/>
                    <a:pt x="1058" y="20678"/>
                  </a:cubicBezTo>
                  <a:cubicBezTo>
                    <a:pt x="537" y="20976"/>
                    <a:pt x="103" y="21204"/>
                    <a:pt x="17" y="21344"/>
                  </a:cubicBezTo>
                  <a:cubicBezTo>
                    <a:pt x="-70" y="21484"/>
                    <a:pt x="190" y="21534"/>
                    <a:pt x="45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6530287" y="1579779"/>
              <a:ext cx="831851" cy="384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90" y="393"/>
                    <a:pt x="21380" y="785"/>
                    <a:pt x="21243" y="1166"/>
                  </a:cubicBezTo>
                  <a:cubicBezTo>
                    <a:pt x="21105" y="1547"/>
                    <a:pt x="20940" y="1916"/>
                    <a:pt x="20748" y="2297"/>
                  </a:cubicBezTo>
                  <a:cubicBezTo>
                    <a:pt x="20556" y="2678"/>
                    <a:pt x="20336" y="3070"/>
                    <a:pt x="20116" y="3481"/>
                  </a:cubicBezTo>
                  <a:cubicBezTo>
                    <a:pt x="19896" y="3892"/>
                    <a:pt x="19676" y="4320"/>
                    <a:pt x="19347" y="4754"/>
                  </a:cubicBezTo>
                  <a:cubicBezTo>
                    <a:pt x="19017" y="5189"/>
                    <a:pt x="18577" y="5629"/>
                    <a:pt x="18082" y="6052"/>
                  </a:cubicBezTo>
                  <a:cubicBezTo>
                    <a:pt x="17588" y="6474"/>
                    <a:pt x="17038" y="6879"/>
                    <a:pt x="16489" y="7295"/>
                  </a:cubicBezTo>
                  <a:cubicBezTo>
                    <a:pt x="15939" y="7712"/>
                    <a:pt x="15389" y="8140"/>
                    <a:pt x="14867" y="8569"/>
                  </a:cubicBezTo>
                  <a:cubicBezTo>
                    <a:pt x="14345" y="8997"/>
                    <a:pt x="13850" y="9425"/>
                    <a:pt x="13411" y="9848"/>
                  </a:cubicBezTo>
                  <a:cubicBezTo>
                    <a:pt x="12971" y="10270"/>
                    <a:pt x="12586" y="10687"/>
                    <a:pt x="12202" y="11109"/>
                  </a:cubicBezTo>
                  <a:cubicBezTo>
                    <a:pt x="11817" y="11532"/>
                    <a:pt x="11432" y="11960"/>
                    <a:pt x="11047" y="12383"/>
                  </a:cubicBezTo>
                  <a:cubicBezTo>
                    <a:pt x="10663" y="12805"/>
                    <a:pt x="10278" y="13222"/>
                    <a:pt x="9866" y="13650"/>
                  </a:cubicBezTo>
                  <a:cubicBezTo>
                    <a:pt x="9453" y="14079"/>
                    <a:pt x="9014" y="14519"/>
                    <a:pt x="8492" y="14971"/>
                  </a:cubicBezTo>
                  <a:cubicBezTo>
                    <a:pt x="7969" y="15423"/>
                    <a:pt x="7365" y="15888"/>
                    <a:pt x="6843" y="16334"/>
                  </a:cubicBezTo>
                  <a:cubicBezTo>
                    <a:pt x="6321" y="16780"/>
                    <a:pt x="5881" y="17209"/>
                    <a:pt x="5441" y="17649"/>
                  </a:cubicBezTo>
                  <a:cubicBezTo>
                    <a:pt x="5002" y="18089"/>
                    <a:pt x="4562" y="18541"/>
                    <a:pt x="4095" y="18958"/>
                  </a:cubicBezTo>
                  <a:cubicBezTo>
                    <a:pt x="3627" y="19375"/>
                    <a:pt x="3133" y="19755"/>
                    <a:pt x="2638" y="20130"/>
                  </a:cubicBezTo>
                  <a:cubicBezTo>
                    <a:pt x="2144" y="20505"/>
                    <a:pt x="1649" y="20874"/>
                    <a:pt x="1209" y="21118"/>
                  </a:cubicBezTo>
                  <a:cubicBezTo>
                    <a:pt x="769" y="21362"/>
                    <a:pt x="385" y="214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186637" y="2223246"/>
              <a:ext cx="8578851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20562"/>
                    <a:pt x="352" y="19523"/>
                    <a:pt x="557" y="19004"/>
                  </a:cubicBezTo>
                  <a:cubicBezTo>
                    <a:pt x="762" y="18485"/>
                    <a:pt x="997" y="18485"/>
                    <a:pt x="1215" y="18381"/>
                  </a:cubicBezTo>
                  <a:cubicBezTo>
                    <a:pt x="1434" y="18277"/>
                    <a:pt x="1636" y="18069"/>
                    <a:pt x="1841" y="17862"/>
                  </a:cubicBezTo>
                  <a:cubicBezTo>
                    <a:pt x="2046" y="17654"/>
                    <a:pt x="2254" y="17446"/>
                    <a:pt x="2457" y="17031"/>
                  </a:cubicBezTo>
                  <a:cubicBezTo>
                    <a:pt x="2659" y="16615"/>
                    <a:pt x="2857" y="15992"/>
                    <a:pt x="3056" y="15473"/>
                  </a:cubicBezTo>
                  <a:cubicBezTo>
                    <a:pt x="3256" y="14954"/>
                    <a:pt x="3459" y="14538"/>
                    <a:pt x="3672" y="14123"/>
                  </a:cubicBezTo>
                  <a:cubicBezTo>
                    <a:pt x="3885" y="13708"/>
                    <a:pt x="4109" y="13292"/>
                    <a:pt x="4309" y="12877"/>
                  </a:cubicBezTo>
                  <a:cubicBezTo>
                    <a:pt x="4509" y="12462"/>
                    <a:pt x="4685" y="12046"/>
                    <a:pt x="4860" y="11735"/>
                  </a:cubicBezTo>
                  <a:cubicBezTo>
                    <a:pt x="5036" y="11423"/>
                    <a:pt x="5212" y="11215"/>
                    <a:pt x="5396" y="10904"/>
                  </a:cubicBezTo>
                  <a:cubicBezTo>
                    <a:pt x="5580" y="10592"/>
                    <a:pt x="5772" y="10177"/>
                    <a:pt x="5966" y="9762"/>
                  </a:cubicBezTo>
                  <a:cubicBezTo>
                    <a:pt x="6161" y="9346"/>
                    <a:pt x="6358" y="8931"/>
                    <a:pt x="6558" y="8619"/>
                  </a:cubicBezTo>
                  <a:cubicBezTo>
                    <a:pt x="6758" y="8308"/>
                    <a:pt x="6960" y="8100"/>
                    <a:pt x="7168" y="7892"/>
                  </a:cubicBezTo>
                  <a:cubicBezTo>
                    <a:pt x="7376" y="7685"/>
                    <a:pt x="7589" y="7477"/>
                    <a:pt x="7797" y="7373"/>
                  </a:cubicBezTo>
                  <a:cubicBezTo>
                    <a:pt x="8005" y="7269"/>
                    <a:pt x="8207" y="7269"/>
                    <a:pt x="8418" y="7269"/>
                  </a:cubicBezTo>
                  <a:cubicBezTo>
                    <a:pt x="8628" y="7269"/>
                    <a:pt x="8847" y="7269"/>
                    <a:pt x="9060" y="7373"/>
                  </a:cubicBezTo>
                  <a:cubicBezTo>
                    <a:pt x="9273" y="7477"/>
                    <a:pt x="9481" y="7685"/>
                    <a:pt x="9686" y="7788"/>
                  </a:cubicBezTo>
                  <a:cubicBezTo>
                    <a:pt x="9891" y="7892"/>
                    <a:pt x="10094" y="7892"/>
                    <a:pt x="10299" y="7892"/>
                  </a:cubicBezTo>
                  <a:cubicBezTo>
                    <a:pt x="10504" y="7892"/>
                    <a:pt x="10712" y="7892"/>
                    <a:pt x="10915" y="7788"/>
                  </a:cubicBezTo>
                  <a:cubicBezTo>
                    <a:pt x="11117" y="7685"/>
                    <a:pt x="11314" y="7477"/>
                    <a:pt x="11509" y="7269"/>
                  </a:cubicBezTo>
                  <a:cubicBezTo>
                    <a:pt x="11703" y="7062"/>
                    <a:pt x="11895" y="6854"/>
                    <a:pt x="12084" y="6542"/>
                  </a:cubicBezTo>
                  <a:cubicBezTo>
                    <a:pt x="12274" y="6231"/>
                    <a:pt x="12460" y="5815"/>
                    <a:pt x="12652" y="5504"/>
                  </a:cubicBezTo>
                  <a:cubicBezTo>
                    <a:pt x="12844" y="5192"/>
                    <a:pt x="13041" y="4985"/>
                    <a:pt x="13241" y="4673"/>
                  </a:cubicBezTo>
                  <a:cubicBezTo>
                    <a:pt x="13441" y="4362"/>
                    <a:pt x="13643" y="3946"/>
                    <a:pt x="13846" y="3635"/>
                  </a:cubicBezTo>
                  <a:cubicBezTo>
                    <a:pt x="14048" y="3323"/>
                    <a:pt x="14251" y="3115"/>
                    <a:pt x="14461" y="2908"/>
                  </a:cubicBezTo>
                  <a:cubicBezTo>
                    <a:pt x="14672" y="2700"/>
                    <a:pt x="14890" y="2492"/>
                    <a:pt x="15106" y="2388"/>
                  </a:cubicBezTo>
                  <a:cubicBezTo>
                    <a:pt x="15322" y="2285"/>
                    <a:pt x="15535" y="2285"/>
                    <a:pt x="15756" y="2285"/>
                  </a:cubicBezTo>
                  <a:cubicBezTo>
                    <a:pt x="15977" y="2285"/>
                    <a:pt x="16207" y="2285"/>
                    <a:pt x="16433" y="2285"/>
                  </a:cubicBezTo>
                  <a:cubicBezTo>
                    <a:pt x="16660" y="2285"/>
                    <a:pt x="16883" y="2285"/>
                    <a:pt x="17105" y="2285"/>
                  </a:cubicBezTo>
                  <a:cubicBezTo>
                    <a:pt x="17326" y="2285"/>
                    <a:pt x="17544" y="2285"/>
                    <a:pt x="17758" y="2285"/>
                  </a:cubicBezTo>
                  <a:cubicBezTo>
                    <a:pt x="17971" y="2285"/>
                    <a:pt x="18179" y="2285"/>
                    <a:pt x="18386" y="2181"/>
                  </a:cubicBezTo>
                  <a:cubicBezTo>
                    <a:pt x="18594" y="2077"/>
                    <a:pt x="18802" y="1869"/>
                    <a:pt x="18999" y="1662"/>
                  </a:cubicBezTo>
                  <a:cubicBezTo>
                    <a:pt x="19196" y="1454"/>
                    <a:pt x="19383" y="1246"/>
                    <a:pt x="19585" y="1038"/>
                  </a:cubicBezTo>
                  <a:cubicBezTo>
                    <a:pt x="19788" y="831"/>
                    <a:pt x="20007" y="623"/>
                    <a:pt x="20220" y="415"/>
                  </a:cubicBezTo>
                  <a:cubicBezTo>
                    <a:pt x="20433" y="208"/>
                    <a:pt x="20641" y="0"/>
                    <a:pt x="20870" y="0"/>
                  </a:cubicBezTo>
                  <a:cubicBezTo>
                    <a:pt x="21099" y="0"/>
                    <a:pt x="21350" y="208"/>
                    <a:pt x="21600" y="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3025087" y="1916329"/>
              <a:ext cx="111355" cy="54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527" fill="norm" stroke="1" extrusionOk="0">
                  <a:moveTo>
                    <a:pt x="1200" y="6255"/>
                  </a:moveTo>
                  <a:cubicBezTo>
                    <a:pt x="800" y="9090"/>
                    <a:pt x="400" y="11926"/>
                    <a:pt x="200" y="14344"/>
                  </a:cubicBezTo>
                  <a:cubicBezTo>
                    <a:pt x="0" y="16763"/>
                    <a:pt x="0" y="18764"/>
                    <a:pt x="0" y="19974"/>
                  </a:cubicBezTo>
                  <a:cubicBezTo>
                    <a:pt x="0" y="21183"/>
                    <a:pt x="0" y="21600"/>
                    <a:pt x="200" y="21517"/>
                  </a:cubicBezTo>
                  <a:cubicBezTo>
                    <a:pt x="400" y="21433"/>
                    <a:pt x="800" y="20849"/>
                    <a:pt x="1200" y="19181"/>
                  </a:cubicBezTo>
                  <a:cubicBezTo>
                    <a:pt x="1600" y="17514"/>
                    <a:pt x="2000" y="14761"/>
                    <a:pt x="2400" y="11717"/>
                  </a:cubicBezTo>
                  <a:cubicBezTo>
                    <a:pt x="2800" y="8673"/>
                    <a:pt x="3200" y="5337"/>
                    <a:pt x="3600" y="3419"/>
                  </a:cubicBezTo>
                  <a:cubicBezTo>
                    <a:pt x="4000" y="1501"/>
                    <a:pt x="4400" y="1001"/>
                    <a:pt x="5400" y="625"/>
                  </a:cubicBezTo>
                  <a:cubicBezTo>
                    <a:pt x="6400" y="250"/>
                    <a:pt x="8000" y="0"/>
                    <a:pt x="9600" y="0"/>
                  </a:cubicBezTo>
                  <a:cubicBezTo>
                    <a:pt x="11200" y="0"/>
                    <a:pt x="12800" y="250"/>
                    <a:pt x="15000" y="1084"/>
                  </a:cubicBezTo>
                  <a:cubicBezTo>
                    <a:pt x="17200" y="1918"/>
                    <a:pt x="20000" y="3336"/>
                    <a:pt x="20800" y="4462"/>
                  </a:cubicBezTo>
                  <a:cubicBezTo>
                    <a:pt x="21600" y="5588"/>
                    <a:pt x="20400" y="6422"/>
                    <a:pt x="17600" y="6964"/>
                  </a:cubicBezTo>
                  <a:cubicBezTo>
                    <a:pt x="14800" y="7506"/>
                    <a:pt x="10400" y="7756"/>
                    <a:pt x="7200" y="7839"/>
                  </a:cubicBezTo>
                  <a:cubicBezTo>
                    <a:pt x="4000" y="7923"/>
                    <a:pt x="2000" y="7839"/>
                    <a:pt x="1600" y="7673"/>
                  </a:cubicBezTo>
                  <a:cubicBezTo>
                    <a:pt x="1200" y="7506"/>
                    <a:pt x="2400" y="7256"/>
                    <a:pt x="3600" y="7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3163567" y="1972934"/>
              <a:ext cx="90121" cy="11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25" fill="norm" stroke="1" extrusionOk="0">
                  <a:moveTo>
                    <a:pt x="18373" y="6799"/>
                  </a:moveTo>
                  <a:cubicBezTo>
                    <a:pt x="17368" y="4937"/>
                    <a:pt x="16364" y="3075"/>
                    <a:pt x="14606" y="1771"/>
                  </a:cubicBezTo>
                  <a:cubicBezTo>
                    <a:pt x="12847" y="468"/>
                    <a:pt x="10336" y="-277"/>
                    <a:pt x="8327" y="95"/>
                  </a:cubicBezTo>
                  <a:cubicBezTo>
                    <a:pt x="6317" y="468"/>
                    <a:pt x="4810" y="1957"/>
                    <a:pt x="3303" y="4937"/>
                  </a:cubicBezTo>
                  <a:cubicBezTo>
                    <a:pt x="1796" y="7916"/>
                    <a:pt x="289" y="12385"/>
                    <a:pt x="38" y="15551"/>
                  </a:cubicBezTo>
                  <a:cubicBezTo>
                    <a:pt x="-213" y="18716"/>
                    <a:pt x="792" y="20578"/>
                    <a:pt x="2550" y="20951"/>
                  </a:cubicBezTo>
                  <a:cubicBezTo>
                    <a:pt x="4308" y="21323"/>
                    <a:pt x="6820" y="20206"/>
                    <a:pt x="10085" y="19275"/>
                  </a:cubicBezTo>
                  <a:cubicBezTo>
                    <a:pt x="13350" y="18344"/>
                    <a:pt x="17368" y="17599"/>
                    <a:pt x="21387" y="16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266387" y="1916329"/>
              <a:ext cx="95251" cy="19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9861"/>
                  </a:moveTo>
                  <a:cubicBezTo>
                    <a:pt x="1920" y="9157"/>
                    <a:pt x="3840" y="8452"/>
                    <a:pt x="6000" y="8452"/>
                  </a:cubicBezTo>
                  <a:cubicBezTo>
                    <a:pt x="8160" y="8452"/>
                    <a:pt x="10560" y="9157"/>
                    <a:pt x="12240" y="11035"/>
                  </a:cubicBezTo>
                  <a:cubicBezTo>
                    <a:pt x="13920" y="12913"/>
                    <a:pt x="14880" y="15965"/>
                    <a:pt x="14880" y="18078"/>
                  </a:cubicBezTo>
                  <a:cubicBezTo>
                    <a:pt x="14880" y="20191"/>
                    <a:pt x="13920" y="21365"/>
                    <a:pt x="12720" y="21483"/>
                  </a:cubicBezTo>
                  <a:cubicBezTo>
                    <a:pt x="11520" y="21600"/>
                    <a:pt x="10080" y="20661"/>
                    <a:pt x="11520" y="16904"/>
                  </a:cubicBezTo>
                  <a:cubicBezTo>
                    <a:pt x="12960" y="13148"/>
                    <a:pt x="17280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3431487" y="1802029"/>
              <a:ext cx="38101" cy="31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8000" y="0"/>
                  </a:moveTo>
                  <a:cubicBezTo>
                    <a:pt x="12000" y="2016"/>
                    <a:pt x="6000" y="4032"/>
                    <a:pt x="3000" y="6912"/>
                  </a:cubicBezTo>
                  <a:cubicBezTo>
                    <a:pt x="0" y="9792"/>
                    <a:pt x="0" y="13536"/>
                    <a:pt x="0" y="15984"/>
                  </a:cubicBezTo>
                  <a:cubicBezTo>
                    <a:pt x="0" y="18432"/>
                    <a:pt x="0" y="19584"/>
                    <a:pt x="2400" y="20376"/>
                  </a:cubicBezTo>
                  <a:cubicBezTo>
                    <a:pt x="4800" y="21168"/>
                    <a:pt x="9600" y="21600"/>
                    <a:pt x="13200" y="21384"/>
                  </a:cubicBezTo>
                  <a:cubicBezTo>
                    <a:pt x="16800" y="21168"/>
                    <a:pt x="19200" y="20304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3387037" y="199252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3521181" y="1967129"/>
              <a:ext cx="127428" cy="35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42" fill="norm" stroke="1" extrusionOk="0">
                  <a:moveTo>
                    <a:pt x="1992" y="0"/>
                  </a:moveTo>
                  <a:cubicBezTo>
                    <a:pt x="1283" y="643"/>
                    <a:pt x="575" y="1286"/>
                    <a:pt x="221" y="2057"/>
                  </a:cubicBezTo>
                  <a:cubicBezTo>
                    <a:pt x="-133" y="2829"/>
                    <a:pt x="-133" y="3729"/>
                    <a:pt x="752" y="4243"/>
                  </a:cubicBezTo>
                  <a:cubicBezTo>
                    <a:pt x="1637" y="4757"/>
                    <a:pt x="3408" y="4886"/>
                    <a:pt x="5533" y="4500"/>
                  </a:cubicBezTo>
                  <a:cubicBezTo>
                    <a:pt x="7657" y="4114"/>
                    <a:pt x="10136" y="3214"/>
                    <a:pt x="11906" y="2379"/>
                  </a:cubicBezTo>
                  <a:cubicBezTo>
                    <a:pt x="13677" y="1543"/>
                    <a:pt x="14739" y="771"/>
                    <a:pt x="15447" y="707"/>
                  </a:cubicBezTo>
                  <a:cubicBezTo>
                    <a:pt x="16156" y="643"/>
                    <a:pt x="16510" y="1286"/>
                    <a:pt x="17218" y="3279"/>
                  </a:cubicBezTo>
                  <a:cubicBezTo>
                    <a:pt x="17926" y="5271"/>
                    <a:pt x="18988" y="8614"/>
                    <a:pt x="19874" y="11700"/>
                  </a:cubicBezTo>
                  <a:cubicBezTo>
                    <a:pt x="20759" y="14786"/>
                    <a:pt x="21467" y="17614"/>
                    <a:pt x="21290" y="19286"/>
                  </a:cubicBezTo>
                  <a:cubicBezTo>
                    <a:pt x="21113" y="20957"/>
                    <a:pt x="20051" y="21471"/>
                    <a:pt x="17572" y="21536"/>
                  </a:cubicBezTo>
                  <a:cubicBezTo>
                    <a:pt x="15093" y="21600"/>
                    <a:pt x="11198" y="21214"/>
                    <a:pt x="8365" y="20057"/>
                  </a:cubicBezTo>
                  <a:cubicBezTo>
                    <a:pt x="5533" y="18900"/>
                    <a:pt x="3762" y="16971"/>
                    <a:pt x="1992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006925" y="1705650"/>
              <a:ext cx="167513" cy="4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4" fill="norm" stroke="1" extrusionOk="0">
                  <a:moveTo>
                    <a:pt x="12458" y="10067"/>
                  </a:moveTo>
                  <a:cubicBezTo>
                    <a:pt x="10838" y="11147"/>
                    <a:pt x="9218" y="12227"/>
                    <a:pt x="7598" y="13945"/>
                  </a:cubicBezTo>
                  <a:cubicBezTo>
                    <a:pt x="5978" y="15663"/>
                    <a:pt x="4358" y="18019"/>
                    <a:pt x="3008" y="19492"/>
                  </a:cubicBezTo>
                  <a:cubicBezTo>
                    <a:pt x="1658" y="20965"/>
                    <a:pt x="578" y="21554"/>
                    <a:pt x="173" y="21554"/>
                  </a:cubicBezTo>
                  <a:cubicBezTo>
                    <a:pt x="-232" y="21554"/>
                    <a:pt x="38" y="20965"/>
                    <a:pt x="1388" y="19050"/>
                  </a:cubicBezTo>
                  <a:cubicBezTo>
                    <a:pt x="2738" y="17136"/>
                    <a:pt x="5168" y="13896"/>
                    <a:pt x="7733" y="10705"/>
                  </a:cubicBezTo>
                  <a:cubicBezTo>
                    <a:pt x="10298" y="7514"/>
                    <a:pt x="12998" y="4372"/>
                    <a:pt x="15158" y="2507"/>
                  </a:cubicBezTo>
                  <a:cubicBezTo>
                    <a:pt x="17318" y="641"/>
                    <a:pt x="18938" y="52"/>
                    <a:pt x="19883" y="3"/>
                  </a:cubicBezTo>
                  <a:cubicBezTo>
                    <a:pt x="20828" y="-46"/>
                    <a:pt x="21098" y="445"/>
                    <a:pt x="21098" y="2261"/>
                  </a:cubicBezTo>
                  <a:cubicBezTo>
                    <a:pt x="21098" y="4078"/>
                    <a:pt x="20828" y="7219"/>
                    <a:pt x="20558" y="9919"/>
                  </a:cubicBezTo>
                  <a:cubicBezTo>
                    <a:pt x="20288" y="12619"/>
                    <a:pt x="20018" y="14878"/>
                    <a:pt x="20153" y="16252"/>
                  </a:cubicBezTo>
                  <a:cubicBezTo>
                    <a:pt x="20288" y="17627"/>
                    <a:pt x="20828" y="18118"/>
                    <a:pt x="21368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072837" y="1922679"/>
              <a:ext cx="165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5546400" y="1830468"/>
              <a:ext cx="133124" cy="54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81" fill="norm" stroke="1" extrusionOk="0">
                  <a:moveTo>
                    <a:pt x="5925" y="9812"/>
                  </a:moveTo>
                  <a:cubicBezTo>
                    <a:pt x="4928" y="11633"/>
                    <a:pt x="3931" y="13453"/>
                    <a:pt x="3432" y="15233"/>
                  </a:cubicBezTo>
                  <a:cubicBezTo>
                    <a:pt x="2934" y="17012"/>
                    <a:pt x="2934" y="18750"/>
                    <a:pt x="2601" y="19867"/>
                  </a:cubicBezTo>
                  <a:cubicBezTo>
                    <a:pt x="2269" y="20984"/>
                    <a:pt x="1605" y="21481"/>
                    <a:pt x="1106" y="21481"/>
                  </a:cubicBezTo>
                  <a:cubicBezTo>
                    <a:pt x="608" y="21481"/>
                    <a:pt x="275" y="20984"/>
                    <a:pt x="109" y="19040"/>
                  </a:cubicBezTo>
                  <a:cubicBezTo>
                    <a:pt x="-57" y="17095"/>
                    <a:pt x="-57" y="13702"/>
                    <a:pt x="275" y="10722"/>
                  </a:cubicBezTo>
                  <a:cubicBezTo>
                    <a:pt x="608" y="7743"/>
                    <a:pt x="1272" y="5178"/>
                    <a:pt x="2435" y="3440"/>
                  </a:cubicBezTo>
                  <a:cubicBezTo>
                    <a:pt x="3598" y="1702"/>
                    <a:pt x="5260" y="791"/>
                    <a:pt x="6921" y="336"/>
                  </a:cubicBezTo>
                  <a:cubicBezTo>
                    <a:pt x="8583" y="-119"/>
                    <a:pt x="10245" y="-119"/>
                    <a:pt x="12571" y="378"/>
                  </a:cubicBezTo>
                  <a:cubicBezTo>
                    <a:pt x="14897" y="874"/>
                    <a:pt x="17888" y="1867"/>
                    <a:pt x="19549" y="3109"/>
                  </a:cubicBezTo>
                  <a:cubicBezTo>
                    <a:pt x="21211" y="4350"/>
                    <a:pt x="21543" y="5840"/>
                    <a:pt x="19383" y="6998"/>
                  </a:cubicBezTo>
                  <a:cubicBezTo>
                    <a:pt x="17223" y="8157"/>
                    <a:pt x="12571" y="8984"/>
                    <a:pt x="9081" y="9398"/>
                  </a:cubicBezTo>
                  <a:cubicBezTo>
                    <a:pt x="5592" y="9812"/>
                    <a:pt x="3266" y="9812"/>
                    <a:pt x="2768" y="9647"/>
                  </a:cubicBezTo>
                  <a:cubicBezTo>
                    <a:pt x="2269" y="9481"/>
                    <a:pt x="3598" y="9150"/>
                    <a:pt x="4928" y="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5682856" y="1852829"/>
              <a:ext cx="263232" cy="20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00" fill="norm" stroke="1" extrusionOk="0">
                  <a:moveTo>
                    <a:pt x="5938" y="11475"/>
                  </a:moveTo>
                  <a:cubicBezTo>
                    <a:pt x="6284" y="10350"/>
                    <a:pt x="6629" y="9225"/>
                    <a:pt x="6802" y="8100"/>
                  </a:cubicBezTo>
                  <a:cubicBezTo>
                    <a:pt x="6975" y="6975"/>
                    <a:pt x="6975" y="5850"/>
                    <a:pt x="6456" y="5400"/>
                  </a:cubicBezTo>
                  <a:cubicBezTo>
                    <a:pt x="5938" y="4950"/>
                    <a:pt x="4901" y="5175"/>
                    <a:pt x="3778" y="6525"/>
                  </a:cubicBezTo>
                  <a:cubicBezTo>
                    <a:pt x="2655" y="7875"/>
                    <a:pt x="1445" y="10350"/>
                    <a:pt x="754" y="12713"/>
                  </a:cubicBezTo>
                  <a:cubicBezTo>
                    <a:pt x="63" y="15075"/>
                    <a:pt x="-110" y="17325"/>
                    <a:pt x="63" y="18900"/>
                  </a:cubicBezTo>
                  <a:cubicBezTo>
                    <a:pt x="236" y="20475"/>
                    <a:pt x="754" y="21375"/>
                    <a:pt x="1704" y="21488"/>
                  </a:cubicBezTo>
                  <a:cubicBezTo>
                    <a:pt x="2655" y="21600"/>
                    <a:pt x="4037" y="20925"/>
                    <a:pt x="5074" y="19350"/>
                  </a:cubicBezTo>
                  <a:cubicBezTo>
                    <a:pt x="6111" y="17775"/>
                    <a:pt x="6802" y="15300"/>
                    <a:pt x="7148" y="13500"/>
                  </a:cubicBezTo>
                  <a:cubicBezTo>
                    <a:pt x="7493" y="11700"/>
                    <a:pt x="7493" y="10575"/>
                    <a:pt x="7925" y="10125"/>
                  </a:cubicBezTo>
                  <a:cubicBezTo>
                    <a:pt x="8357" y="9675"/>
                    <a:pt x="9221" y="9900"/>
                    <a:pt x="10344" y="10912"/>
                  </a:cubicBezTo>
                  <a:cubicBezTo>
                    <a:pt x="11468" y="11925"/>
                    <a:pt x="12850" y="13725"/>
                    <a:pt x="13714" y="15188"/>
                  </a:cubicBezTo>
                  <a:cubicBezTo>
                    <a:pt x="14578" y="16650"/>
                    <a:pt x="14924" y="17775"/>
                    <a:pt x="15096" y="18900"/>
                  </a:cubicBezTo>
                  <a:cubicBezTo>
                    <a:pt x="15269" y="20025"/>
                    <a:pt x="15269" y="21150"/>
                    <a:pt x="14924" y="21262"/>
                  </a:cubicBezTo>
                  <a:cubicBezTo>
                    <a:pt x="14578" y="21375"/>
                    <a:pt x="13887" y="20475"/>
                    <a:pt x="13455" y="17888"/>
                  </a:cubicBezTo>
                  <a:cubicBezTo>
                    <a:pt x="13023" y="15300"/>
                    <a:pt x="12850" y="11025"/>
                    <a:pt x="14232" y="7762"/>
                  </a:cubicBezTo>
                  <a:cubicBezTo>
                    <a:pt x="15615" y="4500"/>
                    <a:pt x="18552" y="225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6009587" y="1687729"/>
              <a:ext cx="234039" cy="50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48" fill="norm" stroke="1" extrusionOk="0">
                  <a:moveTo>
                    <a:pt x="9924" y="0"/>
                  </a:moveTo>
                  <a:cubicBezTo>
                    <a:pt x="8173" y="2520"/>
                    <a:pt x="6422" y="5040"/>
                    <a:pt x="5254" y="7245"/>
                  </a:cubicBezTo>
                  <a:cubicBezTo>
                    <a:pt x="4086" y="9450"/>
                    <a:pt x="3503" y="11340"/>
                    <a:pt x="3211" y="12600"/>
                  </a:cubicBezTo>
                  <a:cubicBezTo>
                    <a:pt x="2919" y="13860"/>
                    <a:pt x="2919" y="14490"/>
                    <a:pt x="3405" y="14805"/>
                  </a:cubicBezTo>
                  <a:cubicBezTo>
                    <a:pt x="3892" y="15120"/>
                    <a:pt x="4865" y="15120"/>
                    <a:pt x="5643" y="14850"/>
                  </a:cubicBezTo>
                  <a:cubicBezTo>
                    <a:pt x="6422" y="14580"/>
                    <a:pt x="7005" y="14040"/>
                    <a:pt x="7005" y="13185"/>
                  </a:cubicBezTo>
                  <a:cubicBezTo>
                    <a:pt x="7005" y="12330"/>
                    <a:pt x="6422" y="11160"/>
                    <a:pt x="5546" y="10440"/>
                  </a:cubicBezTo>
                  <a:cubicBezTo>
                    <a:pt x="4670" y="9720"/>
                    <a:pt x="3503" y="9450"/>
                    <a:pt x="2335" y="9270"/>
                  </a:cubicBezTo>
                  <a:cubicBezTo>
                    <a:pt x="1168" y="9090"/>
                    <a:pt x="0" y="9000"/>
                    <a:pt x="0" y="9045"/>
                  </a:cubicBezTo>
                  <a:cubicBezTo>
                    <a:pt x="0" y="9090"/>
                    <a:pt x="1168" y="9270"/>
                    <a:pt x="2724" y="9315"/>
                  </a:cubicBezTo>
                  <a:cubicBezTo>
                    <a:pt x="4281" y="9360"/>
                    <a:pt x="6227" y="9270"/>
                    <a:pt x="8076" y="9090"/>
                  </a:cubicBezTo>
                  <a:cubicBezTo>
                    <a:pt x="9924" y="8910"/>
                    <a:pt x="11676" y="8640"/>
                    <a:pt x="12357" y="8730"/>
                  </a:cubicBezTo>
                  <a:cubicBezTo>
                    <a:pt x="13038" y="8820"/>
                    <a:pt x="12649" y="9270"/>
                    <a:pt x="12551" y="9765"/>
                  </a:cubicBezTo>
                  <a:cubicBezTo>
                    <a:pt x="12454" y="10260"/>
                    <a:pt x="12649" y="10800"/>
                    <a:pt x="13232" y="11070"/>
                  </a:cubicBezTo>
                  <a:cubicBezTo>
                    <a:pt x="13816" y="11340"/>
                    <a:pt x="14789" y="11340"/>
                    <a:pt x="15859" y="11250"/>
                  </a:cubicBezTo>
                  <a:cubicBezTo>
                    <a:pt x="16930" y="11160"/>
                    <a:pt x="18097" y="10980"/>
                    <a:pt x="18778" y="11160"/>
                  </a:cubicBezTo>
                  <a:cubicBezTo>
                    <a:pt x="19459" y="11340"/>
                    <a:pt x="19654" y="11880"/>
                    <a:pt x="20043" y="13365"/>
                  </a:cubicBezTo>
                  <a:cubicBezTo>
                    <a:pt x="20432" y="14850"/>
                    <a:pt x="21016" y="17280"/>
                    <a:pt x="21308" y="18720"/>
                  </a:cubicBezTo>
                  <a:cubicBezTo>
                    <a:pt x="21600" y="20160"/>
                    <a:pt x="21600" y="20610"/>
                    <a:pt x="21211" y="20970"/>
                  </a:cubicBezTo>
                  <a:cubicBezTo>
                    <a:pt x="20822" y="21330"/>
                    <a:pt x="20043" y="21600"/>
                    <a:pt x="18486" y="20970"/>
                  </a:cubicBezTo>
                  <a:cubicBezTo>
                    <a:pt x="16930" y="20340"/>
                    <a:pt x="14595" y="18810"/>
                    <a:pt x="12259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6555687" y="1808379"/>
              <a:ext cx="38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88"/>
                    <a:pt x="14400" y="9377"/>
                    <a:pt x="11400" y="12474"/>
                  </a:cubicBezTo>
                  <a:cubicBezTo>
                    <a:pt x="8400" y="15572"/>
                    <a:pt x="6000" y="17079"/>
                    <a:pt x="4200" y="18335"/>
                  </a:cubicBezTo>
                  <a:cubicBezTo>
                    <a:pt x="2400" y="19591"/>
                    <a:pt x="1200" y="20595"/>
                    <a:pt x="600" y="2109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6542987" y="1682054"/>
              <a:ext cx="187588" cy="48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76" fill="norm" stroke="1" extrusionOk="0">
                  <a:moveTo>
                    <a:pt x="3560" y="5064"/>
                  </a:moveTo>
                  <a:cubicBezTo>
                    <a:pt x="3560" y="3838"/>
                    <a:pt x="3560" y="2611"/>
                    <a:pt x="5341" y="1621"/>
                  </a:cubicBezTo>
                  <a:cubicBezTo>
                    <a:pt x="7121" y="631"/>
                    <a:pt x="10681" y="-124"/>
                    <a:pt x="13886" y="17"/>
                  </a:cubicBezTo>
                  <a:cubicBezTo>
                    <a:pt x="17090" y="159"/>
                    <a:pt x="19938" y="1197"/>
                    <a:pt x="20769" y="2659"/>
                  </a:cubicBezTo>
                  <a:cubicBezTo>
                    <a:pt x="21600" y="4121"/>
                    <a:pt x="20413" y="6007"/>
                    <a:pt x="18277" y="7469"/>
                  </a:cubicBezTo>
                  <a:cubicBezTo>
                    <a:pt x="16141" y="8931"/>
                    <a:pt x="13055" y="9969"/>
                    <a:pt x="10919" y="10770"/>
                  </a:cubicBezTo>
                  <a:cubicBezTo>
                    <a:pt x="8782" y="11572"/>
                    <a:pt x="7596" y="12138"/>
                    <a:pt x="7477" y="12610"/>
                  </a:cubicBezTo>
                  <a:cubicBezTo>
                    <a:pt x="7358" y="13081"/>
                    <a:pt x="8308" y="13459"/>
                    <a:pt x="9969" y="14402"/>
                  </a:cubicBezTo>
                  <a:cubicBezTo>
                    <a:pt x="11631" y="15345"/>
                    <a:pt x="14004" y="16854"/>
                    <a:pt x="15310" y="17845"/>
                  </a:cubicBezTo>
                  <a:cubicBezTo>
                    <a:pt x="16615" y="18835"/>
                    <a:pt x="16853" y="19307"/>
                    <a:pt x="16497" y="19684"/>
                  </a:cubicBezTo>
                  <a:cubicBezTo>
                    <a:pt x="16141" y="20061"/>
                    <a:pt x="15191" y="20344"/>
                    <a:pt x="12343" y="20627"/>
                  </a:cubicBezTo>
                  <a:cubicBezTo>
                    <a:pt x="9495" y="20910"/>
                    <a:pt x="4747" y="21193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7990787" y="1763929"/>
              <a:ext cx="3057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4320" y="0"/>
                  </a:moveTo>
                  <a:cubicBezTo>
                    <a:pt x="10080" y="2100"/>
                    <a:pt x="15840" y="4200"/>
                    <a:pt x="18720" y="7200"/>
                  </a:cubicBezTo>
                  <a:cubicBezTo>
                    <a:pt x="21600" y="10200"/>
                    <a:pt x="21600" y="14100"/>
                    <a:pt x="18000" y="16650"/>
                  </a:cubicBezTo>
                  <a:cubicBezTo>
                    <a:pt x="14400" y="19200"/>
                    <a:pt x="72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7785646" y="1748599"/>
              <a:ext cx="471842" cy="12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97" fill="norm" stroke="1" extrusionOk="0">
                  <a:moveTo>
                    <a:pt x="1535" y="20997"/>
                  </a:moveTo>
                  <a:cubicBezTo>
                    <a:pt x="1053" y="19283"/>
                    <a:pt x="571" y="17568"/>
                    <a:pt x="282" y="15854"/>
                  </a:cubicBezTo>
                  <a:cubicBezTo>
                    <a:pt x="-8" y="14140"/>
                    <a:pt x="-104" y="12426"/>
                    <a:pt x="137" y="11054"/>
                  </a:cubicBezTo>
                  <a:cubicBezTo>
                    <a:pt x="378" y="9683"/>
                    <a:pt x="957" y="8654"/>
                    <a:pt x="2837" y="6597"/>
                  </a:cubicBezTo>
                  <a:cubicBezTo>
                    <a:pt x="4717" y="4540"/>
                    <a:pt x="7900" y="1454"/>
                    <a:pt x="11226" y="426"/>
                  </a:cubicBezTo>
                  <a:cubicBezTo>
                    <a:pt x="14553" y="-603"/>
                    <a:pt x="18025" y="426"/>
                    <a:pt x="21496" y="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8120163" y="1916329"/>
              <a:ext cx="100882" cy="14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190" fill="norm" stroke="1" extrusionOk="0">
                  <a:moveTo>
                    <a:pt x="14772" y="3757"/>
                  </a:moveTo>
                  <a:cubicBezTo>
                    <a:pt x="11807" y="3757"/>
                    <a:pt x="8843" y="3757"/>
                    <a:pt x="6090" y="5165"/>
                  </a:cubicBezTo>
                  <a:cubicBezTo>
                    <a:pt x="3337" y="6574"/>
                    <a:pt x="796" y="9391"/>
                    <a:pt x="160" y="12365"/>
                  </a:cubicBezTo>
                  <a:cubicBezTo>
                    <a:pt x="-475" y="15339"/>
                    <a:pt x="796" y="18470"/>
                    <a:pt x="3760" y="20035"/>
                  </a:cubicBezTo>
                  <a:cubicBezTo>
                    <a:pt x="6725" y="21600"/>
                    <a:pt x="11384" y="21600"/>
                    <a:pt x="14984" y="19878"/>
                  </a:cubicBezTo>
                  <a:cubicBezTo>
                    <a:pt x="18584" y="18157"/>
                    <a:pt x="21125" y="14713"/>
                    <a:pt x="19854" y="11113"/>
                  </a:cubicBezTo>
                  <a:cubicBezTo>
                    <a:pt x="18584" y="7513"/>
                    <a:pt x="13501" y="3757"/>
                    <a:pt x="8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8296082" y="1636657"/>
              <a:ext cx="488456" cy="41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8" fill="norm" stroke="1" extrusionOk="0">
                  <a:moveTo>
                    <a:pt x="3888" y="6232"/>
                  </a:moveTo>
                  <a:cubicBezTo>
                    <a:pt x="3982" y="5469"/>
                    <a:pt x="4075" y="4705"/>
                    <a:pt x="4075" y="4705"/>
                  </a:cubicBezTo>
                  <a:cubicBezTo>
                    <a:pt x="4075" y="4705"/>
                    <a:pt x="3982" y="5469"/>
                    <a:pt x="3702" y="7650"/>
                  </a:cubicBezTo>
                  <a:cubicBezTo>
                    <a:pt x="3423" y="9832"/>
                    <a:pt x="2957" y="13432"/>
                    <a:pt x="2725" y="15614"/>
                  </a:cubicBezTo>
                  <a:cubicBezTo>
                    <a:pt x="2492" y="17796"/>
                    <a:pt x="2492" y="18560"/>
                    <a:pt x="2538" y="19269"/>
                  </a:cubicBezTo>
                  <a:cubicBezTo>
                    <a:pt x="2585" y="19978"/>
                    <a:pt x="2678" y="20632"/>
                    <a:pt x="2957" y="21014"/>
                  </a:cubicBezTo>
                  <a:cubicBezTo>
                    <a:pt x="3237" y="21396"/>
                    <a:pt x="3702" y="21505"/>
                    <a:pt x="3982" y="21287"/>
                  </a:cubicBezTo>
                  <a:cubicBezTo>
                    <a:pt x="4261" y="21069"/>
                    <a:pt x="4354" y="20523"/>
                    <a:pt x="4261" y="19705"/>
                  </a:cubicBezTo>
                  <a:cubicBezTo>
                    <a:pt x="4168" y="18887"/>
                    <a:pt x="3888" y="17796"/>
                    <a:pt x="3283" y="16923"/>
                  </a:cubicBezTo>
                  <a:cubicBezTo>
                    <a:pt x="2678" y="16050"/>
                    <a:pt x="1747" y="15396"/>
                    <a:pt x="1049" y="14960"/>
                  </a:cubicBezTo>
                  <a:cubicBezTo>
                    <a:pt x="351" y="14523"/>
                    <a:pt x="-115" y="14305"/>
                    <a:pt x="25" y="14196"/>
                  </a:cubicBezTo>
                  <a:cubicBezTo>
                    <a:pt x="164" y="14087"/>
                    <a:pt x="909" y="14087"/>
                    <a:pt x="2957" y="14141"/>
                  </a:cubicBezTo>
                  <a:cubicBezTo>
                    <a:pt x="5006" y="14196"/>
                    <a:pt x="8357" y="14305"/>
                    <a:pt x="9475" y="14469"/>
                  </a:cubicBezTo>
                  <a:cubicBezTo>
                    <a:pt x="10592" y="14632"/>
                    <a:pt x="9475" y="14850"/>
                    <a:pt x="8637" y="15178"/>
                  </a:cubicBezTo>
                  <a:cubicBezTo>
                    <a:pt x="7799" y="15505"/>
                    <a:pt x="7240" y="15941"/>
                    <a:pt x="6914" y="16432"/>
                  </a:cubicBezTo>
                  <a:cubicBezTo>
                    <a:pt x="6588" y="16923"/>
                    <a:pt x="6495" y="17469"/>
                    <a:pt x="6682" y="17796"/>
                  </a:cubicBezTo>
                  <a:cubicBezTo>
                    <a:pt x="6868" y="18123"/>
                    <a:pt x="7333" y="18232"/>
                    <a:pt x="7845" y="18178"/>
                  </a:cubicBezTo>
                  <a:cubicBezTo>
                    <a:pt x="8357" y="18123"/>
                    <a:pt x="8916" y="17905"/>
                    <a:pt x="9428" y="17741"/>
                  </a:cubicBezTo>
                  <a:cubicBezTo>
                    <a:pt x="9940" y="17578"/>
                    <a:pt x="10406" y="17469"/>
                    <a:pt x="10778" y="17632"/>
                  </a:cubicBezTo>
                  <a:cubicBezTo>
                    <a:pt x="11151" y="17796"/>
                    <a:pt x="11430" y="18232"/>
                    <a:pt x="11802" y="18396"/>
                  </a:cubicBezTo>
                  <a:cubicBezTo>
                    <a:pt x="12175" y="18560"/>
                    <a:pt x="12640" y="18450"/>
                    <a:pt x="13478" y="17414"/>
                  </a:cubicBezTo>
                  <a:cubicBezTo>
                    <a:pt x="14316" y="16378"/>
                    <a:pt x="15526" y="14414"/>
                    <a:pt x="16504" y="11796"/>
                  </a:cubicBezTo>
                  <a:cubicBezTo>
                    <a:pt x="17482" y="9178"/>
                    <a:pt x="18226" y="5905"/>
                    <a:pt x="18692" y="3996"/>
                  </a:cubicBezTo>
                  <a:cubicBezTo>
                    <a:pt x="19157" y="2087"/>
                    <a:pt x="19344" y="1541"/>
                    <a:pt x="19437" y="996"/>
                  </a:cubicBezTo>
                  <a:cubicBezTo>
                    <a:pt x="19530" y="450"/>
                    <a:pt x="19530" y="-95"/>
                    <a:pt x="19483" y="14"/>
                  </a:cubicBezTo>
                  <a:cubicBezTo>
                    <a:pt x="19437" y="123"/>
                    <a:pt x="19344" y="887"/>
                    <a:pt x="19064" y="3014"/>
                  </a:cubicBezTo>
                  <a:cubicBezTo>
                    <a:pt x="18785" y="5141"/>
                    <a:pt x="18319" y="8632"/>
                    <a:pt x="18459" y="11414"/>
                  </a:cubicBezTo>
                  <a:cubicBezTo>
                    <a:pt x="18599" y="14196"/>
                    <a:pt x="19344" y="16269"/>
                    <a:pt x="19949" y="17414"/>
                  </a:cubicBezTo>
                  <a:cubicBezTo>
                    <a:pt x="20554" y="18560"/>
                    <a:pt x="21019" y="18778"/>
                    <a:pt x="21485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9063937" y="1617879"/>
              <a:ext cx="508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00"/>
                    <a:pt x="14400" y="5400"/>
                    <a:pt x="11700" y="8450"/>
                  </a:cubicBezTo>
                  <a:cubicBezTo>
                    <a:pt x="9000" y="11500"/>
                    <a:pt x="7200" y="14900"/>
                    <a:pt x="5400" y="17150"/>
                  </a:cubicBezTo>
                  <a:cubicBezTo>
                    <a:pt x="3600" y="19400"/>
                    <a:pt x="1800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8936937" y="1986179"/>
              <a:ext cx="139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92"/>
                    <a:pt x="7200" y="12185"/>
                    <a:pt x="10800" y="15785"/>
                  </a:cubicBezTo>
                  <a:cubicBezTo>
                    <a:pt x="14400" y="19385"/>
                    <a:pt x="180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9038537" y="2036979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20"/>
                    <a:pt x="12000" y="8640"/>
                    <a:pt x="8400" y="12240"/>
                  </a:cubicBezTo>
                  <a:cubicBezTo>
                    <a:pt x="4800" y="15840"/>
                    <a:pt x="24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718289" y="2724532"/>
              <a:ext cx="99992" cy="49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24" fill="norm" stroke="1" extrusionOk="0">
                  <a:moveTo>
                    <a:pt x="20200" y="2693"/>
                  </a:moveTo>
                  <a:cubicBezTo>
                    <a:pt x="20641" y="2139"/>
                    <a:pt x="21082" y="1586"/>
                    <a:pt x="20641" y="1078"/>
                  </a:cubicBezTo>
                  <a:cubicBezTo>
                    <a:pt x="20200" y="570"/>
                    <a:pt x="18878" y="109"/>
                    <a:pt x="16453" y="16"/>
                  </a:cubicBezTo>
                  <a:cubicBezTo>
                    <a:pt x="14029" y="-76"/>
                    <a:pt x="10502" y="201"/>
                    <a:pt x="7196" y="1724"/>
                  </a:cubicBezTo>
                  <a:cubicBezTo>
                    <a:pt x="3890" y="3247"/>
                    <a:pt x="804" y="6016"/>
                    <a:pt x="143" y="8832"/>
                  </a:cubicBezTo>
                  <a:cubicBezTo>
                    <a:pt x="-518" y="11647"/>
                    <a:pt x="1245" y="14509"/>
                    <a:pt x="2568" y="16632"/>
                  </a:cubicBezTo>
                  <a:cubicBezTo>
                    <a:pt x="3890" y="18755"/>
                    <a:pt x="4772" y="20139"/>
                    <a:pt x="565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62887" y="3046629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429"/>
                    <a:pt x="11613" y="9257"/>
                    <a:pt x="15213" y="5657"/>
                  </a:cubicBezTo>
                  <a:cubicBezTo>
                    <a:pt x="18813" y="2057"/>
                    <a:pt x="2020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914450" y="3002217"/>
              <a:ext cx="116738" cy="1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75" fill="norm" stroke="1" extrusionOk="0">
                  <a:moveTo>
                    <a:pt x="1602" y="8326"/>
                  </a:moveTo>
                  <a:cubicBezTo>
                    <a:pt x="3530" y="8017"/>
                    <a:pt x="5459" y="7709"/>
                    <a:pt x="7002" y="6937"/>
                  </a:cubicBezTo>
                  <a:cubicBezTo>
                    <a:pt x="8544" y="6166"/>
                    <a:pt x="9702" y="4932"/>
                    <a:pt x="10280" y="3543"/>
                  </a:cubicBezTo>
                  <a:cubicBezTo>
                    <a:pt x="10859" y="2155"/>
                    <a:pt x="10859" y="612"/>
                    <a:pt x="9894" y="149"/>
                  </a:cubicBezTo>
                  <a:cubicBezTo>
                    <a:pt x="8930" y="-314"/>
                    <a:pt x="7002" y="303"/>
                    <a:pt x="4880" y="2000"/>
                  </a:cubicBezTo>
                  <a:cubicBezTo>
                    <a:pt x="2759" y="3697"/>
                    <a:pt x="444" y="6475"/>
                    <a:pt x="59" y="9869"/>
                  </a:cubicBezTo>
                  <a:cubicBezTo>
                    <a:pt x="-327" y="13263"/>
                    <a:pt x="1216" y="17275"/>
                    <a:pt x="4302" y="19280"/>
                  </a:cubicBezTo>
                  <a:cubicBezTo>
                    <a:pt x="7387" y="21286"/>
                    <a:pt x="12016" y="21286"/>
                    <a:pt x="15102" y="20823"/>
                  </a:cubicBezTo>
                  <a:cubicBezTo>
                    <a:pt x="18187" y="20360"/>
                    <a:pt x="19730" y="19435"/>
                    <a:pt x="21273" y="1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1081987" y="2986216"/>
              <a:ext cx="177801" cy="14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8" fill="norm" stroke="1" extrusionOk="0">
                  <a:moveTo>
                    <a:pt x="0" y="1422"/>
                  </a:moveTo>
                  <a:cubicBezTo>
                    <a:pt x="257" y="4866"/>
                    <a:pt x="514" y="8309"/>
                    <a:pt x="1029" y="11909"/>
                  </a:cubicBezTo>
                  <a:cubicBezTo>
                    <a:pt x="1543" y="15509"/>
                    <a:pt x="2314" y="19266"/>
                    <a:pt x="2700" y="20361"/>
                  </a:cubicBezTo>
                  <a:cubicBezTo>
                    <a:pt x="3086" y="21457"/>
                    <a:pt x="3086" y="19892"/>
                    <a:pt x="3214" y="16605"/>
                  </a:cubicBezTo>
                  <a:cubicBezTo>
                    <a:pt x="3343" y="13318"/>
                    <a:pt x="3600" y="8309"/>
                    <a:pt x="4114" y="5022"/>
                  </a:cubicBezTo>
                  <a:cubicBezTo>
                    <a:pt x="4629" y="1735"/>
                    <a:pt x="5400" y="170"/>
                    <a:pt x="6429" y="14"/>
                  </a:cubicBezTo>
                  <a:cubicBezTo>
                    <a:pt x="7457" y="-143"/>
                    <a:pt x="8743" y="1109"/>
                    <a:pt x="9514" y="3300"/>
                  </a:cubicBezTo>
                  <a:cubicBezTo>
                    <a:pt x="10286" y="5492"/>
                    <a:pt x="10543" y="8622"/>
                    <a:pt x="10929" y="9561"/>
                  </a:cubicBezTo>
                  <a:cubicBezTo>
                    <a:pt x="11314" y="10500"/>
                    <a:pt x="11829" y="9248"/>
                    <a:pt x="12343" y="7840"/>
                  </a:cubicBezTo>
                  <a:cubicBezTo>
                    <a:pt x="12857" y="6431"/>
                    <a:pt x="13371" y="4866"/>
                    <a:pt x="14271" y="3614"/>
                  </a:cubicBezTo>
                  <a:cubicBezTo>
                    <a:pt x="15171" y="2361"/>
                    <a:pt x="16457" y="1422"/>
                    <a:pt x="17486" y="1892"/>
                  </a:cubicBezTo>
                  <a:cubicBezTo>
                    <a:pt x="18514" y="2361"/>
                    <a:pt x="19286" y="4240"/>
                    <a:pt x="19929" y="7370"/>
                  </a:cubicBezTo>
                  <a:cubicBezTo>
                    <a:pt x="20571" y="10500"/>
                    <a:pt x="21086" y="14883"/>
                    <a:pt x="21600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345280" y="2778800"/>
              <a:ext cx="511408" cy="36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29" fill="norm" stroke="1" extrusionOk="0">
                  <a:moveTo>
                    <a:pt x="5767" y="12512"/>
                  </a:moveTo>
                  <a:cubicBezTo>
                    <a:pt x="5142" y="12024"/>
                    <a:pt x="4517" y="11536"/>
                    <a:pt x="3625" y="11841"/>
                  </a:cubicBezTo>
                  <a:cubicBezTo>
                    <a:pt x="2732" y="12146"/>
                    <a:pt x="1572" y="13245"/>
                    <a:pt x="902" y="14099"/>
                  </a:cubicBezTo>
                  <a:cubicBezTo>
                    <a:pt x="233" y="14953"/>
                    <a:pt x="54" y="15563"/>
                    <a:pt x="10" y="16296"/>
                  </a:cubicBezTo>
                  <a:cubicBezTo>
                    <a:pt x="-35" y="17028"/>
                    <a:pt x="54" y="17882"/>
                    <a:pt x="679" y="18004"/>
                  </a:cubicBezTo>
                  <a:cubicBezTo>
                    <a:pt x="1304" y="18126"/>
                    <a:pt x="2464" y="17516"/>
                    <a:pt x="3580" y="16967"/>
                  </a:cubicBezTo>
                  <a:cubicBezTo>
                    <a:pt x="4696" y="16418"/>
                    <a:pt x="5767" y="15929"/>
                    <a:pt x="6615" y="15014"/>
                  </a:cubicBezTo>
                  <a:cubicBezTo>
                    <a:pt x="7463" y="14099"/>
                    <a:pt x="8087" y="12757"/>
                    <a:pt x="8712" y="10438"/>
                  </a:cubicBezTo>
                  <a:cubicBezTo>
                    <a:pt x="9337" y="8119"/>
                    <a:pt x="9962" y="4824"/>
                    <a:pt x="10363" y="2811"/>
                  </a:cubicBezTo>
                  <a:cubicBezTo>
                    <a:pt x="10765" y="797"/>
                    <a:pt x="10944" y="65"/>
                    <a:pt x="10944" y="4"/>
                  </a:cubicBezTo>
                  <a:cubicBezTo>
                    <a:pt x="10944" y="-57"/>
                    <a:pt x="10765" y="553"/>
                    <a:pt x="10453" y="2689"/>
                  </a:cubicBezTo>
                  <a:cubicBezTo>
                    <a:pt x="10140" y="4824"/>
                    <a:pt x="9694" y="8485"/>
                    <a:pt x="9605" y="11231"/>
                  </a:cubicBezTo>
                  <a:cubicBezTo>
                    <a:pt x="9515" y="13977"/>
                    <a:pt x="9783" y="15807"/>
                    <a:pt x="10274" y="17333"/>
                  </a:cubicBezTo>
                  <a:cubicBezTo>
                    <a:pt x="10765" y="18858"/>
                    <a:pt x="11479" y="20079"/>
                    <a:pt x="12059" y="20750"/>
                  </a:cubicBezTo>
                  <a:cubicBezTo>
                    <a:pt x="12639" y="21421"/>
                    <a:pt x="13086" y="21543"/>
                    <a:pt x="13755" y="20933"/>
                  </a:cubicBezTo>
                  <a:cubicBezTo>
                    <a:pt x="14425" y="20323"/>
                    <a:pt x="15317" y="18980"/>
                    <a:pt x="15942" y="17638"/>
                  </a:cubicBezTo>
                  <a:cubicBezTo>
                    <a:pt x="16567" y="16296"/>
                    <a:pt x="16924" y="14953"/>
                    <a:pt x="17102" y="13916"/>
                  </a:cubicBezTo>
                  <a:cubicBezTo>
                    <a:pt x="17281" y="12879"/>
                    <a:pt x="17281" y="12146"/>
                    <a:pt x="17013" y="11780"/>
                  </a:cubicBezTo>
                  <a:cubicBezTo>
                    <a:pt x="16745" y="11414"/>
                    <a:pt x="16210" y="11414"/>
                    <a:pt x="15808" y="11780"/>
                  </a:cubicBezTo>
                  <a:cubicBezTo>
                    <a:pt x="15406" y="12146"/>
                    <a:pt x="15139" y="12879"/>
                    <a:pt x="14915" y="13916"/>
                  </a:cubicBezTo>
                  <a:cubicBezTo>
                    <a:pt x="14692" y="14953"/>
                    <a:pt x="14514" y="16296"/>
                    <a:pt x="14425" y="17272"/>
                  </a:cubicBezTo>
                  <a:cubicBezTo>
                    <a:pt x="14335" y="18248"/>
                    <a:pt x="14335" y="18858"/>
                    <a:pt x="15094" y="19407"/>
                  </a:cubicBezTo>
                  <a:cubicBezTo>
                    <a:pt x="15853" y="19957"/>
                    <a:pt x="17370" y="20445"/>
                    <a:pt x="18575" y="20384"/>
                  </a:cubicBezTo>
                  <a:cubicBezTo>
                    <a:pt x="19780" y="20323"/>
                    <a:pt x="20672" y="19712"/>
                    <a:pt x="21565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434287" y="3554629"/>
              <a:ext cx="59309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" y="21312"/>
                    <a:pt x="601" y="21024"/>
                    <a:pt x="890" y="20880"/>
                  </a:cubicBezTo>
                  <a:cubicBezTo>
                    <a:pt x="1179" y="20736"/>
                    <a:pt x="1457" y="20736"/>
                    <a:pt x="1727" y="20736"/>
                  </a:cubicBezTo>
                  <a:cubicBezTo>
                    <a:pt x="1997" y="20736"/>
                    <a:pt x="2259" y="20736"/>
                    <a:pt x="2540" y="20736"/>
                  </a:cubicBezTo>
                  <a:cubicBezTo>
                    <a:pt x="2821" y="20736"/>
                    <a:pt x="3122" y="20736"/>
                    <a:pt x="3430" y="20448"/>
                  </a:cubicBezTo>
                  <a:cubicBezTo>
                    <a:pt x="3739" y="20160"/>
                    <a:pt x="4055" y="19584"/>
                    <a:pt x="4332" y="19152"/>
                  </a:cubicBezTo>
                  <a:cubicBezTo>
                    <a:pt x="4610" y="18720"/>
                    <a:pt x="4849" y="18432"/>
                    <a:pt x="5096" y="18144"/>
                  </a:cubicBezTo>
                  <a:cubicBezTo>
                    <a:pt x="5342" y="17856"/>
                    <a:pt x="5597" y="17568"/>
                    <a:pt x="5851" y="17136"/>
                  </a:cubicBezTo>
                  <a:cubicBezTo>
                    <a:pt x="6105" y="16704"/>
                    <a:pt x="6360" y="16128"/>
                    <a:pt x="6630" y="15696"/>
                  </a:cubicBezTo>
                  <a:cubicBezTo>
                    <a:pt x="6899" y="15264"/>
                    <a:pt x="7185" y="14976"/>
                    <a:pt x="7485" y="14544"/>
                  </a:cubicBezTo>
                  <a:cubicBezTo>
                    <a:pt x="7786" y="14112"/>
                    <a:pt x="8102" y="13536"/>
                    <a:pt x="8414" y="12960"/>
                  </a:cubicBezTo>
                  <a:cubicBezTo>
                    <a:pt x="8726" y="12384"/>
                    <a:pt x="9035" y="11808"/>
                    <a:pt x="9351" y="11232"/>
                  </a:cubicBezTo>
                  <a:cubicBezTo>
                    <a:pt x="9667" y="10656"/>
                    <a:pt x="9991" y="10080"/>
                    <a:pt x="10318" y="9360"/>
                  </a:cubicBezTo>
                  <a:cubicBezTo>
                    <a:pt x="10646" y="8640"/>
                    <a:pt x="10977" y="7776"/>
                    <a:pt x="11228" y="7200"/>
                  </a:cubicBezTo>
                  <a:cubicBezTo>
                    <a:pt x="11478" y="6624"/>
                    <a:pt x="11648" y="6336"/>
                    <a:pt x="11825" y="5904"/>
                  </a:cubicBezTo>
                  <a:cubicBezTo>
                    <a:pt x="12003" y="5472"/>
                    <a:pt x="12188" y="4896"/>
                    <a:pt x="12373" y="4464"/>
                  </a:cubicBezTo>
                  <a:cubicBezTo>
                    <a:pt x="12558" y="4032"/>
                    <a:pt x="12743" y="3744"/>
                    <a:pt x="12928" y="3312"/>
                  </a:cubicBezTo>
                  <a:cubicBezTo>
                    <a:pt x="13113" y="2880"/>
                    <a:pt x="13298" y="2304"/>
                    <a:pt x="13483" y="1872"/>
                  </a:cubicBezTo>
                  <a:cubicBezTo>
                    <a:pt x="13668" y="1440"/>
                    <a:pt x="13853" y="1152"/>
                    <a:pt x="14057" y="1008"/>
                  </a:cubicBezTo>
                  <a:cubicBezTo>
                    <a:pt x="14261" y="864"/>
                    <a:pt x="14485" y="864"/>
                    <a:pt x="14793" y="720"/>
                  </a:cubicBezTo>
                  <a:cubicBezTo>
                    <a:pt x="15101" y="576"/>
                    <a:pt x="15495" y="288"/>
                    <a:pt x="15811" y="144"/>
                  </a:cubicBezTo>
                  <a:cubicBezTo>
                    <a:pt x="16127" y="0"/>
                    <a:pt x="16366" y="0"/>
                    <a:pt x="16709" y="0"/>
                  </a:cubicBezTo>
                  <a:cubicBezTo>
                    <a:pt x="17052" y="0"/>
                    <a:pt x="17499" y="0"/>
                    <a:pt x="17846" y="0"/>
                  </a:cubicBezTo>
                  <a:cubicBezTo>
                    <a:pt x="18193" y="0"/>
                    <a:pt x="18439" y="0"/>
                    <a:pt x="18806" y="288"/>
                  </a:cubicBezTo>
                  <a:cubicBezTo>
                    <a:pt x="19172" y="576"/>
                    <a:pt x="19657" y="1152"/>
                    <a:pt x="20143" y="1728"/>
                  </a:cubicBezTo>
                  <a:cubicBezTo>
                    <a:pt x="20629" y="2304"/>
                    <a:pt x="21114" y="2880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441637" y="3630829"/>
              <a:ext cx="654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6" y="21600"/>
                    <a:pt x="5732" y="21600"/>
                    <a:pt x="8843" y="19800"/>
                  </a:cubicBezTo>
                  <a:cubicBezTo>
                    <a:pt x="11953" y="18000"/>
                    <a:pt x="15309" y="14400"/>
                    <a:pt x="17476" y="10800"/>
                  </a:cubicBezTo>
                  <a:cubicBezTo>
                    <a:pt x="19643" y="7200"/>
                    <a:pt x="20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751787" y="4300668"/>
              <a:ext cx="234951" cy="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3970"/>
                  </a:moveTo>
                  <a:cubicBezTo>
                    <a:pt x="778" y="4690"/>
                    <a:pt x="1557" y="5410"/>
                    <a:pt x="1946" y="7810"/>
                  </a:cubicBezTo>
                  <a:cubicBezTo>
                    <a:pt x="2335" y="10210"/>
                    <a:pt x="2335" y="14290"/>
                    <a:pt x="2238" y="17050"/>
                  </a:cubicBezTo>
                  <a:cubicBezTo>
                    <a:pt x="2141" y="19810"/>
                    <a:pt x="1946" y="21250"/>
                    <a:pt x="1849" y="21370"/>
                  </a:cubicBezTo>
                  <a:cubicBezTo>
                    <a:pt x="1751" y="21490"/>
                    <a:pt x="1751" y="20290"/>
                    <a:pt x="2238" y="16810"/>
                  </a:cubicBezTo>
                  <a:cubicBezTo>
                    <a:pt x="2724" y="13330"/>
                    <a:pt x="3697" y="7570"/>
                    <a:pt x="4476" y="4210"/>
                  </a:cubicBezTo>
                  <a:cubicBezTo>
                    <a:pt x="5254" y="850"/>
                    <a:pt x="5838" y="-110"/>
                    <a:pt x="6324" y="10"/>
                  </a:cubicBezTo>
                  <a:cubicBezTo>
                    <a:pt x="6811" y="130"/>
                    <a:pt x="7200" y="1330"/>
                    <a:pt x="7492" y="2530"/>
                  </a:cubicBezTo>
                  <a:cubicBezTo>
                    <a:pt x="7784" y="3730"/>
                    <a:pt x="7978" y="4930"/>
                    <a:pt x="8076" y="6130"/>
                  </a:cubicBezTo>
                  <a:cubicBezTo>
                    <a:pt x="8173" y="7330"/>
                    <a:pt x="8173" y="8530"/>
                    <a:pt x="8562" y="8650"/>
                  </a:cubicBezTo>
                  <a:cubicBezTo>
                    <a:pt x="8951" y="8770"/>
                    <a:pt x="9730" y="7810"/>
                    <a:pt x="10411" y="6730"/>
                  </a:cubicBezTo>
                  <a:cubicBezTo>
                    <a:pt x="11092" y="5650"/>
                    <a:pt x="11676" y="4450"/>
                    <a:pt x="12551" y="3490"/>
                  </a:cubicBezTo>
                  <a:cubicBezTo>
                    <a:pt x="13427" y="2530"/>
                    <a:pt x="14595" y="1810"/>
                    <a:pt x="15470" y="2050"/>
                  </a:cubicBezTo>
                  <a:cubicBezTo>
                    <a:pt x="16346" y="2290"/>
                    <a:pt x="16930" y="3490"/>
                    <a:pt x="17319" y="5410"/>
                  </a:cubicBezTo>
                  <a:cubicBezTo>
                    <a:pt x="17708" y="7330"/>
                    <a:pt x="17903" y="9970"/>
                    <a:pt x="18584" y="11890"/>
                  </a:cubicBezTo>
                  <a:cubicBezTo>
                    <a:pt x="19265" y="13810"/>
                    <a:pt x="20432" y="15010"/>
                    <a:pt x="21600" y="1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1039061" y="4053859"/>
              <a:ext cx="633477" cy="39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48" fill="norm" stroke="1" extrusionOk="0">
                  <a:moveTo>
                    <a:pt x="2756" y="16501"/>
                  </a:moveTo>
                  <a:cubicBezTo>
                    <a:pt x="2900" y="15932"/>
                    <a:pt x="3044" y="15364"/>
                    <a:pt x="3080" y="14739"/>
                  </a:cubicBezTo>
                  <a:cubicBezTo>
                    <a:pt x="3116" y="14114"/>
                    <a:pt x="3044" y="13431"/>
                    <a:pt x="2828" y="13090"/>
                  </a:cubicBezTo>
                  <a:cubicBezTo>
                    <a:pt x="2612" y="12749"/>
                    <a:pt x="2252" y="12749"/>
                    <a:pt x="1748" y="13545"/>
                  </a:cubicBezTo>
                  <a:cubicBezTo>
                    <a:pt x="1244" y="14341"/>
                    <a:pt x="596" y="15932"/>
                    <a:pt x="272" y="17012"/>
                  </a:cubicBezTo>
                  <a:cubicBezTo>
                    <a:pt x="-52" y="18092"/>
                    <a:pt x="-52" y="18661"/>
                    <a:pt x="92" y="19116"/>
                  </a:cubicBezTo>
                  <a:cubicBezTo>
                    <a:pt x="236" y="19570"/>
                    <a:pt x="524" y="19911"/>
                    <a:pt x="1028" y="19798"/>
                  </a:cubicBezTo>
                  <a:cubicBezTo>
                    <a:pt x="1532" y="19684"/>
                    <a:pt x="2252" y="19116"/>
                    <a:pt x="2756" y="18377"/>
                  </a:cubicBezTo>
                  <a:cubicBezTo>
                    <a:pt x="3260" y="17638"/>
                    <a:pt x="3548" y="16728"/>
                    <a:pt x="3692" y="15989"/>
                  </a:cubicBezTo>
                  <a:cubicBezTo>
                    <a:pt x="3836" y="15250"/>
                    <a:pt x="3836" y="14682"/>
                    <a:pt x="3764" y="14682"/>
                  </a:cubicBezTo>
                  <a:cubicBezTo>
                    <a:pt x="3692" y="14682"/>
                    <a:pt x="3548" y="15250"/>
                    <a:pt x="3476" y="16160"/>
                  </a:cubicBezTo>
                  <a:cubicBezTo>
                    <a:pt x="3404" y="17069"/>
                    <a:pt x="3404" y="18320"/>
                    <a:pt x="3548" y="19229"/>
                  </a:cubicBezTo>
                  <a:cubicBezTo>
                    <a:pt x="3692" y="20139"/>
                    <a:pt x="3980" y="20707"/>
                    <a:pt x="4304" y="21048"/>
                  </a:cubicBezTo>
                  <a:cubicBezTo>
                    <a:pt x="4628" y="21389"/>
                    <a:pt x="4988" y="21503"/>
                    <a:pt x="5456" y="21048"/>
                  </a:cubicBezTo>
                  <a:cubicBezTo>
                    <a:pt x="5924" y="20594"/>
                    <a:pt x="6500" y="19570"/>
                    <a:pt x="7220" y="17297"/>
                  </a:cubicBezTo>
                  <a:cubicBezTo>
                    <a:pt x="7940" y="15023"/>
                    <a:pt x="8804" y="11499"/>
                    <a:pt x="9524" y="8657"/>
                  </a:cubicBezTo>
                  <a:cubicBezTo>
                    <a:pt x="10244" y="5815"/>
                    <a:pt x="10820" y="3655"/>
                    <a:pt x="11180" y="2234"/>
                  </a:cubicBezTo>
                  <a:cubicBezTo>
                    <a:pt x="11540" y="812"/>
                    <a:pt x="11684" y="130"/>
                    <a:pt x="11648" y="17"/>
                  </a:cubicBezTo>
                  <a:cubicBezTo>
                    <a:pt x="11612" y="-97"/>
                    <a:pt x="11396" y="358"/>
                    <a:pt x="11000" y="2177"/>
                  </a:cubicBezTo>
                  <a:cubicBezTo>
                    <a:pt x="10604" y="3996"/>
                    <a:pt x="10028" y="7179"/>
                    <a:pt x="9812" y="10021"/>
                  </a:cubicBezTo>
                  <a:cubicBezTo>
                    <a:pt x="9596" y="12863"/>
                    <a:pt x="9740" y="15364"/>
                    <a:pt x="9884" y="16899"/>
                  </a:cubicBezTo>
                  <a:cubicBezTo>
                    <a:pt x="10028" y="18434"/>
                    <a:pt x="10172" y="19002"/>
                    <a:pt x="10640" y="19400"/>
                  </a:cubicBezTo>
                  <a:cubicBezTo>
                    <a:pt x="11108" y="19798"/>
                    <a:pt x="11900" y="20025"/>
                    <a:pt x="12872" y="19400"/>
                  </a:cubicBezTo>
                  <a:cubicBezTo>
                    <a:pt x="13844" y="18775"/>
                    <a:pt x="14996" y="17297"/>
                    <a:pt x="15752" y="16160"/>
                  </a:cubicBezTo>
                  <a:cubicBezTo>
                    <a:pt x="16508" y="15023"/>
                    <a:pt x="16868" y="14227"/>
                    <a:pt x="17084" y="13431"/>
                  </a:cubicBezTo>
                  <a:cubicBezTo>
                    <a:pt x="17300" y="12636"/>
                    <a:pt x="17372" y="11840"/>
                    <a:pt x="17228" y="11499"/>
                  </a:cubicBezTo>
                  <a:cubicBezTo>
                    <a:pt x="17084" y="11158"/>
                    <a:pt x="16724" y="11271"/>
                    <a:pt x="16148" y="11954"/>
                  </a:cubicBezTo>
                  <a:cubicBezTo>
                    <a:pt x="15572" y="12636"/>
                    <a:pt x="14780" y="13886"/>
                    <a:pt x="14348" y="15250"/>
                  </a:cubicBezTo>
                  <a:cubicBezTo>
                    <a:pt x="13916" y="16615"/>
                    <a:pt x="13844" y="18092"/>
                    <a:pt x="14420" y="19116"/>
                  </a:cubicBezTo>
                  <a:cubicBezTo>
                    <a:pt x="14996" y="20139"/>
                    <a:pt x="16220" y="20707"/>
                    <a:pt x="17516" y="20821"/>
                  </a:cubicBezTo>
                  <a:cubicBezTo>
                    <a:pt x="18812" y="20935"/>
                    <a:pt x="20180" y="20594"/>
                    <a:pt x="21548" y="2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97737" y="4697629"/>
              <a:ext cx="8515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160"/>
                  </a:moveTo>
                  <a:cubicBezTo>
                    <a:pt x="5" y="18720"/>
                    <a:pt x="11" y="17280"/>
                    <a:pt x="46" y="16200"/>
                  </a:cubicBezTo>
                  <a:cubicBezTo>
                    <a:pt x="81" y="15120"/>
                    <a:pt x="145" y="14400"/>
                    <a:pt x="266" y="14400"/>
                  </a:cubicBezTo>
                  <a:cubicBezTo>
                    <a:pt x="387" y="14400"/>
                    <a:pt x="564" y="15120"/>
                    <a:pt x="757" y="15600"/>
                  </a:cubicBezTo>
                  <a:cubicBezTo>
                    <a:pt x="950" y="16080"/>
                    <a:pt x="1160" y="16320"/>
                    <a:pt x="1364" y="16440"/>
                  </a:cubicBezTo>
                  <a:cubicBezTo>
                    <a:pt x="1568" y="16560"/>
                    <a:pt x="1766" y="16560"/>
                    <a:pt x="1984" y="16440"/>
                  </a:cubicBezTo>
                  <a:cubicBezTo>
                    <a:pt x="2201" y="16320"/>
                    <a:pt x="2438" y="16080"/>
                    <a:pt x="2647" y="15840"/>
                  </a:cubicBezTo>
                  <a:cubicBezTo>
                    <a:pt x="2856" y="15600"/>
                    <a:pt x="3039" y="15360"/>
                    <a:pt x="3221" y="15000"/>
                  </a:cubicBezTo>
                  <a:cubicBezTo>
                    <a:pt x="3404" y="14640"/>
                    <a:pt x="3587" y="14160"/>
                    <a:pt x="3783" y="13680"/>
                  </a:cubicBezTo>
                  <a:cubicBezTo>
                    <a:pt x="3979" y="13200"/>
                    <a:pt x="4188" y="12720"/>
                    <a:pt x="4400" y="12240"/>
                  </a:cubicBezTo>
                  <a:cubicBezTo>
                    <a:pt x="4612" y="11760"/>
                    <a:pt x="4827" y="11280"/>
                    <a:pt x="5042" y="10800"/>
                  </a:cubicBezTo>
                  <a:cubicBezTo>
                    <a:pt x="5256" y="10320"/>
                    <a:pt x="5471" y="9840"/>
                    <a:pt x="5638" y="9480"/>
                  </a:cubicBezTo>
                  <a:cubicBezTo>
                    <a:pt x="5804" y="9120"/>
                    <a:pt x="5922" y="8880"/>
                    <a:pt x="6043" y="8520"/>
                  </a:cubicBezTo>
                  <a:cubicBezTo>
                    <a:pt x="6164" y="8160"/>
                    <a:pt x="6287" y="7680"/>
                    <a:pt x="6405" y="7320"/>
                  </a:cubicBezTo>
                  <a:cubicBezTo>
                    <a:pt x="6523" y="6960"/>
                    <a:pt x="6636" y="6720"/>
                    <a:pt x="6765" y="6360"/>
                  </a:cubicBezTo>
                  <a:cubicBezTo>
                    <a:pt x="6894" y="6000"/>
                    <a:pt x="7039" y="5520"/>
                    <a:pt x="7170" y="5160"/>
                  </a:cubicBezTo>
                  <a:cubicBezTo>
                    <a:pt x="7302" y="4800"/>
                    <a:pt x="7420" y="4560"/>
                    <a:pt x="7549" y="4200"/>
                  </a:cubicBezTo>
                  <a:cubicBezTo>
                    <a:pt x="7678" y="3840"/>
                    <a:pt x="7817" y="3360"/>
                    <a:pt x="7949" y="3000"/>
                  </a:cubicBezTo>
                  <a:cubicBezTo>
                    <a:pt x="8081" y="2640"/>
                    <a:pt x="8204" y="2400"/>
                    <a:pt x="8349" y="2160"/>
                  </a:cubicBezTo>
                  <a:cubicBezTo>
                    <a:pt x="8494" y="1920"/>
                    <a:pt x="8660" y="1680"/>
                    <a:pt x="8813" y="1440"/>
                  </a:cubicBezTo>
                  <a:cubicBezTo>
                    <a:pt x="8966" y="1200"/>
                    <a:pt x="9106" y="960"/>
                    <a:pt x="9251" y="720"/>
                  </a:cubicBezTo>
                  <a:cubicBezTo>
                    <a:pt x="9396" y="480"/>
                    <a:pt x="9546" y="240"/>
                    <a:pt x="9683" y="120"/>
                  </a:cubicBezTo>
                  <a:cubicBezTo>
                    <a:pt x="9820" y="0"/>
                    <a:pt x="9944" y="0"/>
                    <a:pt x="10086" y="0"/>
                  </a:cubicBezTo>
                  <a:cubicBezTo>
                    <a:pt x="10228" y="0"/>
                    <a:pt x="10389" y="0"/>
                    <a:pt x="10553" y="0"/>
                  </a:cubicBezTo>
                  <a:cubicBezTo>
                    <a:pt x="10717" y="0"/>
                    <a:pt x="10883" y="0"/>
                    <a:pt x="11044" y="0"/>
                  </a:cubicBezTo>
                  <a:cubicBezTo>
                    <a:pt x="11205" y="0"/>
                    <a:pt x="11361" y="0"/>
                    <a:pt x="11511" y="0"/>
                  </a:cubicBezTo>
                  <a:cubicBezTo>
                    <a:pt x="11662" y="0"/>
                    <a:pt x="11807" y="0"/>
                    <a:pt x="11960" y="0"/>
                  </a:cubicBezTo>
                  <a:cubicBezTo>
                    <a:pt x="12113" y="0"/>
                    <a:pt x="12274" y="0"/>
                    <a:pt x="12430" y="0"/>
                  </a:cubicBezTo>
                  <a:cubicBezTo>
                    <a:pt x="12585" y="0"/>
                    <a:pt x="12736" y="0"/>
                    <a:pt x="12881" y="120"/>
                  </a:cubicBezTo>
                  <a:cubicBezTo>
                    <a:pt x="13026" y="240"/>
                    <a:pt x="13165" y="480"/>
                    <a:pt x="13305" y="720"/>
                  </a:cubicBezTo>
                  <a:cubicBezTo>
                    <a:pt x="13444" y="960"/>
                    <a:pt x="13584" y="1200"/>
                    <a:pt x="13740" y="1560"/>
                  </a:cubicBezTo>
                  <a:cubicBezTo>
                    <a:pt x="13895" y="1920"/>
                    <a:pt x="14067" y="2400"/>
                    <a:pt x="14226" y="2760"/>
                  </a:cubicBezTo>
                  <a:cubicBezTo>
                    <a:pt x="14384" y="3120"/>
                    <a:pt x="14529" y="3360"/>
                    <a:pt x="14674" y="3600"/>
                  </a:cubicBezTo>
                  <a:cubicBezTo>
                    <a:pt x="14819" y="3840"/>
                    <a:pt x="14964" y="4080"/>
                    <a:pt x="15095" y="4320"/>
                  </a:cubicBezTo>
                  <a:cubicBezTo>
                    <a:pt x="15227" y="4560"/>
                    <a:pt x="15345" y="4800"/>
                    <a:pt x="15479" y="5160"/>
                  </a:cubicBezTo>
                  <a:cubicBezTo>
                    <a:pt x="15613" y="5520"/>
                    <a:pt x="15764" y="6000"/>
                    <a:pt x="15919" y="6360"/>
                  </a:cubicBezTo>
                  <a:cubicBezTo>
                    <a:pt x="16075" y="6720"/>
                    <a:pt x="16236" y="6960"/>
                    <a:pt x="16389" y="7320"/>
                  </a:cubicBezTo>
                  <a:cubicBezTo>
                    <a:pt x="16542" y="7680"/>
                    <a:pt x="16687" y="8160"/>
                    <a:pt x="16819" y="8520"/>
                  </a:cubicBezTo>
                  <a:cubicBezTo>
                    <a:pt x="16950" y="8880"/>
                    <a:pt x="17068" y="9120"/>
                    <a:pt x="17208" y="9480"/>
                  </a:cubicBezTo>
                  <a:cubicBezTo>
                    <a:pt x="17348" y="9840"/>
                    <a:pt x="17509" y="10320"/>
                    <a:pt x="17721" y="10920"/>
                  </a:cubicBezTo>
                  <a:cubicBezTo>
                    <a:pt x="17933" y="11520"/>
                    <a:pt x="18196" y="12240"/>
                    <a:pt x="18475" y="13080"/>
                  </a:cubicBezTo>
                  <a:cubicBezTo>
                    <a:pt x="18754" y="13920"/>
                    <a:pt x="19050" y="14880"/>
                    <a:pt x="19332" y="15720"/>
                  </a:cubicBezTo>
                  <a:cubicBezTo>
                    <a:pt x="19613" y="16560"/>
                    <a:pt x="19882" y="17280"/>
                    <a:pt x="20137" y="18000"/>
                  </a:cubicBezTo>
                  <a:cubicBezTo>
                    <a:pt x="20392" y="18720"/>
                    <a:pt x="20634" y="19440"/>
                    <a:pt x="20875" y="20040"/>
                  </a:cubicBezTo>
                  <a:cubicBezTo>
                    <a:pt x="21117" y="20640"/>
                    <a:pt x="21358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6238187" y="3586379"/>
              <a:ext cx="274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" y="900"/>
                    <a:pt x="1000" y="1800"/>
                    <a:pt x="1525" y="3150"/>
                  </a:cubicBezTo>
                  <a:cubicBezTo>
                    <a:pt x="2050" y="4500"/>
                    <a:pt x="2600" y="6300"/>
                    <a:pt x="3208" y="7650"/>
                  </a:cubicBezTo>
                  <a:cubicBezTo>
                    <a:pt x="3817" y="9000"/>
                    <a:pt x="4483" y="9900"/>
                    <a:pt x="5142" y="10350"/>
                  </a:cubicBezTo>
                  <a:cubicBezTo>
                    <a:pt x="5800" y="10800"/>
                    <a:pt x="6450" y="10800"/>
                    <a:pt x="7117" y="11250"/>
                  </a:cubicBezTo>
                  <a:cubicBezTo>
                    <a:pt x="7783" y="11700"/>
                    <a:pt x="8467" y="12600"/>
                    <a:pt x="9075" y="13950"/>
                  </a:cubicBezTo>
                  <a:cubicBezTo>
                    <a:pt x="9683" y="15300"/>
                    <a:pt x="10217" y="17100"/>
                    <a:pt x="10792" y="18450"/>
                  </a:cubicBezTo>
                  <a:cubicBezTo>
                    <a:pt x="11367" y="19800"/>
                    <a:pt x="11983" y="20700"/>
                    <a:pt x="12650" y="21150"/>
                  </a:cubicBezTo>
                  <a:cubicBezTo>
                    <a:pt x="13317" y="21600"/>
                    <a:pt x="14033" y="21600"/>
                    <a:pt x="14750" y="21600"/>
                  </a:cubicBezTo>
                  <a:cubicBezTo>
                    <a:pt x="15467" y="21600"/>
                    <a:pt x="16183" y="21600"/>
                    <a:pt x="16817" y="20250"/>
                  </a:cubicBezTo>
                  <a:cubicBezTo>
                    <a:pt x="17450" y="18900"/>
                    <a:pt x="18000" y="16200"/>
                    <a:pt x="18592" y="13500"/>
                  </a:cubicBezTo>
                  <a:cubicBezTo>
                    <a:pt x="19183" y="10800"/>
                    <a:pt x="19817" y="8100"/>
                    <a:pt x="20325" y="9000"/>
                  </a:cubicBezTo>
                  <a:cubicBezTo>
                    <a:pt x="20833" y="9900"/>
                    <a:pt x="21217" y="144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504137" y="5211979"/>
              <a:ext cx="254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16"/>
                  </a:moveTo>
                  <a:cubicBezTo>
                    <a:pt x="21600" y="758"/>
                    <a:pt x="21600" y="0"/>
                    <a:pt x="20700" y="0"/>
                  </a:cubicBezTo>
                  <a:cubicBezTo>
                    <a:pt x="19800" y="0"/>
                    <a:pt x="18000" y="758"/>
                    <a:pt x="18000" y="2905"/>
                  </a:cubicBezTo>
                  <a:cubicBezTo>
                    <a:pt x="18000" y="5053"/>
                    <a:pt x="19800" y="8589"/>
                    <a:pt x="19800" y="11684"/>
                  </a:cubicBezTo>
                  <a:cubicBezTo>
                    <a:pt x="19800" y="14779"/>
                    <a:pt x="18000" y="17432"/>
                    <a:pt x="14400" y="19011"/>
                  </a:cubicBezTo>
                  <a:cubicBezTo>
                    <a:pt x="10800" y="20589"/>
                    <a:pt x="5400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291099" y="5190813"/>
              <a:ext cx="486089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73" fill="norm" stroke="1" extrusionOk="0">
                  <a:moveTo>
                    <a:pt x="435" y="21073"/>
                  </a:moveTo>
                  <a:cubicBezTo>
                    <a:pt x="155" y="18966"/>
                    <a:pt x="-126" y="16858"/>
                    <a:pt x="61" y="15014"/>
                  </a:cubicBezTo>
                  <a:cubicBezTo>
                    <a:pt x="248" y="13171"/>
                    <a:pt x="903" y="11590"/>
                    <a:pt x="2866" y="8956"/>
                  </a:cubicBezTo>
                  <a:cubicBezTo>
                    <a:pt x="4830" y="6322"/>
                    <a:pt x="8103" y="2634"/>
                    <a:pt x="11422" y="1053"/>
                  </a:cubicBezTo>
                  <a:cubicBezTo>
                    <a:pt x="14742" y="-527"/>
                    <a:pt x="18108" y="0"/>
                    <a:pt x="21474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658352" y="5358029"/>
              <a:ext cx="112586" cy="19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912" fill="norm" stroke="1" extrusionOk="0">
                  <a:moveTo>
                    <a:pt x="18183" y="4877"/>
                  </a:moveTo>
                  <a:cubicBezTo>
                    <a:pt x="13940" y="4645"/>
                    <a:pt x="9698" y="4413"/>
                    <a:pt x="6612" y="5458"/>
                  </a:cubicBezTo>
                  <a:cubicBezTo>
                    <a:pt x="3526" y="6503"/>
                    <a:pt x="1598" y="8826"/>
                    <a:pt x="633" y="11265"/>
                  </a:cubicBezTo>
                  <a:cubicBezTo>
                    <a:pt x="-331" y="13703"/>
                    <a:pt x="-331" y="16258"/>
                    <a:pt x="1598" y="18232"/>
                  </a:cubicBezTo>
                  <a:cubicBezTo>
                    <a:pt x="3526" y="20206"/>
                    <a:pt x="7383" y="21600"/>
                    <a:pt x="11240" y="20555"/>
                  </a:cubicBezTo>
                  <a:cubicBezTo>
                    <a:pt x="15098" y="19510"/>
                    <a:pt x="18955" y="16026"/>
                    <a:pt x="20112" y="12194"/>
                  </a:cubicBezTo>
                  <a:cubicBezTo>
                    <a:pt x="21269" y="8361"/>
                    <a:pt x="19726" y="4181"/>
                    <a:pt x="18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29036" y="5120050"/>
              <a:ext cx="70402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46" fill="norm" stroke="1" extrusionOk="0">
                  <a:moveTo>
                    <a:pt x="21130" y="523"/>
                  </a:moveTo>
                  <a:cubicBezTo>
                    <a:pt x="18589" y="169"/>
                    <a:pt x="16048" y="-185"/>
                    <a:pt x="13506" y="110"/>
                  </a:cubicBezTo>
                  <a:cubicBezTo>
                    <a:pt x="10965" y="405"/>
                    <a:pt x="8424" y="1349"/>
                    <a:pt x="5883" y="3592"/>
                  </a:cubicBezTo>
                  <a:cubicBezTo>
                    <a:pt x="3342" y="5835"/>
                    <a:pt x="801" y="9376"/>
                    <a:pt x="165" y="12445"/>
                  </a:cubicBezTo>
                  <a:cubicBezTo>
                    <a:pt x="-470" y="15513"/>
                    <a:pt x="801" y="18110"/>
                    <a:pt x="2706" y="19585"/>
                  </a:cubicBezTo>
                  <a:cubicBezTo>
                    <a:pt x="4612" y="21061"/>
                    <a:pt x="7154" y="21415"/>
                    <a:pt x="8106" y="21179"/>
                  </a:cubicBezTo>
                  <a:cubicBezTo>
                    <a:pt x="9059" y="20943"/>
                    <a:pt x="8424" y="20117"/>
                    <a:pt x="7789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845905" y="5129429"/>
              <a:ext cx="43203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005" y="13935"/>
                  </a:moveTo>
                  <a:cubicBezTo>
                    <a:pt x="478" y="13355"/>
                    <a:pt x="-49" y="12774"/>
                    <a:pt x="4" y="12484"/>
                  </a:cubicBezTo>
                  <a:cubicBezTo>
                    <a:pt x="56" y="12194"/>
                    <a:pt x="689" y="12194"/>
                    <a:pt x="2638" y="12426"/>
                  </a:cubicBezTo>
                  <a:cubicBezTo>
                    <a:pt x="4587" y="12658"/>
                    <a:pt x="7853" y="13123"/>
                    <a:pt x="9750" y="13355"/>
                  </a:cubicBezTo>
                  <a:cubicBezTo>
                    <a:pt x="11647" y="13587"/>
                    <a:pt x="12173" y="13587"/>
                    <a:pt x="12753" y="13587"/>
                  </a:cubicBezTo>
                  <a:cubicBezTo>
                    <a:pt x="13332" y="13587"/>
                    <a:pt x="13965" y="13587"/>
                    <a:pt x="14017" y="13471"/>
                  </a:cubicBezTo>
                  <a:cubicBezTo>
                    <a:pt x="14070" y="13355"/>
                    <a:pt x="13543" y="13123"/>
                    <a:pt x="12858" y="13123"/>
                  </a:cubicBezTo>
                  <a:cubicBezTo>
                    <a:pt x="12173" y="13123"/>
                    <a:pt x="11331" y="13355"/>
                    <a:pt x="10698" y="13761"/>
                  </a:cubicBezTo>
                  <a:cubicBezTo>
                    <a:pt x="10066" y="14168"/>
                    <a:pt x="9645" y="14748"/>
                    <a:pt x="9697" y="15155"/>
                  </a:cubicBezTo>
                  <a:cubicBezTo>
                    <a:pt x="9750" y="15561"/>
                    <a:pt x="10277" y="15794"/>
                    <a:pt x="10856" y="15794"/>
                  </a:cubicBezTo>
                  <a:cubicBezTo>
                    <a:pt x="11436" y="15794"/>
                    <a:pt x="12068" y="15561"/>
                    <a:pt x="12490" y="15794"/>
                  </a:cubicBezTo>
                  <a:cubicBezTo>
                    <a:pt x="12911" y="16026"/>
                    <a:pt x="13122" y="16723"/>
                    <a:pt x="13491" y="17013"/>
                  </a:cubicBezTo>
                  <a:cubicBezTo>
                    <a:pt x="13859" y="17303"/>
                    <a:pt x="14386" y="17187"/>
                    <a:pt x="15387" y="15910"/>
                  </a:cubicBezTo>
                  <a:cubicBezTo>
                    <a:pt x="16388" y="14632"/>
                    <a:pt x="17863" y="12194"/>
                    <a:pt x="18970" y="9581"/>
                  </a:cubicBezTo>
                  <a:cubicBezTo>
                    <a:pt x="20076" y="6968"/>
                    <a:pt x="20813" y="4181"/>
                    <a:pt x="21182" y="2439"/>
                  </a:cubicBezTo>
                  <a:cubicBezTo>
                    <a:pt x="21551" y="697"/>
                    <a:pt x="21551" y="0"/>
                    <a:pt x="21446" y="0"/>
                  </a:cubicBezTo>
                  <a:cubicBezTo>
                    <a:pt x="21340" y="0"/>
                    <a:pt x="21130" y="697"/>
                    <a:pt x="20708" y="3194"/>
                  </a:cubicBezTo>
                  <a:cubicBezTo>
                    <a:pt x="20287" y="5690"/>
                    <a:pt x="19654" y="9987"/>
                    <a:pt x="19444" y="13181"/>
                  </a:cubicBezTo>
                  <a:cubicBezTo>
                    <a:pt x="19233" y="16374"/>
                    <a:pt x="19444" y="18465"/>
                    <a:pt x="19760" y="19684"/>
                  </a:cubicBezTo>
                  <a:cubicBezTo>
                    <a:pt x="20076" y="20903"/>
                    <a:pt x="20497" y="21252"/>
                    <a:pt x="20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405837" y="5377079"/>
              <a:ext cx="438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1" y="18000"/>
                    <a:pt x="4383" y="14400"/>
                    <a:pt x="7357" y="12150"/>
                  </a:cubicBezTo>
                  <a:cubicBezTo>
                    <a:pt x="10330" y="9900"/>
                    <a:pt x="14087" y="9000"/>
                    <a:pt x="16591" y="7200"/>
                  </a:cubicBezTo>
                  <a:cubicBezTo>
                    <a:pt x="19096" y="5400"/>
                    <a:pt x="2034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726458" y="5315758"/>
              <a:ext cx="14751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410" fill="norm" stroke="1" extrusionOk="0">
                  <a:moveTo>
                    <a:pt x="3947" y="3133"/>
                  </a:moveTo>
                  <a:cubicBezTo>
                    <a:pt x="1904" y="2025"/>
                    <a:pt x="-139" y="918"/>
                    <a:pt x="7" y="364"/>
                  </a:cubicBezTo>
                  <a:cubicBezTo>
                    <a:pt x="153" y="-190"/>
                    <a:pt x="2488" y="-190"/>
                    <a:pt x="6137" y="918"/>
                  </a:cubicBezTo>
                  <a:cubicBezTo>
                    <a:pt x="9785" y="2025"/>
                    <a:pt x="14747" y="4241"/>
                    <a:pt x="17666" y="6179"/>
                  </a:cubicBezTo>
                  <a:cubicBezTo>
                    <a:pt x="20585" y="8118"/>
                    <a:pt x="21461" y="9779"/>
                    <a:pt x="18542" y="12272"/>
                  </a:cubicBezTo>
                  <a:cubicBezTo>
                    <a:pt x="15623" y="14764"/>
                    <a:pt x="8910" y="18087"/>
                    <a:pt x="2196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2447237" y="4818279"/>
              <a:ext cx="34486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7624" y="0"/>
                  </a:moveTo>
                  <a:cubicBezTo>
                    <a:pt x="12706" y="262"/>
                    <a:pt x="17788" y="524"/>
                    <a:pt x="19694" y="1473"/>
                  </a:cubicBezTo>
                  <a:cubicBezTo>
                    <a:pt x="21600" y="2422"/>
                    <a:pt x="20329" y="4058"/>
                    <a:pt x="19694" y="6185"/>
                  </a:cubicBezTo>
                  <a:cubicBezTo>
                    <a:pt x="19059" y="8313"/>
                    <a:pt x="19059" y="10931"/>
                    <a:pt x="16518" y="13058"/>
                  </a:cubicBezTo>
                  <a:cubicBezTo>
                    <a:pt x="13976" y="15185"/>
                    <a:pt x="8894" y="16822"/>
                    <a:pt x="5718" y="18164"/>
                  </a:cubicBezTo>
                  <a:cubicBezTo>
                    <a:pt x="2541" y="19505"/>
                    <a:pt x="1271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2333882" y="5402479"/>
              <a:ext cx="736505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146" y="21600"/>
                  </a:moveTo>
                  <a:cubicBezTo>
                    <a:pt x="115" y="21352"/>
                    <a:pt x="84" y="21103"/>
                    <a:pt x="56" y="20607"/>
                  </a:cubicBezTo>
                  <a:cubicBezTo>
                    <a:pt x="28" y="20110"/>
                    <a:pt x="3" y="19366"/>
                    <a:pt x="0" y="18497"/>
                  </a:cubicBezTo>
                  <a:cubicBezTo>
                    <a:pt x="-3" y="17628"/>
                    <a:pt x="16" y="16634"/>
                    <a:pt x="62" y="15641"/>
                  </a:cubicBezTo>
                  <a:cubicBezTo>
                    <a:pt x="109" y="14648"/>
                    <a:pt x="183" y="13655"/>
                    <a:pt x="255" y="13283"/>
                  </a:cubicBezTo>
                  <a:cubicBezTo>
                    <a:pt x="326" y="12910"/>
                    <a:pt x="394" y="13159"/>
                    <a:pt x="525" y="13531"/>
                  </a:cubicBezTo>
                  <a:cubicBezTo>
                    <a:pt x="655" y="13903"/>
                    <a:pt x="847" y="14400"/>
                    <a:pt x="1077" y="14648"/>
                  </a:cubicBezTo>
                  <a:cubicBezTo>
                    <a:pt x="1307" y="14897"/>
                    <a:pt x="1574" y="14897"/>
                    <a:pt x="1825" y="15021"/>
                  </a:cubicBezTo>
                  <a:cubicBezTo>
                    <a:pt x="2076" y="15145"/>
                    <a:pt x="2312" y="15393"/>
                    <a:pt x="2567" y="15517"/>
                  </a:cubicBezTo>
                  <a:cubicBezTo>
                    <a:pt x="2821" y="15641"/>
                    <a:pt x="3094" y="15641"/>
                    <a:pt x="3364" y="15641"/>
                  </a:cubicBezTo>
                  <a:cubicBezTo>
                    <a:pt x="3634" y="15641"/>
                    <a:pt x="3901" y="15641"/>
                    <a:pt x="4153" y="15393"/>
                  </a:cubicBezTo>
                  <a:cubicBezTo>
                    <a:pt x="4404" y="15145"/>
                    <a:pt x="4640" y="14648"/>
                    <a:pt x="4879" y="14152"/>
                  </a:cubicBezTo>
                  <a:cubicBezTo>
                    <a:pt x="5118" y="13655"/>
                    <a:pt x="5360" y="13159"/>
                    <a:pt x="5605" y="12662"/>
                  </a:cubicBezTo>
                  <a:cubicBezTo>
                    <a:pt x="5850" y="12166"/>
                    <a:pt x="6098" y="11669"/>
                    <a:pt x="6356" y="10924"/>
                  </a:cubicBezTo>
                  <a:cubicBezTo>
                    <a:pt x="6614" y="10179"/>
                    <a:pt x="6880" y="9186"/>
                    <a:pt x="7119" y="8317"/>
                  </a:cubicBezTo>
                  <a:cubicBezTo>
                    <a:pt x="7358" y="7448"/>
                    <a:pt x="7569" y="6703"/>
                    <a:pt x="7790" y="5959"/>
                  </a:cubicBezTo>
                  <a:cubicBezTo>
                    <a:pt x="8010" y="5214"/>
                    <a:pt x="8240" y="4469"/>
                    <a:pt x="8466" y="3724"/>
                  </a:cubicBezTo>
                  <a:cubicBezTo>
                    <a:pt x="8693" y="2979"/>
                    <a:pt x="8916" y="2234"/>
                    <a:pt x="9143" y="1738"/>
                  </a:cubicBezTo>
                  <a:cubicBezTo>
                    <a:pt x="9369" y="1241"/>
                    <a:pt x="9599" y="993"/>
                    <a:pt x="9826" y="745"/>
                  </a:cubicBezTo>
                  <a:cubicBezTo>
                    <a:pt x="10052" y="497"/>
                    <a:pt x="10276" y="248"/>
                    <a:pt x="10499" y="124"/>
                  </a:cubicBezTo>
                  <a:cubicBezTo>
                    <a:pt x="10723" y="0"/>
                    <a:pt x="10946" y="0"/>
                    <a:pt x="11191" y="0"/>
                  </a:cubicBezTo>
                  <a:cubicBezTo>
                    <a:pt x="11436" y="0"/>
                    <a:pt x="11703" y="0"/>
                    <a:pt x="11970" y="248"/>
                  </a:cubicBezTo>
                  <a:cubicBezTo>
                    <a:pt x="12237" y="497"/>
                    <a:pt x="12504" y="993"/>
                    <a:pt x="12765" y="1490"/>
                  </a:cubicBezTo>
                  <a:cubicBezTo>
                    <a:pt x="13025" y="1986"/>
                    <a:pt x="13280" y="2483"/>
                    <a:pt x="13531" y="2855"/>
                  </a:cubicBezTo>
                  <a:cubicBezTo>
                    <a:pt x="13783" y="3228"/>
                    <a:pt x="14031" y="3476"/>
                    <a:pt x="14282" y="3600"/>
                  </a:cubicBezTo>
                  <a:cubicBezTo>
                    <a:pt x="14534" y="3724"/>
                    <a:pt x="14788" y="3724"/>
                    <a:pt x="15046" y="3972"/>
                  </a:cubicBezTo>
                  <a:cubicBezTo>
                    <a:pt x="15303" y="4221"/>
                    <a:pt x="15564" y="4717"/>
                    <a:pt x="15825" y="5214"/>
                  </a:cubicBezTo>
                  <a:cubicBezTo>
                    <a:pt x="16085" y="5710"/>
                    <a:pt x="16346" y="6207"/>
                    <a:pt x="16600" y="6703"/>
                  </a:cubicBezTo>
                  <a:cubicBezTo>
                    <a:pt x="16855" y="7200"/>
                    <a:pt x="17103" y="7697"/>
                    <a:pt x="17345" y="8317"/>
                  </a:cubicBezTo>
                  <a:cubicBezTo>
                    <a:pt x="17587" y="8938"/>
                    <a:pt x="17823" y="9683"/>
                    <a:pt x="18053" y="10179"/>
                  </a:cubicBezTo>
                  <a:cubicBezTo>
                    <a:pt x="18283" y="10676"/>
                    <a:pt x="18506" y="10924"/>
                    <a:pt x="18748" y="11172"/>
                  </a:cubicBezTo>
                  <a:cubicBezTo>
                    <a:pt x="18990" y="11421"/>
                    <a:pt x="19251" y="11669"/>
                    <a:pt x="19511" y="11793"/>
                  </a:cubicBezTo>
                  <a:cubicBezTo>
                    <a:pt x="19772" y="11917"/>
                    <a:pt x="20033" y="11917"/>
                    <a:pt x="20281" y="11917"/>
                  </a:cubicBezTo>
                  <a:cubicBezTo>
                    <a:pt x="20529" y="11917"/>
                    <a:pt x="20765" y="11917"/>
                    <a:pt x="20983" y="11793"/>
                  </a:cubicBezTo>
                  <a:cubicBezTo>
                    <a:pt x="21200" y="11669"/>
                    <a:pt x="21398" y="11421"/>
                    <a:pt x="21597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8587687" y="2259229"/>
              <a:ext cx="815380" cy="337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0"/>
                  </a:moveTo>
                  <a:cubicBezTo>
                    <a:pt x="1228" y="108"/>
                    <a:pt x="2456" y="217"/>
                    <a:pt x="4019" y="257"/>
                  </a:cubicBezTo>
                  <a:cubicBezTo>
                    <a:pt x="5581" y="298"/>
                    <a:pt x="7479" y="271"/>
                    <a:pt x="9349" y="257"/>
                  </a:cubicBezTo>
                  <a:cubicBezTo>
                    <a:pt x="11219" y="244"/>
                    <a:pt x="13060" y="244"/>
                    <a:pt x="14567" y="264"/>
                  </a:cubicBezTo>
                  <a:cubicBezTo>
                    <a:pt x="16074" y="284"/>
                    <a:pt x="17247" y="325"/>
                    <a:pt x="18167" y="352"/>
                  </a:cubicBezTo>
                  <a:cubicBezTo>
                    <a:pt x="19088" y="379"/>
                    <a:pt x="19758" y="392"/>
                    <a:pt x="20233" y="399"/>
                  </a:cubicBezTo>
                  <a:cubicBezTo>
                    <a:pt x="20707" y="406"/>
                    <a:pt x="20986" y="406"/>
                    <a:pt x="21209" y="433"/>
                  </a:cubicBezTo>
                  <a:cubicBezTo>
                    <a:pt x="21433" y="460"/>
                    <a:pt x="21600" y="514"/>
                    <a:pt x="21433" y="643"/>
                  </a:cubicBezTo>
                  <a:cubicBezTo>
                    <a:pt x="21265" y="771"/>
                    <a:pt x="20763" y="974"/>
                    <a:pt x="20065" y="1292"/>
                  </a:cubicBezTo>
                  <a:cubicBezTo>
                    <a:pt x="19367" y="1611"/>
                    <a:pt x="18474" y="2044"/>
                    <a:pt x="17665" y="2531"/>
                  </a:cubicBezTo>
                  <a:cubicBezTo>
                    <a:pt x="16856" y="3018"/>
                    <a:pt x="16130" y="3559"/>
                    <a:pt x="15544" y="4053"/>
                  </a:cubicBezTo>
                  <a:cubicBezTo>
                    <a:pt x="14958" y="4547"/>
                    <a:pt x="14512" y="4994"/>
                    <a:pt x="14233" y="5447"/>
                  </a:cubicBezTo>
                  <a:cubicBezTo>
                    <a:pt x="13953" y="5901"/>
                    <a:pt x="13842" y="6361"/>
                    <a:pt x="13702" y="6828"/>
                  </a:cubicBezTo>
                  <a:cubicBezTo>
                    <a:pt x="13563" y="7295"/>
                    <a:pt x="13395" y="7768"/>
                    <a:pt x="13284" y="8195"/>
                  </a:cubicBezTo>
                  <a:cubicBezTo>
                    <a:pt x="13172" y="8621"/>
                    <a:pt x="13116" y="9000"/>
                    <a:pt x="12893" y="9474"/>
                  </a:cubicBezTo>
                  <a:cubicBezTo>
                    <a:pt x="12670" y="9947"/>
                    <a:pt x="12279" y="10516"/>
                    <a:pt x="11944" y="11023"/>
                  </a:cubicBezTo>
                  <a:cubicBezTo>
                    <a:pt x="11609" y="11531"/>
                    <a:pt x="11330" y="11977"/>
                    <a:pt x="10995" y="12444"/>
                  </a:cubicBezTo>
                  <a:cubicBezTo>
                    <a:pt x="10660" y="12911"/>
                    <a:pt x="10270" y="13398"/>
                    <a:pt x="9795" y="13886"/>
                  </a:cubicBezTo>
                  <a:cubicBezTo>
                    <a:pt x="9321" y="14373"/>
                    <a:pt x="8763" y="14860"/>
                    <a:pt x="8233" y="15286"/>
                  </a:cubicBezTo>
                  <a:cubicBezTo>
                    <a:pt x="7702" y="15713"/>
                    <a:pt x="7200" y="16078"/>
                    <a:pt x="6586" y="16498"/>
                  </a:cubicBezTo>
                  <a:cubicBezTo>
                    <a:pt x="5972" y="16917"/>
                    <a:pt x="5247" y="17391"/>
                    <a:pt x="4716" y="17838"/>
                  </a:cubicBezTo>
                  <a:cubicBezTo>
                    <a:pt x="4186" y="18284"/>
                    <a:pt x="3851" y="18704"/>
                    <a:pt x="3544" y="19103"/>
                  </a:cubicBezTo>
                  <a:cubicBezTo>
                    <a:pt x="3237" y="19502"/>
                    <a:pt x="2958" y="19881"/>
                    <a:pt x="2707" y="20233"/>
                  </a:cubicBezTo>
                  <a:cubicBezTo>
                    <a:pt x="2456" y="20585"/>
                    <a:pt x="2233" y="20910"/>
                    <a:pt x="1981" y="21133"/>
                  </a:cubicBezTo>
                  <a:cubicBezTo>
                    <a:pt x="1730" y="21356"/>
                    <a:pt x="1451" y="21478"/>
                    <a:pt x="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4358587" y="525642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4326274" y="5154829"/>
              <a:ext cx="8433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19106" y="0"/>
                  </a:moveTo>
                  <a:cubicBezTo>
                    <a:pt x="20159" y="632"/>
                    <a:pt x="21213" y="1263"/>
                    <a:pt x="20950" y="1832"/>
                  </a:cubicBezTo>
                  <a:cubicBezTo>
                    <a:pt x="20686" y="2400"/>
                    <a:pt x="19106" y="2905"/>
                    <a:pt x="16998" y="3979"/>
                  </a:cubicBezTo>
                  <a:cubicBezTo>
                    <a:pt x="14891" y="5053"/>
                    <a:pt x="12257" y="6695"/>
                    <a:pt x="10150" y="8779"/>
                  </a:cubicBezTo>
                  <a:cubicBezTo>
                    <a:pt x="8042" y="10863"/>
                    <a:pt x="6462" y="13389"/>
                    <a:pt x="4618" y="15284"/>
                  </a:cubicBezTo>
                  <a:cubicBezTo>
                    <a:pt x="2774" y="17179"/>
                    <a:pt x="667" y="18442"/>
                    <a:pt x="140" y="19389"/>
                  </a:cubicBezTo>
                  <a:cubicBezTo>
                    <a:pt x="-387" y="20337"/>
                    <a:pt x="667" y="20968"/>
                    <a:pt x="1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7863787" y="3021229"/>
              <a:ext cx="50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58"/>
                    <a:pt x="7200" y="8116"/>
                    <a:pt x="10800" y="11716"/>
                  </a:cubicBezTo>
                  <a:cubicBezTo>
                    <a:pt x="14400" y="15316"/>
                    <a:pt x="18000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8078706" y="3053658"/>
              <a:ext cx="181271" cy="25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0761" fill="norm" stroke="1" extrusionOk="0">
                  <a:moveTo>
                    <a:pt x="12928" y="5647"/>
                  </a:moveTo>
                  <a:cubicBezTo>
                    <a:pt x="11741" y="4438"/>
                    <a:pt x="10554" y="3228"/>
                    <a:pt x="8536" y="3055"/>
                  </a:cubicBezTo>
                  <a:cubicBezTo>
                    <a:pt x="6519" y="2882"/>
                    <a:pt x="3671" y="3746"/>
                    <a:pt x="1890" y="6511"/>
                  </a:cubicBezTo>
                  <a:cubicBezTo>
                    <a:pt x="110" y="9276"/>
                    <a:pt x="-602" y="13942"/>
                    <a:pt x="585" y="16966"/>
                  </a:cubicBezTo>
                  <a:cubicBezTo>
                    <a:pt x="1772" y="19990"/>
                    <a:pt x="4857" y="21372"/>
                    <a:pt x="8418" y="20508"/>
                  </a:cubicBezTo>
                  <a:cubicBezTo>
                    <a:pt x="11978" y="19644"/>
                    <a:pt x="16013" y="16534"/>
                    <a:pt x="18268" y="13164"/>
                  </a:cubicBezTo>
                  <a:cubicBezTo>
                    <a:pt x="20523" y="9794"/>
                    <a:pt x="20998" y="6166"/>
                    <a:pt x="19336" y="3660"/>
                  </a:cubicBezTo>
                  <a:cubicBezTo>
                    <a:pt x="17675" y="1154"/>
                    <a:pt x="13877" y="-228"/>
                    <a:pt x="10554" y="31"/>
                  </a:cubicBezTo>
                  <a:cubicBezTo>
                    <a:pt x="7231" y="290"/>
                    <a:pt x="4383" y="2191"/>
                    <a:pt x="3671" y="4006"/>
                  </a:cubicBezTo>
                  <a:cubicBezTo>
                    <a:pt x="2958" y="5820"/>
                    <a:pt x="4383" y="7548"/>
                    <a:pt x="5807" y="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8374109" y="3080788"/>
              <a:ext cx="220645" cy="24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016" fill="norm" stroke="1" extrusionOk="0">
                  <a:moveTo>
                    <a:pt x="17181" y="2495"/>
                  </a:moveTo>
                  <a:cubicBezTo>
                    <a:pt x="15181" y="1415"/>
                    <a:pt x="13181" y="335"/>
                    <a:pt x="11281" y="65"/>
                  </a:cubicBezTo>
                  <a:cubicBezTo>
                    <a:pt x="9381" y="-205"/>
                    <a:pt x="7581" y="335"/>
                    <a:pt x="5581" y="2225"/>
                  </a:cubicBezTo>
                  <a:cubicBezTo>
                    <a:pt x="3581" y="4115"/>
                    <a:pt x="1381" y="7355"/>
                    <a:pt x="481" y="10595"/>
                  </a:cubicBezTo>
                  <a:cubicBezTo>
                    <a:pt x="-419" y="13835"/>
                    <a:pt x="-19" y="17075"/>
                    <a:pt x="1381" y="18965"/>
                  </a:cubicBezTo>
                  <a:cubicBezTo>
                    <a:pt x="2781" y="20855"/>
                    <a:pt x="5181" y="21395"/>
                    <a:pt x="8181" y="20765"/>
                  </a:cubicBezTo>
                  <a:cubicBezTo>
                    <a:pt x="11181" y="20135"/>
                    <a:pt x="14781" y="18335"/>
                    <a:pt x="17281" y="15545"/>
                  </a:cubicBezTo>
                  <a:cubicBezTo>
                    <a:pt x="19781" y="12755"/>
                    <a:pt x="21181" y="8975"/>
                    <a:pt x="20781" y="6275"/>
                  </a:cubicBezTo>
                  <a:cubicBezTo>
                    <a:pt x="20381" y="3575"/>
                    <a:pt x="18181" y="1955"/>
                    <a:pt x="14781" y="1595"/>
                  </a:cubicBezTo>
                  <a:cubicBezTo>
                    <a:pt x="11381" y="1235"/>
                    <a:pt x="6781" y="2135"/>
                    <a:pt x="2181" y="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8543237" y="4916423"/>
              <a:ext cx="2032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50" y="2735"/>
                    <a:pt x="11700" y="-1585"/>
                    <a:pt x="15300" y="575"/>
                  </a:cubicBezTo>
                  <a:cubicBezTo>
                    <a:pt x="18900" y="2735"/>
                    <a:pt x="2025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7412937" y="4215029"/>
              <a:ext cx="25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00"/>
                    <a:pt x="14400" y="8800"/>
                    <a:pt x="18000" y="12400"/>
                  </a:cubicBezTo>
                  <a:cubicBezTo>
                    <a:pt x="21600" y="16000"/>
                    <a:pt x="216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7660587" y="4171430"/>
              <a:ext cx="288196" cy="37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0" fill="norm" stroke="1" extrusionOk="0">
                  <a:moveTo>
                    <a:pt x="20339" y="2112"/>
                  </a:moveTo>
                  <a:cubicBezTo>
                    <a:pt x="20969" y="1392"/>
                    <a:pt x="21600" y="672"/>
                    <a:pt x="21442" y="312"/>
                  </a:cubicBezTo>
                  <a:cubicBezTo>
                    <a:pt x="21285" y="-48"/>
                    <a:pt x="20339" y="-48"/>
                    <a:pt x="18053" y="72"/>
                  </a:cubicBezTo>
                  <a:cubicBezTo>
                    <a:pt x="15766" y="192"/>
                    <a:pt x="12140" y="432"/>
                    <a:pt x="9066" y="792"/>
                  </a:cubicBezTo>
                  <a:cubicBezTo>
                    <a:pt x="5991" y="1152"/>
                    <a:pt x="3469" y="1632"/>
                    <a:pt x="1971" y="2112"/>
                  </a:cubicBezTo>
                  <a:cubicBezTo>
                    <a:pt x="473" y="2592"/>
                    <a:pt x="0" y="3072"/>
                    <a:pt x="0" y="4032"/>
                  </a:cubicBezTo>
                  <a:cubicBezTo>
                    <a:pt x="0" y="4992"/>
                    <a:pt x="473" y="6432"/>
                    <a:pt x="867" y="7512"/>
                  </a:cubicBezTo>
                  <a:cubicBezTo>
                    <a:pt x="1261" y="8592"/>
                    <a:pt x="1577" y="9312"/>
                    <a:pt x="1813" y="9972"/>
                  </a:cubicBezTo>
                  <a:cubicBezTo>
                    <a:pt x="2050" y="10632"/>
                    <a:pt x="2207" y="11232"/>
                    <a:pt x="2680" y="11472"/>
                  </a:cubicBezTo>
                  <a:cubicBezTo>
                    <a:pt x="3153" y="11712"/>
                    <a:pt x="3942" y="11592"/>
                    <a:pt x="5203" y="11472"/>
                  </a:cubicBezTo>
                  <a:cubicBezTo>
                    <a:pt x="6464" y="11352"/>
                    <a:pt x="8199" y="11232"/>
                    <a:pt x="9854" y="11832"/>
                  </a:cubicBezTo>
                  <a:cubicBezTo>
                    <a:pt x="11509" y="12432"/>
                    <a:pt x="13086" y="13752"/>
                    <a:pt x="13638" y="15252"/>
                  </a:cubicBezTo>
                  <a:cubicBezTo>
                    <a:pt x="14190" y="16752"/>
                    <a:pt x="13717" y="18432"/>
                    <a:pt x="12534" y="19512"/>
                  </a:cubicBezTo>
                  <a:cubicBezTo>
                    <a:pt x="11352" y="20592"/>
                    <a:pt x="9460" y="21072"/>
                    <a:pt x="8041" y="21312"/>
                  </a:cubicBezTo>
                  <a:cubicBezTo>
                    <a:pt x="6622" y="21552"/>
                    <a:pt x="5676" y="21552"/>
                    <a:pt x="4888" y="21372"/>
                  </a:cubicBezTo>
                  <a:cubicBezTo>
                    <a:pt x="4099" y="21192"/>
                    <a:pt x="3469" y="20832"/>
                    <a:pt x="3311" y="20352"/>
                  </a:cubicBezTo>
                  <a:cubicBezTo>
                    <a:pt x="3153" y="19872"/>
                    <a:pt x="3469" y="19272"/>
                    <a:pt x="4651" y="18852"/>
                  </a:cubicBezTo>
                  <a:cubicBezTo>
                    <a:pt x="5834" y="18432"/>
                    <a:pt x="7883" y="18192"/>
                    <a:pt x="9933" y="17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8058649" y="4275107"/>
              <a:ext cx="297734" cy="26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155" fill="norm" stroke="1" extrusionOk="0">
                  <a:moveTo>
                    <a:pt x="18141" y="5294"/>
                  </a:moveTo>
                  <a:cubicBezTo>
                    <a:pt x="17541" y="3787"/>
                    <a:pt x="16941" y="2280"/>
                    <a:pt x="16341" y="1275"/>
                  </a:cubicBezTo>
                  <a:cubicBezTo>
                    <a:pt x="15741" y="270"/>
                    <a:pt x="15141" y="-232"/>
                    <a:pt x="13566" y="103"/>
                  </a:cubicBezTo>
                  <a:cubicBezTo>
                    <a:pt x="11991" y="438"/>
                    <a:pt x="9441" y="1610"/>
                    <a:pt x="6966" y="3703"/>
                  </a:cubicBezTo>
                  <a:cubicBezTo>
                    <a:pt x="4491" y="5796"/>
                    <a:pt x="2091" y="8810"/>
                    <a:pt x="891" y="11321"/>
                  </a:cubicBezTo>
                  <a:cubicBezTo>
                    <a:pt x="-309" y="13833"/>
                    <a:pt x="-309" y="15842"/>
                    <a:pt x="966" y="17601"/>
                  </a:cubicBezTo>
                  <a:cubicBezTo>
                    <a:pt x="2241" y="19359"/>
                    <a:pt x="4791" y="20866"/>
                    <a:pt x="7866" y="21117"/>
                  </a:cubicBezTo>
                  <a:cubicBezTo>
                    <a:pt x="10941" y="21368"/>
                    <a:pt x="14541" y="20363"/>
                    <a:pt x="17016" y="18354"/>
                  </a:cubicBezTo>
                  <a:cubicBezTo>
                    <a:pt x="19491" y="16345"/>
                    <a:pt x="20841" y="13331"/>
                    <a:pt x="21066" y="10401"/>
                  </a:cubicBezTo>
                  <a:cubicBezTo>
                    <a:pt x="21291" y="7470"/>
                    <a:pt x="20391" y="4624"/>
                    <a:pt x="17916" y="3452"/>
                  </a:cubicBezTo>
                  <a:cubicBezTo>
                    <a:pt x="15441" y="2280"/>
                    <a:pt x="11391" y="2782"/>
                    <a:pt x="7341" y="3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7208605" y="5036134"/>
              <a:ext cx="312283" cy="28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95" fill="norm" stroke="1" extrusionOk="0">
                  <a:moveTo>
                    <a:pt x="1829" y="2235"/>
                  </a:moveTo>
                  <a:cubicBezTo>
                    <a:pt x="3143" y="1441"/>
                    <a:pt x="4456" y="647"/>
                    <a:pt x="5843" y="250"/>
                  </a:cubicBezTo>
                  <a:cubicBezTo>
                    <a:pt x="7229" y="-147"/>
                    <a:pt x="8689" y="-147"/>
                    <a:pt x="9564" y="806"/>
                  </a:cubicBezTo>
                  <a:cubicBezTo>
                    <a:pt x="10440" y="1759"/>
                    <a:pt x="10732" y="3665"/>
                    <a:pt x="9929" y="6127"/>
                  </a:cubicBezTo>
                  <a:cubicBezTo>
                    <a:pt x="9127" y="8588"/>
                    <a:pt x="7229" y="11606"/>
                    <a:pt x="5624" y="13909"/>
                  </a:cubicBezTo>
                  <a:cubicBezTo>
                    <a:pt x="4018" y="16212"/>
                    <a:pt x="2705" y="17800"/>
                    <a:pt x="1683" y="18991"/>
                  </a:cubicBezTo>
                  <a:cubicBezTo>
                    <a:pt x="662" y="20182"/>
                    <a:pt x="-68" y="20977"/>
                    <a:pt x="5" y="21215"/>
                  </a:cubicBezTo>
                  <a:cubicBezTo>
                    <a:pt x="78" y="21453"/>
                    <a:pt x="954" y="21135"/>
                    <a:pt x="3654" y="20579"/>
                  </a:cubicBezTo>
                  <a:cubicBezTo>
                    <a:pt x="6354" y="20024"/>
                    <a:pt x="10878" y="19229"/>
                    <a:pt x="14162" y="18753"/>
                  </a:cubicBezTo>
                  <a:cubicBezTo>
                    <a:pt x="17446" y="18277"/>
                    <a:pt x="19489" y="18118"/>
                    <a:pt x="21532" y="17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7596502" y="5017460"/>
              <a:ext cx="184736" cy="28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6" fill="norm" stroke="1" extrusionOk="0">
                  <a:moveTo>
                    <a:pt x="21422" y="772"/>
                  </a:moveTo>
                  <a:cubicBezTo>
                    <a:pt x="20440" y="299"/>
                    <a:pt x="19458" y="-174"/>
                    <a:pt x="16267" y="62"/>
                  </a:cubicBezTo>
                  <a:cubicBezTo>
                    <a:pt x="13077" y="299"/>
                    <a:pt x="7677" y="1245"/>
                    <a:pt x="4486" y="1954"/>
                  </a:cubicBezTo>
                  <a:cubicBezTo>
                    <a:pt x="1295" y="2664"/>
                    <a:pt x="313" y="3137"/>
                    <a:pt x="67" y="4241"/>
                  </a:cubicBezTo>
                  <a:cubicBezTo>
                    <a:pt x="-178" y="5344"/>
                    <a:pt x="313" y="7079"/>
                    <a:pt x="436" y="8576"/>
                  </a:cubicBezTo>
                  <a:cubicBezTo>
                    <a:pt x="558" y="10074"/>
                    <a:pt x="313" y="11335"/>
                    <a:pt x="681" y="11730"/>
                  </a:cubicBezTo>
                  <a:cubicBezTo>
                    <a:pt x="1049" y="12124"/>
                    <a:pt x="2031" y="11651"/>
                    <a:pt x="3872" y="11414"/>
                  </a:cubicBezTo>
                  <a:cubicBezTo>
                    <a:pt x="5713" y="11178"/>
                    <a:pt x="8413" y="11178"/>
                    <a:pt x="10377" y="11335"/>
                  </a:cubicBezTo>
                  <a:cubicBezTo>
                    <a:pt x="12340" y="11493"/>
                    <a:pt x="13567" y="11808"/>
                    <a:pt x="14549" y="12360"/>
                  </a:cubicBezTo>
                  <a:cubicBezTo>
                    <a:pt x="15531" y="12912"/>
                    <a:pt x="16267" y="13700"/>
                    <a:pt x="16022" y="15041"/>
                  </a:cubicBezTo>
                  <a:cubicBezTo>
                    <a:pt x="15777" y="16381"/>
                    <a:pt x="14549" y="18273"/>
                    <a:pt x="12217" y="19534"/>
                  </a:cubicBezTo>
                  <a:cubicBezTo>
                    <a:pt x="9886" y="20795"/>
                    <a:pt x="6449" y="21426"/>
                    <a:pt x="4363" y="21426"/>
                  </a:cubicBezTo>
                  <a:cubicBezTo>
                    <a:pt x="2277" y="21426"/>
                    <a:pt x="1540" y="20795"/>
                    <a:pt x="804" y="2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7899435" y="5042603"/>
              <a:ext cx="253215" cy="29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6" fill="norm" stroke="1" extrusionOk="0">
                  <a:moveTo>
                    <a:pt x="15482" y="2133"/>
                  </a:moveTo>
                  <a:cubicBezTo>
                    <a:pt x="14955" y="1372"/>
                    <a:pt x="14428" y="612"/>
                    <a:pt x="13726" y="231"/>
                  </a:cubicBezTo>
                  <a:cubicBezTo>
                    <a:pt x="13023" y="-149"/>
                    <a:pt x="12145" y="-149"/>
                    <a:pt x="10477" y="916"/>
                  </a:cubicBezTo>
                  <a:cubicBezTo>
                    <a:pt x="8809" y="1981"/>
                    <a:pt x="6350" y="4110"/>
                    <a:pt x="4331" y="6924"/>
                  </a:cubicBezTo>
                  <a:cubicBezTo>
                    <a:pt x="2311" y="9738"/>
                    <a:pt x="731" y="13237"/>
                    <a:pt x="204" y="15671"/>
                  </a:cubicBezTo>
                  <a:cubicBezTo>
                    <a:pt x="-323" y="18105"/>
                    <a:pt x="204" y="19474"/>
                    <a:pt x="1433" y="20310"/>
                  </a:cubicBezTo>
                  <a:cubicBezTo>
                    <a:pt x="2662" y="21147"/>
                    <a:pt x="4594" y="21451"/>
                    <a:pt x="7316" y="20690"/>
                  </a:cubicBezTo>
                  <a:cubicBezTo>
                    <a:pt x="10038" y="19930"/>
                    <a:pt x="13550" y="18105"/>
                    <a:pt x="16009" y="15595"/>
                  </a:cubicBezTo>
                  <a:cubicBezTo>
                    <a:pt x="18467" y="13085"/>
                    <a:pt x="19872" y="9890"/>
                    <a:pt x="20575" y="7837"/>
                  </a:cubicBezTo>
                  <a:cubicBezTo>
                    <a:pt x="21277" y="5783"/>
                    <a:pt x="21277" y="4871"/>
                    <a:pt x="19433" y="4034"/>
                  </a:cubicBezTo>
                  <a:cubicBezTo>
                    <a:pt x="17589" y="3197"/>
                    <a:pt x="13901" y="2437"/>
                    <a:pt x="10214" y="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3209237" y="5000689"/>
              <a:ext cx="18625" cy="27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06" fill="norm" stroke="1" extrusionOk="0">
                  <a:moveTo>
                    <a:pt x="0" y="1125"/>
                  </a:moveTo>
                  <a:cubicBezTo>
                    <a:pt x="7200" y="466"/>
                    <a:pt x="14400" y="-194"/>
                    <a:pt x="18000" y="53"/>
                  </a:cubicBezTo>
                  <a:cubicBezTo>
                    <a:pt x="21600" y="301"/>
                    <a:pt x="21600" y="1455"/>
                    <a:pt x="20400" y="3928"/>
                  </a:cubicBezTo>
                  <a:cubicBezTo>
                    <a:pt x="19200" y="6401"/>
                    <a:pt x="16800" y="10194"/>
                    <a:pt x="15600" y="13327"/>
                  </a:cubicBezTo>
                  <a:cubicBezTo>
                    <a:pt x="14400" y="16459"/>
                    <a:pt x="14400" y="18933"/>
                    <a:pt x="144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3346306" y="4996029"/>
              <a:ext cx="148682" cy="25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34" fill="norm" stroke="1" extrusionOk="0">
                  <a:moveTo>
                    <a:pt x="18373" y="540"/>
                  </a:moveTo>
                  <a:cubicBezTo>
                    <a:pt x="16873" y="183"/>
                    <a:pt x="15373" y="-174"/>
                    <a:pt x="14473" y="94"/>
                  </a:cubicBezTo>
                  <a:cubicBezTo>
                    <a:pt x="13573" y="362"/>
                    <a:pt x="13273" y="1254"/>
                    <a:pt x="11623" y="3932"/>
                  </a:cubicBezTo>
                  <a:cubicBezTo>
                    <a:pt x="9973" y="6609"/>
                    <a:pt x="6973" y="11072"/>
                    <a:pt x="5023" y="13750"/>
                  </a:cubicBezTo>
                  <a:cubicBezTo>
                    <a:pt x="3073" y="16428"/>
                    <a:pt x="2173" y="17320"/>
                    <a:pt x="1273" y="18302"/>
                  </a:cubicBezTo>
                  <a:cubicBezTo>
                    <a:pt x="373" y="19284"/>
                    <a:pt x="-527" y="20355"/>
                    <a:pt x="373" y="20890"/>
                  </a:cubicBezTo>
                  <a:cubicBezTo>
                    <a:pt x="1273" y="21426"/>
                    <a:pt x="3973" y="21426"/>
                    <a:pt x="7723" y="21158"/>
                  </a:cubicBezTo>
                  <a:cubicBezTo>
                    <a:pt x="11473" y="20890"/>
                    <a:pt x="16273" y="20355"/>
                    <a:pt x="21073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3464087" y="5142129"/>
              <a:ext cx="37251" cy="15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21" fill="norm" stroke="1" extrusionOk="0">
                  <a:moveTo>
                    <a:pt x="6718" y="0"/>
                  </a:moveTo>
                  <a:cubicBezTo>
                    <a:pt x="4318" y="5400"/>
                    <a:pt x="1918" y="10800"/>
                    <a:pt x="718" y="14495"/>
                  </a:cubicBezTo>
                  <a:cubicBezTo>
                    <a:pt x="-482" y="18189"/>
                    <a:pt x="-482" y="20179"/>
                    <a:pt x="3118" y="20889"/>
                  </a:cubicBezTo>
                  <a:cubicBezTo>
                    <a:pt x="6718" y="21600"/>
                    <a:pt x="13918" y="21032"/>
                    <a:pt x="2111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3624941" y="5054986"/>
              <a:ext cx="177275" cy="21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42" fill="norm" stroke="1" extrusionOk="0">
                  <a:moveTo>
                    <a:pt x="18486" y="4072"/>
                  </a:moveTo>
                  <a:cubicBezTo>
                    <a:pt x="17984" y="3063"/>
                    <a:pt x="17482" y="2053"/>
                    <a:pt x="16100" y="1145"/>
                  </a:cubicBezTo>
                  <a:cubicBezTo>
                    <a:pt x="14719" y="236"/>
                    <a:pt x="12458" y="-571"/>
                    <a:pt x="9821" y="539"/>
                  </a:cubicBezTo>
                  <a:cubicBezTo>
                    <a:pt x="7184" y="1650"/>
                    <a:pt x="4170" y="4678"/>
                    <a:pt x="2286" y="7807"/>
                  </a:cubicBezTo>
                  <a:cubicBezTo>
                    <a:pt x="402" y="10936"/>
                    <a:pt x="-351" y="14165"/>
                    <a:pt x="151" y="16689"/>
                  </a:cubicBezTo>
                  <a:cubicBezTo>
                    <a:pt x="654" y="19212"/>
                    <a:pt x="2412" y="21029"/>
                    <a:pt x="5802" y="20827"/>
                  </a:cubicBezTo>
                  <a:cubicBezTo>
                    <a:pt x="9193" y="20625"/>
                    <a:pt x="14216" y="18405"/>
                    <a:pt x="17230" y="15679"/>
                  </a:cubicBezTo>
                  <a:cubicBezTo>
                    <a:pt x="20244" y="12954"/>
                    <a:pt x="21249" y="9724"/>
                    <a:pt x="20998" y="7100"/>
                  </a:cubicBezTo>
                  <a:cubicBezTo>
                    <a:pt x="20747" y="4476"/>
                    <a:pt x="19240" y="2457"/>
                    <a:pt x="16854" y="1750"/>
                  </a:cubicBezTo>
                  <a:cubicBezTo>
                    <a:pt x="14468" y="1044"/>
                    <a:pt x="11202" y="1650"/>
                    <a:pt x="7937" y="2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5253937" y="4945642"/>
              <a:ext cx="34268" cy="3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442" fill="norm" stroke="1" extrusionOk="0">
                  <a:moveTo>
                    <a:pt x="0" y="382"/>
                  </a:moveTo>
                  <a:cubicBezTo>
                    <a:pt x="6353" y="112"/>
                    <a:pt x="12706" y="-158"/>
                    <a:pt x="16518" y="112"/>
                  </a:cubicBezTo>
                  <a:cubicBezTo>
                    <a:pt x="20329" y="382"/>
                    <a:pt x="21600" y="1192"/>
                    <a:pt x="19694" y="3420"/>
                  </a:cubicBezTo>
                  <a:cubicBezTo>
                    <a:pt x="17788" y="5647"/>
                    <a:pt x="12706" y="9292"/>
                    <a:pt x="8894" y="12532"/>
                  </a:cubicBezTo>
                  <a:cubicBezTo>
                    <a:pt x="5082" y="15772"/>
                    <a:pt x="2541" y="18607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5368237" y="4964329"/>
              <a:ext cx="31751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0"/>
                  </a:moveTo>
                  <a:cubicBezTo>
                    <a:pt x="14400" y="4438"/>
                    <a:pt x="7200" y="8877"/>
                    <a:pt x="3600" y="12132"/>
                  </a:cubicBezTo>
                  <a:cubicBezTo>
                    <a:pt x="0" y="15386"/>
                    <a:pt x="0" y="17458"/>
                    <a:pt x="0" y="18863"/>
                  </a:cubicBezTo>
                  <a:cubicBezTo>
                    <a:pt x="0" y="20268"/>
                    <a:pt x="0" y="21008"/>
                    <a:pt x="3600" y="21304"/>
                  </a:cubicBezTo>
                  <a:cubicBezTo>
                    <a:pt x="7200" y="21600"/>
                    <a:pt x="14400" y="21452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5519424" y="4983814"/>
              <a:ext cx="200515" cy="25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49" fill="norm" stroke="1" extrusionOk="0">
                  <a:moveTo>
                    <a:pt x="16829" y="3125"/>
                  </a:moveTo>
                  <a:cubicBezTo>
                    <a:pt x="17051" y="2247"/>
                    <a:pt x="17274" y="1368"/>
                    <a:pt x="16829" y="754"/>
                  </a:cubicBezTo>
                  <a:cubicBezTo>
                    <a:pt x="16383" y="139"/>
                    <a:pt x="15270" y="-212"/>
                    <a:pt x="13823" y="139"/>
                  </a:cubicBezTo>
                  <a:cubicBezTo>
                    <a:pt x="12375" y="490"/>
                    <a:pt x="10594" y="1544"/>
                    <a:pt x="8367" y="3739"/>
                  </a:cubicBezTo>
                  <a:cubicBezTo>
                    <a:pt x="6140" y="5934"/>
                    <a:pt x="3468" y="9271"/>
                    <a:pt x="1909" y="11993"/>
                  </a:cubicBezTo>
                  <a:cubicBezTo>
                    <a:pt x="350" y="14715"/>
                    <a:pt x="-95" y="16822"/>
                    <a:pt x="16" y="18227"/>
                  </a:cubicBezTo>
                  <a:cubicBezTo>
                    <a:pt x="128" y="19632"/>
                    <a:pt x="796" y="20334"/>
                    <a:pt x="2466" y="20773"/>
                  </a:cubicBezTo>
                  <a:cubicBezTo>
                    <a:pt x="4136" y="21212"/>
                    <a:pt x="6808" y="21388"/>
                    <a:pt x="9258" y="21125"/>
                  </a:cubicBezTo>
                  <a:cubicBezTo>
                    <a:pt x="11707" y="20861"/>
                    <a:pt x="13934" y="20159"/>
                    <a:pt x="16049" y="18051"/>
                  </a:cubicBezTo>
                  <a:cubicBezTo>
                    <a:pt x="18165" y="15944"/>
                    <a:pt x="20169" y="12432"/>
                    <a:pt x="20837" y="9622"/>
                  </a:cubicBezTo>
                  <a:cubicBezTo>
                    <a:pt x="21505" y="6812"/>
                    <a:pt x="20837" y="4705"/>
                    <a:pt x="19278" y="3388"/>
                  </a:cubicBezTo>
                  <a:cubicBezTo>
                    <a:pt x="17719" y="2071"/>
                    <a:pt x="15270" y="1544"/>
                    <a:pt x="13377" y="1281"/>
                  </a:cubicBezTo>
                  <a:cubicBezTo>
                    <a:pt x="11484" y="1017"/>
                    <a:pt x="10148" y="1017"/>
                    <a:pt x="8812" y="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4429" y="63041"/>
              <a:ext cx="2887652" cy="1278068"/>
            </a:xfrm>
            <a:prstGeom prst="rect">
              <a:avLst/>
            </a:prstGeom>
            <a:effectLst/>
          </p:spPr>
        </p:pic>
        <p:pic>
          <p:nvPicPr>
            <p:cNvPr id="269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24448" y="-12700"/>
              <a:ext cx="1641538" cy="973047"/>
            </a:xfrm>
            <a:prstGeom prst="rect">
              <a:avLst/>
            </a:prstGeom>
            <a:effectLst/>
          </p:spPr>
        </p:pic>
        <p:pic>
          <p:nvPicPr>
            <p:cNvPr id="269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70984" y="4742991"/>
              <a:ext cx="1304507" cy="797481"/>
            </a:xfrm>
            <a:prstGeom prst="rect">
              <a:avLst/>
            </a:prstGeom>
            <a:effectLst/>
          </p:spPr>
        </p:pic>
        <p:pic>
          <p:nvPicPr>
            <p:cNvPr id="269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62850" y="4709118"/>
              <a:ext cx="1024119" cy="718260"/>
            </a:xfrm>
            <a:prstGeom prst="rect">
              <a:avLst/>
            </a:prstGeom>
            <a:effectLst/>
          </p:spPr>
        </p:pic>
        <p:pic>
          <p:nvPicPr>
            <p:cNvPr id="26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087878" y="3831660"/>
              <a:ext cx="1402985" cy="963737"/>
            </a:xfrm>
            <a:prstGeom prst="rect">
              <a:avLst/>
            </a:prstGeom>
            <a:effectLst/>
          </p:spPr>
        </p:pic>
        <p:pic>
          <p:nvPicPr>
            <p:cNvPr id="26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30613" y="5859679"/>
              <a:ext cx="69125" cy="263616"/>
            </a:xfrm>
            <a:prstGeom prst="rect">
              <a:avLst/>
            </a:prstGeom>
            <a:effectLst/>
          </p:spPr>
        </p:pic>
        <p:pic>
          <p:nvPicPr>
            <p:cNvPr id="27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67940" y="5834279"/>
              <a:ext cx="147698" cy="279401"/>
            </a:xfrm>
            <a:prstGeom prst="rect">
              <a:avLst/>
            </a:prstGeom>
            <a:effectLst/>
          </p:spPr>
        </p:pic>
        <p:pic>
          <p:nvPicPr>
            <p:cNvPr id="270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32170" y="5902236"/>
              <a:ext cx="143102" cy="193326"/>
            </a:xfrm>
            <a:prstGeom prst="rect">
              <a:avLst/>
            </a:prstGeom>
            <a:effectLst/>
          </p:spPr>
        </p:pic>
        <p:pic>
          <p:nvPicPr>
            <p:cNvPr id="27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28287" y="6223960"/>
              <a:ext cx="444501" cy="99270"/>
            </a:xfrm>
            <a:prstGeom prst="rect">
              <a:avLst/>
            </a:prstGeom>
            <a:effectLst/>
          </p:spPr>
        </p:pic>
        <p:pic>
          <p:nvPicPr>
            <p:cNvPr id="27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04487" y="6349809"/>
              <a:ext cx="254001" cy="162598"/>
            </a:xfrm>
            <a:prstGeom prst="rect">
              <a:avLst/>
            </a:prstGeom>
            <a:effectLst/>
          </p:spPr>
        </p:pic>
        <p:pic>
          <p:nvPicPr>
            <p:cNvPr id="270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03058" y="6323229"/>
              <a:ext cx="118082" cy="209551"/>
            </a:xfrm>
            <a:prstGeom prst="rect">
              <a:avLst/>
            </a:prstGeom>
            <a:effectLst/>
          </p:spPr>
        </p:pic>
        <p:pic>
          <p:nvPicPr>
            <p:cNvPr id="271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539437" y="6314202"/>
              <a:ext cx="158751" cy="47128"/>
            </a:xfrm>
            <a:prstGeom prst="rect">
              <a:avLst/>
            </a:prstGeom>
            <a:effectLst/>
          </p:spPr>
        </p:pic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93953" y="6310529"/>
              <a:ext cx="169598" cy="176095"/>
            </a:xfrm>
            <a:prstGeom prst="rect">
              <a:avLst/>
            </a:prstGeom>
            <a:effectLst/>
          </p:spPr>
        </p:pic>
        <p:pic>
          <p:nvPicPr>
            <p:cNvPr id="271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11087" y="5840629"/>
              <a:ext cx="57151" cy="209551"/>
            </a:xfrm>
            <a:prstGeom prst="rect">
              <a:avLst/>
            </a:prstGeom>
            <a:effectLst/>
          </p:spPr>
        </p:pic>
        <p:pic>
          <p:nvPicPr>
            <p:cNvPr id="271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12687" y="5827929"/>
              <a:ext cx="44451" cy="234951"/>
            </a:xfrm>
            <a:prstGeom prst="rect">
              <a:avLst/>
            </a:prstGeom>
            <a:effectLst/>
          </p:spPr>
        </p:pic>
        <p:pic>
          <p:nvPicPr>
            <p:cNvPr id="27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476187" y="5849053"/>
              <a:ext cx="206428" cy="174002"/>
            </a:xfrm>
            <a:prstGeom prst="rect">
              <a:avLst/>
            </a:prstGeom>
            <a:effectLst/>
          </p:spPr>
        </p:pic>
        <p:pic>
          <p:nvPicPr>
            <p:cNvPr id="27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33287" y="6095625"/>
              <a:ext cx="609601" cy="119655"/>
            </a:xfrm>
            <a:prstGeom prst="rect">
              <a:avLst/>
            </a:prstGeom>
            <a:effectLst/>
          </p:spPr>
        </p:pic>
        <p:pic>
          <p:nvPicPr>
            <p:cNvPr id="27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52807" y="6302717"/>
              <a:ext cx="229731" cy="196726"/>
            </a:xfrm>
            <a:prstGeom prst="rect">
              <a:avLst/>
            </a:prstGeom>
            <a:effectLst/>
          </p:spPr>
        </p:pic>
        <p:pic>
          <p:nvPicPr>
            <p:cNvPr id="272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67936" y="6281694"/>
              <a:ext cx="116861" cy="219336"/>
            </a:xfrm>
            <a:prstGeom prst="rect">
              <a:avLst/>
            </a:prstGeom>
            <a:effectLst/>
          </p:spPr>
        </p:pic>
        <p:pic>
          <p:nvPicPr>
            <p:cNvPr id="272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26987" y="6247029"/>
              <a:ext cx="203201" cy="69851"/>
            </a:xfrm>
            <a:prstGeom prst="rect">
              <a:avLst/>
            </a:prstGeom>
            <a:effectLst/>
          </p:spPr>
        </p:pic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59361" y="6278779"/>
              <a:ext cx="195133" cy="191050"/>
            </a:xfrm>
            <a:prstGeom prst="rect">
              <a:avLst/>
            </a:prstGeom>
            <a:effectLst/>
          </p:spPr>
        </p:pic>
        <p:pic>
          <p:nvPicPr>
            <p:cNvPr id="273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92872" y="5715746"/>
              <a:ext cx="1435583" cy="1068653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745687" y="3795929"/>
              <a:ext cx="63501" cy="215901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44318" y="3767852"/>
              <a:ext cx="168070" cy="199528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77333" y="3795929"/>
              <a:ext cx="133036" cy="170005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34637" y="3789579"/>
              <a:ext cx="215901" cy="165101"/>
            </a:xfrm>
            <a:prstGeom prst="rect">
              <a:avLst/>
            </a:prstGeom>
            <a:effectLst/>
          </p:spPr>
        </p:pic>
        <p:pic>
          <p:nvPicPr>
            <p:cNvPr id="274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27993" y="3793252"/>
              <a:ext cx="128895" cy="186828"/>
            </a:xfrm>
            <a:prstGeom prst="rect">
              <a:avLst/>
            </a:prstGeom>
            <a:effectLst/>
          </p:spPr>
        </p:pic>
        <p:pic>
          <p:nvPicPr>
            <p:cNvPr id="2742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26737" y="3738779"/>
              <a:ext cx="38101" cy="171451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22492" y="3700679"/>
              <a:ext cx="139196" cy="192659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76226" y="3783229"/>
              <a:ext cx="60062" cy="133351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87087" y="3751479"/>
              <a:ext cx="152572" cy="142965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361637" y="3990102"/>
              <a:ext cx="501651" cy="78878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25666" y="4107079"/>
              <a:ext cx="229672" cy="179959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93953" y="4111313"/>
              <a:ext cx="93679" cy="205317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729937" y="4100729"/>
              <a:ext cx="222251" cy="57151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935703" y="4107079"/>
              <a:ext cx="205941" cy="151458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847537" y="3770529"/>
              <a:ext cx="82551" cy="184151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994957" y="3767852"/>
              <a:ext cx="131981" cy="193178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968187" y="3769966"/>
              <a:ext cx="266701" cy="45014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93525" y="3770529"/>
              <a:ext cx="176568" cy="138643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450787" y="3745129"/>
              <a:ext cx="184151" cy="203201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493241" y="3770529"/>
              <a:ext cx="103597" cy="184151"/>
            </a:xfrm>
            <a:prstGeom prst="rect">
              <a:avLst/>
            </a:prstGeom>
            <a:effectLst/>
          </p:spPr>
        </p:pic>
        <p:pic>
          <p:nvPicPr>
            <p:cNvPr id="2772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825437" y="3738779"/>
              <a:ext cx="44451" cy="165101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895287" y="3745129"/>
              <a:ext cx="63501" cy="177801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015937" y="3748569"/>
              <a:ext cx="125990" cy="147826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53987" y="3929006"/>
              <a:ext cx="450851" cy="70124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17487" y="4082769"/>
              <a:ext cx="209551" cy="155545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914337" y="4098359"/>
              <a:ext cx="131431" cy="167471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971487" y="4086806"/>
              <a:ext cx="234951" cy="39324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138783" y="4100729"/>
              <a:ext cx="172714" cy="174273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650437" y="4478273"/>
              <a:ext cx="165101" cy="35207"/>
            </a:xfrm>
            <a:prstGeom prst="rect">
              <a:avLst/>
            </a:prstGeom>
            <a:effectLst/>
          </p:spPr>
        </p:pic>
        <p:pic>
          <p:nvPicPr>
            <p:cNvPr id="279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656787" y="4570629"/>
              <a:ext cx="203201" cy="57151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876825" y="4387290"/>
              <a:ext cx="167292" cy="249300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036143" y="4373779"/>
              <a:ext cx="128645" cy="189707"/>
            </a:xfrm>
            <a:prstGeom prst="rect">
              <a:avLst/>
            </a:prstGeom>
            <a:effectLst/>
          </p:spPr>
        </p:pic>
        <p:pic>
          <p:nvPicPr>
            <p:cNvPr id="2796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113987" y="4469029"/>
              <a:ext cx="44451" cy="152401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855774" y="4297579"/>
              <a:ext cx="220364" cy="285326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67416" y="4327524"/>
              <a:ext cx="199222" cy="305281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809187" y="2640229"/>
              <a:ext cx="50801" cy="209551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893020" y="2657619"/>
              <a:ext cx="93968" cy="144173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006982" y="2647050"/>
              <a:ext cx="149743" cy="120237"/>
            </a:xfrm>
            <a:prstGeom prst="rect">
              <a:avLst/>
            </a:prstGeom>
            <a:effectLst/>
          </p:spPr>
        </p:pic>
        <p:pic>
          <p:nvPicPr>
            <p:cNvPr id="2808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202887" y="2583079"/>
              <a:ext cx="196851" cy="171451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228287" y="2583079"/>
              <a:ext cx="139701" cy="241301"/>
            </a:xfrm>
            <a:prstGeom prst="rect">
              <a:avLst/>
            </a:prstGeom>
            <a:effectLst/>
          </p:spPr>
        </p:pic>
        <p:pic>
          <p:nvPicPr>
            <p:cNvPr id="2812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456887" y="2525929"/>
              <a:ext cx="57151" cy="190501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534533" y="2475129"/>
              <a:ext cx="144605" cy="205404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603932" y="2602129"/>
              <a:ext cx="68856" cy="120651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704537" y="2506879"/>
              <a:ext cx="137600" cy="167145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331771" y="2716429"/>
              <a:ext cx="493417" cy="155817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482287" y="2879909"/>
              <a:ext cx="190501" cy="153565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644123" y="2875179"/>
              <a:ext cx="119635" cy="190501"/>
            </a:xfrm>
            <a:prstGeom prst="rect">
              <a:avLst/>
            </a:prstGeom>
            <a:effectLst/>
          </p:spPr>
        </p:pic>
        <p:pic>
          <p:nvPicPr>
            <p:cNvPr id="2826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704537" y="2830729"/>
              <a:ext cx="146051" cy="76201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814033" y="2830729"/>
              <a:ext cx="168621" cy="172806"/>
            </a:xfrm>
            <a:prstGeom prst="rect">
              <a:avLst/>
            </a:prstGeom>
            <a:effectLst/>
          </p:spPr>
        </p:pic>
        <p:pic>
          <p:nvPicPr>
            <p:cNvPr id="283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859987" y="3270581"/>
              <a:ext cx="133351" cy="49099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796487" y="3414929"/>
              <a:ext cx="171451" cy="25401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111076" y="3253186"/>
              <a:ext cx="174362" cy="263344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342587" y="3258004"/>
              <a:ext cx="209551" cy="248737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421391" y="2988998"/>
              <a:ext cx="232597" cy="276989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538464" y="3154579"/>
              <a:ext cx="39324" cy="234951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772641" y="3014879"/>
              <a:ext cx="230597" cy="326368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876237" y="3205379"/>
              <a:ext cx="69851" cy="285751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897823" y="3056066"/>
              <a:ext cx="815311" cy="526081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212620" y="2822759"/>
              <a:ext cx="1160869" cy="703561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685255" y="4161795"/>
              <a:ext cx="788453" cy="583640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660050" y="4137113"/>
              <a:ext cx="824613" cy="634682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116041" y="6780429"/>
              <a:ext cx="68297" cy="412751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032883" y="6746268"/>
              <a:ext cx="645832" cy="489246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082737" y="6768246"/>
              <a:ext cx="243543" cy="329684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123480" y="6799479"/>
              <a:ext cx="232308" cy="241301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165335" y="6761379"/>
              <a:ext cx="355553" cy="407195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204028" y="6818529"/>
              <a:ext cx="297810" cy="296527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243858" y="6869329"/>
              <a:ext cx="277030" cy="251985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7314264" y="6926479"/>
              <a:ext cx="289174" cy="227149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442379" y="6970929"/>
              <a:ext cx="229911" cy="266701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863787" y="6701798"/>
              <a:ext cx="265479" cy="523132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927287" y="6983066"/>
              <a:ext cx="190501" cy="45014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072033" y="6925263"/>
              <a:ext cx="160055" cy="173799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284474" y="6678829"/>
              <a:ext cx="157164" cy="386343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219387" y="6541024"/>
              <a:ext cx="764333" cy="479152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254437" y="6786779"/>
              <a:ext cx="152401" cy="200793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384063" y="6824879"/>
              <a:ext cx="136741" cy="148342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561353" y="6539129"/>
              <a:ext cx="169335" cy="396966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9533574" y="6712395"/>
              <a:ext cx="529725" cy="322035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7114487" y="6107329"/>
              <a:ext cx="69851" cy="393701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060199" y="6057588"/>
              <a:ext cx="569138" cy="462514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089087" y="6062879"/>
              <a:ext cx="196851" cy="304801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087310" y="6069229"/>
              <a:ext cx="268478" cy="332509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170547" y="6170829"/>
              <a:ext cx="248741" cy="237154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7252070" y="6189879"/>
              <a:ext cx="256118" cy="189020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292303" y="6208929"/>
              <a:ext cx="215885" cy="227512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7377730" y="6285129"/>
              <a:ext cx="181818" cy="317501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7855320" y="6049912"/>
              <a:ext cx="192618" cy="349883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8062356" y="6198913"/>
              <a:ext cx="112582" cy="147920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8213542" y="6018429"/>
              <a:ext cx="88396" cy="325071"/>
            </a:xfrm>
            <a:prstGeom prst="rect">
              <a:avLst/>
            </a:prstGeom>
            <a:effectLst/>
          </p:spPr>
        </p:pic>
        <p:pic>
          <p:nvPicPr>
            <p:cNvPr id="2912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8181287" y="6146280"/>
              <a:ext cx="385644" cy="204613"/>
            </a:xfrm>
            <a:prstGeom prst="rect">
              <a:avLst/>
            </a:prstGeom>
            <a:effectLst/>
          </p:spPr>
        </p:pic>
        <p:pic>
          <p:nvPicPr>
            <p:cNvPr id="2914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8867087" y="6164479"/>
              <a:ext cx="63501" cy="133351"/>
            </a:xfrm>
            <a:prstGeom prst="rect">
              <a:avLst/>
            </a:prstGeom>
            <a:effectLst/>
          </p:spPr>
        </p:pic>
        <p:pic>
          <p:nvPicPr>
            <p:cNvPr id="2916" name="Line Line" descr="Line 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8886137" y="613272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000437" y="5918477"/>
              <a:ext cx="165101" cy="417453"/>
            </a:xfrm>
            <a:prstGeom prst="rect">
              <a:avLst/>
            </a:prstGeom>
            <a:effectLst/>
          </p:spPr>
        </p:pic>
        <p:pic>
          <p:nvPicPr>
            <p:cNvPr id="2920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8955987" y="6120029"/>
              <a:ext cx="273051" cy="133351"/>
            </a:xfrm>
            <a:prstGeom prst="rect">
              <a:avLst/>
            </a:prstGeom>
            <a:effectLst/>
          </p:spPr>
        </p:pic>
        <p:pic>
          <p:nvPicPr>
            <p:cNvPr id="2922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9603687" y="5962741"/>
              <a:ext cx="120651" cy="398589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9381437" y="6292391"/>
              <a:ext cx="514351" cy="49889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219447" y="3004296"/>
              <a:ext cx="179828" cy="387351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4409927" y="2989479"/>
              <a:ext cx="186824" cy="314177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6579006" y="2743003"/>
              <a:ext cx="237032" cy="295954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6770948" y="2748179"/>
              <a:ext cx="177413" cy="254833"/>
            </a:xfrm>
            <a:prstGeom prst="rect">
              <a:avLst/>
            </a:prstGeom>
            <a:effectLst/>
          </p:spPr>
        </p:pic>
        <p:pic>
          <p:nvPicPr>
            <p:cNvPr id="2934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250074" y="3738779"/>
              <a:ext cx="64064" cy="323851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372081" y="3732429"/>
              <a:ext cx="164307" cy="268642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434787" y="3865779"/>
              <a:ext cx="82551" cy="311151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6441387" y="3738779"/>
              <a:ext cx="38101" cy="228601"/>
            </a:xfrm>
            <a:prstGeom prst="rect">
              <a:avLst/>
            </a:prstGeom>
            <a:effectLst/>
          </p:spPr>
        </p:pic>
        <p:pic>
          <p:nvPicPr>
            <p:cNvPr id="2942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6498537" y="3715267"/>
              <a:ext cx="171716" cy="273170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6706624" y="3696754"/>
              <a:ext cx="172914" cy="263218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3685487" y="3205379"/>
              <a:ext cx="501651" cy="177801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022037" y="3118181"/>
              <a:ext cx="167364" cy="252299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3668796" y="3167279"/>
              <a:ext cx="137342" cy="266701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6073087" y="2811679"/>
              <a:ext cx="431801" cy="184151"/>
            </a:xfrm>
            <a:prstGeom prst="rect">
              <a:avLst/>
            </a:prstGeom>
            <a:effectLst/>
          </p:spPr>
        </p:pic>
        <p:pic>
          <p:nvPicPr>
            <p:cNvPr id="2954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6288987" y="2741829"/>
              <a:ext cx="271851" cy="273051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6039455" y="2803213"/>
              <a:ext cx="243183" cy="192617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5435659" y="4368651"/>
              <a:ext cx="250079" cy="270383"/>
            </a:xfrm>
            <a:prstGeom prst="rect">
              <a:avLst/>
            </a:prstGeom>
            <a:effectLst/>
          </p:spPr>
        </p:pic>
        <p:pic>
          <p:nvPicPr>
            <p:cNvPr id="2960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5546037" y="3996779"/>
              <a:ext cx="1230989" cy="567138"/>
            </a:xfrm>
            <a:prstGeom prst="rect">
              <a:avLst/>
            </a:prstGeom>
            <a:effectLst/>
          </p:spPr>
        </p:pic>
        <p:pic>
          <p:nvPicPr>
            <p:cNvPr id="2962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3459761" y="4400625"/>
              <a:ext cx="295577" cy="276305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590237" y="4152154"/>
              <a:ext cx="882651" cy="4502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Drawing"/>
          <p:cNvGrpSpPr/>
          <p:nvPr/>
        </p:nvGrpSpPr>
        <p:grpSpPr>
          <a:xfrm>
            <a:off x="635996" y="1441454"/>
            <a:ext cx="12165604" cy="8079746"/>
            <a:chOff x="0" y="0"/>
            <a:chExt cx="12165603" cy="8079745"/>
          </a:xfrm>
        </p:grpSpPr>
        <p:sp>
          <p:nvSpPr>
            <p:cNvPr id="2968" name="Line"/>
            <p:cNvSpPr/>
            <p:nvPr/>
          </p:nvSpPr>
          <p:spPr>
            <a:xfrm>
              <a:off x="2585158" y="1390509"/>
              <a:ext cx="171451" cy="351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7" y="391"/>
                    <a:pt x="20533" y="781"/>
                    <a:pt x="19600" y="1230"/>
                  </a:cubicBezTo>
                  <a:cubicBezTo>
                    <a:pt x="18667" y="1680"/>
                    <a:pt x="17333" y="2187"/>
                    <a:pt x="15600" y="2702"/>
                  </a:cubicBezTo>
                  <a:cubicBezTo>
                    <a:pt x="13867" y="3216"/>
                    <a:pt x="11733" y="3737"/>
                    <a:pt x="10267" y="4231"/>
                  </a:cubicBezTo>
                  <a:cubicBezTo>
                    <a:pt x="8800" y="4726"/>
                    <a:pt x="8000" y="5195"/>
                    <a:pt x="7333" y="5670"/>
                  </a:cubicBezTo>
                  <a:cubicBezTo>
                    <a:pt x="6667" y="6145"/>
                    <a:pt x="6133" y="6627"/>
                    <a:pt x="5867" y="7148"/>
                  </a:cubicBezTo>
                  <a:cubicBezTo>
                    <a:pt x="5600" y="7669"/>
                    <a:pt x="5600" y="8229"/>
                    <a:pt x="5733" y="8749"/>
                  </a:cubicBezTo>
                  <a:cubicBezTo>
                    <a:pt x="5867" y="9270"/>
                    <a:pt x="6133" y="9752"/>
                    <a:pt x="6667" y="10234"/>
                  </a:cubicBezTo>
                  <a:cubicBezTo>
                    <a:pt x="7200" y="10715"/>
                    <a:pt x="8000" y="11197"/>
                    <a:pt x="8533" y="11679"/>
                  </a:cubicBezTo>
                  <a:cubicBezTo>
                    <a:pt x="9067" y="12161"/>
                    <a:pt x="9333" y="12642"/>
                    <a:pt x="9467" y="13137"/>
                  </a:cubicBezTo>
                  <a:cubicBezTo>
                    <a:pt x="9600" y="13632"/>
                    <a:pt x="9600" y="14140"/>
                    <a:pt x="9333" y="14647"/>
                  </a:cubicBezTo>
                  <a:cubicBezTo>
                    <a:pt x="9067" y="15155"/>
                    <a:pt x="8533" y="15663"/>
                    <a:pt x="8000" y="16164"/>
                  </a:cubicBezTo>
                  <a:cubicBezTo>
                    <a:pt x="7467" y="16665"/>
                    <a:pt x="6933" y="17160"/>
                    <a:pt x="6533" y="17681"/>
                  </a:cubicBezTo>
                  <a:cubicBezTo>
                    <a:pt x="6133" y="18202"/>
                    <a:pt x="5867" y="18749"/>
                    <a:pt x="5600" y="19217"/>
                  </a:cubicBezTo>
                  <a:cubicBezTo>
                    <a:pt x="5333" y="19686"/>
                    <a:pt x="5067" y="20077"/>
                    <a:pt x="4133" y="20461"/>
                  </a:cubicBezTo>
                  <a:cubicBezTo>
                    <a:pt x="3200" y="20845"/>
                    <a:pt x="1600" y="212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4549009" y="1318983"/>
              <a:ext cx="524924" cy="360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85" fill="norm" stroke="1" extrusionOk="0">
                  <a:moveTo>
                    <a:pt x="19188" y="201"/>
                  </a:moveTo>
                  <a:cubicBezTo>
                    <a:pt x="19622" y="112"/>
                    <a:pt x="20055" y="23"/>
                    <a:pt x="20402" y="4"/>
                  </a:cubicBezTo>
                  <a:cubicBezTo>
                    <a:pt x="20749" y="-15"/>
                    <a:pt x="21010" y="36"/>
                    <a:pt x="21183" y="239"/>
                  </a:cubicBezTo>
                  <a:cubicBezTo>
                    <a:pt x="21357" y="442"/>
                    <a:pt x="21443" y="797"/>
                    <a:pt x="21487" y="1228"/>
                  </a:cubicBezTo>
                  <a:cubicBezTo>
                    <a:pt x="21530" y="1659"/>
                    <a:pt x="21530" y="2167"/>
                    <a:pt x="21400" y="2623"/>
                  </a:cubicBezTo>
                  <a:cubicBezTo>
                    <a:pt x="21270" y="3080"/>
                    <a:pt x="21010" y="3486"/>
                    <a:pt x="20619" y="3923"/>
                  </a:cubicBezTo>
                  <a:cubicBezTo>
                    <a:pt x="20229" y="4361"/>
                    <a:pt x="19708" y="4830"/>
                    <a:pt x="19275" y="5299"/>
                  </a:cubicBezTo>
                  <a:cubicBezTo>
                    <a:pt x="18841" y="5769"/>
                    <a:pt x="18494" y="6238"/>
                    <a:pt x="18060" y="6733"/>
                  </a:cubicBezTo>
                  <a:cubicBezTo>
                    <a:pt x="17626" y="7227"/>
                    <a:pt x="17106" y="7747"/>
                    <a:pt x="16542" y="8255"/>
                  </a:cubicBezTo>
                  <a:cubicBezTo>
                    <a:pt x="15978" y="8762"/>
                    <a:pt x="15371" y="9257"/>
                    <a:pt x="14720" y="9758"/>
                  </a:cubicBezTo>
                  <a:cubicBezTo>
                    <a:pt x="14070" y="10259"/>
                    <a:pt x="13376" y="10766"/>
                    <a:pt x="12855" y="11261"/>
                  </a:cubicBezTo>
                  <a:cubicBezTo>
                    <a:pt x="12335" y="11755"/>
                    <a:pt x="11988" y="12237"/>
                    <a:pt x="11641" y="12732"/>
                  </a:cubicBezTo>
                  <a:cubicBezTo>
                    <a:pt x="11294" y="13227"/>
                    <a:pt x="10947" y="13734"/>
                    <a:pt x="10513" y="14229"/>
                  </a:cubicBezTo>
                  <a:cubicBezTo>
                    <a:pt x="10079" y="14723"/>
                    <a:pt x="9559" y="15205"/>
                    <a:pt x="8952" y="15674"/>
                  </a:cubicBezTo>
                  <a:cubicBezTo>
                    <a:pt x="8344" y="16144"/>
                    <a:pt x="7650" y="16600"/>
                    <a:pt x="6913" y="17057"/>
                  </a:cubicBezTo>
                  <a:cubicBezTo>
                    <a:pt x="6176" y="17514"/>
                    <a:pt x="5395" y="17970"/>
                    <a:pt x="4701" y="18401"/>
                  </a:cubicBezTo>
                  <a:cubicBezTo>
                    <a:pt x="4007" y="18833"/>
                    <a:pt x="3400" y="19239"/>
                    <a:pt x="2793" y="19625"/>
                  </a:cubicBezTo>
                  <a:cubicBezTo>
                    <a:pt x="2185" y="20012"/>
                    <a:pt x="1578" y="20380"/>
                    <a:pt x="1058" y="20678"/>
                  </a:cubicBezTo>
                  <a:cubicBezTo>
                    <a:pt x="537" y="20976"/>
                    <a:pt x="103" y="21204"/>
                    <a:pt x="17" y="21344"/>
                  </a:cubicBezTo>
                  <a:cubicBezTo>
                    <a:pt x="-70" y="21484"/>
                    <a:pt x="190" y="21534"/>
                    <a:pt x="45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6668208" y="1269859"/>
              <a:ext cx="831851" cy="384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90" y="393"/>
                    <a:pt x="21380" y="785"/>
                    <a:pt x="21243" y="1166"/>
                  </a:cubicBezTo>
                  <a:cubicBezTo>
                    <a:pt x="21105" y="1547"/>
                    <a:pt x="20940" y="1916"/>
                    <a:pt x="20748" y="2297"/>
                  </a:cubicBezTo>
                  <a:cubicBezTo>
                    <a:pt x="20556" y="2678"/>
                    <a:pt x="20336" y="3070"/>
                    <a:pt x="20116" y="3481"/>
                  </a:cubicBezTo>
                  <a:cubicBezTo>
                    <a:pt x="19896" y="3892"/>
                    <a:pt x="19676" y="4320"/>
                    <a:pt x="19347" y="4754"/>
                  </a:cubicBezTo>
                  <a:cubicBezTo>
                    <a:pt x="19017" y="5189"/>
                    <a:pt x="18577" y="5629"/>
                    <a:pt x="18082" y="6052"/>
                  </a:cubicBezTo>
                  <a:cubicBezTo>
                    <a:pt x="17588" y="6474"/>
                    <a:pt x="17038" y="6879"/>
                    <a:pt x="16489" y="7295"/>
                  </a:cubicBezTo>
                  <a:cubicBezTo>
                    <a:pt x="15939" y="7712"/>
                    <a:pt x="15389" y="8140"/>
                    <a:pt x="14867" y="8569"/>
                  </a:cubicBezTo>
                  <a:cubicBezTo>
                    <a:pt x="14345" y="8997"/>
                    <a:pt x="13850" y="9425"/>
                    <a:pt x="13411" y="9848"/>
                  </a:cubicBezTo>
                  <a:cubicBezTo>
                    <a:pt x="12971" y="10270"/>
                    <a:pt x="12586" y="10687"/>
                    <a:pt x="12202" y="11109"/>
                  </a:cubicBezTo>
                  <a:cubicBezTo>
                    <a:pt x="11817" y="11532"/>
                    <a:pt x="11432" y="11960"/>
                    <a:pt x="11047" y="12383"/>
                  </a:cubicBezTo>
                  <a:cubicBezTo>
                    <a:pt x="10663" y="12805"/>
                    <a:pt x="10278" y="13222"/>
                    <a:pt x="9866" y="13650"/>
                  </a:cubicBezTo>
                  <a:cubicBezTo>
                    <a:pt x="9453" y="14079"/>
                    <a:pt x="9014" y="14519"/>
                    <a:pt x="8492" y="14971"/>
                  </a:cubicBezTo>
                  <a:cubicBezTo>
                    <a:pt x="7969" y="15423"/>
                    <a:pt x="7365" y="15888"/>
                    <a:pt x="6843" y="16334"/>
                  </a:cubicBezTo>
                  <a:cubicBezTo>
                    <a:pt x="6321" y="16780"/>
                    <a:pt x="5881" y="17209"/>
                    <a:pt x="5441" y="17649"/>
                  </a:cubicBezTo>
                  <a:cubicBezTo>
                    <a:pt x="5002" y="18089"/>
                    <a:pt x="4562" y="18541"/>
                    <a:pt x="4095" y="18958"/>
                  </a:cubicBezTo>
                  <a:cubicBezTo>
                    <a:pt x="3627" y="19375"/>
                    <a:pt x="3133" y="19755"/>
                    <a:pt x="2638" y="20130"/>
                  </a:cubicBezTo>
                  <a:cubicBezTo>
                    <a:pt x="2144" y="20505"/>
                    <a:pt x="1649" y="20874"/>
                    <a:pt x="1209" y="21118"/>
                  </a:cubicBezTo>
                  <a:cubicBezTo>
                    <a:pt x="769" y="21362"/>
                    <a:pt x="385" y="214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324558" y="1913326"/>
              <a:ext cx="8578851" cy="22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20562"/>
                    <a:pt x="352" y="19523"/>
                    <a:pt x="557" y="19004"/>
                  </a:cubicBezTo>
                  <a:cubicBezTo>
                    <a:pt x="762" y="18485"/>
                    <a:pt x="997" y="18485"/>
                    <a:pt x="1215" y="18381"/>
                  </a:cubicBezTo>
                  <a:cubicBezTo>
                    <a:pt x="1434" y="18277"/>
                    <a:pt x="1636" y="18069"/>
                    <a:pt x="1841" y="17862"/>
                  </a:cubicBezTo>
                  <a:cubicBezTo>
                    <a:pt x="2046" y="17654"/>
                    <a:pt x="2254" y="17446"/>
                    <a:pt x="2457" y="17031"/>
                  </a:cubicBezTo>
                  <a:cubicBezTo>
                    <a:pt x="2659" y="16615"/>
                    <a:pt x="2857" y="15992"/>
                    <a:pt x="3056" y="15473"/>
                  </a:cubicBezTo>
                  <a:cubicBezTo>
                    <a:pt x="3256" y="14954"/>
                    <a:pt x="3459" y="14538"/>
                    <a:pt x="3672" y="14123"/>
                  </a:cubicBezTo>
                  <a:cubicBezTo>
                    <a:pt x="3885" y="13708"/>
                    <a:pt x="4109" y="13292"/>
                    <a:pt x="4309" y="12877"/>
                  </a:cubicBezTo>
                  <a:cubicBezTo>
                    <a:pt x="4509" y="12462"/>
                    <a:pt x="4685" y="12046"/>
                    <a:pt x="4860" y="11735"/>
                  </a:cubicBezTo>
                  <a:cubicBezTo>
                    <a:pt x="5036" y="11423"/>
                    <a:pt x="5212" y="11215"/>
                    <a:pt x="5396" y="10904"/>
                  </a:cubicBezTo>
                  <a:cubicBezTo>
                    <a:pt x="5580" y="10592"/>
                    <a:pt x="5772" y="10177"/>
                    <a:pt x="5966" y="9762"/>
                  </a:cubicBezTo>
                  <a:cubicBezTo>
                    <a:pt x="6161" y="9346"/>
                    <a:pt x="6358" y="8931"/>
                    <a:pt x="6558" y="8619"/>
                  </a:cubicBezTo>
                  <a:cubicBezTo>
                    <a:pt x="6758" y="8308"/>
                    <a:pt x="6960" y="8100"/>
                    <a:pt x="7168" y="7892"/>
                  </a:cubicBezTo>
                  <a:cubicBezTo>
                    <a:pt x="7376" y="7685"/>
                    <a:pt x="7589" y="7477"/>
                    <a:pt x="7797" y="7373"/>
                  </a:cubicBezTo>
                  <a:cubicBezTo>
                    <a:pt x="8005" y="7269"/>
                    <a:pt x="8207" y="7269"/>
                    <a:pt x="8418" y="7269"/>
                  </a:cubicBezTo>
                  <a:cubicBezTo>
                    <a:pt x="8628" y="7269"/>
                    <a:pt x="8847" y="7269"/>
                    <a:pt x="9060" y="7373"/>
                  </a:cubicBezTo>
                  <a:cubicBezTo>
                    <a:pt x="9273" y="7477"/>
                    <a:pt x="9481" y="7685"/>
                    <a:pt x="9686" y="7788"/>
                  </a:cubicBezTo>
                  <a:cubicBezTo>
                    <a:pt x="9891" y="7892"/>
                    <a:pt x="10094" y="7892"/>
                    <a:pt x="10299" y="7892"/>
                  </a:cubicBezTo>
                  <a:cubicBezTo>
                    <a:pt x="10504" y="7892"/>
                    <a:pt x="10712" y="7892"/>
                    <a:pt x="10915" y="7788"/>
                  </a:cubicBezTo>
                  <a:cubicBezTo>
                    <a:pt x="11117" y="7685"/>
                    <a:pt x="11314" y="7477"/>
                    <a:pt x="11509" y="7269"/>
                  </a:cubicBezTo>
                  <a:cubicBezTo>
                    <a:pt x="11703" y="7062"/>
                    <a:pt x="11895" y="6854"/>
                    <a:pt x="12084" y="6542"/>
                  </a:cubicBezTo>
                  <a:cubicBezTo>
                    <a:pt x="12274" y="6231"/>
                    <a:pt x="12460" y="5815"/>
                    <a:pt x="12652" y="5504"/>
                  </a:cubicBezTo>
                  <a:cubicBezTo>
                    <a:pt x="12844" y="5192"/>
                    <a:pt x="13041" y="4985"/>
                    <a:pt x="13241" y="4673"/>
                  </a:cubicBezTo>
                  <a:cubicBezTo>
                    <a:pt x="13441" y="4362"/>
                    <a:pt x="13643" y="3946"/>
                    <a:pt x="13846" y="3635"/>
                  </a:cubicBezTo>
                  <a:cubicBezTo>
                    <a:pt x="14048" y="3323"/>
                    <a:pt x="14251" y="3115"/>
                    <a:pt x="14461" y="2908"/>
                  </a:cubicBezTo>
                  <a:cubicBezTo>
                    <a:pt x="14672" y="2700"/>
                    <a:pt x="14890" y="2492"/>
                    <a:pt x="15106" y="2388"/>
                  </a:cubicBezTo>
                  <a:cubicBezTo>
                    <a:pt x="15322" y="2285"/>
                    <a:pt x="15535" y="2285"/>
                    <a:pt x="15756" y="2285"/>
                  </a:cubicBezTo>
                  <a:cubicBezTo>
                    <a:pt x="15977" y="2285"/>
                    <a:pt x="16207" y="2285"/>
                    <a:pt x="16433" y="2285"/>
                  </a:cubicBezTo>
                  <a:cubicBezTo>
                    <a:pt x="16660" y="2285"/>
                    <a:pt x="16883" y="2285"/>
                    <a:pt x="17105" y="2285"/>
                  </a:cubicBezTo>
                  <a:cubicBezTo>
                    <a:pt x="17326" y="2285"/>
                    <a:pt x="17544" y="2285"/>
                    <a:pt x="17758" y="2285"/>
                  </a:cubicBezTo>
                  <a:cubicBezTo>
                    <a:pt x="17971" y="2285"/>
                    <a:pt x="18179" y="2285"/>
                    <a:pt x="18386" y="2181"/>
                  </a:cubicBezTo>
                  <a:cubicBezTo>
                    <a:pt x="18594" y="2077"/>
                    <a:pt x="18802" y="1869"/>
                    <a:pt x="18999" y="1662"/>
                  </a:cubicBezTo>
                  <a:cubicBezTo>
                    <a:pt x="19196" y="1454"/>
                    <a:pt x="19383" y="1246"/>
                    <a:pt x="19585" y="1038"/>
                  </a:cubicBezTo>
                  <a:cubicBezTo>
                    <a:pt x="19788" y="831"/>
                    <a:pt x="20007" y="623"/>
                    <a:pt x="20220" y="415"/>
                  </a:cubicBezTo>
                  <a:cubicBezTo>
                    <a:pt x="20433" y="208"/>
                    <a:pt x="20641" y="0"/>
                    <a:pt x="20870" y="0"/>
                  </a:cubicBezTo>
                  <a:cubicBezTo>
                    <a:pt x="21099" y="0"/>
                    <a:pt x="21350" y="208"/>
                    <a:pt x="21600" y="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3163008" y="1606409"/>
              <a:ext cx="111355" cy="54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527" fill="norm" stroke="1" extrusionOk="0">
                  <a:moveTo>
                    <a:pt x="1200" y="6255"/>
                  </a:moveTo>
                  <a:cubicBezTo>
                    <a:pt x="800" y="9090"/>
                    <a:pt x="400" y="11926"/>
                    <a:pt x="200" y="14344"/>
                  </a:cubicBezTo>
                  <a:cubicBezTo>
                    <a:pt x="0" y="16763"/>
                    <a:pt x="0" y="18764"/>
                    <a:pt x="0" y="19974"/>
                  </a:cubicBezTo>
                  <a:cubicBezTo>
                    <a:pt x="0" y="21183"/>
                    <a:pt x="0" y="21600"/>
                    <a:pt x="200" y="21517"/>
                  </a:cubicBezTo>
                  <a:cubicBezTo>
                    <a:pt x="400" y="21433"/>
                    <a:pt x="800" y="20849"/>
                    <a:pt x="1200" y="19181"/>
                  </a:cubicBezTo>
                  <a:cubicBezTo>
                    <a:pt x="1600" y="17514"/>
                    <a:pt x="2000" y="14761"/>
                    <a:pt x="2400" y="11717"/>
                  </a:cubicBezTo>
                  <a:cubicBezTo>
                    <a:pt x="2800" y="8673"/>
                    <a:pt x="3200" y="5337"/>
                    <a:pt x="3600" y="3419"/>
                  </a:cubicBezTo>
                  <a:cubicBezTo>
                    <a:pt x="4000" y="1501"/>
                    <a:pt x="4400" y="1001"/>
                    <a:pt x="5400" y="625"/>
                  </a:cubicBezTo>
                  <a:cubicBezTo>
                    <a:pt x="6400" y="250"/>
                    <a:pt x="8000" y="0"/>
                    <a:pt x="9600" y="0"/>
                  </a:cubicBezTo>
                  <a:cubicBezTo>
                    <a:pt x="11200" y="0"/>
                    <a:pt x="12800" y="250"/>
                    <a:pt x="15000" y="1084"/>
                  </a:cubicBezTo>
                  <a:cubicBezTo>
                    <a:pt x="17200" y="1918"/>
                    <a:pt x="20000" y="3336"/>
                    <a:pt x="20800" y="4462"/>
                  </a:cubicBezTo>
                  <a:cubicBezTo>
                    <a:pt x="21600" y="5588"/>
                    <a:pt x="20400" y="6422"/>
                    <a:pt x="17600" y="6964"/>
                  </a:cubicBezTo>
                  <a:cubicBezTo>
                    <a:pt x="14800" y="7506"/>
                    <a:pt x="10400" y="7756"/>
                    <a:pt x="7200" y="7839"/>
                  </a:cubicBezTo>
                  <a:cubicBezTo>
                    <a:pt x="4000" y="7923"/>
                    <a:pt x="2000" y="7839"/>
                    <a:pt x="1600" y="7673"/>
                  </a:cubicBezTo>
                  <a:cubicBezTo>
                    <a:pt x="1200" y="7506"/>
                    <a:pt x="2400" y="7256"/>
                    <a:pt x="3600" y="7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3301488" y="1663014"/>
              <a:ext cx="90121" cy="11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25" fill="norm" stroke="1" extrusionOk="0">
                  <a:moveTo>
                    <a:pt x="18373" y="6799"/>
                  </a:moveTo>
                  <a:cubicBezTo>
                    <a:pt x="17368" y="4937"/>
                    <a:pt x="16364" y="3075"/>
                    <a:pt x="14606" y="1771"/>
                  </a:cubicBezTo>
                  <a:cubicBezTo>
                    <a:pt x="12847" y="468"/>
                    <a:pt x="10336" y="-277"/>
                    <a:pt x="8327" y="95"/>
                  </a:cubicBezTo>
                  <a:cubicBezTo>
                    <a:pt x="6317" y="468"/>
                    <a:pt x="4810" y="1957"/>
                    <a:pt x="3303" y="4937"/>
                  </a:cubicBezTo>
                  <a:cubicBezTo>
                    <a:pt x="1796" y="7916"/>
                    <a:pt x="289" y="12385"/>
                    <a:pt x="38" y="15551"/>
                  </a:cubicBezTo>
                  <a:cubicBezTo>
                    <a:pt x="-213" y="18716"/>
                    <a:pt x="792" y="20578"/>
                    <a:pt x="2550" y="20951"/>
                  </a:cubicBezTo>
                  <a:cubicBezTo>
                    <a:pt x="4308" y="21323"/>
                    <a:pt x="6820" y="20206"/>
                    <a:pt x="10085" y="19275"/>
                  </a:cubicBezTo>
                  <a:cubicBezTo>
                    <a:pt x="13350" y="18344"/>
                    <a:pt x="17368" y="17599"/>
                    <a:pt x="21387" y="16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3404308" y="1606409"/>
              <a:ext cx="95251" cy="193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9861"/>
                  </a:moveTo>
                  <a:cubicBezTo>
                    <a:pt x="1920" y="9157"/>
                    <a:pt x="3840" y="8452"/>
                    <a:pt x="6000" y="8452"/>
                  </a:cubicBezTo>
                  <a:cubicBezTo>
                    <a:pt x="8160" y="8452"/>
                    <a:pt x="10560" y="9157"/>
                    <a:pt x="12240" y="11035"/>
                  </a:cubicBezTo>
                  <a:cubicBezTo>
                    <a:pt x="13920" y="12913"/>
                    <a:pt x="14880" y="15965"/>
                    <a:pt x="14880" y="18078"/>
                  </a:cubicBezTo>
                  <a:cubicBezTo>
                    <a:pt x="14880" y="20191"/>
                    <a:pt x="13920" y="21365"/>
                    <a:pt x="12720" y="21483"/>
                  </a:cubicBezTo>
                  <a:cubicBezTo>
                    <a:pt x="11520" y="21600"/>
                    <a:pt x="10080" y="20661"/>
                    <a:pt x="11520" y="16904"/>
                  </a:cubicBezTo>
                  <a:cubicBezTo>
                    <a:pt x="12960" y="13148"/>
                    <a:pt x="17280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3569408" y="1492109"/>
              <a:ext cx="38101" cy="31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8000" y="0"/>
                  </a:moveTo>
                  <a:cubicBezTo>
                    <a:pt x="12000" y="2016"/>
                    <a:pt x="6000" y="4032"/>
                    <a:pt x="3000" y="6912"/>
                  </a:cubicBezTo>
                  <a:cubicBezTo>
                    <a:pt x="0" y="9792"/>
                    <a:pt x="0" y="13536"/>
                    <a:pt x="0" y="15984"/>
                  </a:cubicBezTo>
                  <a:cubicBezTo>
                    <a:pt x="0" y="18432"/>
                    <a:pt x="0" y="19584"/>
                    <a:pt x="2400" y="20376"/>
                  </a:cubicBezTo>
                  <a:cubicBezTo>
                    <a:pt x="4800" y="21168"/>
                    <a:pt x="9600" y="21600"/>
                    <a:pt x="13200" y="21384"/>
                  </a:cubicBezTo>
                  <a:cubicBezTo>
                    <a:pt x="16800" y="21168"/>
                    <a:pt x="19200" y="20304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3524958" y="1682609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3659102" y="1657209"/>
              <a:ext cx="127428" cy="35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42" fill="norm" stroke="1" extrusionOk="0">
                  <a:moveTo>
                    <a:pt x="1992" y="0"/>
                  </a:moveTo>
                  <a:cubicBezTo>
                    <a:pt x="1283" y="643"/>
                    <a:pt x="575" y="1286"/>
                    <a:pt x="221" y="2057"/>
                  </a:cubicBezTo>
                  <a:cubicBezTo>
                    <a:pt x="-133" y="2829"/>
                    <a:pt x="-133" y="3729"/>
                    <a:pt x="752" y="4243"/>
                  </a:cubicBezTo>
                  <a:cubicBezTo>
                    <a:pt x="1637" y="4757"/>
                    <a:pt x="3408" y="4886"/>
                    <a:pt x="5533" y="4500"/>
                  </a:cubicBezTo>
                  <a:cubicBezTo>
                    <a:pt x="7657" y="4114"/>
                    <a:pt x="10136" y="3214"/>
                    <a:pt x="11906" y="2379"/>
                  </a:cubicBezTo>
                  <a:cubicBezTo>
                    <a:pt x="13677" y="1543"/>
                    <a:pt x="14739" y="771"/>
                    <a:pt x="15447" y="707"/>
                  </a:cubicBezTo>
                  <a:cubicBezTo>
                    <a:pt x="16156" y="643"/>
                    <a:pt x="16510" y="1286"/>
                    <a:pt x="17218" y="3279"/>
                  </a:cubicBezTo>
                  <a:cubicBezTo>
                    <a:pt x="17926" y="5271"/>
                    <a:pt x="18988" y="8614"/>
                    <a:pt x="19874" y="11700"/>
                  </a:cubicBezTo>
                  <a:cubicBezTo>
                    <a:pt x="20759" y="14786"/>
                    <a:pt x="21467" y="17614"/>
                    <a:pt x="21290" y="19286"/>
                  </a:cubicBezTo>
                  <a:cubicBezTo>
                    <a:pt x="21113" y="20957"/>
                    <a:pt x="20051" y="21471"/>
                    <a:pt x="17572" y="21536"/>
                  </a:cubicBezTo>
                  <a:cubicBezTo>
                    <a:pt x="15093" y="21600"/>
                    <a:pt x="11198" y="21214"/>
                    <a:pt x="8365" y="20057"/>
                  </a:cubicBezTo>
                  <a:cubicBezTo>
                    <a:pt x="5533" y="18900"/>
                    <a:pt x="3762" y="16971"/>
                    <a:pt x="1992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4144846" y="1395730"/>
              <a:ext cx="167513" cy="4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4" fill="norm" stroke="1" extrusionOk="0">
                  <a:moveTo>
                    <a:pt x="12458" y="10067"/>
                  </a:moveTo>
                  <a:cubicBezTo>
                    <a:pt x="10838" y="11147"/>
                    <a:pt x="9218" y="12227"/>
                    <a:pt x="7598" y="13945"/>
                  </a:cubicBezTo>
                  <a:cubicBezTo>
                    <a:pt x="5978" y="15663"/>
                    <a:pt x="4358" y="18019"/>
                    <a:pt x="3008" y="19492"/>
                  </a:cubicBezTo>
                  <a:cubicBezTo>
                    <a:pt x="1658" y="20965"/>
                    <a:pt x="578" y="21554"/>
                    <a:pt x="173" y="21554"/>
                  </a:cubicBezTo>
                  <a:cubicBezTo>
                    <a:pt x="-232" y="21554"/>
                    <a:pt x="38" y="20965"/>
                    <a:pt x="1388" y="19050"/>
                  </a:cubicBezTo>
                  <a:cubicBezTo>
                    <a:pt x="2738" y="17136"/>
                    <a:pt x="5168" y="13896"/>
                    <a:pt x="7733" y="10705"/>
                  </a:cubicBezTo>
                  <a:cubicBezTo>
                    <a:pt x="10298" y="7514"/>
                    <a:pt x="12998" y="4372"/>
                    <a:pt x="15158" y="2507"/>
                  </a:cubicBezTo>
                  <a:cubicBezTo>
                    <a:pt x="17318" y="641"/>
                    <a:pt x="18938" y="52"/>
                    <a:pt x="19883" y="3"/>
                  </a:cubicBezTo>
                  <a:cubicBezTo>
                    <a:pt x="20828" y="-46"/>
                    <a:pt x="21098" y="445"/>
                    <a:pt x="21098" y="2261"/>
                  </a:cubicBezTo>
                  <a:cubicBezTo>
                    <a:pt x="21098" y="4078"/>
                    <a:pt x="20828" y="7219"/>
                    <a:pt x="20558" y="9919"/>
                  </a:cubicBezTo>
                  <a:cubicBezTo>
                    <a:pt x="20288" y="12619"/>
                    <a:pt x="20018" y="14878"/>
                    <a:pt x="20153" y="16252"/>
                  </a:cubicBezTo>
                  <a:cubicBezTo>
                    <a:pt x="20288" y="17627"/>
                    <a:pt x="20828" y="18118"/>
                    <a:pt x="21368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4210758" y="1612759"/>
              <a:ext cx="165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5684321" y="1520547"/>
              <a:ext cx="133124" cy="54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81" fill="norm" stroke="1" extrusionOk="0">
                  <a:moveTo>
                    <a:pt x="5925" y="9812"/>
                  </a:moveTo>
                  <a:cubicBezTo>
                    <a:pt x="4928" y="11633"/>
                    <a:pt x="3931" y="13453"/>
                    <a:pt x="3432" y="15233"/>
                  </a:cubicBezTo>
                  <a:cubicBezTo>
                    <a:pt x="2934" y="17012"/>
                    <a:pt x="2934" y="18750"/>
                    <a:pt x="2601" y="19867"/>
                  </a:cubicBezTo>
                  <a:cubicBezTo>
                    <a:pt x="2269" y="20984"/>
                    <a:pt x="1605" y="21481"/>
                    <a:pt x="1106" y="21481"/>
                  </a:cubicBezTo>
                  <a:cubicBezTo>
                    <a:pt x="608" y="21481"/>
                    <a:pt x="275" y="20984"/>
                    <a:pt x="109" y="19040"/>
                  </a:cubicBezTo>
                  <a:cubicBezTo>
                    <a:pt x="-57" y="17095"/>
                    <a:pt x="-57" y="13702"/>
                    <a:pt x="275" y="10722"/>
                  </a:cubicBezTo>
                  <a:cubicBezTo>
                    <a:pt x="608" y="7743"/>
                    <a:pt x="1272" y="5178"/>
                    <a:pt x="2435" y="3440"/>
                  </a:cubicBezTo>
                  <a:cubicBezTo>
                    <a:pt x="3598" y="1702"/>
                    <a:pt x="5260" y="791"/>
                    <a:pt x="6921" y="336"/>
                  </a:cubicBezTo>
                  <a:cubicBezTo>
                    <a:pt x="8583" y="-119"/>
                    <a:pt x="10245" y="-119"/>
                    <a:pt x="12571" y="378"/>
                  </a:cubicBezTo>
                  <a:cubicBezTo>
                    <a:pt x="14897" y="874"/>
                    <a:pt x="17888" y="1867"/>
                    <a:pt x="19549" y="3109"/>
                  </a:cubicBezTo>
                  <a:cubicBezTo>
                    <a:pt x="21211" y="4350"/>
                    <a:pt x="21543" y="5840"/>
                    <a:pt x="19383" y="6998"/>
                  </a:cubicBezTo>
                  <a:cubicBezTo>
                    <a:pt x="17223" y="8157"/>
                    <a:pt x="12571" y="8984"/>
                    <a:pt x="9081" y="9398"/>
                  </a:cubicBezTo>
                  <a:cubicBezTo>
                    <a:pt x="5592" y="9812"/>
                    <a:pt x="3266" y="9812"/>
                    <a:pt x="2768" y="9647"/>
                  </a:cubicBezTo>
                  <a:cubicBezTo>
                    <a:pt x="2269" y="9481"/>
                    <a:pt x="3598" y="9150"/>
                    <a:pt x="4928" y="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5820778" y="1542909"/>
              <a:ext cx="263231" cy="20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00" fill="norm" stroke="1" extrusionOk="0">
                  <a:moveTo>
                    <a:pt x="5938" y="11475"/>
                  </a:moveTo>
                  <a:cubicBezTo>
                    <a:pt x="6284" y="10350"/>
                    <a:pt x="6629" y="9225"/>
                    <a:pt x="6802" y="8100"/>
                  </a:cubicBezTo>
                  <a:cubicBezTo>
                    <a:pt x="6975" y="6975"/>
                    <a:pt x="6975" y="5850"/>
                    <a:pt x="6456" y="5400"/>
                  </a:cubicBezTo>
                  <a:cubicBezTo>
                    <a:pt x="5938" y="4950"/>
                    <a:pt x="4901" y="5175"/>
                    <a:pt x="3778" y="6525"/>
                  </a:cubicBezTo>
                  <a:cubicBezTo>
                    <a:pt x="2655" y="7875"/>
                    <a:pt x="1445" y="10350"/>
                    <a:pt x="754" y="12713"/>
                  </a:cubicBezTo>
                  <a:cubicBezTo>
                    <a:pt x="63" y="15075"/>
                    <a:pt x="-110" y="17325"/>
                    <a:pt x="63" y="18900"/>
                  </a:cubicBezTo>
                  <a:cubicBezTo>
                    <a:pt x="236" y="20475"/>
                    <a:pt x="754" y="21375"/>
                    <a:pt x="1704" y="21488"/>
                  </a:cubicBezTo>
                  <a:cubicBezTo>
                    <a:pt x="2655" y="21600"/>
                    <a:pt x="4037" y="20925"/>
                    <a:pt x="5074" y="19350"/>
                  </a:cubicBezTo>
                  <a:cubicBezTo>
                    <a:pt x="6111" y="17775"/>
                    <a:pt x="6802" y="15300"/>
                    <a:pt x="7148" y="13500"/>
                  </a:cubicBezTo>
                  <a:cubicBezTo>
                    <a:pt x="7493" y="11700"/>
                    <a:pt x="7493" y="10575"/>
                    <a:pt x="7925" y="10125"/>
                  </a:cubicBezTo>
                  <a:cubicBezTo>
                    <a:pt x="8357" y="9675"/>
                    <a:pt x="9221" y="9900"/>
                    <a:pt x="10344" y="10912"/>
                  </a:cubicBezTo>
                  <a:cubicBezTo>
                    <a:pt x="11468" y="11925"/>
                    <a:pt x="12850" y="13725"/>
                    <a:pt x="13714" y="15188"/>
                  </a:cubicBezTo>
                  <a:cubicBezTo>
                    <a:pt x="14578" y="16650"/>
                    <a:pt x="14924" y="17775"/>
                    <a:pt x="15096" y="18900"/>
                  </a:cubicBezTo>
                  <a:cubicBezTo>
                    <a:pt x="15269" y="20025"/>
                    <a:pt x="15269" y="21150"/>
                    <a:pt x="14924" y="21262"/>
                  </a:cubicBezTo>
                  <a:cubicBezTo>
                    <a:pt x="14578" y="21375"/>
                    <a:pt x="13887" y="20475"/>
                    <a:pt x="13455" y="17888"/>
                  </a:cubicBezTo>
                  <a:cubicBezTo>
                    <a:pt x="13023" y="15300"/>
                    <a:pt x="12850" y="11025"/>
                    <a:pt x="14232" y="7762"/>
                  </a:cubicBezTo>
                  <a:cubicBezTo>
                    <a:pt x="15615" y="4500"/>
                    <a:pt x="18552" y="225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6147508" y="1377809"/>
              <a:ext cx="234039" cy="50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48" fill="norm" stroke="1" extrusionOk="0">
                  <a:moveTo>
                    <a:pt x="9924" y="0"/>
                  </a:moveTo>
                  <a:cubicBezTo>
                    <a:pt x="8173" y="2520"/>
                    <a:pt x="6422" y="5040"/>
                    <a:pt x="5254" y="7245"/>
                  </a:cubicBezTo>
                  <a:cubicBezTo>
                    <a:pt x="4086" y="9450"/>
                    <a:pt x="3503" y="11340"/>
                    <a:pt x="3211" y="12600"/>
                  </a:cubicBezTo>
                  <a:cubicBezTo>
                    <a:pt x="2919" y="13860"/>
                    <a:pt x="2919" y="14490"/>
                    <a:pt x="3405" y="14805"/>
                  </a:cubicBezTo>
                  <a:cubicBezTo>
                    <a:pt x="3892" y="15120"/>
                    <a:pt x="4865" y="15120"/>
                    <a:pt x="5643" y="14850"/>
                  </a:cubicBezTo>
                  <a:cubicBezTo>
                    <a:pt x="6422" y="14580"/>
                    <a:pt x="7005" y="14040"/>
                    <a:pt x="7005" y="13185"/>
                  </a:cubicBezTo>
                  <a:cubicBezTo>
                    <a:pt x="7005" y="12330"/>
                    <a:pt x="6422" y="11160"/>
                    <a:pt x="5546" y="10440"/>
                  </a:cubicBezTo>
                  <a:cubicBezTo>
                    <a:pt x="4670" y="9720"/>
                    <a:pt x="3503" y="9450"/>
                    <a:pt x="2335" y="9270"/>
                  </a:cubicBezTo>
                  <a:cubicBezTo>
                    <a:pt x="1168" y="9090"/>
                    <a:pt x="0" y="9000"/>
                    <a:pt x="0" y="9045"/>
                  </a:cubicBezTo>
                  <a:cubicBezTo>
                    <a:pt x="0" y="9090"/>
                    <a:pt x="1168" y="9270"/>
                    <a:pt x="2724" y="9315"/>
                  </a:cubicBezTo>
                  <a:cubicBezTo>
                    <a:pt x="4281" y="9360"/>
                    <a:pt x="6227" y="9270"/>
                    <a:pt x="8076" y="9090"/>
                  </a:cubicBezTo>
                  <a:cubicBezTo>
                    <a:pt x="9924" y="8910"/>
                    <a:pt x="11676" y="8640"/>
                    <a:pt x="12357" y="8730"/>
                  </a:cubicBezTo>
                  <a:cubicBezTo>
                    <a:pt x="13038" y="8820"/>
                    <a:pt x="12649" y="9270"/>
                    <a:pt x="12551" y="9765"/>
                  </a:cubicBezTo>
                  <a:cubicBezTo>
                    <a:pt x="12454" y="10260"/>
                    <a:pt x="12649" y="10800"/>
                    <a:pt x="13232" y="11070"/>
                  </a:cubicBezTo>
                  <a:cubicBezTo>
                    <a:pt x="13816" y="11340"/>
                    <a:pt x="14789" y="11340"/>
                    <a:pt x="15859" y="11250"/>
                  </a:cubicBezTo>
                  <a:cubicBezTo>
                    <a:pt x="16930" y="11160"/>
                    <a:pt x="18097" y="10980"/>
                    <a:pt x="18778" y="11160"/>
                  </a:cubicBezTo>
                  <a:cubicBezTo>
                    <a:pt x="19459" y="11340"/>
                    <a:pt x="19654" y="11880"/>
                    <a:pt x="20043" y="13365"/>
                  </a:cubicBezTo>
                  <a:cubicBezTo>
                    <a:pt x="20432" y="14850"/>
                    <a:pt x="21016" y="17280"/>
                    <a:pt x="21308" y="18720"/>
                  </a:cubicBezTo>
                  <a:cubicBezTo>
                    <a:pt x="21600" y="20160"/>
                    <a:pt x="21600" y="20610"/>
                    <a:pt x="21211" y="20970"/>
                  </a:cubicBezTo>
                  <a:cubicBezTo>
                    <a:pt x="20822" y="21330"/>
                    <a:pt x="20043" y="21600"/>
                    <a:pt x="18486" y="20970"/>
                  </a:cubicBezTo>
                  <a:cubicBezTo>
                    <a:pt x="16930" y="20340"/>
                    <a:pt x="14595" y="18810"/>
                    <a:pt x="12259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6693608" y="1498459"/>
              <a:ext cx="38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88"/>
                    <a:pt x="14400" y="9377"/>
                    <a:pt x="11400" y="12474"/>
                  </a:cubicBezTo>
                  <a:cubicBezTo>
                    <a:pt x="8400" y="15572"/>
                    <a:pt x="6000" y="17079"/>
                    <a:pt x="4200" y="18335"/>
                  </a:cubicBezTo>
                  <a:cubicBezTo>
                    <a:pt x="2400" y="19591"/>
                    <a:pt x="1200" y="20595"/>
                    <a:pt x="600" y="2109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6680908" y="1372134"/>
              <a:ext cx="187588" cy="48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76" fill="norm" stroke="1" extrusionOk="0">
                  <a:moveTo>
                    <a:pt x="3560" y="5064"/>
                  </a:moveTo>
                  <a:cubicBezTo>
                    <a:pt x="3560" y="3838"/>
                    <a:pt x="3560" y="2611"/>
                    <a:pt x="5341" y="1621"/>
                  </a:cubicBezTo>
                  <a:cubicBezTo>
                    <a:pt x="7121" y="631"/>
                    <a:pt x="10681" y="-124"/>
                    <a:pt x="13886" y="17"/>
                  </a:cubicBezTo>
                  <a:cubicBezTo>
                    <a:pt x="17090" y="159"/>
                    <a:pt x="19938" y="1197"/>
                    <a:pt x="20769" y="2659"/>
                  </a:cubicBezTo>
                  <a:cubicBezTo>
                    <a:pt x="21600" y="4121"/>
                    <a:pt x="20413" y="6007"/>
                    <a:pt x="18277" y="7469"/>
                  </a:cubicBezTo>
                  <a:cubicBezTo>
                    <a:pt x="16141" y="8931"/>
                    <a:pt x="13055" y="9969"/>
                    <a:pt x="10919" y="10770"/>
                  </a:cubicBezTo>
                  <a:cubicBezTo>
                    <a:pt x="8782" y="11572"/>
                    <a:pt x="7596" y="12138"/>
                    <a:pt x="7477" y="12610"/>
                  </a:cubicBezTo>
                  <a:cubicBezTo>
                    <a:pt x="7358" y="13081"/>
                    <a:pt x="8308" y="13459"/>
                    <a:pt x="9969" y="14402"/>
                  </a:cubicBezTo>
                  <a:cubicBezTo>
                    <a:pt x="11631" y="15345"/>
                    <a:pt x="14004" y="16854"/>
                    <a:pt x="15310" y="17845"/>
                  </a:cubicBezTo>
                  <a:cubicBezTo>
                    <a:pt x="16615" y="18835"/>
                    <a:pt x="16853" y="19307"/>
                    <a:pt x="16497" y="19684"/>
                  </a:cubicBezTo>
                  <a:cubicBezTo>
                    <a:pt x="16141" y="20061"/>
                    <a:pt x="15191" y="20344"/>
                    <a:pt x="12343" y="20627"/>
                  </a:cubicBezTo>
                  <a:cubicBezTo>
                    <a:pt x="9495" y="20910"/>
                    <a:pt x="4747" y="21193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8128708" y="1454009"/>
              <a:ext cx="3057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4320" y="0"/>
                  </a:moveTo>
                  <a:cubicBezTo>
                    <a:pt x="10080" y="2100"/>
                    <a:pt x="15840" y="4200"/>
                    <a:pt x="18720" y="7200"/>
                  </a:cubicBezTo>
                  <a:cubicBezTo>
                    <a:pt x="21600" y="10200"/>
                    <a:pt x="21600" y="14100"/>
                    <a:pt x="18000" y="16650"/>
                  </a:cubicBezTo>
                  <a:cubicBezTo>
                    <a:pt x="14400" y="19200"/>
                    <a:pt x="72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7923567" y="1438679"/>
              <a:ext cx="471841" cy="12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97" fill="norm" stroke="1" extrusionOk="0">
                  <a:moveTo>
                    <a:pt x="1535" y="20997"/>
                  </a:moveTo>
                  <a:cubicBezTo>
                    <a:pt x="1053" y="19283"/>
                    <a:pt x="571" y="17568"/>
                    <a:pt x="282" y="15854"/>
                  </a:cubicBezTo>
                  <a:cubicBezTo>
                    <a:pt x="-8" y="14140"/>
                    <a:pt x="-104" y="12426"/>
                    <a:pt x="137" y="11054"/>
                  </a:cubicBezTo>
                  <a:cubicBezTo>
                    <a:pt x="378" y="9683"/>
                    <a:pt x="957" y="8654"/>
                    <a:pt x="2837" y="6597"/>
                  </a:cubicBezTo>
                  <a:cubicBezTo>
                    <a:pt x="4717" y="4540"/>
                    <a:pt x="7900" y="1454"/>
                    <a:pt x="11226" y="426"/>
                  </a:cubicBezTo>
                  <a:cubicBezTo>
                    <a:pt x="14553" y="-603"/>
                    <a:pt x="18025" y="426"/>
                    <a:pt x="21496" y="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8258084" y="1606409"/>
              <a:ext cx="100883" cy="14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190" fill="norm" stroke="1" extrusionOk="0">
                  <a:moveTo>
                    <a:pt x="14772" y="3757"/>
                  </a:moveTo>
                  <a:cubicBezTo>
                    <a:pt x="11807" y="3757"/>
                    <a:pt x="8843" y="3757"/>
                    <a:pt x="6090" y="5165"/>
                  </a:cubicBezTo>
                  <a:cubicBezTo>
                    <a:pt x="3337" y="6574"/>
                    <a:pt x="796" y="9391"/>
                    <a:pt x="160" y="12365"/>
                  </a:cubicBezTo>
                  <a:cubicBezTo>
                    <a:pt x="-475" y="15339"/>
                    <a:pt x="796" y="18470"/>
                    <a:pt x="3760" y="20035"/>
                  </a:cubicBezTo>
                  <a:cubicBezTo>
                    <a:pt x="6725" y="21600"/>
                    <a:pt x="11384" y="21600"/>
                    <a:pt x="14984" y="19878"/>
                  </a:cubicBezTo>
                  <a:cubicBezTo>
                    <a:pt x="18584" y="18157"/>
                    <a:pt x="21125" y="14713"/>
                    <a:pt x="19854" y="11113"/>
                  </a:cubicBezTo>
                  <a:cubicBezTo>
                    <a:pt x="18584" y="7513"/>
                    <a:pt x="13501" y="3757"/>
                    <a:pt x="8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8434003" y="1326737"/>
              <a:ext cx="488456" cy="41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8" fill="norm" stroke="1" extrusionOk="0">
                  <a:moveTo>
                    <a:pt x="3888" y="6232"/>
                  </a:moveTo>
                  <a:cubicBezTo>
                    <a:pt x="3982" y="5469"/>
                    <a:pt x="4075" y="4705"/>
                    <a:pt x="4075" y="4705"/>
                  </a:cubicBezTo>
                  <a:cubicBezTo>
                    <a:pt x="4075" y="4705"/>
                    <a:pt x="3982" y="5469"/>
                    <a:pt x="3702" y="7650"/>
                  </a:cubicBezTo>
                  <a:cubicBezTo>
                    <a:pt x="3423" y="9832"/>
                    <a:pt x="2957" y="13432"/>
                    <a:pt x="2725" y="15614"/>
                  </a:cubicBezTo>
                  <a:cubicBezTo>
                    <a:pt x="2492" y="17796"/>
                    <a:pt x="2492" y="18560"/>
                    <a:pt x="2538" y="19269"/>
                  </a:cubicBezTo>
                  <a:cubicBezTo>
                    <a:pt x="2585" y="19978"/>
                    <a:pt x="2678" y="20632"/>
                    <a:pt x="2957" y="21014"/>
                  </a:cubicBezTo>
                  <a:cubicBezTo>
                    <a:pt x="3237" y="21396"/>
                    <a:pt x="3702" y="21505"/>
                    <a:pt x="3982" y="21287"/>
                  </a:cubicBezTo>
                  <a:cubicBezTo>
                    <a:pt x="4261" y="21069"/>
                    <a:pt x="4354" y="20523"/>
                    <a:pt x="4261" y="19705"/>
                  </a:cubicBezTo>
                  <a:cubicBezTo>
                    <a:pt x="4168" y="18887"/>
                    <a:pt x="3888" y="17796"/>
                    <a:pt x="3283" y="16923"/>
                  </a:cubicBezTo>
                  <a:cubicBezTo>
                    <a:pt x="2678" y="16050"/>
                    <a:pt x="1747" y="15396"/>
                    <a:pt x="1049" y="14960"/>
                  </a:cubicBezTo>
                  <a:cubicBezTo>
                    <a:pt x="351" y="14523"/>
                    <a:pt x="-115" y="14305"/>
                    <a:pt x="25" y="14196"/>
                  </a:cubicBezTo>
                  <a:cubicBezTo>
                    <a:pt x="164" y="14087"/>
                    <a:pt x="909" y="14087"/>
                    <a:pt x="2957" y="14141"/>
                  </a:cubicBezTo>
                  <a:cubicBezTo>
                    <a:pt x="5006" y="14196"/>
                    <a:pt x="8357" y="14305"/>
                    <a:pt x="9475" y="14469"/>
                  </a:cubicBezTo>
                  <a:cubicBezTo>
                    <a:pt x="10592" y="14632"/>
                    <a:pt x="9475" y="14850"/>
                    <a:pt x="8637" y="15178"/>
                  </a:cubicBezTo>
                  <a:cubicBezTo>
                    <a:pt x="7799" y="15505"/>
                    <a:pt x="7240" y="15941"/>
                    <a:pt x="6914" y="16432"/>
                  </a:cubicBezTo>
                  <a:cubicBezTo>
                    <a:pt x="6588" y="16923"/>
                    <a:pt x="6495" y="17469"/>
                    <a:pt x="6682" y="17796"/>
                  </a:cubicBezTo>
                  <a:cubicBezTo>
                    <a:pt x="6868" y="18123"/>
                    <a:pt x="7333" y="18232"/>
                    <a:pt x="7845" y="18178"/>
                  </a:cubicBezTo>
                  <a:cubicBezTo>
                    <a:pt x="8357" y="18123"/>
                    <a:pt x="8916" y="17905"/>
                    <a:pt x="9428" y="17741"/>
                  </a:cubicBezTo>
                  <a:cubicBezTo>
                    <a:pt x="9940" y="17578"/>
                    <a:pt x="10406" y="17469"/>
                    <a:pt x="10778" y="17632"/>
                  </a:cubicBezTo>
                  <a:cubicBezTo>
                    <a:pt x="11151" y="17796"/>
                    <a:pt x="11430" y="18232"/>
                    <a:pt x="11802" y="18396"/>
                  </a:cubicBezTo>
                  <a:cubicBezTo>
                    <a:pt x="12175" y="18560"/>
                    <a:pt x="12640" y="18450"/>
                    <a:pt x="13478" y="17414"/>
                  </a:cubicBezTo>
                  <a:cubicBezTo>
                    <a:pt x="14316" y="16378"/>
                    <a:pt x="15526" y="14414"/>
                    <a:pt x="16504" y="11796"/>
                  </a:cubicBezTo>
                  <a:cubicBezTo>
                    <a:pt x="17482" y="9178"/>
                    <a:pt x="18226" y="5905"/>
                    <a:pt x="18692" y="3996"/>
                  </a:cubicBezTo>
                  <a:cubicBezTo>
                    <a:pt x="19157" y="2087"/>
                    <a:pt x="19344" y="1541"/>
                    <a:pt x="19437" y="996"/>
                  </a:cubicBezTo>
                  <a:cubicBezTo>
                    <a:pt x="19530" y="450"/>
                    <a:pt x="19530" y="-95"/>
                    <a:pt x="19483" y="14"/>
                  </a:cubicBezTo>
                  <a:cubicBezTo>
                    <a:pt x="19437" y="123"/>
                    <a:pt x="19344" y="887"/>
                    <a:pt x="19064" y="3014"/>
                  </a:cubicBezTo>
                  <a:cubicBezTo>
                    <a:pt x="18785" y="5141"/>
                    <a:pt x="18319" y="8632"/>
                    <a:pt x="18459" y="11414"/>
                  </a:cubicBezTo>
                  <a:cubicBezTo>
                    <a:pt x="18599" y="14196"/>
                    <a:pt x="19344" y="16269"/>
                    <a:pt x="19949" y="17414"/>
                  </a:cubicBezTo>
                  <a:cubicBezTo>
                    <a:pt x="20554" y="18560"/>
                    <a:pt x="21019" y="18778"/>
                    <a:pt x="21485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9201858" y="1307959"/>
              <a:ext cx="508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00"/>
                    <a:pt x="14400" y="5400"/>
                    <a:pt x="11700" y="8450"/>
                  </a:cubicBezTo>
                  <a:cubicBezTo>
                    <a:pt x="9000" y="11500"/>
                    <a:pt x="7200" y="14900"/>
                    <a:pt x="5400" y="17150"/>
                  </a:cubicBezTo>
                  <a:cubicBezTo>
                    <a:pt x="3600" y="19400"/>
                    <a:pt x="1800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9074858" y="1676259"/>
              <a:ext cx="139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92"/>
                    <a:pt x="7200" y="12185"/>
                    <a:pt x="10800" y="15785"/>
                  </a:cubicBezTo>
                  <a:cubicBezTo>
                    <a:pt x="14400" y="19385"/>
                    <a:pt x="180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9176458" y="1727059"/>
              <a:ext cx="133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20"/>
                    <a:pt x="12000" y="8640"/>
                    <a:pt x="8400" y="12240"/>
                  </a:cubicBezTo>
                  <a:cubicBezTo>
                    <a:pt x="4800" y="15840"/>
                    <a:pt x="24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856210" y="2414611"/>
              <a:ext cx="99992" cy="4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24" fill="norm" stroke="1" extrusionOk="0">
                  <a:moveTo>
                    <a:pt x="20200" y="2693"/>
                  </a:moveTo>
                  <a:cubicBezTo>
                    <a:pt x="20641" y="2139"/>
                    <a:pt x="21082" y="1586"/>
                    <a:pt x="20641" y="1078"/>
                  </a:cubicBezTo>
                  <a:cubicBezTo>
                    <a:pt x="20200" y="570"/>
                    <a:pt x="18878" y="109"/>
                    <a:pt x="16453" y="16"/>
                  </a:cubicBezTo>
                  <a:cubicBezTo>
                    <a:pt x="14029" y="-76"/>
                    <a:pt x="10502" y="201"/>
                    <a:pt x="7196" y="1724"/>
                  </a:cubicBezTo>
                  <a:cubicBezTo>
                    <a:pt x="3890" y="3247"/>
                    <a:pt x="804" y="6016"/>
                    <a:pt x="143" y="8832"/>
                  </a:cubicBezTo>
                  <a:cubicBezTo>
                    <a:pt x="-518" y="11647"/>
                    <a:pt x="1245" y="14509"/>
                    <a:pt x="2568" y="16632"/>
                  </a:cubicBezTo>
                  <a:cubicBezTo>
                    <a:pt x="3890" y="18755"/>
                    <a:pt x="4772" y="20139"/>
                    <a:pt x="565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800808" y="2736709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429"/>
                    <a:pt x="11613" y="9257"/>
                    <a:pt x="15213" y="5657"/>
                  </a:cubicBezTo>
                  <a:cubicBezTo>
                    <a:pt x="18813" y="2057"/>
                    <a:pt x="2020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052371" y="2692297"/>
              <a:ext cx="116738" cy="1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75" fill="norm" stroke="1" extrusionOk="0">
                  <a:moveTo>
                    <a:pt x="1602" y="8326"/>
                  </a:moveTo>
                  <a:cubicBezTo>
                    <a:pt x="3530" y="8017"/>
                    <a:pt x="5459" y="7709"/>
                    <a:pt x="7002" y="6937"/>
                  </a:cubicBezTo>
                  <a:cubicBezTo>
                    <a:pt x="8544" y="6166"/>
                    <a:pt x="9702" y="4932"/>
                    <a:pt x="10280" y="3543"/>
                  </a:cubicBezTo>
                  <a:cubicBezTo>
                    <a:pt x="10859" y="2155"/>
                    <a:pt x="10859" y="612"/>
                    <a:pt x="9894" y="149"/>
                  </a:cubicBezTo>
                  <a:cubicBezTo>
                    <a:pt x="8930" y="-314"/>
                    <a:pt x="7002" y="303"/>
                    <a:pt x="4880" y="2000"/>
                  </a:cubicBezTo>
                  <a:cubicBezTo>
                    <a:pt x="2759" y="3697"/>
                    <a:pt x="444" y="6475"/>
                    <a:pt x="59" y="9869"/>
                  </a:cubicBezTo>
                  <a:cubicBezTo>
                    <a:pt x="-327" y="13263"/>
                    <a:pt x="1216" y="17275"/>
                    <a:pt x="4302" y="19280"/>
                  </a:cubicBezTo>
                  <a:cubicBezTo>
                    <a:pt x="7387" y="21286"/>
                    <a:pt x="12016" y="21286"/>
                    <a:pt x="15102" y="20823"/>
                  </a:cubicBezTo>
                  <a:cubicBezTo>
                    <a:pt x="18187" y="20360"/>
                    <a:pt x="19730" y="19435"/>
                    <a:pt x="21273" y="1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219908" y="2676295"/>
              <a:ext cx="177801" cy="14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8" fill="norm" stroke="1" extrusionOk="0">
                  <a:moveTo>
                    <a:pt x="0" y="1422"/>
                  </a:moveTo>
                  <a:cubicBezTo>
                    <a:pt x="257" y="4866"/>
                    <a:pt x="514" y="8309"/>
                    <a:pt x="1029" y="11909"/>
                  </a:cubicBezTo>
                  <a:cubicBezTo>
                    <a:pt x="1543" y="15509"/>
                    <a:pt x="2314" y="19266"/>
                    <a:pt x="2700" y="20361"/>
                  </a:cubicBezTo>
                  <a:cubicBezTo>
                    <a:pt x="3086" y="21457"/>
                    <a:pt x="3086" y="19892"/>
                    <a:pt x="3214" y="16605"/>
                  </a:cubicBezTo>
                  <a:cubicBezTo>
                    <a:pt x="3343" y="13318"/>
                    <a:pt x="3600" y="8309"/>
                    <a:pt x="4114" y="5022"/>
                  </a:cubicBezTo>
                  <a:cubicBezTo>
                    <a:pt x="4629" y="1735"/>
                    <a:pt x="5400" y="170"/>
                    <a:pt x="6429" y="14"/>
                  </a:cubicBezTo>
                  <a:cubicBezTo>
                    <a:pt x="7457" y="-143"/>
                    <a:pt x="8743" y="1109"/>
                    <a:pt x="9514" y="3300"/>
                  </a:cubicBezTo>
                  <a:cubicBezTo>
                    <a:pt x="10286" y="5492"/>
                    <a:pt x="10543" y="8622"/>
                    <a:pt x="10929" y="9561"/>
                  </a:cubicBezTo>
                  <a:cubicBezTo>
                    <a:pt x="11314" y="10500"/>
                    <a:pt x="11829" y="9248"/>
                    <a:pt x="12343" y="7840"/>
                  </a:cubicBezTo>
                  <a:cubicBezTo>
                    <a:pt x="12857" y="6431"/>
                    <a:pt x="13371" y="4866"/>
                    <a:pt x="14271" y="3614"/>
                  </a:cubicBezTo>
                  <a:cubicBezTo>
                    <a:pt x="15171" y="2361"/>
                    <a:pt x="16457" y="1422"/>
                    <a:pt x="17486" y="1892"/>
                  </a:cubicBezTo>
                  <a:cubicBezTo>
                    <a:pt x="18514" y="2361"/>
                    <a:pt x="19286" y="4240"/>
                    <a:pt x="19929" y="7370"/>
                  </a:cubicBezTo>
                  <a:cubicBezTo>
                    <a:pt x="20571" y="10500"/>
                    <a:pt x="21086" y="14883"/>
                    <a:pt x="21600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483201" y="2468880"/>
              <a:ext cx="511408" cy="36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29" fill="norm" stroke="1" extrusionOk="0">
                  <a:moveTo>
                    <a:pt x="5767" y="12512"/>
                  </a:moveTo>
                  <a:cubicBezTo>
                    <a:pt x="5142" y="12024"/>
                    <a:pt x="4517" y="11536"/>
                    <a:pt x="3625" y="11841"/>
                  </a:cubicBezTo>
                  <a:cubicBezTo>
                    <a:pt x="2732" y="12146"/>
                    <a:pt x="1572" y="13245"/>
                    <a:pt x="902" y="14099"/>
                  </a:cubicBezTo>
                  <a:cubicBezTo>
                    <a:pt x="233" y="14953"/>
                    <a:pt x="54" y="15563"/>
                    <a:pt x="10" y="16296"/>
                  </a:cubicBezTo>
                  <a:cubicBezTo>
                    <a:pt x="-35" y="17028"/>
                    <a:pt x="54" y="17882"/>
                    <a:pt x="679" y="18004"/>
                  </a:cubicBezTo>
                  <a:cubicBezTo>
                    <a:pt x="1304" y="18126"/>
                    <a:pt x="2464" y="17516"/>
                    <a:pt x="3580" y="16967"/>
                  </a:cubicBezTo>
                  <a:cubicBezTo>
                    <a:pt x="4696" y="16418"/>
                    <a:pt x="5767" y="15929"/>
                    <a:pt x="6615" y="15014"/>
                  </a:cubicBezTo>
                  <a:cubicBezTo>
                    <a:pt x="7463" y="14099"/>
                    <a:pt x="8087" y="12757"/>
                    <a:pt x="8712" y="10438"/>
                  </a:cubicBezTo>
                  <a:cubicBezTo>
                    <a:pt x="9337" y="8119"/>
                    <a:pt x="9962" y="4824"/>
                    <a:pt x="10363" y="2811"/>
                  </a:cubicBezTo>
                  <a:cubicBezTo>
                    <a:pt x="10765" y="797"/>
                    <a:pt x="10944" y="65"/>
                    <a:pt x="10944" y="4"/>
                  </a:cubicBezTo>
                  <a:cubicBezTo>
                    <a:pt x="10944" y="-57"/>
                    <a:pt x="10765" y="553"/>
                    <a:pt x="10453" y="2689"/>
                  </a:cubicBezTo>
                  <a:cubicBezTo>
                    <a:pt x="10140" y="4824"/>
                    <a:pt x="9694" y="8485"/>
                    <a:pt x="9605" y="11231"/>
                  </a:cubicBezTo>
                  <a:cubicBezTo>
                    <a:pt x="9515" y="13977"/>
                    <a:pt x="9783" y="15807"/>
                    <a:pt x="10274" y="17333"/>
                  </a:cubicBezTo>
                  <a:cubicBezTo>
                    <a:pt x="10765" y="18858"/>
                    <a:pt x="11479" y="20079"/>
                    <a:pt x="12059" y="20750"/>
                  </a:cubicBezTo>
                  <a:cubicBezTo>
                    <a:pt x="12639" y="21421"/>
                    <a:pt x="13086" y="21543"/>
                    <a:pt x="13755" y="20933"/>
                  </a:cubicBezTo>
                  <a:cubicBezTo>
                    <a:pt x="14425" y="20323"/>
                    <a:pt x="15317" y="18980"/>
                    <a:pt x="15942" y="17638"/>
                  </a:cubicBezTo>
                  <a:cubicBezTo>
                    <a:pt x="16567" y="16296"/>
                    <a:pt x="16924" y="14953"/>
                    <a:pt x="17102" y="13916"/>
                  </a:cubicBezTo>
                  <a:cubicBezTo>
                    <a:pt x="17281" y="12879"/>
                    <a:pt x="17281" y="12146"/>
                    <a:pt x="17013" y="11780"/>
                  </a:cubicBezTo>
                  <a:cubicBezTo>
                    <a:pt x="16745" y="11414"/>
                    <a:pt x="16210" y="11414"/>
                    <a:pt x="15808" y="11780"/>
                  </a:cubicBezTo>
                  <a:cubicBezTo>
                    <a:pt x="15406" y="12146"/>
                    <a:pt x="15139" y="12879"/>
                    <a:pt x="14915" y="13916"/>
                  </a:cubicBezTo>
                  <a:cubicBezTo>
                    <a:pt x="14692" y="14953"/>
                    <a:pt x="14514" y="16296"/>
                    <a:pt x="14425" y="17272"/>
                  </a:cubicBezTo>
                  <a:cubicBezTo>
                    <a:pt x="14335" y="18248"/>
                    <a:pt x="14335" y="18858"/>
                    <a:pt x="15094" y="19407"/>
                  </a:cubicBezTo>
                  <a:cubicBezTo>
                    <a:pt x="15853" y="19957"/>
                    <a:pt x="17370" y="20445"/>
                    <a:pt x="18575" y="20384"/>
                  </a:cubicBezTo>
                  <a:cubicBezTo>
                    <a:pt x="19780" y="20323"/>
                    <a:pt x="20672" y="19712"/>
                    <a:pt x="21565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572208" y="3244709"/>
              <a:ext cx="59309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" y="21312"/>
                    <a:pt x="601" y="21024"/>
                    <a:pt x="890" y="20880"/>
                  </a:cubicBezTo>
                  <a:cubicBezTo>
                    <a:pt x="1179" y="20736"/>
                    <a:pt x="1457" y="20736"/>
                    <a:pt x="1727" y="20736"/>
                  </a:cubicBezTo>
                  <a:cubicBezTo>
                    <a:pt x="1997" y="20736"/>
                    <a:pt x="2259" y="20736"/>
                    <a:pt x="2540" y="20736"/>
                  </a:cubicBezTo>
                  <a:cubicBezTo>
                    <a:pt x="2821" y="20736"/>
                    <a:pt x="3122" y="20736"/>
                    <a:pt x="3430" y="20448"/>
                  </a:cubicBezTo>
                  <a:cubicBezTo>
                    <a:pt x="3739" y="20160"/>
                    <a:pt x="4055" y="19584"/>
                    <a:pt x="4332" y="19152"/>
                  </a:cubicBezTo>
                  <a:cubicBezTo>
                    <a:pt x="4610" y="18720"/>
                    <a:pt x="4849" y="18432"/>
                    <a:pt x="5096" y="18144"/>
                  </a:cubicBezTo>
                  <a:cubicBezTo>
                    <a:pt x="5342" y="17856"/>
                    <a:pt x="5597" y="17568"/>
                    <a:pt x="5851" y="17136"/>
                  </a:cubicBezTo>
                  <a:cubicBezTo>
                    <a:pt x="6105" y="16704"/>
                    <a:pt x="6360" y="16128"/>
                    <a:pt x="6630" y="15696"/>
                  </a:cubicBezTo>
                  <a:cubicBezTo>
                    <a:pt x="6899" y="15264"/>
                    <a:pt x="7185" y="14976"/>
                    <a:pt x="7485" y="14544"/>
                  </a:cubicBezTo>
                  <a:cubicBezTo>
                    <a:pt x="7786" y="14112"/>
                    <a:pt x="8102" y="13536"/>
                    <a:pt x="8414" y="12960"/>
                  </a:cubicBezTo>
                  <a:cubicBezTo>
                    <a:pt x="8726" y="12384"/>
                    <a:pt x="9035" y="11808"/>
                    <a:pt x="9351" y="11232"/>
                  </a:cubicBezTo>
                  <a:cubicBezTo>
                    <a:pt x="9667" y="10656"/>
                    <a:pt x="9991" y="10080"/>
                    <a:pt x="10318" y="9360"/>
                  </a:cubicBezTo>
                  <a:cubicBezTo>
                    <a:pt x="10646" y="8640"/>
                    <a:pt x="10977" y="7776"/>
                    <a:pt x="11228" y="7200"/>
                  </a:cubicBezTo>
                  <a:cubicBezTo>
                    <a:pt x="11478" y="6624"/>
                    <a:pt x="11648" y="6336"/>
                    <a:pt x="11825" y="5904"/>
                  </a:cubicBezTo>
                  <a:cubicBezTo>
                    <a:pt x="12003" y="5472"/>
                    <a:pt x="12188" y="4896"/>
                    <a:pt x="12373" y="4464"/>
                  </a:cubicBezTo>
                  <a:cubicBezTo>
                    <a:pt x="12558" y="4032"/>
                    <a:pt x="12743" y="3744"/>
                    <a:pt x="12928" y="3312"/>
                  </a:cubicBezTo>
                  <a:cubicBezTo>
                    <a:pt x="13113" y="2880"/>
                    <a:pt x="13298" y="2304"/>
                    <a:pt x="13483" y="1872"/>
                  </a:cubicBezTo>
                  <a:cubicBezTo>
                    <a:pt x="13668" y="1440"/>
                    <a:pt x="13853" y="1152"/>
                    <a:pt x="14057" y="1008"/>
                  </a:cubicBezTo>
                  <a:cubicBezTo>
                    <a:pt x="14261" y="864"/>
                    <a:pt x="14485" y="864"/>
                    <a:pt x="14793" y="720"/>
                  </a:cubicBezTo>
                  <a:cubicBezTo>
                    <a:pt x="15101" y="576"/>
                    <a:pt x="15495" y="288"/>
                    <a:pt x="15811" y="144"/>
                  </a:cubicBezTo>
                  <a:cubicBezTo>
                    <a:pt x="16127" y="0"/>
                    <a:pt x="16366" y="0"/>
                    <a:pt x="16709" y="0"/>
                  </a:cubicBezTo>
                  <a:cubicBezTo>
                    <a:pt x="17052" y="0"/>
                    <a:pt x="17499" y="0"/>
                    <a:pt x="17846" y="0"/>
                  </a:cubicBezTo>
                  <a:cubicBezTo>
                    <a:pt x="18193" y="0"/>
                    <a:pt x="18439" y="0"/>
                    <a:pt x="18806" y="288"/>
                  </a:cubicBezTo>
                  <a:cubicBezTo>
                    <a:pt x="19172" y="576"/>
                    <a:pt x="19657" y="1152"/>
                    <a:pt x="20143" y="1728"/>
                  </a:cubicBezTo>
                  <a:cubicBezTo>
                    <a:pt x="20629" y="2304"/>
                    <a:pt x="21114" y="2880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8579558" y="3320909"/>
              <a:ext cx="654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6" y="21600"/>
                    <a:pt x="5732" y="21600"/>
                    <a:pt x="8843" y="19800"/>
                  </a:cubicBezTo>
                  <a:cubicBezTo>
                    <a:pt x="11953" y="18000"/>
                    <a:pt x="15309" y="14400"/>
                    <a:pt x="17476" y="10800"/>
                  </a:cubicBezTo>
                  <a:cubicBezTo>
                    <a:pt x="19643" y="7200"/>
                    <a:pt x="20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889708" y="3990748"/>
              <a:ext cx="234951" cy="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3970"/>
                  </a:moveTo>
                  <a:cubicBezTo>
                    <a:pt x="778" y="4690"/>
                    <a:pt x="1557" y="5410"/>
                    <a:pt x="1946" y="7810"/>
                  </a:cubicBezTo>
                  <a:cubicBezTo>
                    <a:pt x="2335" y="10210"/>
                    <a:pt x="2335" y="14290"/>
                    <a:pt x="2238" y="17050"/>
                  </a:cubicBezTo>
                  <a:cubicBezTo>
                    <a:pt x="2141" y="19810"/>
                    <a:pt x="1946" y="21250"/>
                    <a:pt x="1849" y="21370"/>
                  </a:cubicBezTo>
                  <a:cubicBezTo>
                    <a:pt x="1751" y="21490"/>
                    <a:pt x="1751" y="20290"/>
                    <a:pt x="2238" y="16810"/>
                  </a:cubicBezTo>
                  <a:cubicBezTo>
                    <a:pt x="2724" y="13330"/>
                    <a:pt x="3697" y="7570"/>
                    <a:pt x="4476" y="4210"/>
                  </a:cubicBezTo>
                  <a:cubicBezTo>
                    <a:pt x="5254" y="850"/>
                    <a:pt x="5838" y="-110"/>
                    <a:pt x="6324" y="10"/>
                  </a:cubicBezTo>
                  <a:cubicBezTo>
                    <a:pt x="6811" y="130"/>
                    <a:pt x="7200" y="1330"/>
                    <a:pt x="7492" y="2530"/>
                  </a:cubicBezTo>
                  <a:cubicBezTo>
                    <a:pt x="7784" y="3730"/>
                    <a:pt x="7978" y="4930"/>
                    <a:pt x="8076" y="6130"/>
                  </a:cubicBezTo>
                  <a:cubicBezTo>
                    <a:pt x="8173" y="7330"/>
                    <a:pt x="8173" y="8530"/>
                    <a:pt x="8562" y="8650"/>
                  </a:cubicBezTo>
                  <a:cubicBezTo>
                    <a:pt x="8951" y="8770"/>
                    <a:pt x="9730" y="7810"/>
                    <a:pt x="10411" y="6730"/>
                  </a:cubicBezTo>
                  <a:cubicBezTo>
                    <a:pt x="11092" y="5650"/>
                    <a:pt x="11676" y="4450"/>
                    <a:pt x="12551" y="3490"/>
                  </a:cubicBezTo>
                  <a:cubicBezTo>
                    <a:pt x="13427" y="2530"/>
                    <a:pt x="14595" y="1810"/>
                    <a:pt x="15470" y="2050"/>
                  </a:cubicBezTo>
                  <a:cubicBezTo>
                    <a:pt x="16346" y="2290"/>
                    <a:pt x="16930" y="3490"/>
                    <a:pt x="17319" y="5410"/>
                  </a:cubicBezTo>
                  <a:cubicBezTo>
                    <a:pt x="17708" y="7330"/>
                    <a:pt x="17903" y="9970"/>
                    <a:pt x="18584" y="11890"/>
                  </a:cubicBezTo>
                  <a:cubicBezTo>
                    <a:pt x="19265" y="13810"/>
                    <a:pt x="20432" y="15010"/>
                    <a:pt x="21600" y="1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176982" y="3743938"/>
              <a:ext cx="633477" cy="397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48" fill="norm" stroke="1" extrusionOk="0">
                  <a:moveTo>
                    <a:pt x="2756" y="16501"/>
                  </a:moveTo>
                  <a:cubicBezTo>
                    <a:pt x="2900" y="15932"/>
                    <a:pt x="3044" y="15364"/>
                    <a:pt x="3080" y="14739"/>
                  </a:cubicBezTo>
                  <a:cubicBezTo>
                    <a:pt x="3116" y="14114"/>
                    <a:pt x="3044" y="13431"/>
                    <a:pt x="2828" y="13090"/>
                  </a:cubicBezTo>
                  <a:cubicBezTo>
                    <a:pt x="2612" y="12749"/>
                    <a:pt x="2252" y="12749"/>
                    <a:pt x="1748" y="13545"/>
                  </a:cubicBezTo>
                  <a:cubicBezTo>
                    <a:pt x="1244" y="14341"/>
                    <a:pt x="596" y="15932"/>
                    <a:pt x="272" y="17012"/>
                  </a:cubicBezTo>
                  <a:cubicBezTo>
                    <a:pt x="-52" y="18092"/>
                    <a:pt x="-52" y="18661"/>
                    <a:pt x="92" y="19116"/>
                  </a:cubicBezTo>
                  <a:cubicBezTo>
                    <a:pt x="236" y="19570"/>
                    <a:pt x="524" y="19911"/>
                    <a:pt x="1028" y="19798"/>
                  </a:cubicBezTo>
                  <a:cubicBezTo>
                    <a:pt x="1532" y="19684"/>
                    <a:pt x="2252" y="19116"/>
                    <a:pt x="2756" y="18377"/>
                  </a:cubicBezTo>
                  <a:cubicBezTo>
                    <a:pt x="3260" y="17638"/>
                    <a:pt x="3548" y="16728"/>
                    <a:pt x="3692" y="15989"/>
                  </a:cubicBezTo>
                  <a:cubicBezTo>
                    <a:pt x="3836" y="15250"/>
                    <a:pt x="3836" y="14682"/>
                    <a:pt x="3764" y="14682"/>
                  </a:cubicBezTo>
                  <a:cubicBezTo>
                    <a:pt x="3692" y="14682"/>
                    <a:pt x="3548" y="15250"/>
                    <a:pt x="3476" y="16160"/>
                  </a:cubicBezTo>
                  <a:cubicBezTo>
                    <a:pt x="3404" y="17069"/>
                    <a:pt x="3404" y="18320"/>
                    <a:pt x="3548" y="19229"/>
                  </a:cubicBezTo>
                  <a:cubicBezTo>
                    <a:pt x="3692" y="20139"/>
                    <a:pt x="3980" y="20707"/>
                    <a:pt x="4304" y="21048"/>
                  </a:cubicBezTo>
                  <a:cubicBezTo>
                    <a:pt x="4628" y="21389"/>
                    <a:pt x="4988" y="21503"/>
                    <a:pt x="5456" y="21048"/>
                  </a:cubicBezTo>
                  <a:cubicBezTo>
                    <a:pt x="5924" y="20594"/>
                    <a:pt x="6500" y="19570"/>
                    <a:pt x="7220" y="17297"/>
                  </a:cubicBezTo>
                  <a:cubicBezTo>
                    <a:pt x="7940" y="15023"/>
                    <a:pt x="8804" y="11499"/>
                    <a:pt x="9524" y="8657"/>
                  </a:cubicBezTo>
                  <a:cubicBezTo>
                    <a:pt x="10244" y="5815"/>
                    <a:pt x="10820" y="3655"/>
                    <a:pt x="11180" y="2234"/>
                  </a:cubicBezTo>
                  <a:cubicBezTo>
                    <a:pt x="11540" y="812"/>
                    <a:pt x="11684" y="130"/>
                    <a:pt x="11648" y="17"/>
                  </a:cubicBezTo>
                  <a:cubicBezTo>
                    <a:pt x="11612" y="-97"/>
                    <a:pt x="11396" y="358"/>
                    <a:pt x="11000" y="2177"/>
                  </a:cubicBezTo>
                  <a:cubicBezTo>
                    <a:pt x="10604" y="3996"/>
                    <a:pt x="10028" y="7179"/>
                    <a:pt x="9812" y="10021"/>
                  </a:cubicBezTo>
                  <a:cubicBezTo>
                    <a:pt x="9596" y="12863"/>
                    <a:pt x="9740" y="15364"/>
                    <a:pt x="9884" y="16899"/>
                  </a:cubicBezTo>
                  <a:cubicBezTo>
                    <a:pt x="10028" y="18434"/>
                    <a:pt x="10172" y="19002"/>
                    <a:pt x="10640" y="19400"/>
                  </a:cubicBezTo>
                  <a:cubicBezTo>
                    <a:pt x="11108" y="19798"/>
                    <a:pt x="11900" y="20025"/>
                    <a:pt x="12872" y="19400"/>
                  </a:cubicBezTo>
                  <a:cubicBezTo>
                    <a:pt x="13844" y="18775"/>
                    <a:pt x="14996" y="17297"/>
                    <a:pt x="15752" y="16160"/>
                  </a:cubicBezTo>
                  <a:cubicBezTo>
                    <a:pt x="16508" y="15023"/>
                    <a:pt x="16868" y="14227"/>
                    <a:pt x="17084" y="13431"/>
                  </a:cubicBezTo>
                  <a:cubicBezTo>
                    <a:pt x="17300" y="12636"/>
                    <a:pt x="17372" y="11840"/>
                    <a:pt x="17228" y="11499"/>
                  </a:cubicBezTo>
                  <a:cubicBezTo>
                    <a:pt x="17084" y="11158"/>
                    <a:pt x="16724" y="11271"/>
                    <a:pt x="16148" y="11954"/>
                  </a:cubicBezTo>
                  <a:cubicBezTo>
                    <a:pt x="15572" y="12636"/>
                    <a:pt x="14780" y="13886"/>
                    <a:pt x="14348" y="15250"/>
                  </a:cubicBezTo>
                  <a:cubicBezTo>
                    <a:pt x="13916" y="16615"/>
                    <a:pt x="13844" y="18092"/>
                    <a:pt x="14420" y="19116"/>
                  </a:cubicBezTo>
                  <a:cubicBezTo>
                    <a:pt x="14996" y="20139"/>
                    <a:pt x="16220" y="20707"/>
                    <a:pt x="17516" y="20821"/>
                  </a:cubicBezTo>
                  <a:cubicBezTo>
                    <a:pt x="18812" y="20935"/>
                    <a:pt x="20180" y="20594"/>
                    <a:pt x="21548" y="2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6376108" y="3276459"/>
              <a:ext cx="27432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" y="900"/>
                    <a:pt x="1000" y="1800"/>
                    <a:pt x="1525" y="3150"/>
                  </a:cubicBezTo>
                  <a:cubicBezTo>
                    <a:pt x="2050" y="4500"/>
                    <a:pt x="2600" y="6300"/>
                    <a:pt x="3208" y="7650"/>
                  </a:cubicBezTo>
                  <a:cubicBezTo>
                    <a:pt x="3817" y="9000"/>
                    <a:pt x="4483" y="9900"/>
                    <a:pt x="5142" y="10350"/>
                  </a:cubicBezTo>
                  <a:cubicBezTo>
                    <a:pt x="5800" y="10800"/>
                    <a:pt x="6450" y="10800"/>
                    <a:pt x="7117" y="11250"/>
                  </a:cubicBezTo>
                  <a:cubicBezTo>
                    <a:pt x="7783" y="11700"/>
                    <a:pt x="8467" y="12600"/>
                    <a:pt x="9075" y="13950"/>
                  </a:cubicBezTo>
                  <a:cubicBezTo>
                    <a:pt x="9683" y="15300"/>
                    <a:pt x="10217" y="17100"/>
                    <a:pt x="10792" y="18450"/>
                  </a:cubicBezTo>
                  <a:cubicBezTo>
                    <a:pt x="11367" y="19800"/>
                    <a:pt x="11983" y="20700"/>
                    <a:pt x="12650" y="21150"/>
                  </a:cubicBezTo>
                  <a:cubicBezTo>
                    <a:pt x="13317" y="21600"/>
                    <a:pt x="14033" y="21600"/>
                    <a:pt x="14750" y="21600"/>
                  </a:cubicBezTo>
                  <a:cubicBezTo>
                    <a:pt x="15467" y="21600"/>
                    <a:pt x="16183" y="21600"/>
                    <a:pt x="16817" y="20250"/>
                  </a:cubicBezTo>
                  <a:cubicBezTo>
                    <a:pt x="17450" y="18900"/>
                    <a:pt x="18000" y="16200"/>
                    <a:pt x="18592" y="13500"/>
                  </a:cubicBezTo>
                  <a:cubicBezTo>
                    <a:pt x="19183" y="10800"/>
                    <a:pt x="19817" y="8100"/>
                    <a:pt x="20325" y="9000"/>
                  </a:cubicBezTo>
                  <a:cubicBezTo>
                    <a:pt x="20833" y="9900"/>
                    <a:pt x="21217" y="144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642058" y="4902059"/>
              <a:ext cx="254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16"/>
                  </a:moveTo>
                  <a:cubicBezTo>
                    <a:pt x="21600" y="758"/>
                    <a:pt x="21600" y="0"/>
                    <a:pt x="20700" y="0"/>
                  </a:cubicBezTo>
                  <a:cubicBezTo>
                    <a:pt x="19800" y="0"/>
                    <a:pt x="18000" y="758"/>
                    <a:pt x="18000" y="2905"/>
                  </a:cubicBezTo>
                  <a:cubicBezTo>
                    <a:pt x="18000" y="5053"/>
                    <a:pt x="19800" y="8589"/>
                    <a:pt x="19800" y="11684"/>
                  </a:cubicBezTo>
                  <a:cubicBezTo>
                    <a:pt x="19800" y="14779"/>
                    <a:pt x="18000" y="17432"/>
                    <a:pt x="14400" y="19011"/>
                  </a:cubicBezTo>
                  <a:cubicBezTo>
                    <a:pt x="10800" y="20589"/>
                    <a:pt x="5400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429020" y="4880893"/>
              <a:ext cx="486089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73" fill="norm" stroke="1" extrusionOk="0">
                  <a:moveTo>
                    <a:pt x="435" y="21073"/>
                  </a:moveTo>
                  <a:cubicBezTo>
                    <a:pt x="155" y="18966"/>
                    <a:pt x="-126" y="16858"/>
                    <a:pt x="61" y="15014"/>
                  </a:cubicBezTo>
                  <a:cubicBezTo>
                    <a:pt x="248" y="13171"/>
                    <a:pt x="903" y="11590"/>
                    <a:pt x="2866" y="8956"/>
                  </a:cubicBezTo>
                  <a:cubicBezTo>
                    <a:pt x="4830" y="6322"/>
                    <a:pt x="8103" y="2634"/>
                    <a:pt x="11422" y="1053"/>
                  </a:cubicBezTo>
                  <a:cubicBezTo>
                    <a:pt x="14742" y="-527"/>
                    <a:pt x="18108" y="0"/>
                    <a:pt x="21474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796274" y="5048109"/>
              <a:ext cx="112585" cy="19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912" fill="norm" stroke="1" extrusionOk="0">
                  <a:moveTo>
                    <a:pt x="18183" y="4877"/>
                  </a:moveTo>
                  <a:cubicBezTo>
                    <a:pt x="13940" y="4645"/>
                    <a:pt x="9698" y="4413"/>
                    <a:pt x="6612" y="5458"/>
                  </a:cubicBezTo>
                  <a:cubicBezTo>
                    <a:pt x="3526" y="6503"/>
                    <a:pt x="1598" y="8826"/>
                    <a:pt x="633" y="11265"/>
                  </a:cubicBezTo>
                  <a:cubicBezTo>
                    <a:pt x="-331" y="13703"/>
                    <a:pt x="-331" y="16258"/>
                    <a:pt x="1598" y="18232"/>
                  </a:cubicBezTo>
                  <a:cubicBezTo>
                    <a:pt x="3526" y="20206"/>
                    <a:pt x="7383" y="21600"/>
                    <a:pt x="11240" y="20555"/>
                  </a:cubicBezTo>
                  <a:cubicBezTo>
                    <a:pt x="15098" y="19510"/>
                    <a:pt x="18955" y="16026"/>
                    <a:pt x="20112" y="12194"/>
                  </a:cubicBezTo>
                  <a:cubicBezTo>
                    <a:pt x="21269" y="8361"/>
                    <a:pt x="19726" y="4181"/>
                    <a:pt x="18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66957" y="4810129"/>
              <a:ext cx="70402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46" fill="norm" stroke="1" extrusionOk="0">
                  <a:moveTo>
                    <a:pt x="21130" y="523"/>
                  </a:moveTo>
                  <a:cubicBezTo>
                    <a:pt x="18589" y="169"/>
                    <a:pt x="16048" y="-185"/>
                    <a:pt x="13506" y="110"/>
                  </a:cubicBezTo>
                  <a:cubicBezTo>
                    <a:pt x="10965" y="405"/>
                    <a:pt x="8424" y="1349"/>
                    <a:pt x="5883" y="3592"/>
                  </a:cubicBezTo>
                  <a:cubicBezTo>
                    <a:pt x="3342" y="5835"/>
                    <a:pt x="801" y="9376"/>
                    <a:pt x="165" y="12445"/>
                  </a:cubicBezTo>
                  <a:cubicBezTo>
                    <a:pt x="-470" y="15513"/>
                    <a:pt x="801" y="18110"/>
                    <a:pt x="2706" y="19585"/>
                  </a:cubicBezTo>
                  <a:cubicBezTo>
                    <a:pt x="4612" y="21061"/>
                    <a:pt x="7154" y="21415"/>
                    <a:pt x="8106" y="21179"/>
                  </a:cubicBezTo>
                  <a:cubicBezTo>
                    <a:pt x="9059" y="20943"/>
                    <a:pt x="8424" y="20117"/>
                    <a:pt x="7789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983826" y="4819509"/>
              <a:ext cx="43203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005" y="13935"/>
                  </a:moveTo>
                  <a:cubicBezTo>
                    <a:pt x="478" y="13355"/>
                    <a:pt x="-49" y="12774"/>
                    <a:pt x="4" y="12484"/>
                  </a:cubicBezTo>
                  <a:cubicBezTo>
                    <a:pt x="56" y="12194"/>
                    <a:pt x="689" y="12194"/>
                    <a:pt x="2638" y="12426"/>
                  </a:cubicBezTo>
                  <a:cubicBezTo>
                    <a:pt x="4587" y="12658"/>
                    <a:pt x="7853" y="13123"/>
                    <a:pt x="9750" y="13355"/>
                  </a:cubicBezTo>
                  <a:cubicBezTo>
                    <a:pt x="11647" y="13587"/>
                    <a:pt x="12173" y="13587"/>
                    <a:pt x="12753" y="13587"/>
                  </a:cubicBezTo>
                  <a:cubicBezTo>
                    <a:pt x="13332" y="13587"/>
                    <a:pt x="13965" y="13587"/>
                    <a:pt x="14017" y="13471"/>
                  </a:cubicBezTo>
                  <a:cubicBezTo>
                    <a:pt x="14070" y="13355"/>
                    <a:pt x="13543" y="13123"/>
                    <a:pt x="12858" y="13123"/>
                  </a:cubicBezTo>
                  <a:cubicBezTo>
                    <a:pt x="12173" y="13123"/>
                    <a:pt x="11331" y="13355"/>
                    <a:pt x="10698" y="13761"/>
                  </a:cubicBezTo>
                  <a:cubicBezTo>
                    <a:pt x="10066" y="14168"/>
                    <a:pt x="9645" y="14748"/>
                    <a:pt x="9697" y="15155"/>
                  </a:cubicBezTo>
                  <a:cubicBezTo>
                    <a:pt x="9750" y="15561"/>
                    <a:pt x="10277" y="15794"/>
                    <a:pt x="10856" y="15794"/>
                  </a:cubicBezTo>
                  <a:cubicBezTo>
                    <a:pt x="11436" y="15794"/>
                    <a:pt x="12068" y="15561"/>
                    <a:pt x="12490" y="15794"/>
                  </a:cubicBezTo>
                  <a:cubicBezTo>
                    <a:pt x="12911" y="16026"/>
                    <a:pt x="13122" y="16723"/>
                    <a:pt x="13491" y="17013"/>
                  </a:cubicBezTo>
                  <a:cubicBezTo>
                    <a:pt x="13859" y="17303"/>
                    <a:pt x="14386" y="17187"/>
                    <a:pt x="15387" y="15910"/>
                  </a:cubicBezTo>
                  <a:cubicBezTo>
                    <a:pt x="16388" y="14632"/>
                    <a:pt x="17863" y="12194"/>
                    <a:pt x="18970" y="9581"/>
                  </a:cubicBezTo>
                  <a:cubicBezTo>
                    <a:pt x="20076" y="6968"/>
                    <a:pt x="20813" y="4181"/>
                    <a:pt x="21182" y="2439"/>
                  </a:cubicBezTo>
                  <a:cubicBezTo>
                    <a:pt x="21551" y="697"/>
                    <a:pt x="21551" y="0"/>
                    <a:pt x="21446" y="0"/>
                  </a:cubicBezTo>
                  <a:cubicBezTo>
                    <a:pt x="21340" y="0"/>
                    <a:pt x="21130" y="697"/>
                    <a:pt x="20708" y="3194"/>
                  </a:cubicBezTo>
                  <a:cubicBezTo>
                    <a:pt x="20287" y="5690"/>
                    <a:pt x="19654" y="9987"/>
                    <a:pt x="19444" y="13181"/>
                  </a:cubicBezTo>
                  <a:cubicBezTo>
                    <a:pt x="19233" y="16374"/>
                    <a:pt x="19444" y="18465"/>
                    <a:pt x="19760" y="19684"/>
                  </a:cubicBezTo>
                  <a:cubicBezTo>
                    <a:pt x="20076" y="20903"/>
                    <a:pt x="20497" y="21252"/>
                    <a:pt x="20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543758" y="5067159"/>
              <a:ext cx="438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1" y="18000"/>
                    <a:pt x="4383" y="14400"/>
                    <a:pt x="7357" y="12150"/>
                  </a:cubicBezTo>
                  <a:cubicBezTo>
                    <a:pt x="10330" y="9900"/>
                    <a:pt x="14087" y="9000"/>
                    <a:pt x="16591" y="7200"/>
                  </a:cubicBezTo>
                  <a:cubicBezTo>
                    <a:pt x="19096" y="5400"/>
                    <a:pt x="2034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864379" y="5005838"/>
              <a:ext cx="14751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410" fill="norm" stroke="1" extrusionOk="0">
                  <a:moveTo>
                    <a:pt x="3947" y="3133"/>
                  </a:moveTo>
                  <a:cubicBezTo>
                    <a:pt x="1904" y="2025"/>
                    <a:pt x="-139" y="918"/>
                    <a:pt x="7" y="364"/>
                  </a:cubicBezTo>
                  <a:cubicBezTo>
                    <a:pt x="153" y="-190"/>
                    <a:pt x="2488" y="-190"/>
                    <a:pt x="6137" y="918"/>
                  </a:cubicBezTo>
                  <a:cubicBezTo>
                    <a:pt x="9785" y="2025"/>
                    <a:pt x="14747" y="4241"/>
                    <a:pt x="17666" y="6179"/>
                  </a:cubicBezTo>
                  <a:cubicBezTo>
                    <a:pt x="20585" y="8118"/>
                    <a:pt x="21461" y="9779"/>
                    <a:pt x="18542" y="12272"/>
                  </a:cubicBezTo>
                  <a:cubicBezTo>
                    <a:pt x="15623" y="14764"/>
                    <a:pt x="8910" y="18087"/>
                    <a:pt x="2196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2585158" y="4508359"/>
              <a:ext cx="34486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7624" y="0"/>
                  </a:moveTo>
                  <a:cubicBezTo>
                    <a:pt x="12706" y="262"/>
                    <a:pt x="17788" y="524"/>
                    <a:pt x="19694" y="1473"/>
                  </a:cubicBezTo>
                  <a:cubicBezTo>
                    <a:pt x="21600" y="2422"/>
                    <a:pt x="20329" y="4058"/>
                    <a:pt x="19694" y="6185"/>
                  </a:cubicBezTo>
                  <a:cubicBezTo>
                    <a:pt x="19059" y="8313"/>
                    <a:pt x="19059" y="10931"/>
                    <a:pt x="16518" y="13058"/>
                  </a:cubicBezTo>
                  <a:cubicBezTo>
                    <a:pt x="13976" y="15185"/>
                    <a:pt x="8894" y="16822"/>
                    <a:pt x="5718" y="18164"/>
                  </a:cubicBezTo>
                  <a:cubicBezTo>
                    <a:pt x="2541" y="19505"/>
                    <a:pt x="1271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2471803" y="5092559"/>
              <a:ext cx="736505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146" y="21600"/>
                  </a:moveTo>
                  <a:cubicBezTo>
                    <a:pt x="115" y="21352"/>
                    <a:pt x="84" y="21103"/>
                    <a:pt x="56" y="20607"/>
                  </a:cubicBezTo>
                  <a:cubicBezTo>
                    <a:pt x="28" y="20110"/>
                    <a:pt x="3" y="19366"/>
                    <a:pt x="0" y="18497"/>
                  </a:cubicBezTo>
                  <a:cubicBezTo>
                    <a:pt x="-3" y="17628"/>
                    <a:pt x="16" y="16634"/>
                    <a:pt x="62" y="15641"/>
                  </a:cubicBezTo>
                  <a:cubicBezTo>
                    <a:pt x="109" y="14648"/>
                    <a:pt x="183" y="13655"/>
                    <a:pt x="255" y="13283"/>
                  </a:cubicBezTo>
                  <a:cubicBezTo>
                    <a:pt x="326" y="12910"/>
                    <a:pt x="394" y="13159"/>
                    <a:pt x="525" y="13531"/>
                  </a:cubicBezTo>
                  <a:cubicBezTo>
                    <a:pt x="655" y="13903"/>
                    <a:pt x="847" y="14400"/>
                    <a:pt x="1077" y="14648"/>
                  </a:cubicBezTo>
                  <a:cubicBezTo>
                    <a:pt x="1307" y="14897"/>
                    <a:pt x="1574" y="14897"/>
                    <a:pt x="1825" y="15021"/>
                  </a:cubicBezTo>
                  <a:cubicBezTo>
                    <a:pt x="2076" y="15145"/>
                    <a:pt x="2312" y="15393"/>
                    <a:pt x="2567" y="15517"/>
                  </a:cubicBezTo>
                  <a:cubicBezTo>
                    <a:pt x="2821" y="15641"/>
                    <a:pt x="3094" y="15641"/>
                    <a:pt x="3364" y="15641"/>
                  </a:cubicBezTo>
                  <a:cubicBezTo>
                    <a:pt x="3634" y="15641"/>
                    <a:pt x="3901" y="15641"/>
                    <a:pt x="4153" y="15393"/>
                  </a:cubicBezTo>
                  <a:cubicBezTo>
                    <a:pt x="4404" y="15145"/>
                    <a:pt x="4640" y="14648"/>
                    <a:pt x="4879" y="14152"/>
                  </a:cubicBezTo>
                  <a:cubicBezTo>
                    <a:pt x="5118" y="13655"/>
                    <a:pt x="5360" y="13159"/>
                    <a:pt x="5605" y="12662"/>
                  </a:cubicBezTo>
                  <a:cubicBezTo>
                    <a:pt x="5850" y="12166"/>
                    <a:pt x="6098" y="11669"/>
                    <a:pt x="6356" y="10924"/>
                  </a:cubicBezTo>
                  <a:cubicBezTo>
                    <a:pt x="6614" y="10179"/>
                    <a:pt x="6880" y="9186"/>
                    <a:pt x="7119" y="8317"/>
                  </a:cubicBezTo>
                  <a:cubicBezTo>
                    <a:pt x="7358" y="7448"/>
                    <a:pt x="7569" y="6703"/>
                    <a:pt x="7790" y="5959"/>
                  </a:cubicBezTo>
                  <a:cubicBezTo>
                    <a:pt x="8010" y="5214"/>
                    <a:pt x="8240" y="4469"/>
                    <a:pt x="8466" y="3724"/>
                  </a:cubicBezTo>
                  <a:cubicBezTo>
                    <a:pt x="8693" y="2979"/>
                    <a:pt x="8916" y="2234"/>
                    <a:pt x="9143" y="1738"/>
                  </a:cubicBezTo>
                  <a:cubicBezTo>
                    <a:pt x="9369" y="1241"/>
                    <a:pt x="9599" y="993"/>
                    <a:pt x="9826" y="745"/>
                  </a:cubicBezTo>
                  <a:cubicBezTo>
                    <a:pt x="10052" y="497"/>
                    <a:pt x="10276" y="248"/>
                    <a:pt x="10499" y="124"/>
                  </a:cubicBezTo>
                  <a:cubicBezTo>
                    <a:pt x="10723" y="0"/>
                    <a:pt x="10946" y="0"/>
                    <a:pt x="11191" y="0"/>
                  </a:cubicBezTo>
                  <a:cubicBezTo>
                    <a:pt x="11436" y="0"/>
                    <a:pt x="11703" y="0"/>
                    <a:pt x="11970" y="248"/>
                  </a:cubicBezTo>
                  <a:cubicBezTo>
                    <a:pt x="12237" y="497"/>
                    <a:pt x="12504" y="993"/>
                    <a:pt x="12765" y="1490"/>
                  </a:cubicBezTo>
                  <a:cubicBezTo>
                    <a:pt x="13025" y="1986"/>
                    <a:pt x="13280" y="2483"/>
                    <a:pt x="13531" y="2855"/>
                  </a:cubicBezTo>
                  <a:cubicBezTo>
                    <a:pt x="13783" y="3228"/>
                    <a:pt x="14031" y="3476"/>
                    <a:pt x="14282" y="3600"/>
                  </a:cubicBezTo>
                  <a:cubicBezTo>
                    <a:pt x="14534" y="3724"/>
                    <a:pt x="14788" y="3724"/>
                    <a:pt x="15046" y="3972"/>
                  </a:cubicBezTo>
                  <a:cubicBezTo>
                    <a:pt x="15303" y="4221"/>
                    <a:pt x="15564" y="4717"/>
                    <a:pt x="15825" y="5214"/>
                  </a:cubicBezTo>
                  <a:cubicBezTo>
                    <a:pt x="16085" y="5710"/>
                    <a:pt x="16346" y="6207"/>
                    <a:pt x="16600" y="6703"/>
                  </a:cubicBezTo>
                  <a:cubicBezTo>
                    <a:pt x="16855" y="7200"/>
                    <a:pt x="17103" y="7697"/>
                    <a:pt x="17345" y="8317"/>
                  </a:cubicBezTo>
                  <a:cubicBezTo>
                    <a:pt x="17587" y="8938"/>
                    <a:pt x="17823" y="9683"/>
                    <a:pt x="18053" y="10179"/>
                  </a:cubicBezTo>
                  <a:cubicBezTo>
                    <a:pt x="18283" y="10676"/>
                    <a:pt x="18506" y="10924"/>
                    <a:pt x="18748" y="11172"/>
                  </a:cubicBezTo>
                  <a:cubicBezTo>
                    <a:pt x="18990" y="11421"/>
                    <a:pt x="19251" y="11669"/>
                    <a:pt x="19511" y="11793"/>
                  </a:cubicBezTo>
                  <a:cubicBezTo>
                    <a:pt x="19772" y="11917"/>
                    <a:pt x="20033" y="11917"/>
                    <a:pt x="20281" y="11917"/>
                  </a:cubicBezTo>
                  <a:cubicBezTo>
                    <a:pt x="20529" y="11917"/>
                    <a:pt x="20765" y="11917"/>
                    <a:pt x="20983" y="11793"/>
                  </a:cubicBezTo>
                  <a:cubicBezTo>
                    <a:pt x="21200" y="11669"/>
                    <a:pt x="21398" y="11421"/>
                    <a:pt x="21597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725608" y="1949309"/>
              <a:ext cx="815380" cy="337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0"/>
                  </a:moveTo>
                  <a:cubicBezTo>
                    <a:pt x="1228" y="108"/>
                    <a:pt x="2456" y="217"/>
                    <a:pt x="4019" y="257"/>
                  </a:cubicBezTo>
                  <a:cubicBezTo>
                    <a:pt x="5581" y="298"/>
                    <a:pt x="7479" y="271"/>
                    <a:pt x="9349" y="257"/>
                  </a:cubicBezTo>
                  <a:cubicBezTo>
                    <a:pt x="11219" y="244"/>
                    <a:pt x="13060" y="244"/>
                    <a:pt x="14567" y="264"/>
                  </a:cubicBezTo>
                  <a:cubicBezTo>
                    <a:pt x="16074" y="284"/>
                    <a:pt x="17247" y="325"/>
                    <a:pt x="18167" y="352"/>
                  </a:cubicBezTo>
                  <a:cubicBezTo>
                    <a:pt x="19088" y="379"/>
                    <a:pt x="19758" y="392"/>
                    <a:pt x="20233" y="399"/>
                  </a:cubicBezTo>
                  <a:cubicBezTo>
                    <a:pt x="20707" y="406"/>
                    <a:pt x="20986" y="406"/>
                    <a:pt x="21209" y="433"/>
                  </a:cubicBezTo>
                  <a:cubicBezTo>
                    <a:pt x="21433" y="460"/>
                    <a:pt x="21600" y="514"/>
                    <a:pt x="21433" y="643"/>
                  </a:cubicBezTo>
                  <a:cubicBezTo>
                    <a:pt x="21265" y="771"/>
                    <a:pt x="20763" y="974"/>
                    <a:pt x="20065" y="1292"/>
                  </a:cubicBezTo>
                  <a:cubicBezTo>
                    <a:pt x="19367" y="1611"/>
                    <a:pt x="18474" y="2044"/>
                    <a:pt x="17665" y="2531"/>
                  </a:cubicBezTo>
                  <a:cubicBezTo>
                    <a:pt x="16856" y="3018"/>
                    <a:pt x="16130" y="3559"/>
                    <a:pt x="15544" y="4053"/>
                  </a:cubicBezTo>
                  <a:cubicBezTo>
                    <a:pt x="14958" y="4547"/>
                    <a:pt x="14512" y="4994"/>
                    <a:pt x="14233" y="5447"/>
                  </a:cubicBezTo>
                  <a:cubicBezTo>
                    <a:pt x="13953" y="5901"/>
                    <a:pt x="13842" y="6361"/>
                    <a:pt x="13702" y="6828"/>
                  </a:cubicBezTo>
                  <a:cubicBezTo>
                    <a:pt x="13563" y="7295"/>
                    <a:pt x="13395" y="7768"/>
                    <a:pt x="13284" y="8195"/>
                  </a:cubicBezTo>
                  <a:cubicBezTo>
                    <a:pt x="13172" y="8621"/>
                    <a:pt x="13116" y="9000"/>
                    <a:pt x="12893" y="9474"/>
                  </a:cubicBezTo>
                  <a:cubicBezTo>
                    <a:pt x="12670" y="9947"/>
                    <a:pt x="12279" y="10516"/>
                    <a:pt x="11944" y="11023"/>
                  </a:cubicBezTo>
                  <a:cubicBezTo>
                    <a:pt x="11609" y="11531"/>
                    <a:pt x="11330" y="11977"/>
                    <a:pt x="10995" y="12444"/>
                  </a:cubicBezTo>
                  <a:cubicBezTo>
                    <a:pt x="10660" y="12911"/>
                    <a:pt x="10270" y="13398"/>
                    <a:pt x="9795" y="13886"/>
                  </a:cubicBezTo>
                  <a:cubicBezTo>
                    <a:pt x="9321" y="14373"/>
                    <a:pt x="8763" y="14860"/>
                    <a:pt x="8233" y="15286"/>
                  </a:cubicBezTo>
                  <a:cubicBezTo>
                    <a:pt x="7702" y="15713"/>
                    <a:pt x="7200" y="16078"/>
                    <a:pt x="6586" y="16498"/>
                  </a:cubicBezTo>
                  <a:cubicBezTo>
                    <a:pt x="5972" y="16917"/>
                    <a:pt x="5247" y="17391"/>
                    <a:pt x="4716" y="17838"/>
                  </a:cubicBezTo>
                  <a:cubicBezTo>
                    <a:pt x="4186" y="18284"/>
                    <a:pt x="3851" y="18704"/>
                    <a:pt x="3544" y="19103"/>
                  </a:cubicBezTo>
                  <a:cubicBezTo>
                    <a:pt x="3237" y="19502"/>
                    <a:pt x="2958" y="19881"/>
                    <a:pt x="2707" y="20233"/>
                  </a:cubicBezTo>
                  <a:cubicBezTo>
                    <a:pt x="2456" y="20585"/>
                    <a:pt x="2233" y="20910"/>
                    <a:pt x="1981" y="21133"/>
                  </a:cubicBezTo>
                  <a:cubicBezTo>
                    <a:pt x="1730" y="21356"/>
                    <a:pt x="1451" y="21478"/>
                    <a:pt x="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4496508" y="4946509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4464195" y="4844909"/>
              <a:ext cx="8433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19106" y="0"/>
                  </a:moveTo>
                  <a:cubicBezTo>
                    <a:pt x="20159" y="632"/>
                    <a:pt x="21213" y="1263"/>
                    <a:pt x="20950" y="1832"/>
                  </a:cubicBezTo>
                  <a:cubicBezTo>
                    <a:pt x="20686" y="2400"/>
                    <a:pt x="19106" y="2905"/>
                    <a:pt x="16998" y="3979"/>
                  </a:cubicBezTo>
                  <a:cubicBezTo>
                    <a:pt x="14891" y="5053"/>
                    <a:pt x="12257" y="6695"/>
                    <a:pt x="10150" y="8779"/>
                  </a:cubicBezTo>
                  <a:cubicBezTo>
                    <a:pt x="8042" y="10863"/>
                    <a:pt x="6462" y="13389"/>
                    <a:pt x="4618" y="15284"/>
                  </a:cubicBezTo>
                  <a:cubicBezTo>
                    <a:pt x="2774" y="17179"/>
                    <a:pt x="667" y="18442"/>
                    <a:pt x="140" y="19389"/>
                  </a:cubicBezTo>
                  <a:cubicBezTo>
                    <a:pt x="-387" y="20337"/>
                    <a:pt x="667" y="20968"/>
                    <a:pt x="1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8001708" y="2711309"/>
              <a:ext cx="50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58"/>
                    <a:pt x="7200" y="8116"/>
                    <a:pt x="10800" y="11716"/>
                  </a:cubicBezTo>
                  <a:cubicBezTo>
                    <a:pt x="14400" y="15316"/>
                    <a:pt x="18000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8216627" y="2743738"/>
              <a:ext cx="181271" cy="25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0761" fill="norm" stroke="1" extrusionOk="0">
                  <a:moveTo>
                    <a:pt x="12928" y="5647"/>
                  </a:moveTo>
                  <a:cubicBezTo>
                    <a:pt x="11741" y="4438"/>
                    <a:pt x="10554" y="3228"/>
                    <a:pt x="8536" y="3055"/>
                  </a:cubicBezTo>
                  <a:cubicBezTo>
                    <a:pt x="6519" y="2882"/>
                    <a:pt x="3671" y="3746"/>
                    <a:pt x="1890" y="6511"/>
                  </a:cubicBezTo>
                  <a:cubicBezTo>
                    <a:pt x="110" y="9276"/>
                    <a:pt x="-602" y="13942"/>
                    <a:pt x="585" y="16966"/>
                  </a:cubicBezTo>
                  <a:cubicBezTo>
                    <a:pt x="1772" y="19990"/>
                    <a:pt x="4857" y="21372"/>
                    <a:pt x="8418" y="20508"/>
                  </a:cubicBezTo>
                  <a:cubicBezTo>
                    <a:pt x="11978" y="19644"/>
                    <a:pt x="16013" y="16534"/>
                    <a:pt x="18268" y="13164"/>
                  </a:cubicBezTo>
                  <a:cubicBezTo>
                    <a:pt x="20523" y="9794"/>
                    <a:pt x="20998" y="6166"/>
                    <a:pt x="19336" y="3660"/>
                  </a:cubicBezTo>
                  <a:cubicBezTo>
                    <a:pt x="17675" y="1154"/>
                    <a:pt x="13877" y="-228"/>
                    <a:pt x="10554" y="31"/>
                  </a:cubicBezTo>
                  <a:cubicBezTo>
                    <a:pt x="7231" y="290"/>
                    <a:pt x="4383" y="2191"/>
                    <a:pt x="3671" y="4006"/>
                  </a:cubicBezTo>
                  <a:cubicBezTo>
                    <a:pt x="2958" y="5820"/>
                    <a:pt x="4383" y="7548"/>
                    <a:pt x="5807" y="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8512030" y="2770867"/>
              <a:ext cx="220645" cy="24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016" fill="norm" stroke="1" extrusionOk="0">
                  <a:moveTo>
                    <a:pt x="17181" y="2495"/>
                  </a:moveTo>
                  <a:cubicBezTo>
                    <a:pt x="15181" y="1415"/>
                    <a:pt x="13181" y="335"/>
                    <a:pt x="11281" y="65"/>
                  </a:cubicBezTo>
                  <a:cubicBezTo>
                    <a:pt x="9381" y="-205"/>
                    <a:pt x="7581" y="335"/>
                    <a:pt x="5581" y="2225"/>
                  </a:cubicBezTo>
                  <a:cubicBezTo>
                    <a:pt x="3581" y="4115"/>
                    <a:pt x="1381" y="7355"/>
                    <a:pt x="481" y="10595"/>
                  </a:cubicBezTo>
                  <a:cubicBezTo>
                    <a:pt x="-419" y="13835"/>
                    <a:pt x="-19" y="17075"/>
                    <a:pt x="1381" y="18965"/>
                  </a:cubicBezTo>
                  <a:cubicBezTo>
                    <a:pt x="2781" y="20855"/>
                    <a:pt x="5181" y="21395"/>
                    <a:pt x="8181" y="20765"/>
                  </a:cubicBezTo>
                  <a:cubicBezTo>
                    <a:pt x="11181" y="20135"/>
                    <a:pt x="14781" y="18335"/>
                    <a:pt x="17281" y="15545"/>
                  </a:cubicBezTo>
                  <a:cubicBezTo>
                    <a:pt x="19781" y="12755"/>
                    <a:pt x="21181" y="8975"/>
                    <a:pt x="20781" y="6275"/>
                  </a:cubicBezTo>
                  <a:cubicBezTo>
                    <a:pt x="20381" y="3575"/>
                    <a:pt x="18181" y="1955"/>
                    <a:pt x="14781" y="1595"/>
                  </a:cubicBezTo>
                  <a:cubicBezTo>
                    <a:pt x="11381" y="1235"/>
                    <a:pt x="6781" y="2135"/>
                    <a:pt x="2181" y="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8681158" y="4606503"/>
              <a:ext cx="2032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50" y="2735"/>
                    <a:pt x="11700" y="-1585"/>
                    <a:pt x="15300" y="575"/>
                  </a:cubicBezTo>
                  <a:cubicBezTo>
                    <a:pt x="18900" y="2735"/>
                    <a:pt x="2025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7550858" y="3905109"/>
              <a:ext cx="25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00"/>
                    <a:pt x="14400" y="8800"/>
                    <a:pt x="18000" y="12400"/>
                  </a:cubicBezTo>
                  <a:cubicBezTo>
                    <a:pt x="21600" y="16000"/>
                    <a:pt x="216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7798508" y="3861510"/>
              <a:ext cx="288196" cy="37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0" fill="norm" stroke="1" extrusionOk="0">
                  <a:moveTo>
                    <a:pt x="20339" y="2112"/>
                  </a:moveTo>
                  <a:cubicBezTo>
                    <a:pt x="20969" y="1392"/>
                    <a:pt x="21600" y="672"/>
                    <a:pt x="21442" y="312"/>
                  </a:cubicBezTo>
                  <a:cubicBezTo>
                    <a:pt x="21285" y="-48"/>
                    <a:pt x="20339" y="-48"/>
                    <a:pt x="18053" y="72"/>
                  </a:cubicBezTo>
                  <a:cubicBezTo>
                    <a:pt x="15766" y="192"/>
                    <a:pt x="12140" y="432"/>
                    <a:pt x="9066" y="792"/>
                  </a:cubicBezTo>
                  <a:cubicBezTo>
                    <a:pt x="5991" y="1152"/>
                    <a:pt x="3469" y="1632"/>
                    <a:pt x="1971" y="2112"/>
                  </a:cubicBezTo>
                  <a:cubicBezTo>
                    <a:pt x="473" y="2592"/>
                    <a:pt x="0" y="3072"/>
                    <a:pt x="0" y="4032"/>
                  </a:cubicBezTo>
                  <a:cubicBezTo>
                    <a:pt x="0" y="4992"/>
                    <a:pt x="473" y="6432"/>
                    <a:pt x="867" y="7512"/>
                  </a:cubicBezTo>
                  <a:cubicBezTo>
                    <a:pt x="1261" y="8592"/>
                    <a:pt x="1577" y="9312"/>
                    <a:pt x="1813" y="9972"/>
                  </a:cubicBezTo>
                  <a:cubicBezTo>
                    <a:pt x="2050" y="10632"/>
                    <a:pt x="2207" y="11232"/>
                    <a:pt x="2680" y="11472"/>
                  </a:cubicBezTo>
                  <a:cubicBezTo>
                    <a:pt x="3153" y="11712"/>
                    <a:pt x="3942" y="11592"/>
                    <a:pt x="5203" y="11472"/>
                  </a:cubicBezTo>
                  <a:cubicBezTo>
                    <a:pt x="6464" y="11352"/>
                    <a:pt x="8199" y="11232"/>
                    <a:pt x="9854" y="11832"/>
                  </a:cubicBezTo>
                  <a:cubicBezTo>
                    <a:pt x="11509" y="12432"/>
                    <a:pt x="13086" y="13752"/>
                    <a:pt x="13638" y="15252"/>
                  </a:cubicBezTo>
                  <a:cubicBezTo>
                    <a:pt x="14190" y="16752"/>
                    <a:pt x="13717" y="18432"/>
                    <a:pt x="12534" y="19512"/>
                  </a:cubicBezTo>
                  <a:cubicBezTo>
                    <a:pt x="11352" y="20592"/>
                    <a:pt x="9460" y="21072"/>
                    <a:pt x="8041" y="21312"/>
                  </a:cubicBezTo>
                  <a:cubicBezTo>
                    <a:pt x="6622" y="21552"/>
                    <a:pt x="5676" y="21552"/>
                    <a:pt x="4888" y="21372"/>
                  </a:cubicBezTo>
                  <a:cubicBezTo>
                    <a:pt x="4099" y="21192"/>
                    <a:pt x="3469" y="20832"/>
                    <a:pt x="3311" y="20352"/>
                  </a:cubicBezTo>
                  <a:cubicBezTo>
                    <a:pt x="3153" y="19872"/>
                    <a:pt x="3469" y="19272"/>
                    <a:pt x="4651" y="18852"/>
                  </a:cubicBezTo>
                  <a:cubicBezTo>
                    <a:pt x="5834" y="18432"/>
                    <a:pt x="7883" y="18192"/>
                    <a:pt x="9933" y="17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8196570" y="3965186"/>
              <a:ext cx="297734" cy="26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155" fill="norm" stroke="1" extrusionOk="0">
                  <a:moveTo>
                    <a:pt x="18141" y="5294"/>
                  </a:moveTo>
                  <a:cubicBezTo>
                    <a:pt x="17541" y="3787"/>
                    <a:pt x="16941" y="2280"/>
                    <a:pt x="16341" y="1275"/>
                  </a:cubicBezTo>
                  <a:cubicBezTo>
                    <a:pt x="15741" y="270"/>
                    <a:pt x="15141" y="-232"/>
                    <a:pt x="13566" y="103"/>
                  </a:cubicBezTo>
                  <a:cubicBezTo>
                    <a:pt x="11991" y="438"/>
                    <a:pt x="9441" y="1610"/>
                    <a:pt x="6966" y="3703"/>
                  </a:cubicBezTo>
                  <a:cubicBezTo>
                    <a:pt x="4491" y="5796"/>
                    <a:pt x="2091" y="8810"/>
                    <a:pt x="891" y="11321"/>
                  </a:cubicBezTo>
                  <a:cubicBezTo>
                    <a:pt x="-309" y="13833"/>
                    <a:pt x="-309" y="15842"/>
                    <a:pt x="966" y="17601"/>
                  </a:cubicBezTo>
                  <a:cubicBezTo>
                    <a:pt x="2241" y="19359"/>
                    <a:pt x="4791" y="20866"/>
                    <a:pt x="7866" y="21117"/>
                  </a:cubicBezTo>
                  <a:cubicBezTo>
                    <a:pt x="10941" y="21368"/>
                    <a:pt x="14541" y="20363"/>
                    <a:pt x="17016" y="18354"/>
                  </a:cubicBezTo>
                  <a:cubicBezTo>
                    <a:pt x="19491" y="16345"/>
                    <a:pt x="20841" y="13331"/>
                    <a:pt x="21066" y="10401"/>
                  </a:cubicBezTo>
                  <a:cubicBezTo>
                    <a:pt x="21291" y="7470"/>
                    <a:pt x="20391" y="4624"/>
                    <a:pt x="17916" y="3452"/>
                  </a:cubicBezTo>
                  <a:cubicBezTo>
                    <a:pt x="15441" y="2280"/>
                    <a:pt x="11391" y="2782"/>
                    <a:pt x="7341" y="3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7346527" y="4726213"/>
              <a:ext cx="312282" cy="28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95" fill="norm" stroke="1" extrusionOk="0">
                  <a:moveTo>
                    <a:pt x="1829" y="2235"/>
                  </a:moveTo>
                  <a:cubicBezTo>
                    <a:pt x="3143" y="1441"/>
                    <a:pt x="4456" y="647"/>
                    <a:pt x="5843" y="250"/>
                  </a:cubicBezTo>
                  <a:cubicBezTo>
                    <a:pt x="7229" y="-147"/>
                    <a:pt x="8689" y="-147"/>
                    <a:pt x="9564" y="806"/>
                  </a:cubicBezTo>
                  <a:cubicBezTo>
                    <a:pt x="10440" y="1759"/>
                    <a:pt x="10732" y="3665"/>
                    <a:pt x="9929" y="6127"/>
                  </a:cubicBezTo>
                  <a:cubicBezTo>
                    <a:pt x="9127" y="8588"/>
                    <a:pt x="7229" y="11606"/>
                    <a:pt x="5624" y="13909"/>
                  </a:cubicBezTo>
                  <a:cubicBezTo>
                    <a:pt x="4018" y="16212"/>
                    <a:pt x="2705" y="17800"/>
                    <a:pt x="1683" y="18991"/>
                  </a:cubicBezTo>
                  <a:cubicBezTo>
                    <a:pt x="662" y="20182"/>
                    <a:pt x="-68" y="20977"/>
                    <a:pt x="5" y="21215"/>
                  </a:cubicBezTo>
                  <a:cubicBezTo>
                    <a:pt x="78" y="21453"/>
                    <a:pt x="954" y="21135"/>
                    <a:pt x="3654" y="20579"/>
                  </a:cubicBezTo>
                  <a:cubicBezTo>
                    <a:pt x="6354" y="20024"/>
                    <a:pt x="10878" y="19229"/>
                    <a:pt x="14162" y="18753"/>
                  </a:cubicBezTo>
                  <a:cubicBezTo>
                    <a:pt x="17446" y="18277"/>
                    <a:pt x="19489" y="18118"/>
                    <a:pt x="21532" y="17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734423" y="4707540"/>
              <a:ext cx="184736" cy="28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6" fill="norm" stroke="1" extrusionOk="0">
                  <a:moveTo>
                    <a:pt x="21422" y="772"/>
                  </a:moveTo>
                  <a:cubicBezTo>
                    <a:pt x="20440" y="299"/>
                    <a:pt x="19458" y="-174"/>
                    <a:pt x="16267" y="62"/>
                  </a:cubicBezTo>
                  <a:cubicBezTo>
                    <a:pt x="13077" y="299"/>
                    <a:pt x="7677" y="1245"/>
                    <a:pt x="4486" y="1954"/>
                  </a:cubicBezTo>
                  <a:cubicBezTo>
                    <a:pt x="1295" y="2664"/>
                    <a:pt x="313" y="3137"/>
                    <a:pt x="67" y="4241"/>
                  </a:cubicBezTo>
                  <a:cubicBezTo>
                    <a:pt x="-178" y="5344"/>
                    <a:pt x="313" y="7079"/>
                    <a:pt x="436" y="8576"/>
                  </a:cubicBezTo>
                  <a:cubicBezTo>
                    <a:pt x="558" y="10074"/>
                    <a:pt x="313" y="11335"/>
                    <a:pt x="681" y="11730"/>
                  </a:cubicBezTo>
                  <a:cubicBezTo>
                    <a:pt x="1049" y="12124"/>
                    <a:pt x="2031" y="11651"/>
                    <a:pt x="3872" y="11414"/>
                  </a:cubicBezTo>
                  <a:cubicBezTo>
                    <a:pt x="5713" y="11178"/>
                    <a:pt x="8413" y="11178"/>
                    <a:pt x="10377" y="11335"/>
                  </a:cubicBezTo>
                  <a:cubicBezTo>
                    <a:pt x="12340" y="11493"/>
                    <a:pt x="13567" y="11808"/>
                    <a:pt x="14549" y="12360"/>
                  </a:cubicBezTo>
                  <a:cubicBezTo>
                    <a:pt x="15531" y="12912"/>
                    <a:pt x="16267" y="13700"/>
                    <a:pt x="16022" y="15041"/>
                  </a:cubicBezTo>
                  <a:cubicBezTo>
                    <a:pt x="15777" y="16381"/>
                    <a:pt x="14549" y="18273"/>
                    <a:pt x="12217" y="19534"/>
                  </a:cubicBezTo>
                  <a:cubicBezTo>
                    <a:pt x="9886" y="20795"/>
                    <a:pt x="6449" y="21426"/>
                    <a:pt x="4363" y="21426"/>
                  </a:cubicBezTo>
                  <a:cubicBezTo>
                    <a:pt x="2277" y="21426"/>
                    <a:pt x="1540" y="20795"/>
                    <a:pt x="804" y="2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8037356" y="4732682"/>
              <a:ext cx="253215" cy="29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6" fill="norm" stroke="1" extrusionOk="0">
                  <a:moveTo>
                    <a:pt x="15482" y="2133"/>
                  </a:moveTo>
                  <a:cubicBezTo>
                    <a:pt x="14955" y="1372"/>
                    <a:pt x="14428" y="612"/>
                    <a:pt x="13726" y="231"/>
                  </a:cubicBezTo>
                  <a:cubicBezTo>
                    <a:pt x="13023" y="-149"/>
                    <a:pt x="12145" y="-149"/>
                    <a:pt x="10477" y="916"/>
                  </a:cubicBezTo>
                  <a:cubicBezTo>
                    <a:pt x="8809" y="1981"/>
                    <a:pt x="6350" y="4110"/>
                    <a:pt x="4331" y="6924"/>
                  </a:cubicBezTo>
                  <a:cubicBezTo>
                    <a:pt x="2311" y="9738"/>
                    <a:pt x="731" y="13237"/>
                    <a:pt x="204" y="15671"/>
                  </a:cubicBezTo>
                  <a:cubicBezTo>
                    <a:pt x="-323" y="18105"/>
                    <a:pt x="204" y="19474"/>
                    <a:pt x="1433" y="20310"/>
                  </a:cubicBezTo>
                  <a:cubicBezTo>
                    <a:pt x="2662" y="21147"/>
                    <a:pt x="4594" y="21451"/>
                    <a:pt x="7316" y="20690"/>
                  </a:cubicBezTo>
                  <a:cubicBezTo>
                    <a:pt x="10038" y="19930"/>
                    <a:pt x="13550" y="18105"/>
                    <a:pt x="16009" y="15595"/>
                  </a:cubicBezTo>
                  <a:cubicBezTo>
                    <a:pt x="18467" y="13085"/>
                    <a:pt x="19872" y="9890"/>
                    <a:pt x="20575" y="7837"/>
                  </a:cubicBezTo>
                  <a:cubicBezTo>
                    <a:pt x="21277" y="5783"/>
                    <a:pt x="21277" y="4871"/>
                    <a:pt x="19433" y="4034"/>
                  </a:cubicBezTo>
                  <a:cubicBezTo>
                    <a:pt x="17589" y="3197"/>
                    <a:pt x="13901" y="2437"/>
                    <a:pt x="10214" y="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3347158" y="4690768"/>
              <a:ext cx="18625" cy="27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06" fill="norm" stroke="1" extrusionOk="0">
                  <a:moveTo>
                    <a:pt x="0" y="1125"/>
                  </a:moveTo>
                  <a:cubicBezTo>
                    <a:pt x="7200" y="466"/>
                    <a:pt x="14400" y="-194"/>
                    <a:pt x="18000" y="53"/>
                  </a:cubicBezTo>
                  <a:cubicBezTo>
                    <a:pt x="21600" y="301"/>
                    <a:pt x="21600" y="1455"/>
                    <a:pt x="20400" y="3928"/>
                  </a:cubicBezTo>
                  <a:cubicBezTo>
                    <a:pt x="19200" y="6401"/>
                    <a:pt x="16800" y="10194"/>
                    <a:pt x="15600" y="13327"/>
                  </a:cubicBezTo>
                  <a:cubicBezTo>
                    <a:pt x="14400" y="16459"/>
                    <a:pt x="14400" y="18933"/>
                    <a:pt x="144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3484228" y="4686109"/>
              <a:ext cx="148681" cy="25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34" fill="norm" stroke="1" extrusionOk="0">
                  <a:moveTo>
                    <a:pt x="18373" y="540"/>
                  </a:moveTo>
                  <a:cubicBezTo>
                    <a:pt x="16873" y="183"/>
                    <a:pt x="15373" y="-174"/>
                    <a:pt x="14473" y="94"/>
                  </a:cubicBezTo>
                  <a:cubicBezTo>
                    <a:pt x="13573" y="362"/>
                    <a:pt x="13273" y="1254"/>
                    <a:pt x="11623" y="3932"/>
                  </a:cubicBezTo>
                  <a:cubicBezTo>
                    <a:pt x="9973" y="6609"/>
                    <a:pt x="6973" y="11072"/>
                    <a:pt x="5023" y="13750"/>
                  </a:cubicBezTo>
                  <a:cubicBezTo>
                    <a:pt x="3073" y="16428"/>
                    <a:pt x="2173" y="17320"/>
                    <a:pt x="1273" y="18302"/>
                  </a:cubicBezTo>
                  <a:cubicBezTo>
                    <a:pt x="373" y="19284"/>
                    <a:pt x="-527" y="20355"/>
                    <a:pt x="373" y="20890"/>
                  </a:cubicBezTo>
                  <a:cubicBezTo>
                    <a:pt x="1273" y="21426"/>
                    <a:pt x="3973" y="21426"/>
                    <a:pt x="7723" y="21158"/>
                  </a:cubicBezTo>
                  <a:cubicBezTo>
                    <a:pt x="11473" y="20890"/>
                    <a:pt x="16273" y="20355"/>
                    <a:pt x="21073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3602008" y="4832209"/>
              <a:ext cx="37251" cy="15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21" fill="norm" stroke="1" extrusionOk="0">
                  <a:moveTo>
                    <a:pt x="6718" y="0"/>
                  </a:moveTo>
                  <a:cubicBezTo>
                    <a:pt x="4318" y="5400"/>
                    <a:pt x="1918" y="10800"/>
                    <a:pt x="718" y="14495"/>
                  </a:cubicBezTo>
                  <a:cubicBezTo>
                    <a:pt x="-482" y="18189"/>
                    <a:pt x="-482" y="20179"/>
                    <a:pt x="3118" y="20889"/>
                  </a:cubicBezTo>
                  <a:cubicBezTo>
                    <a:pt x="6718" y="21600"/>
                    <a:pt x="13918" y="21032"/>
                    <a:pt x="2111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762862" y="4745066"/>
              <a:ext cx="177275" cy="21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42" fill="norm" stroke="1" extrusionOk="0">
                  <a:moveTo>
                    <a:pt x="18486" y="4072"/>
                  </a:moveTo>
                  <a:cubicBezTo>
                    <a:pt x="17984" y="3063"/>
                    <a:pt x="17482" y="2053"/>
                    <a:pt x="16100" y="1145"/>
                  </a:cubicBezTo>
                  <a:cubicBezTo>
                    <a:pt x="14719" y="236"/>
                    <a:pt x="12458" y="-571"/>
                    <a:pt x="9821" y="539"/>
                  </a:cubicBezTo>
                  <a:cubicBezTo>
                    <a:pt x="7184" y="1650"/>
                    <a:pt x="4170" y="4678"/>
                    <a:pt x="2286" y="7807"/>
                  </a:cubicBezTo>
                  <a:cubicBezTo>
                    <a:pt x="402" y="10936"/>
                    <a:pt x="-351" y="14165"/>
                    <a:pt x="151" y="16689"/>
                  </a:cubicBezTo>
                  <a:cubicBezTo>
                    <a:pt x="654" y="19212"/>
                    <a:pt x="2412" y="21029"/>
                    <a:pt x="5802" y="20827"/>
                  </a:cubicBezTo>
                  <a:cubicBezTo>
                    <a:pt x="9193" y="20625"/>
                    <a:pt x="14216" y="18405"/>
                    <a:pt x="17230" y="15679"/>
                  </a:cubicBezTo>
                  <a:cubicBezTo>
                    <a:pt x="20244" y="12954"/>
                    <a:pt x="21249" y="9724"/>
                    <a:pt x="20998" y="7100"/>
                  </a:cubicBezTo>
                  <a:cubicBezTo>
                    <a:pt x="20747" y="4476"/>
                    <a:pt x="19240" y="2457"/>
                    <a:pt x="16854" y="1750"/>
                  </a:cubicBezTo>
                  <a:cubicBezTo>
                    <a:pt x="14468" y="1044"/>
                    <a:pt x="11202" y="1650"/>
                    <a:pt x="7937" y="2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391858" y="4635722"/>
              <a:ext cx="34268" cy="3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442" fill="norm" stroke="1" extrusionOk="0">
                  <a:moveTo>
                    <a:pt x="0" y="382"/>
                  </a:moveTo>
                  <a:cubicBezTo>
                    <a:pt x="6353" y="112"/>
                    <a:pt x="12706" y="-158"/>
                    <a:pt x="16518" y="112"/>
                  </a:cubicBezTo>
                  <a:cubicBezTo>
                    <a:pt x="20329" y="382"/>
                    <a:pt x="21600" y="1192"/>
                    <a:pt x="19694" y="3420"/>
                  </a:cubicBezTo>
                  <a:cubicBezTo>
                    <a:pt x="17788" y="5647"/>
                    <a:pt x="12706" y="9292"/>
                    <a:pt x="8894" y="12532"/>
                  </a:cubicBezTo>
                  <a:cubicBezTo>
                    <a:pt x="5082" y="15772"/>
                    <a:pt x="2541" y="18607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5506158" y="4654409"/>
              <a:ext cx="31751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0"/>
                  </a:moveTo>
                  <a:cubicBezTo>
                    <a:pt x="14400" y="4438"/>
                    <a:pt x="7200" y="8877"/>
                    <a:pt x="3600" y="12132"/>
                  </a:cubicBezTo>
                  <a:cubicBezTo>
                    <a:pt x="0" y="15386"/>
                    <a:pt x="0" y="17458"/>
                    <a:pt x="0" y="18863"/>
                  </a:cubicBezTo>
                  <a:cubicBezTo>
                    <a:pt x="0" y="20268"/>
                    <a:pt x="0" y="21008"/>
                    <a:pt x="3600" y="21304"/>
                  </a:cubicBezTo>
                  <a:cubicBezTo>
                    <a:pt x="7200" y="21600"/>
                    <a:pt x="14400" y="21452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5657346" y="4673894"/>
              <a:ext cx="200515" cy="25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49" fill="norm" stroke="1" extrusionOk="0">
                  <a:moveTo>
                    <a:pt x="16829" y="3125"/>
                  </a:moveTo>
                  <a:cubicBezTo>
                    <a:pt x="17051" y="2247"/>
                    <a:pt x="17274" y="1368"/>
                    <a:pt x="16829" y="754"/>
                  </a:cubicBezTo>
                  <a:cubicBezTo>
                    <a:pt x="16383" y="139"/>
                    <a:pt x="15270" y="-212"/>
                    <a:pt x="13823" y="139"/>
                  </a:cubicBezTo>
                  <a:cubicBezTo>
                    <a:pt x="12375" y="490"/>
                    <a:pt x="10594" y="1544"/>
                    <a:pt x="8367" y="3739"/>
                  </a:cubicBezTo>
                  <a:cubicBezTo>
                    <a:pt x="6140" y="5934"/>
                    <a:pt x="3468" y="9271"/>
                    <a:pt x="1909" y="11993"/>
                  </a:cubicBezTo>
                  <a:cubicBezTo>
                    <a:pt x="350" y="14715"/>
                    <a:pt x="-95" y="16822"/>
                    <a:pt x="16" y="18227"/>
                  </a:cubicBezTo>
                  <a:cubicBezTo>
                    <a:pt x="128" y="19632"/>
                    <a:pt x="796" y="20334"/>
                    <a:pt x="2466" y="20773"/>
                  </a:cubicBezTo>
                  <a:cubicBezTo>
                    <a:pt x="4136" y="21212"/>
                    <a:pt x="6808" y="21388"/>
                    <a:pt x="9258" y="21125"/>
                  </a:cubicBezTo>
                  <a:cubicBezTo>
                    <a:pt x="11707" y="20861"/>
                    <a:pt x="13934" y="20159"/>
                    <a:pt x="16049" y="18051"/>
                  </a:cubicBezTo>
                  <a:cubicBezTo>
                    <a:pt x="18165" y="15944"/>
                    <a:pt x="20169" y="12432"/>
                    <a:pt x="20837" y="9622"/>
                  </a:cubicBezTo>
                  <a:cubicBezTo>
                    <a:pt x="21505" y="6812"/>
                    <a:pt x="20837" y="4705"/>
                    <a:pt x="19278" y="3388"/>
                  </a:cubicBezTo>
                  <a:cubicBezTo>
                    <a:pt x="17719" y="2071"/>
                    <a:pt x="15270" y="1544"/>
                    <a:pt x="13377" y="1281"/>
                  </a:cubicBezTo>
                  <a:cubicBezTo>
                    <a:pt x="11484" y="1017"/>
                    <a:pt x="10148" y="1017"/>
                    <a:pt x="8812" y="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14746" y="4077370"/>
              <a:ext cx="167292" cy="249300"/>
            </a:xfrm>
            <a:prstGeom prst="rect">
              <a:avLst/>
            </a:prstGeom>
            <a:effectLst/>
          </p:spPr>
        </p:pic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74064" y="4063859"/>
              <a:ext cx="128645" cy="189707"/>
            </a:xfrm>
            <a:prstGeom prst="rect">
              <a:avLst/>
            </a:prstGeom>
            <a:effectLst/>
          </p:spPr>
        </p:pic>
        <p:pic>
          <p:nvPicPr>
            <p:cNvPr id="303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51908" y="4159109"/>
              <a:ext cx="44451" cy="152401"/>
            </a:xfrm>
            <a:prstGeom prst="rect">
              <a:avLst/>
            </a:prstGeom>
            <a:effectLst/>
          </p:spPr>
        </p:pic>
        <p:pic>
          <p:nvPicPr>
            <p:cNvPr id="303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93695" y="3987659"/>
              <a:ext cx="220364" cy="285326"/>
            </a:xfrm>
            <a:prstGeom prst="rect">
              <a:avLst/>
            </a:prstGeom>
            <a:effectLst/>
          </p:spPr>
        </p:pic>
        <p:pic>
          <p:nvPicPr>
            <p:cNvPr id="303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05337" y="4017604"/>
              <a:ext cx="199222" cy="305281"/>
            </a:xfrm>
            <a:prstGeom prst="rect">
              <a:avLst/>
            </a:prstGeom>
            <a:effectLst/>
          </p:spPr>
        </p:pic>
        <p:pic>
          <p:nvPicPr>
            <p:cNvPr id="304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48997" y="2943266"/>
              <a:ext cx="174362" cy="263344"/>
            </a:xfrm>
            <a:prstGeom prst="rect">
              <a:avLst/>
            </a:prstGeom>
            <a:effectLst/>
          </p:spPr>
        </p:pic>
        <p:pic>
          <p:nvPicPr>
            <p:cNvPr id="304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80508" y="2948083"/>
              <a:ext cx="209551" cy="248737"/>
            </a:xfrm>
            <a:prstGeom prst="rect">
              <a:avLst/>
            </a:prstGeom>
            <a:effectLst/>
          </p:spPr>
        </p:pic>
        <p:pic>
          <p:nvPicPr>
            <p:cNvPr id="304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559312" y="2679078"/>
              <a:ext cx="232597" cy="276989"/>
            </a:xfrm>
            <a:prstGeom prst="rect">
              <a:avLst/>
            </a:prstGeom>
            <a:effectLst/>
          </p:spPr>
        </p:pic>
        <p:pic>
          <p:nvPicPr>
            <p:cNvPr id="304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76385" y="2844659"/>
              <a:ext cx="39324" cy="234951"/>
            </a:xfrm>
            <a:prstGeom prst="rect">
              <a:avLst/>
            </a:prstGeom>
            <a:effectLst/>
          </p:spPr>
        </p:pic>
        <p:pic>
          <p:nvPicPr>
            <p:cNvPr id="30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10562" y="2704959"/>
              <a:ext cx="230597" cy="326368"/>
            </a:xfrm>
            <a:prstGeom prst="rect">
              <a:avLst/>
            </a:prstGeom>
            <a:effectLst/>
          </p:spPr>
        </p:pic>
        <p:pic>
          <p:nvPicPr>
            <p:cNvPr id="30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14158" y="2895459"/>
              <a:ext cx="69851" cy="285751"/>
            </a:xfrm>
            <a:prstGeom prst="rect">
              <a:avLst/>
            </a:prstGeom>
            <a:effectLst/>
          </p:spPr>
        </p:pic>
        <p:pic>
          <p:nvPicPr>
            <p:cNvPr id="305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253962" y="6470509"/>
              <a:ext cx="68296" cy="412751"/>
            </a:xfrm>
            <a:prstGeom prst="rect">
              <a:avLst/>
            </a:prstGeom>
            <a:effectLst/>
          </p:spPr>
        </p:pic>
        <p:pic>
          <p:nvPicPr>
            <p:cNvPr id="305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170805" y="6436348"/>
              <a:ext cx="645831" cy="489246"/>
            </a:xfrm>
            <a:prstGeom prst="rect">
              <a:avLst/>
            </a:prstGeom>
            <a:effectLst/>
          </p:spPr>
        </p:pic>
        <p:pic>
          <p:nvPicPr>
            <p:cNvPr id="305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20658" y="6458326"/>
              <a:ext cx="243543" cy="329684"/>
            </a:xfrm>
            <a:prstGeom prst="rect">
              <a:avLst/>
            </a:prstGeom>
            <a:effectLst/>
          </p:spPr>
        </p:pic>
        <p:pic>
          <p:nvPicPr>
            <p:cNvPr id="305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61401" y="6489559"/>
              <a:ext cx="232307" cy="241301"/>
            </a:xfrm>
            <a:prstGeom prst="rect">
              <a:avLst/>
            </a:prstGeom>
            <a:effectLst/>
          </p:spPr>
        </p:pic>
        <p:pic>
          <p:nvPicPr>
            <p:cNvPr id="306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03256" y="6451459"/>
              <a:ext cx="355553" cy="407195"/>
            </a:xfrm>
            <a:prstGeom prst="rect">
              <a:avLst/>
            </a:prstGeom>
            <a:effectLst/>
          </p:spPr>
        </p:pic>
        <p:pic>
          <p:nvPicPr>
            <p:cNvPr id="306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41949" y="6508609"/>
              <a:ext cx="297810" cy="296527"/>
            </a:xfrm>
            <a:prstGeom prst="rect">
              <a:avLst/>
            </a:prstGeom>
            <a:effectLst/>
          </p:spPr>
        </p:pic>
        <p:pic>
          <p:nvPicPr>
            <p:cNvPr id="306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81779" y="6559409"/>
              <a:ext cx="277030" cy="251985"/>
            </a:xfrm>
            <a:prstGeom prst="rect">
              <a:avLst/>
            </a:prstGeom>
            <a:effectLst/>
          </p:spPr>
        </p:pic>
        <p:pic>
          <p:nvPicPr>
            <p:cNvPr id="306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452185" y="6616559"/>
              <a:ext cx="289174" cy="227148"/>
            </a:xfrm>
            <a:prstGeom prst="rect">
              <a:avLst/>
            </a:prstGeom>
            <a:effectLst/>
          </p:spPr>
        </p:pic>
        <p:pic>
          <p:nvPicPr>
            <p:cNvPr id="306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580300" y="6661009"/>
              <a:ext cx="229911" cy="266701"/>
            </a:xfrm>
            <a:prstGeom prst="rect">
              <a:avLst/>
            </a:prstGeom>
            <a:effectLst/>
          </p:spPr>
        </p:pic>
        <p:pic>
          <p:nvPicPr>
            <p:cNvPr id="307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01708" y="6391878"/>
              <a:ext cx="265479" cy="523132"/>
            </a:xfrm>
            <a:prstGeom prst="rect">
              <a:avLst/>
            </a:prstGeom>
            <a:effectLst/>
          </p:spPr>
        </p:pic>
        <p:pic>
          <p:nvPicPr>
            <p:cNvPr id="307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65208" y="6673146"/>
              <a:ext cx="190501" cy="45014"/>
            </a:xfrm>
            <a:prstGeom prst="rect">
              <a:avLst/>
            </a:prstGeom>
            <a:effectLst/>
          </p:spPr>
        </p:pic>
        <p:pic>
          <p:nvPicPr>
            <p:cNvPr id="307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09955" y="6615343"/>
              <a:ext cx="160054" cy="173799"/>
            </a:xfrm>
            <a:prstGeom prst="rect">
              <a:avLst/>
            </a:prstGeom>
            <a:effectLst/>
          </p:spPr>
        </p:pic>
        <p:pic>
          <p:nvPicPr>
            <p:cNvPr id="307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22395" y="6368909"/>
              <a:ext cx="157164" cy="386343"/>
            </a:xfrm>
            <a:prstGeom prst="rect">
              <a:avLst/>
            </a:prstGeom>
            <a:effectLst/>
          </p:spPr>
        </p:pic>
        <p:pic>
          <p:nvPicPr>
            <p:cNvPr id="307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357308" y="6231104"/>
              <a:ext cx="764333" cy="479152"/>
            </a:xfrm>
            <a:prstGeom prst="rect">
              <a:avLst/>
            </a:prstGeom>
            <a:effectLst/>
          </p:spPr>
        </p:pic>
        <p:pic>
          <p:nvPicPr>
            <p:cNvPr id="308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392358" y="6476859"/>
              <a:ext cx="152401" cy="200793"/>
            </a:xfrm>
            <a:prstGeom prst="rect">
              <a:avLst/>
            </a:prstGeom>
            <a:effectLst/>
          </p:spPr>
        </p:pic>
        <p:pic>
          <p:nvPicPr>
            <p:cNvPr id="308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521984" y="6514959"/>
              <a:ext cx="136741" cy="148341"/>
            </a:xfrm>
            <a:prstGeom prst="rect">
              <a:avLst/>
            </a:prstGeom>
            <a:effectLst/>
          </p:spPr>
        </p:pic>
        <p:pic>
          <p:nvPicPr>
            <p:cNvPr id="308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699275" y="6229209"/>
              <a:ext cx="169334" cy="396966"/>
            </a:xfrm>
            <a:prstGeom prst="rect">
              <a:avLst/>
            </a:prstGeom>
            <a:effectLst/>
          </p:spPr>
        </p:pic>
        <p:pic>
          <p:nvPicPr>
            <p:cNvPr id="308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71495" y="6402475"/>
              <a:ext cx="529725" cy="322035"/>
            </a:xfrm>
            <a:prstGeom prst="rect">
              <a:avLst/>
            </a:prstGeom>
            <a:effectLst/>
          </p:spPr>
        </p:pic>
        <p:pic>
          <p:nvPicPr>
            <p:cNvPr id="308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252408" y="5797409"/>
              <a:ext cx="69851" cy="393701"/>
            </a:xfrm>
            <a:prstGeom prst="rect">
              <a:avLst/>
            </a:prstGeom>
            <a:effectLst/>
          </p:spPr>
        </p:pic>
        <p:pic>
          <p:nvPicPr>
            <p:cNvPr id="309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198120" y="5747668"/>
              <a:ext cx="569138" cy="462514"/>
            </a:xfrm>
            <a:prstGeom prst="rect">
              <a:avLst/>
            </a:prstGeom>
            <a:effectLst/>
          </p:spPr>
        </p:pic>
        <p:pic>
          <p:nvPicPr>
            <p:cNvPr id="309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227008" y="5752959"/>
              <a:ext cx="196851" cy="304801"/>
            </a:xfrm>
            <a:prstGeom prst="rect">
              <a:avLst/>
            </a:prstGeom>
            <a:effectLst/>
          </p:spPr>
        </p:pic>
        <p:pic>
          <p:nvPicPr>
            <p:cNvPr id="309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25231" y="5759309"/>
              <a:ext cx="268477" cy="332509"/>
            </a:xfrm>
            <a:prstGeom prst="rect">
              <a:avLst/>
            </a:prstGeom>
            <a:effectLst/>
          </p:spPr>
        </p:pic>
        <p:pic>
          <p:nvPicPr>
            <p:cNvPr id="309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08468" y="5860909"/>
              <a:ext cx="248740" cy="237154"/>
            </a:xfrm>
            <a:prstGeom prst="rect">
              <a:avLst/>
            </a:prstGeom>
            <a:effectLst/>
          </p:spPr>
        </p:pic>
        <p:pic>
          <p:nvPicPr>
            <p:cNvPr id="309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89991" y="5879959"/>
              <a:ext cx="256118" cy="189020"/>
            </a:xfrm>
            <a:prstGeom prst="rect">
              <a:avLst/>
            </a:prstGeom>
            <a:effectLst/>
          </p:spPr>
        </p:pic>
        <p:pic>
          <p:nvPicPr>
            <p:cNvPr id="310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430224" y="5899009"/>
              <a:ext cx="215885" cy="227512"/>
            </a:xfrm>
            <a:prstGeom prst="rect">
              <a:avLst/>
            </a:prstGeom>
            <a:effectLst/>
          </p:spPr>
        </p:pic>
        <p:pic>
          <p:nvPicPr>
            <p:cNvPr id="310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515651" y="5975209"/>
              <a:ext cx="181818" cy="317501"/>
            </a:xfrm>
            <a:prstGeom prst="rect">
              <a:avLst/>
            </a:prstGeom>
            <a:effectLst/>
          </p:spPr>
        </p:pic>
        <p:pic>
          <p:nvPicPr>
            <p:cNvPr id="310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993241" y="5739992"/>
              <a:ext cx="192618" cy="349883"/>
            </a:xfrm>
            <a:prstGeom prst="rect">
              <a:avLst/>
            </a:prstGeom>
            <a:effectLst/>
          </p:spPr>
        </p:pic>
        <p:pic>
          <p:nvPicPr>
            <p:cNvPr id="310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200278" y="5888993"/>
              <a:ext cx="112581" cy="147919"/>
            </a:xfrm>
            <a:prstGeom prst="rect">
              <a:avLst/>
            </a:prstGeom>
            <a:effectLst/>
          </p:spPr>
        </p:pic>
        <p:pic>
          <p:nvPicPr>
            <p:cNvPr id="310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351463" y="5708509"/>
              <a:ext cx="88396" cy="325070"/>
            </a:xfrm>
            <a:prstGeom prst="rect">
              <a:avLst/>
            </a:prstGeom>
            <a:effectLst/>
          </p:spPr>
        </p:pic>
        <p:pic>
          <p:nvPicPr>
            <p:cNvPr id="311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319208" y="5836360"/>
              <a:ext cx="385644" cy="204613"/>
            </a:xfrm>
            <a:prstGeom prst="rect">
              <a:avLst/>
            </a:prstGeom>
            <a:effectLst/>
          </p:spPr>
        </p:pic>
        <p:pic>
          <p:nvPicPr>
            <p:cNvPr id="311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005008" y="5854559"/>
              <a:ext cx="63501" cy="133351"/>
            </a:xfrm>
            <a:prstGeom prst="rect">
              <a:avLst/>
            </a:prstGeom>
            <a:effectLst/>
          </p:spPr>
        </p:pic>
        <p:pic>
          <p:nvPicPr>
            <p:cNvPr id="3115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024058" y="582280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11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138358" y="5608557"/>
              <a:ext cx="165101" cy="417453"/>
            </a:xfrm>
            <a:prstGeom prst="rect">
              <a:avLst/>
            </a:prstGeom>
            <a:effectLst/>
          </p:spPr>
        </p:pic>
        <p:pic>
          <p:nvPicPr>
            <p:cNvPr id="311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093908" y="5810109"/>
              <a:ext cx="273051" cy="133351"/>
            </a:xfrm>
            <a:prstGeom prst="rect">
              <a:avLst/>
            </a:prstGeom>
            <a:effectLst/>
          </p:spPr>
        </p:pic>
        <p:pic>
          <p:nvPicPr>
            <p:cNvPr id="312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741608" y="5652821"/>
              <a:ext cx="120651" cy="398589"/>
            </a:xfrm>
            <a:prstGeom prst="rect">
              <a:avLst/>
            </a:prstGeom>
            <a:effectLst/>
          </p:spPr>
        </p:pic>
        <p:pic>
          <p:nvPicPr>
            <p:cNvPr id="312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19358" y="5982471"/>
              <a:ext cx="514351" cy="49889"/>
            </a:xfrm>
            <a:prstGeom prst="rect">
              <a:avLst/>
            </a:prstGeom>
            <a:effectLst/>
          </p:spPr>
        </p:pic>
        <p:pic>
          <p:nvPicPr>
            <p:cNvPr id="312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57368" y="2694376"/>
              <a:ext cx="179828" cy="387351"/>
            </a:xfrm>
            <a:prstGeom prst="rect">
              <a:avLst/>
            </a:prstGeom>
            <a:effectLst/>
          </p:spPr>
        </p:pic>
        <p:pic>
          <p:nvPicPr>
            <p:cNvPr id="312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547848" y="2679559"/>
              <a:ext cx="186824" cy="314177"/>
            </a:xfrm>
            <a:prstGeom prst="rect">
              <a:avLst/>
            </a:prstGeom>
            <a:effectLst/>
          </p:spPr>
        </p:pic>
        <p:pic>
          <p:nvPicPr>
            <p:cNvPr id="312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716927" y="2433083"/>
              <a:ext cx="237032" cy="295954"/>
            </a:xfrm>
            <a:prstGeom prst="rect">
              <a:avLst/>
            </a:prstGeom>
            <a:effectLst/>
          </p:spPr>
        </p:pic>
        <p:pic>
          <p:nvPicPr>
            <p:cNvPr id="313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908869" y="2438259"/>
              <a:ext cx="177413" cy="254833"/>
            </a:xfrm>
            <a:prstGeom prst="rect">
              <a:avLst/>
            </a:prstGeom>
            <a:effectLst/>
          </p:spPr>
        </p:pic>
        <p:pic>
          <p:nvPicPr>
            <p:cNvPr id="313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87995" y="3428859"/>
              <a:ext cx="64064" cy="323851"/>
            </a:xfrm>
            <a:prstGeom prst="rect">
              <a:avLst/>
            </a:prstGeom>
            <a:effectLst/>
          </p:spPr>
        </p:pic>
        <p:pic>
          <p:nvPicPr>
            <p:cNvPr id="313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510002" y="3422509"/>
              <a:ext cx="164307" cy="268642"/>
            </a:xfrm>
            <a:prstGeom prst="rect">
              <a:avLst/>
            </a:prstGeom>
            <a:effectLst/>
          </p:spPr>
        </p:pic>
        <p:pic>
          <p:nvPicPr>
            <p:cNvPr id="3137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572708" y="3555859"/>
              <a:ext cx="82551" cy="311151"/>
            </a:xfrm>
            <a:prstGeom prst="rect">
              <a:avLst/>
            </a:prstGeom>
            <a:effectLst/>
          </p:spPr>
        </p:pic>
        <p:pic>
          <p:nvPicPr>
            <p:cNvPr id="3139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579308" y="3428859"/>
              <a:ext cx="38101" cy="228601"/>
            </a:xfrm>
            <a:prstGeom prst="rect">
              <a:avLst/>
            </a:prstGeom>
            <a:effectLst/>
          </p:spPr>
        </p:pic>
        <p:pic>
          <p:nvPicPr>
            <p:cNvPr id="3141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36458" y="3405347"/>
              <a:ext cx="171716" cy="273170"/>
            </a:xfrm>
            <a:prstGeom prst="rect">
              <a:avLst/>
            </a:prstGeom>
            <a:effectLst/>
          </p:spPr>
        </p:pic>
        <p:pic>
          <p:nvPicPr>
            <p:cNvPr id="314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44545" y="3386834"/>
              <a:ext cx="172914" cy="263218"/>
            </a:xfrm>
            <a:prstGeom prst="rect">
              <a:avLst/>
            </a:prstGeom>
            <a:effectLst/>
          </p:spPr>
        </p:pic>
        <p:sp>
          <p:nvSpPr>
            <p:cNvPr id="3145" name="Line"/>
            <p:cNvSpPr/>
            <p:nvPr/>
          </p:nvSpPr>
          <p:spPr>
            <a:xfrm>
              <a:off x="481603" y="4523312"/>
              <a:ext cx="8559801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63"/>
                  </a:moveTo>
                  <a:cubicBezTo>
                    <a:pt x="166" y="2602"/>
                    <a:pt x="331" y="2342"/>
                    <a:pt x="510" y="2472"/>
                  </a:cubicBezTo>
                  <a:cubicBezTo>
                    <a:pt x="689" y="2602"/>
                    <a:pt x="881" y="3123"/>
                    <a:pt x="1071" y="3253"/>
                  </a:cubicBezTo>
                  <a:cubicBezTo>
                    <a:pt x="1261" y="3383"/>
                    <a:pt x="1447" y="3123"/>
                    <a:pt x="1632" y="2733"/>
                  </a:cubicBezTo>
                  <a:cubicBezTo>
                    <a:pt x="1816" y="2342"/>
                    <a:pt x="1998" y="1822"/>
                    <a:pt x="2190" y="1561"/>
                  </a:cubicBezTo>
                  <a:cubicBezTo>
                    <a:pt x="2382" y="1301"/>
                    <a:pt x="2585" y="1301"/>
                    <a:pt x="2791" y="1301"/>
                  </a:cubicBezTo>
                  <a:cubicBezTo>
                    <a:pt x="2996" y="1301"/>
                    <a:pt x="3205" y="1301"/>
                    <a:pt x="3413" y="1171"/>
                  </a:cubicBezTo>
                  <a:cubicBezTo>
                    <a:pt x="3621" y="1041"/>
                    <a:pt x="3830" y="781"/>
                    <a:pt x="4035" y="520"/>
                  </a:cubicBezTo>
                  <a:cubicBezTo>
                    <a:pt x="4241" y="260"/>
                    <a:pt x="4444" y="0"/>
                    <a:pt x="4652" y="0"/>
                  </a:cubicBezTo>
                  <a:cubicBezTo>
                    <a:pt x="4861" y="0"/>
                    <a:pt x="5074" y="260"/>
                    <a:pt x="5269" y="651"/>
                  </a:cubicBezTo>
                  <a:cubicBezTo>
                    <a:pt x="5464" y="1041"/>
                    <a:pt x="5640" y="1561"/>
                    <a:pt x="5814" y="2082"/>
                  </a:cubicBezTo>
                  <a:cubicBezTo>
                    <a:pt x="5988" y="2602"/>
                    <a:pt x="6158" y="3123"/>
                    <a:pt x="6348" y="3513"/>
                  </a:cubicBezTo>
                  <a:cubicBezTo>
                    <a:pt x="6538" y="3904"/>
                    <a:pt x="6746" y="4164"/>
                    <a:pt x="6954" y="4424"/>
                  </a:cubicBezTo>
                  <a:cubicBezTo>
                    <a:pt x="7163" y="4684"/>
                    <a:pt x="7371" y="4945"/>
                    <a:pt x="7579" y="5075"/>
                  </a:cubicBezTo>
                  <a:cubicBezTo>
                    <a:pt x="7788" y="5205"/>
                    <a:pt x="7996" y="5205"/>
                    <a:pt x="8196" y="4945"/>
                  </a:cubicBezTo>
                  <a:cubicBezTo>
                    <a:pt x="8396" y="4684"/>
                    <a:pt x="8589" y="4164"/>
                    <a:pt x="8776" y="3773"/>
                  </a:cubicBezTo>
                  <a:cubicBezTo>
                    <a:pt x="8963" y="3383"/>
                    <a:pt x="9144" y="3123"/>
                    <a:pt x="9345" y="2863"/>
                  </a:cubicBezTo>
                  <a:cubicBezTo>
                    <a:pt x="9545" y="2602"/>
                    <a:pt x="9764" y="2342"/>
                    <a:pt x="9991" y="2082"/>
                  </a:cubicBezTo>
                  <a:cubicBezTo>
                    <a:pt x="10218" y="1822"/>
                    <a:pt x="10453" y="1561"/>
                    <a:pt x="10682" y="1431"/>
                  </a:cubicBezTo>
                  <a:cubicBezTo>
                    <a:pt x="10912" y="1301"/>
                    <a:pt x="11136" y="1301"/>
                    <a:pt x="11353" y="1301"/>
                  </a:cubicBezTo>
                  <a:cubicBezTo>
                    <a:pt x="11569" y="1301"/>
                    <a:pt x="11777" y="1301"/>
                    <a:pt x="11983" y="1431"/>
                  </a:cubicBezTo>
                  <a:cubicBezTo>
                    <a:pt x="12189" y="1561"/>
                    <a:pt x="12392" y="1822"/>
                    <a:pt x="12589" y="2212"/>
                  </a:cubicBezTo>
                  <a:cubicBezTo>
                    <a:pt x="12787" y="2602"/>
                    <a:pt x="12979" y="3123"/>
                    <a:pt x="13161" y="3643"/>
                  </a:cubicBezTo>
                  <a:cubicBezTo>
                    <a:pt x="13342" y="4164"/>
                    <a:pt x="13513" y="4684"/>
                    <a:pt x="13698" y="5075"/>
                  </a:cubicBezTo>
                  <a:cubicBezTo>
                    <a:pt x="13882" y="5465"/>
                    <a:pt x="14080" y="5725"/>
                    <a:pt x="14285" y="5855"/>
                  </a:cubicBezTo>
                  <a:cubicBezTo>
                    <a:pt x="14491" y="5986"/>
                    <a:pt x="14704" y="5986"/>
                    <a:pt x="14921" y="6116"/>
                  </a:cubicBezTo>
                  <a:cubicBezTo>
                    <a:pt x="15137" y="6246"/>
                    <a:pt x="15356" y="6506"/>
                    <a:pt x="15578" y="6636"/>
                  </a:cubicBezTo>
                  <a:cubicBezTo>
                    <a:pt x="15799" y="6766"/>
                    <a:pt x="16024" y="6766"/>
                    <a:pt x="16240" y="6896"/>
                  </a:cubicBezTo>
                  <a:cubicBezTo>
                    <a:pt x="16456" y="7027"/>
                    <a:pt x="16665" y="7287"/>
                    <a:pt x="16878" y="7417"/>
                  </a:cubicBezTo>
                  <a:cubicBezTo>
                    <a:pt x="17092" y="7547"/>
                    <a:pt x="17311" y="7547"/>
                    <a:pt x="17517" y="7547"/>
                  </a:cubicBezTo>
                  <a:cubicBezTo>
                    <a:pt x="17722" y="7547"/>
                    <a:pt x="17915" y="7547"/>
                    <a:pt x="18091" y="7157"/>
                  </a:cubicBezTo>
                  <a:cubicBezTo>
                    <a:pt x="18267" y="6766"/>
                    <a:pt x="18427" y="5986"/>
                    <a:pt x="18612" y="5335"/>
                  </a:cubicBezTo>
                  <a:cubicBezTo>
                    <a:pt x="18796" y="4684"/>
                    <a:pt x="19004" y="4164"/>
                    <a:pt x="19194" y="3643"/>
                  </a:cubicBezTo>
                  <a:cubicBezTo>
                    <a:pt x="19383" y="3123"/>
                    <a:pt x="19554" y="2602"/>
                    <a:pt x="19709" y="2082"/>
                  </a:cubicBezTo>
                  <a:cubicBezTo>
                    <a:pt x="19864" y="1561"/>
                    <a:pt x="20003" y="1041"/>
                    <a:pt x="20147" y="1431"/>
                  </a:cubicBezTo>
                  <a:cubicBezTo>
                    <a:pt x="20291" y="1822"/>
                    <a:pt x="20441" y="3123"/>
                    <a:pt x="20569" y="4814"/>
                  </a:cubicBezTo>
                  <a:cubicBezTo>
                    <a:pt x="20697" y="6506"/>
                    <a:pt x="20804" y="8588"/>
                    <a:pt x="20906" y="10540"/>
                  </a:cubicBezTo>
                  <a:cubicBezTo>
                    <a:pt x="21007" y="12492"/>
                    <a:pt x="21103" y="14313"/>
                    <a:pt x="21207" y="15614"/>
                  </a:cubicBezTo>
                  <a:cubicBezTo>
                    <a:pt x="21312" y="16916"/>
                    <a:pt x="21424" y="17696"/>
                    <a:pt x="21491" y="18607"/>
                  </a:cubicBezTo>
                  <a:cubicBezTo>
                    <a:pt x="21557" y="19518"/>
                    <a:pt x="21579" y="205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2895244" y="2581614"/>
              <a:ext cx="1048035" cy="79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3" fill="norm" stroke="1" extrusionOk="0">
                  <a:moveTo>
                    <a:pt x="16251" y="3858"/>
                  </a:moveTo>
                  <a:cubicBezTo>
                    <a:pt x="16121" y="3285"/>
                    <a:pt x="15991" y="2712"/>
                    <a:pt x="15601" y="2139"/>
                  </a:cubicBezTo>
                  <a:cubicBezTo>
                    <a:pt x="15210" y="1566"/>
                    <a:pt x="14560" y="993"/>
                    <a:pt x="13866" y="621"/>
                  </a:cubicBezTo>
                  <a:cubicBezTo>
                    <a:pt x="13172" y="248"/>
                    <a:pt x="12435" y="77"/>
                    <a:pt x="11545" y="19"/>
                  </a:cubicBezTo>
                  <a:cubicBezTo>
                    <a:pt x="10656" y="-38"/>
                    <a:pt x="9615" y="19"/>
                    <a:pt x="8531" y="363"/>
                  </a:cubicBezTo>
                  <a:cubicBezTo>
                    <a:pt x="7447" y="707"/>
                    <a:pt x="6319" y="1337"/>
                    <a:pt x="5300" y="2053"/>
                  </a:cubicBezTo>
                  <a:cubicBezTo>
                    <a:pt x="4280" y="2769"/>
                    <a:pt x="3370" y="3572"/>
                    <a:pt x="2524" y="4775"/>
                  </a:cubicBezTo>
                  <a:cubicBezTo>
                    <a:pt x="1678" y="5978"/>
                    <a:pt x="897" y="7582"/>
                    <a:pt x="463" y="8986"/>
                  </a:cubicBezTo>
                  <a:cubicBezTo>
                    <a:pt x="30" y="10390"/>
                    <a:pt x="-57" y="11593"/>
                    <a:pt x="30" y="12653"/>
                  </a:cubicBezTo>
                  <a:cubicBezTo>
                    <a:pt x="116" y="13713"/>
                    <a:pt x="377" y="14629"/>
                    <a:pt x="832" y="15632"/>
                  </a:cubicBezTo>
                  <a:cubicBezTo>
                    <a:pt x="1288" y="16635"/>
                    <a:pt x="1938" y="17723"/>
                    <a:pt x="2567" y="18497"/>
                  </a:cubicBezTo>
                  <a:cubicBezTo>
                    <a:pt x="3196" y="19270"/>
                    <a:pt x="3803" y="19729"/>
                    <a:pt x="4606" y="20187"/>
                  </a:cubicBezTo>
                  <a:cubicBezTo>
                    <a:pt x="5408" y="20645"/>
                    <a:pt x="6406" y="21104"/>
                    <a:pt x="7512" y="21333"/>
                  </a:cubicBezTo>
                  <a:cubicBezTo>
                    <a:pt x="8618" y="21562"/>
                    <a:pt x="9832" y="21562"/>
                    <a:pt x="11003" y="21390"/>
                  </a:cubicBezTo>
                  <a:cubicBezTo>
                    <a:pt x="12174" y="21218"/>
                    <a:pt x="13302" y="20874"/>
                    <a:pt x="14495" y="20330"/>
                  </a:cubicBezTo>
                  <a:cubicBezTo>
                    <a:pt x="15688" y="19786"/>
                    <a:pt x="16945" y="19041"/>
                    <a:pt x="17965" y="18268"/>
                  </a:cubicBezTo>
                  <a:cubicBezTo>
                    <a:pt x="18984" y="17494"/>
                    <a:pt x="19765" y="16692"/>
                    <a:pt x="20329" y="15861"/>
                  </a:cubicBezTo>
                  <a:cubicBezTo>
                    <a:pt x="20892" y="15030"/>
                    <a:pt x="21239" y="14171"/>
                    <a:pt x="21391" y="13111"/>
                  </a:cubicBezTo>
                  <a:cubicBezTo>
                    <a:pt x="21543" y="12051"/>
                    <a:pt x="21500" y="10791"/>
                    <a:pt x="21174" y="9559"/>
                  </a:cubicBezTo>
                  <a:cubicBezTo>
                    <a:pt x="20849" y="8327"/>
                    <a:pt x="20242" y="7124"/>
                    <a:pt x="19309" y="6264"/>
                  </a:cubicBezTo>
                  <a:cubicBezTo>
                    <a:pt x="18377" y="5405"/>
                    <a:pt x="17119" y="4889"/>
                    <a:pt x="16316" y="4574"/>
                  </a:cubicBezTo>
                  <a:cubicBezTo>
                    <a:pt x="15514" y="4259"/>
                    <a:pt x="15167" y="4144"/>
                    <a:pt x="15080" y="4173"/>
                  </a:cubicBezTo>
                  <a:cubicBezTo>
                    <a:pt x="14994" y="4202"/>
                    <a:pt x="15167" y="4374"/>
                    <a:pt x="15341" y="454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3478803" y="614483"/>
              <a:ext cx="920751" cy="206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fill="norm" stroke="1" extrusionOk="0">
                  <a:moveTo>
                    <a:pt x="0" y="21571"/>
                  </a:moveTo>
                  <a:cubicBezTo>
                    <a:pt x="596" y="20864"/>
                    <a:pt x="1192" y="20156"/>
                    <a:pt x="1738" y="19482"/>
                  </a:cubicBezTo>
                  <a:cubicBezTo>
                    <a:pt x="2284" y="18807"/>
                    <a:pt x="2781" y="18166"/>
                    <a:pt x="3327" y="17470"/>
                  </a:cubicBezTo>
                  <a:cubicBezTo>
                    <a:pt x="3873" y="16773"/>
                    <a:pt x="4469" y="16022"/>
                    <a:pt x="4990" y="15303"/>
                  </a:cubicBezTo>
                  <a:cubicBezTo>
                    <a:pt x="5512" y="14585"/>
                    <a:pt x="5959" y="13899"/>
                    <a:pt x="6480" y="13115"/>
                  </a:cubicBezTo>
                  <a:cubicBezTo>
                    <a:pt x="7001" y="12330"/>
                    <a:pt x="7597" y="11445"/>
                    <a:pt x="8268" y="10605"/>
                  </a:cubicBezTo>
                  <a:cubicBezTo>
                    <a:pt x="8938" y="9765"/>
                    <a:pt x="9683" y="8969"/>
                    <a:pt x="10452" y="8184"/>
                  </a:cubicBezTo>
                  <a:cubicBezTo>
                    <a:pt x="11222" y="7399"/>
                    <a:pt x="12017" y="6626"/>
                    <a:pt x="12737" y="5940"/>
                  </a:cubicBezTo>
                  <a:cubicBezTo>
                    <a:pt x="13457" y="5255"/>
                    <a:pt x="14102" y="4658"/>
                    <a:pt x="14723" y="4050"/>
                  </a:cubicBezTo>
                  <a:cubicBezTo>
                    <a:pt x="15343" y="3442"/>
                    <a:pt x="15939" y="2823"/>
                    <a:pt x="16237" y="2337"/>
                  </a:cubicBezTo>
                  <a:cubicBezTo>
                    <a:pt x="16535" y="1850"/>
                    <a:pt x="16535" y="1496"/>
                    <a:pt x="16361" y="1220"/>
                  </a:cubicBezTo>
                  <a:cubicBezTo>
                    <a:pt x="16188" y="944"/>
                    <a:pt x="15840" y="745"/>
                    <a:pt x="15542" y="634"/>
                  </a:cubicBezTo>
                  <a:cubicBezTo>
                    <a:pt x="15244" y="524"/>
                    <a:pt x="14996" y="502"/>
                    <a:pt x="14673" y="491"/>
                  </a:cubicBezTo>
                  <a:cubicBezTo>
                    <a:pt x="14350" y="479"/>
                    <a:pt x="13953" y="479"/>
                    <a:pt x="13581" y="579"/>
                  </a:cubicBezTo>
                  <a:cubicBezTo>
                    <a:pt x="13208" y="678"/>
                    <a:pt x="12861" y="877"/>
                    <a:pt x="12389" y="1253"/>
                  </a:cubicBezTo>
                  <a:cubicBezTo>
                    <a:pt x="11917" y="1629"/>
                    <a:pt x="11321" y="2182"/>
                    <a:pt x="10949" y="2525"/>
                  </a:cubicBezTo>
                  <a:cubicBezTo>
                    <a:pt x="10577" y="2867"/>
                    <a:pt x="10428" y="3000"/>
                    <a:pt x="10328" y="3121"/>
                  </a:cubicBezTo>
                  <a:cubicBezTo>
                    <a:pt x="10229" y="3243"/>
                    <a:pt x="10179" y="3354"/>
                    <a:pt x="10254" y="3354"/>
                  </a:cubicBezTo>
                  <a:cubicBezTo>
                    <a:pt x="10328" y="3354"/>
                    <a:pt x="10527" y="3243"/>
                    <a:pt x="11098" y="2823"/>
                  </a:cubicBezTo>
                  <a:cubicBezTo>
                    <a:pt x="11669" y="2403"/>
                    <a:pt x="12612" y="1673"/>
                    <a:pt x="13233" y="1198"/>
                  </a:cubicBezTo>
                  <a:cubicBezTo>
                    <a:pt x="13854" y="723"/>
                    <a:pt x="14152" y="502"/>
                    <a:pt x="14375" y="347"/>
                  </a:cubicBezTo>
                  <a:cubicBezTo>
                    <a:pt x="14599" y="192"/>
                    <a:pt x="14748" y="104"/>
                    <a:pt x="14971" y="48"/>
                  </a:cubicBezTo>
                  <a:cubicBezTo>
                    <a:pt x="15194" y="-7"/>
                    <a:pt x="15492" y="-29"/>
                    <a:pt x="16138" y="59"/>
                  </a:cubicBezTo>
                  <a:cubicBezTo>
                    <a:pt x="16783" y="148"/>
                    <a:pt x="17777" y="347"/>
                    <a:pt x="18621" y="557"/>
                  </a:cubicBezTo>
                  <a:cubicBezTo>
                    <a:pt x="19465" y="767"/>
                    <a:pt x="20160" y="988"/>
                    <a:pt x="20557" y="1154"/>
                  </a:cubicBezTo>
                  <a:cubicBezTo>
                    <a:pt x="20954" y="1320"/>
                    <a:pt x="21054" y="1430"/>
                    <a:pt x="21178" y="1496"/>
                  </a:cubicBezTo>
                  <a:cubicBezTo>
                    <a:pt x="21302" y="1563"/>
                    <a:pt x="21451" y="1585"/>
                    <a:pt x="21600" y="160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314886" y="-1"/>
              <a:ext cx="205318" cy="47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21600" y="1152"/>
                  </a:moveTo>
                  <a:cubicBezTo>
                    <a:pt x="20932" y="672"/>
                    <a:pt x="20264" y="192"/>
                    <a:pt x="18594" y="48"/>
                  </a:cubicBezTo>
                  <a:cubicBezTo>
                    <a:pt x="16924" y="-96"/>
                    <a:pt x="14252" y="96"/>
                    <a:pt x="11579" y="480"/>
                  </a:cubicBezTo>
                  <a:cubicBezTo>
                    <a:pt x="8907" y="864"/>
                    <a:pt x="6235" y="1440"/>
                    <a:pt x="4454" y="2160"/>
                  </a:cubicBezTo>
                  <a:cubicBezTo>
                    <a:pt x="2672" y="2880"/>
                    <a:pt x="1781" y="3744"/>
                    <a:pt x="1113" y="5904"/>
                  </a:cubicBezTo>
                  <a:cubicBezTo>
                    <a:pt x="445" y="8064"/>
                    <a:pt x="0" y="11520"/>
                    <a:pt x="0" y="13968"/>
                  </a:cubicBezTo>
                  <a:cubicBezTo>
                    <a:pt x="0" y="16416"/>
                    <a:pt x="445" y="17856"/>
                    <a:pt x="668" y="18816"/>
                  </a:cubicBezTo>
                  <a:cubicBezTo>
                    <a:pt x="891" y="19776"/>
                    <a:pt x="891" y="20256"/>
                    <a:pt x="1225" y="20688"/>
                  </a:cubicBezTo>
                  <a:cubicBezTo>
                    <a:pt x="1559" y="21120"/>
                    <a:pt x="2227" y="21504"/>
                    <a:pt x="4120" y="21408"/>
                  </a:cubicBezTo>
                  <a:cubicBezTo>
                    <a:pt x="6012" y="21312"/>
                    <a:pt x="9130" y="20736"/>
                    <a:pt x="12025" y="20112"/>
                  </a:cubicBezTo>
                  <a:cubicBezTo>
                    <a:pt x="14920" y="19488"/>
                    <a:pt x="17592" y="18816"/>
                    <a:pt x="20264" y="18144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4228103" y="222245"/>
              <a:ext cx="266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43" y="15671"/>
                    <a:pt x="12686" y="9741"/>
                    <a:pt x="16286" y="6141"/>
                  </a:cubicBezTo>
                  <a:cubicBezTo>
                    <a:pt x="19886" y="2541"/>
                    <a:pt x="20743" y="1271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4628153" y="387345"/>
              <a:ext cx="57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5948"/>
                    <a:pt x="8000" y="11896"/>
                    <a:pt x="11600" y="15496"/>
                  </a:cubicBezTo>
                  <a:cubicBezTo>
                    <a:pt x="15200" y="19096"/>
                    <a:pt x="18400" y="20348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4793253" y="336545"/>
              <a:ext cx="50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5357272" y="2366829"/>
              <a:ext cx="1045403" cy="81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72" fill="norm" stroke="1" extrusionOk="0">
                  <a:moveTo>
                    <a:pt x="13741" y="3402"/>
                  </a:moveTo>
                  <a:cubicBezTo>
                    <a:pt x="13436" y="2563"/>
                    <a:pt x="13132" y="1724"/>
                    <a:pt x="12587" y="1108"/>
                  </a:cubicBezTo>
                  <a:cubicBezTo>
                    <a:pt x="12043" y="493"/>
                    <a:pt x="11259" y="101"/>
                    <a:pt x="10192" y="17"/>
                  </a:cubicBezTo>
                  <a:cubicBezTo>
                    <a:pt x="9125" y="-67"/>
                    <a:pt x="7775" y="157"/>
                    <a:pt x="6490" y="605"/>
                  </a:cubicBezTo>
                  <a:cubicBezTo>
                    <a:pt x="5206" y="1052"/>
                    <a:pt x="3986" y="1724"/>
                    <a:pt x="3007" y="2675"/>
                  </a:cubicBezTo>
                  <a:cubicBezTo>
                    <a:pt x="2027" y="3626"/>
                    <a:pt x="1286" y="4857"/>
                    <a:pt x="786" y="6284"/>
                  </a:cubicBezTo>
                  <a:cubicBezTo>
                    <a:pt x="285" y="7711"/>
                    <a:pt x="24" y="9334"/>
                    <a:pt x="2" y="10873"/>
                  </a:cubicBezTo>
                  <a:cubicBezTo>
                    <a:pt x="-20" y="12412"/>
                    <a:pt x="198" y="13867"/>
                    <a:pt x="633" y="15238"/>
                  </a:cubicBezTo>
                  <a:cubicBezTo>
                    <a:pt x="1069" y="16609"/>
                    <a:pt x="1722" y="17896"/>
                    <a:pt x="2636" y="18735"/>
                  </a:cubicBezTo>
                  <a:cubicBezTo>
                    <a:pt x="3551" y="19574"/>
                    <a:pt x="4727" y="19966"/>
                    <a:pt x="5946" y="20302"/>
                  </a:cubicBezTo>
                  <a:cubicBezTo>
                    <a:pt x="7165" y="20638"/>
                    <a:pt x="8428" y="20917"/>
                    <a:pt x="9800" y="21141"/>
                  </a:cubicBezTo>
                  <a:cubicBezTo>
                    <a:pt x="11172" y="21365"/>
                    <a:pt x="12653" y="21533"/>
                    <a:pt x="14003" y="21449"/>
                  </a:cubicBezTo>
                  <a:cubicBezTo>
                    <a:pt x="15353" y="21365"/>
                    <a:pt x="16572" y="21029"/>
                    <a:pt x="17617" y="20442"/>
                  </a:cubicBezTo>
                  <a:cubicBezTo>
                    <a:pt x="18662" y="19854"/>
                    <a:pt x="19533" y="19015"/>
                    <a:pt x="20165" y="17756"/>
                  </a:cubicBezTo>
                  <a:cubicBezTo>
                    <a:pt x="20796" y="16497"/>
                    <a:pt x="21188" y="14818"/>
                    <a:pt x="21384" y="13139"/>
                  </a:cubicBezTo>
                  <a:cubicBezTo>
                    <a:pt x="21580" y="11460"/>
                    <a:pt x="21580" y="9782"/>
                    <a:pt x="21123" y="8383"/>
                  </a:cubicBezTo>
                  <a:cubicBezTo>
                    <a:pt x="20665" y="6984"/>
                    <a:pt x="19751" y="5865"/>
                    <a:pt x="18640" y="5025"/>
                  </a:cubicBezTo>
                  <a:cubicBezTo>
                    <a:pt x="17530" y="4186"/>
                    <a:pt x="16224" y="3626"/>
                    <a:pt x="15244" y="3346"/>
                  </a:cubicBezTo>
                  <a:cubicBezTo>
                    <a:pt x="14264" y="3067"/>
                    <a:pt x="13611" y="3067"/>
                    <a:pt x="12957" y="3067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5987053" y="579734"/>
              <a:ext cx="1214060" cy="1871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8" fill="norm" stroke="1" extrusionOk="0">
                  <a:moveTo>
                    <a:pt x="0" y="21578"/>
                  </a:moveTo>
                  <a:cubicBezTo>
                    <a:pt x="188" y="20968"/>
                    <a:pt x="376" y="20358"/>
                    <a:pt x="753" y="19650"/>
                  </a:cubicBezTo>
                  <a:cubicBezTo>
                    <a:pt x="1129" y="18942"/>
                    <a:pt x="1693" y="18137"/>
                    <a:pt x="2239" y="17319"/>
                  </a:cubicBezTo>
                  <a:cubicBezTo>
                    <a:pt x="2785" y="16501"/>
                    <a:pt x="3311" y="15672"/>
                    <a:pt x="3838" y="14805"/>
                  </a:cubicBezTo>
                  <a:cubicBezTo>
                    <a:pt x="4365" y="13939"/>
                    <a:pt x="4892" y="13036"/>
                    <a:pt x="5513" y="12133"/>
                  </a:cubicBezTo>
                  <a:cubicBezTo>
                    <a:pt x="6134" y="11230"/>
                    <a:pt x="6849" y="10326"/>
                    <a:pt x="7601" y="9484"/>
                  </a:cubicBezTo>
                  <a:cubicBezTo>
                    <a:pt x="8354" y="8642"/>
                    <a:pt x="9144" y="7861"/>
                    <a:pt x="9991" y="7105"/>
                  </a:cubicBezTo>
                  <a:cubicBezTo>
                    <a:pt x="10838" y="6348"/>
                    <a:pt x="11741" y="5616"/>
                    <a:pt x="12606" y="4969"/>
                  </a:cubicBezTo>
                  <a:cubicBezTo>
                    <a:pt x="13472" y="4322"/>
                    <a:pt x="14300" y="3761"/>
                    <a:pt x="15184" y="3224"/>
                  </a:cubicBezTo>
                  <a:cubicBezTo>
                    <a:pt x="16068" y="2687"/>
                    <a:pt x="17009" y="2175"/>
                    <a:pt x="17705" y="1809"/>
                  </a:cubicBezTo>
                  <a:cubicBezTo>
                    <a:pt x="18401" y="1442"/>
                    <a:pt x="18853" y="1223"/>
                    <a:pt x="19116" y="1052"/>
                  </a:cubicBezTo>
                  <a:cubicBezTo>
                    <a:pt x="19380" y="881"/>
                    <a:pt x="19455" y="759"/>
                    <a:pt x="19474" y="637"/>
                  </a:cubicBezTo>
                  <a:cubicBezTo>
                    <a:pt x="19493" y="515"/>
                    <a:pt x="19455" y="393"/>
                    <a:pt x="19192" y="283"/>
                  </a:cubicBezTo>
                  <a:cubicBezTo>
                    <a:pt x="18928" y="173"/>
                    <a:pt x="18439" y="76"/>
                    <a:pt x="17875" y="63"/>
                  </a:cubicBezTo>
                  <a:cubicBezTo>
                    <a:pt x="17310" y="51"/>
                    <a:pt x="16670" y="124"/>
                    <a:pt x="16256" y="185"/>
                  </a:cubicBezTo>
                  <a:cubicBezTo>
                    <a:pt x="15843" y="246"/>
                    <a:pt x="15654" y="295"/>
                    <a:pt x="15485" y="356"/>
                  </a:cubicBezTo>
                  <a:cubicBezTo>
                    <a:pt x="15316" y="417"/>
                    <a:pt x="15165" y="491"/>
                    <a:pt x="15222" y="503"/>
                  </a:cubicBezTo>
                  <a:cubicBezTo>
                    <a:pt x="15278" y="515"/>
                    <a:pt x="15541" y="466"/>
                    <a:pt x="16313" y="344"/>
                  </a:cubicBezTo>
                  <a:cubicBezTo>
                    <a:pt x="17084" y="222"/>
                    <a:pt x="18364" y="27"/>
                    <a:pt x="19305" y="2"/>
                  </a:cubicBezTo>
                  <a:cubicBezTo>
                    <a:pt x="20245" y="-22"/>
                    <a:pt x="20847" y="124"/>
                    <a:pt x="21186" y="417"/>
                  </a:cubicBezTo>
                  <a:cubicBezTo>
                    <a:pt x="21525" y="710"/>
                    <a:pt x="21600" y="1150"/>
                    <a:pt x="21581" y="1442"/>
                  </a:cubicBezTo>
                  <a:cubicBezTo>
                    <a:pt x="21562" y="1735"/>
                    <a:pt x="21449" y="1882"/>
                    <a:pt x="21337" y="2004"/>
                  </a:cubicBezTo>
                  <a:cubicBezTo>
                    <a:pt x="21224" y="2126"/>
                    <a:pt x="21111" y="2223"/>
                    <a:pt x="21092" y="2248"/>
                  </a:cubicBezTo>
                  <a:cubicBezTo>
                    <a:pt x="21073" y="2272"/>
                    <a:pt x="21148" y="2223"/>
                    <a:pt x="21224" y="217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7414584" y="141583"/>
              <a:ext cx="255220" cy="43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50" fill="norm" stroke="1" extrusionOk="0">
                  <a:moveTo>
                    <a:pt x="21524" y="1479"/>
                  </a:moveTo>
                  <a:cubicBezTo>
                    <a:pt x="21167" y="955"/>
                    <a:pt x="20810" y="430"/>
                    <a:pt x="20007" y="168"/>
                  </a:cubicBezTo>
                  <a:cubicBezTo>
                    <a:pt x="19203" y="-94"/>
                    <a:pt x="17954" y="-94"/>
                    <a:pt x="16079" y="483"/>
                  </a:cubicBezTo>
                  <a:cubicBezTo>
                    <a:pt x="14205" y="1059"/>
                    <a:pt x="11706" y="2213"/>
                    <a:pt x="9117" y="4100"/>
                  </a:cubicBezTo>
                  <a:cubicBezTo>
                    <a:pt x="6529" y="5988"/>
                    <a:pt x="3851" y="8609"/>
                    <a:pt x="2245" y="11283"/>
                  </a:cubicBezTo>
                  <a:cubicBezTo>
                    <a:pt x="638" y="13956"/>
                    <a:pt x="103" y="16683"/>
                    <a:pt x="13" y="18360"/>
                  </a:cubicBezTo>
                  <a:cubicBezTo>
                    <a:pt x="-76" y="20038"/>
                    <a:pt x="281" y="20667"/>
                    <a:pt x="906" y="21034"/>
                  </a:cubicBezTo>
                  <a:cubicBezTo>
                    <a:pt x="1531" y="21401"/>
                    <a:pt x="2423" y="21506"/>
                    <a:pt x="5101" y="21034"/>
                  </a:cubicBezTo>
                  <a:cubicBezTo>
                    <a:pt x="7779" y="20562"/>
                    <a:pt x="12241" y="19514"/>
                    <a:pt x="15187" y="18570"/>
                  </a:cubicBezTo>
                  <a:cubicBezTo>
                    <a:pt x="18132" y="17626"/>
                    <a:pt x="19560" y="16788"/>
                    <a:pt x="20988" y="1594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7422153" y="387345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7752353" y="412745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7860303" y="384418"/>
              <a:ext cx="260351" cy="22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2727"/>
                  </a:moveTo>
                  <a:cubicBezTo>
                    <a:pt x="527" y="1912"/>
                    <a:pt x="1054" y="1097"/>
                    <a:pt x="2459" y="587"/>
                  </a:cubicBezTo>
                  <a:cubicBezTo>
                    <a:pt x="3863" y="78"/>
                    <a:pt x="6146" y="-126"/>
                    <a:pt x="7639" y="78"/>
                  </a:cubicBezTo>
                  <a:cubicBezTo>
                    <a:pt x="9132" y="282"/>
                    <a:pt x="9834" y="893"/>
                    <a:pt x="10010" y="2421"/>
                  </a:cubicBezTo>
                  <a:cubicBezTo>
                    <a:pt x="10185" y="3949"/>
                    <a:pt x="9834" y="6395"/>
                    <a:pt x="8868" y="9146"/>
                  </a:cubicBezTo>
                  <a:cubicBezTo>
                    <a:pt x="7902" y="11897"/>
                    <a:pt x="6322" y="14953"/>
                    <a:pt x="5532" y="16991"/>
                  </a:cubicBezTo>
                  <a:cubicBezTo>
                    <a:pt x="4741" y="19029"/>
                    <a:pt x="4741" y="20048"/>
                    <a:pt x="5268" y="20659"/>
                  </a:cubicBezTo>
                  <a:cubicBezTo>
                    <a:pt x="5795" y="21270"/>
                    <a:pt x="6849" y="21474"/>
                    <a:pt x="9659" y="20863"/>
                  </a:cubicBezTo>
                  <a:cubicBezTo>
                    <a:pt x="12468" y="20251"/>
                    <a:pt x="17034" y="18825"/>
                    <a:pt x="21600" y="1739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671297" y="3874465"/>
              <a:ext cx="804033" cy="64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96" fill="norm" stroke="1" extrusionOk="0">
                  <a:moveTo>
                    <a:pt x="16903" y="2525"/>
                  </a:moveTo>
                  <a:cubicBezTo>
                    <a:pt x="15609" y="1743"/>
                    <a:pt x="14315" y="962"/>
                    <a:pt x="12853" y="500"/>
                  </a:cubicBezTo>
                  <a:cubicBezTo>
                    <a:pt x="11390" y="38"/>
                    <a:pt x="9759" y="-104"/>
                    <a:pt x="8184" y="74"/>
                  </a:cubicBezTo>
                  <a:cubicBezTo>
                    <a:pt x="6609" y="251"/>
                    <a:pt x="5090" y="749"/>
                    <a:pt x="3768" y="1637"/>
                  </a:cubicBezTo>
                  <a:cubicBezTo>
                    <a:pt x="2446" y="2525"/>
                    <a:pt x="1321" y="3804"/>
                    <a:pt x="675" y="5403"/>
                  </a:cubicBezTo>
                  <a:cubicBezTo>
                    <a:pt x="28" y="7001"/>
                    <a:pt x="-141" y="8920"/>
                    <a:pt x="112" y="10909"/>
                  </a:cubicBezTo>
                  <a:cubicBezTo>
                    <a:pt x="365" y="12899"/>
                    <a:pt x="1040" y="14959"/>
                    <a:pt x="1884" y="16593"/>
                  </a:cubicBezTo>
                  <a:cubicBezTo>
                    <a:pt x="2728" y="18228"/>
                    <a:pt x="3740" y="19435"/>
                    <a:pt x="5118" y="20253"/>
                  </a:cubicBezTo>
                  <a:cubicBezTo>
                    <a:pt x="6496" y="21070"/>
                    <a:pt x="8240" y="21496"/>
                    <a:pt x="10012" y="21496"/>
                  </a:cubicBezTo>
                  <a:cubicBezTo>
                    <a:pt x="11784" y="21496"/>
                    <a:pt x="13584" y="21070"/>
                    <a:pt x="15215" y="20146"/>
                  </a:cubicBezTo>
                  <a:cubicBezTo>
                    <a:pt x="16846" y="19222"/>
                    <a:pt x="18309" y="17801"/>
                    <a:pt x="19322" y="16274"/>
                  </a:cubicBezTo>
                  <a:cubicBezTo>
                    <a:pt x="20334" y="14746"/>
                    <a:pt x="20896" y="13112"/>
                    <a:pt x="21178" y="11229"/>
                  </a:cubicBezTo>
                  <a:cubicBezTo>
                    <a:pt x="21459" y="9346"/>
                    <a:pt x="21459" y="7214"/>
                    <a:pt x="20953" y="5758"/>
                  </a:cubicBezTo>
                  <a:cubicBezTo>
                    <a:pt x="20447" y="4301"/>
                    <a:pt x="19434" y="3520"/>
                    <a:pt x="17887" y="3697"/>
                  </a:cubicBezTo>
                  <a:cubicBezTo>
                    <a:pt x="16340" y="3875"/>
                    <a:pt x="14259" y="5012"/>
                    <a:pt x="12178" y="614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2799353" y="4495795"/>
              <a:ext cx="171451" cy="134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33" y="1019"/>
                    <a:pt x="17867" y="2038"/>
                    <a:pt x="16000" y="3108"/>
                  </a:cubicBezTo>
                  <a:cubicBezTo>
                    <a:pt x="14133" y="4177"/>
                    <a:pt x="12267" y="5298"/>
                    <a:pt x="10400" y="6419"/>
                  </a:cubicBezTo>
                  <a:cubicBezTo>
                    <a:pt x="8533" y="7540"/>
                    <a:pt x="6667" y="8660"/>
                    <a:pt x="5200" y="9866"/>
                  </a:cubicBezTo>
                  <a:cubicBezTo>
                    <a:pt x="3733" y="11072"/>
                    <a:pt x="2667" y="12362"/>
                    <a:pt x="2133" y="13653"/>
                  </a:cubicBezTo>
                  <a:cubicBezTo>
                    <a:pt x="1600" y="14943"/>
                    <a:pt x="1600" y="16234"/>
                    <a:pt x="1600" y="17457"/>
                  </a:cubicBezTo>
                  <a:cubicBezTo>
                    <a:pt x="1600" y="18679"/>
                    <a:pt x="1600" y="19834"/>
                    <a:pt x="1333" y="20513"/>
                  </a:cubicBezTo>
                  <a:cubicBezTo>
                    <a:pt x="1067" y="21192"/>
                    <a:pt x="533" y="21396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2640603" y="5740395"/>
              <a:ext cx="177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2767603" y="5746745"/>
              <a:ext cx="1968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2483"/>
                    <a:pt x="16026" y="4966"/>
                    <a:pt x="12426" y="8566"/>
                  </a:cubicBezTo>
                  <a:cubicBezTo>
                    <a:pt x="8826" y="12166"/>
                    <a:pt x="4413" y="16883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2309888" y="6084001"/>
              <a:ext cx="267216" cy="42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08" fill="norm" stroke="1" extrusionOk="0">
                  <a:moveTo>
                    <a:pt x="19940" y="287"/>
                  </a:moveTo>
                  <a:cubicBezTo>
                    <a:pt x="17729" y="72"/>
                    <a:pt x="15518" y="-143"/>
                    <a:pt x="13562" y="126"/>
                  </a:cubicBezTo>
                  <a:cubicBezTo>
                    <a:pt x="11606" y="394"/>
                    <a:pt x="9906" y="1147"/>
                    <a:pt x="7950" y="3027"/>
                  </a:cubicBezTo>
                  <a:cubicBezTo>
                    <a:pt x="5994" y="4908"/>
                    <a:pt x="3783" y="7917"/>
                    <a:pt x="2337" y="10764"/>
                  </a:cubicBezTo>
                  <a:cubicBezTo>
                    <a:pt x="891" y="13612"/>
                    <a:pt x="211" y="16299"/>
                    <a:pt x="41" y="17911"/>
                  </a:cubicBezTo>
                  <a:cubicBezTo>
                    <a:pt x="-129" y="19523"/>
                    <a:pt x="211" y="20060"/>
                    <a:pt x="1317" y="20544"/>
                  </a:cubicBezTo>
                  <a:cubicBezTo>
                    <a:pt x="2422" y="21027"/>
                    <a:pt x="4293" y="21457"/>
                    <a:pt x="7269" y="21403"/>
                  </a:cubicBezTo>
                  <a:cubicBezTo>
                    <a:pt x="10246" y="21350"/>
                    <a:pt x="14328" y="20812"/>
                    <a:pt x="16879" y="20275"/>
                  </a:cubicBezTo>
                  <a:cubicBezTo>
                    <a:pt x="19430" y="19738"/>
                    <a:pt x="20451" y="19200"/>
                    <a:pt x="21471" y="18663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2342153" y="6324595"/>
              <a:ext cx="254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15840"/>
                    <a:pt x="8280" y="10080"/>
                    <a:pt x="11880" y="6480"/>
                  </a:cubicBezTo>
                  <a:cubicBezTo>
                    <a:pt x="15480" y="2880"/>
                    <a:pt x="18540" y="144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2666003" y="6370747"/>
              <a:ext cx="177801" cy="17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0" y="2879"/>
                  </a:moveTo>
                  <a:cubicBezTo>
                    <a:pt x="2314" y="1850"/>
                    <a:pt x="4629" y="822"/>
                    <a:pt x="6429" y="307"/>
                  </a:cubicBezTo>
                  <a:cubicBezTo>
                    <a:pt x="8229" y="-207"/>
                    <a:pt x="9514" y="-207"/>
                    <a:pt x="10671" y="1336"/>
                  </a:cubicBezTo>
                  <a:cubicBezTo>
                    <a:pt x="11829" y="2879"/>
                    <a:pt x="12857" y="5964"/>
                    <a:pt x="12600" y="8536"/>
                  </a:cubicBezTo>
                  <a:cubicBezTo>
                    <a:pt x="12343" y="11107"/>
                    <a:pt x="10800" y="13164"/>
                    <a:pt x="9386" y="15222"/>
                  </a:cubicBezTo>
                  <a:cubicBezTo>
                    <a:pt x="7971" y="17279"/>
                    <a:pt x="6686" y="19336"/>
                    <a:pt x="6686" y="20364"/>
                  </a:cubicBezTo>
                  <a:cubicBezTo>
                    <a:pt x="6686" y="21393"/>
                    <a:pt x="7971" y="21393"/>
                    <a:pt x="10671" y="20750"/>
                  </a:cubicBezTo>
                  <a:cubicBezTo>
                    <a:pt x="13371" y="20107"/>
                    <a:pt x="17486" y="18822"/>
                    <a:pt x="21600" y="17536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2961459" y="6375395"/>
              <a:ext cx="1569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400"/>
                    <a:pt x="-1582" y="10800"/>
                    <a:pt x="1118" y="14400"/>
                  </a:cubicBezTo>
                  <a:cubicBezTo>
                    <a:pt x="3818" y="18000"/>
                    <a:pt x="11918" y="19800"/>
                    <a:pt x="20018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4853397" y="3809713"/>
              <a:ext cx="768597" cy="60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48" fill="norm" stroke="1" extrusionOk="0">
                  <a:moveTo>
                    <a:pt x="14572" y="1580"/>
                  </a:moveTo>
                  <a:cubicBezTo>
                    <a:pt x="13983" y="1057"/>
                    <a:pt x="13395" y="534"/>
                    <a:pt x="12335" y="235"/>
                  </a:cubicBezTo>
                  <a:cubicBezTo>
                    <a:pt x="11276" y="-64"/>
                    <a:pt x="9746" y="-139"/>
                    <a:pt x="8304" y="384"/>
                  </a:cubicBezTo>
                  <a:cubicBezTo>
                    <a:pt x="6862" y="907"/>
                    <a:pt x="5508" y="2028"/>
                    <a:pt x="4213" y="3411"/>
                  </a:cubicBezTo>
                  <a:cubicBezTo>
                    <a:pt x="2918" y="4794"/>
                    <a:pt x="1683" y="6438"/>
                    <a:pt x="917" y="8120"/>
                  </a:cubicBezTo>
                  <a:cubicBezTo>
                    <a:pt x="152" y="9801"/>
                    <a:pt x="-142" y="11521"/>
                    <a:pt x="64" y="12941"/>
                  </a:cubicBezTo>
                  <a:cubicBezTo>
                    <a:pt x="270" y="14361"/>
                    <a:pt x="976" y="15482"/>
                    <a:pt x="2271" y="16603"/>
                  </a:cubicBezTo>
                  <a:cubicBezTo>
                    <a:pt x="3566" y="17724"/>
                    <a:pt x="5449" y="18845"/>
                    <a:pt x="7333" y="19705"/>
                  </a:cubicBezTo>
                  <a:cubicBezTo>
                    <a:pt x="9216" y="20564"/>
                    <a:pt x="11099" y="21162"/>
                    <a:pt x="12718" y="21312"/>
                  </a:cubicBezTo>
                  <a:cubicBezTo>
                    <a:pt x="14336" y="21461"/>
                    <a:pt x="15690" y="21162"/>
                    <a:pt x="16838" y="20415"/>
                  </a:cubicBezTo>
                  <a:cubicBezTo>
                    <a:pt x="17986" y="19667"/>
                    <a:pt x="18927" y="18471"/>
                    <a:pt x="19663" y="16790"/>
                  </a:cubicBezTo>
                  <a:cubicBezTo>
                    <a:pt x="20399" y="15108"/>
                    <a:pt x="20928" y="12941"/>
                    <a:pt x="21193" y="10810"/>
                  </a:cubicBezTo>
                  <a:cubicBezTo>
                    <a:pt x="21458" y="8680"/>
                    <a:pt x="21458" y="6588"/>
                    <a:pt x="20987" y="5055"/>
                  </a:cubicBezTo>
                  <a:cubicBezTo>
                    <a:pt x="20516" y="3523"/>
                    <a:pt x="19575" y="2552"/>
                    <a:pt x="18545" y="2365"/>
                  </a:cubicBezTo>
                  <a:cubicBezTo>
                    <a:pt x="17515" y="2178"/>
                    <a:pt x="16396" y="2776"/>
                    <a:pt x="15366" y="3860"/>
                  </a:cubicBezTo>
                  <a:cubicBezTo>
                    <a:pt x="14336" y="4943"/>
                    <a:pt x="13395" y="6513"/>
                    <a:pt x="12453" y="8082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5059953" y="4394195"/>
              <a:ext cx="132817" cy="153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17486" y="0"/>
                  </a:moveTo>
                  <a:cubicBezTo>
                    <a:pt x="18514" y="986"/>
                    <a:pt x="19543" y="1972"/>
                    <a:pt x="20229" y="3017"/>
                  </a:cubicBezTo>
                  <a:cubicBezTo>
                    <a:pt x="20914" y="4063"/>
                    <a:pt x="21257" y="5168"/>
                    <a:pt x="21429" y="6349"/>
                  </a:cubicBezTo>
                  <a:cubicBezTo>
                    <a:pt x="21600" y="7529"/>
                    <a:pt x="21600" y="8783"/>
                    <a:pt x="20571" y="10008"/>
                  </a:cubicBezTo>
                  <a:cubicBezTo>
                    <a:pt x="19543" y="11233"/>
                    <a:pt x="17486" y="12428"/>
                    <a:pt x="15086" y="13519"/>
                  </a:cubicBezTo>
                  <a:cubicBezTo>
                    <a:pt x="12686" y="14609"/>
                    <a:pt x="9943" y="15595"/>
                    <a:pt x="7543" y="16566"/>
                  </a:cubicBezTo>
                  <a:cubicBezTo>
                    <a:pt x="5143" y="17537"/>
                    <a:pt x="3086" y="18493"/>
                    <a:pt x="1886" y="19329"/>
                  </a:cubicBezTo>
                  <a:cubicBezTo>
                    <a:pt x="686" y="20166"/>
                    <a:pt x="343" y="20883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4907553" y="5841995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4200"/>
                    <a:pt x="4235" y="8400"/>
                    <a:pt x="7835" y="12000"/>
                  </a:cubicBezTo>
                  <a:cubicBezTo>
                    <a:pt x="11435" y="15600"/>
                    <a:pt x="16518" y="186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5059953" y="5873745"/>
              <a:ext cx="171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60"/>
                    <a:pt x="12000" y="6720"/>
                    <a:pt x="8400" y="10320"/>
                  </a:cubicBezTo>
                  <a:cubicBezTo>
                    <a:pt x="4800" y="13920"/>
                    <a:pt x="2400" y="1776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5092711" y="6026145"/>
              <a:ext cx="291093" cy="33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30" fill="norm" stroke="1" extrusionOk="0">
                  <a:moveTo>
                    <a:pt x="21525" y="0"/>
                  </a:moveTo>
                  <a:cubicBezTo>
                    <a:pt x="17142" y="1766"/>
                    <a:pt x="12760" y="3532"/>
                    <a:pt x="9395" y="5977"/>
                  </a:cubicBezTo>
                  <a:cubicBezTo>
                    <a:pt x="6029" y="8423"/>
                    <a:pt x="3682" y="11547"/>
                    <a:pt x="2273" y="13653"/>
                  </a:cubicBezTo>
                  <a:cubicBezTo>
                    <a:pt x="864" y="15758"/>
                    <a:pt x="395" y="16845"/>
                    <a:pt x="160" y="17796"/>
                  </a:cubicBezTo>
                  <a:cubicBezTo>
                    <a:pt x="-75" y="18747"/>
                    <a:pt x="-75" y="19562"/>
                    <a:pt x="316" y="20174"/>
                  </a:cubicBezTo>
                  <a:cubicBezTo>
                    <a:pt x="708" y="20785"/>
                    <a:pt x="1490" y="21192"/>
                    <a:pt x="3055" y="21396"/>
                  </a:cubicBezTo>
                  <a:cubicBezTo>
                    <a:pt x="4621" y="21600"/>
                    <a:pt x="6968" y="21600"/>
                    <a:pt x="9316" y="21192"/>
                  </a:cubicBezTo>
                  <a:cubicBezTo>
                    <a:pt x="11664" y="20785"/>
                    <a:pt x="14012" y="19970"/>
                    <a:pt x="16360" y="19155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5123453" y="6229345"/>
              <a:ext cx="285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0" y="16800"/>
                    <a:pt x="8960" y="12000"/>
                    <a:pt x="12560" y="8400"/>
                  </a:cubicBezTo>
                  <a:cubicBezTo>
                    <a:pt x="16160" y="4800"/>
                    <a:pt x="18880" y="24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5421903" y="6294369"/>
              <a:ext cx="177801" cy="17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901"/>
                  </a:moveTo>
                  <a:cubicBezTo>
                    <a:pt x="2314" y="1872"/>
                    <a:pt x="4629" y="844"/>
                    <a:pt x="6686" y="329"/>
                  </a:cubicBezTo>
                  <a:cubicBezTo>
                    <a:pt x="8743" y="-185"/>
                    <a:pt x="10543" y="-185"/>
                    <a:pt x="11957" y="972"/>
                  </a:cubicBezTo>
                  <a:cubicBezTo>
                    <a:pt x="13371" y="2129"/>
                    <a:pt x="14400" y="4444"/>
                    <a:pt x="13243" y="7272"/>
                  </a:cubicBezTo>
                  <a:cubicBezTo>
                    <a:pt x="12086" y="10101"/>
                    <a:pt x="8743" y="13444"/>
                    <a:pt x="6300" y="15886"/>
                  </a:cubicBezTo>
                  <a:cubicBezTo>
                    <a:pt x="3857" y="18329"/>
                    <a:pt x="2314" y="19872"/>
                    <a:pt x="2571" y="20644"/>
                  </a:cubicBezTo>
                  <a:cubicBezTo>
                    <a:pt x="2829" y="21415"/>
                    <a:pt x="4886" y="21415"/>
                    <a:pt x="8357" y="20901"/>
                  </a:cubicBezTo>
                  <a:cubicBezTo>
                    <a:pt x="11829" y="20386"/>
                    <a:pt x="16714" y="19358"/>
                    <a:pt x="21600" y="18329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5631453" y="6306604"/>
              <a:ext cx="196851" cy="156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3312"/>
                  </a:moveTo>
                  <a:cubicBezTo>
                    <a:pt x="929" y="2160"/>
                    <a:pt x="1858" y="1008"/>
                    <a:pt x="3716" y="432"/>
                  </a:cubicBezTo>
                  <a:cubicBezTo>
                    <a:pt x="5574" y="-144"/>
                    <a:pt x="8361" y="-144"/>
                    <a:pt x="10103" y="432"/>
                  </a:cubicBezTo>
                  <a:cubicBezTo>
                    <a:pt x="11845" y="1008"/>
                    <a:pt x="12542" y="2160"/>
                    <a:pt x="12542" y="4032"/>
                  </a:cubicBezTo>
                  <a:cubicBezTo>
                    <a:pt x="12542" y="5904"/>
                    <a:pt x="11845" y="8496"/>
                    <a:pt x="10452" y="10944"/>
                  </a:cubicBezTo>
                  <a:cubicBezTo>
                    <a:pt x="9058" y="13392"/>
                    <a:pt x="6968" y="15696"/>
                    <a:pt x="5574" y="17424"/>
                  </a:cubicBezTo>
                  <a:cubicBezTo>
                    <a:pt x="4181" y="19152"/>
                    <a:pt x="3484" y="20304"/>
                    <a:pt x="4065" y="20880"/>
                  </a:cubicBezTo>
                  <a:cubicBezTo>
                    <a:pt x="4645" y="21456"/>
                    <a:pt x="6503" y="21456"/>
                    <a:pt x="9639" y="21168"/>
                  </a:cubicBezTo>
                  <a:cubicBezTo>
                    <a:pt x="12774" y="20880"/>
                    <a:pt x="17187" y="20304"/>
                    <a:pt x="21600" y="19728"/>
                  </a:cubicBezTo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4162916" y="2464184"/>
              <a:ext cx="707989" cy="75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75" fill="norm" stroke="1" extrusionOk="0">
                  <a:moveTo>
                    <a:pt x="13663" y="2523"/>
                  </a:moveTo>
                  <a:cubicBezTo>
                    <a:pt x="13663" y="1920"/>
                    <a:pt x="13663" y="1317"/>
                    <a:pt x="13535" y="925"/>
                  </a:cubicBezTo>
                  <a:cubicBezTo>
                    <a:pt x="13407" y="532"/>
                    <a:pt x="13151" y="351"/>
                    <a:pt x="12544" y="201"/>
                  </a:cubicBezTo>
                  <a:cubicBezTo>
                    <a:pt x="11937" y="50"/>
                    <a:pt x="10979" y="-71"/>
                    <a:pt x="9860" y="50"/>
                  </a:cubicBezTo>
                  <a:cubicBezTo>
                    <a:pt x="8742" y="170"/>
                    <a:pt x="7464" y="532"/>
                    <a:pt x="6377" y="1106"/>
                  </a:cubicBezTo>
                  <a:cubicBezTo>
                    <a:pt x="5291" y="1679"/>
                    <a:pt x="4396" y="2463"/>
                    <a:pt x="3534" y="3609"/>
                  </a:cubicBezTo>
                  <a:cubicBezTo>
                    <a:pt x="2671" y="4756"/>
                    <a:pt x="1840" y="6264"/>
                    <a:pt x="1233" y="7773"/>
                  </a:cubicBezTo>
                  <a:cubicBezTo>
                    <a:pt x="626" y="9281"/>
                    <a:pt x="243" y="10789"/>
                    <a:pt x="83" y="12117"/>
                  </a:cubicBezTo>
                  <a:cubicBezTo>
                    <a:pt x="-77" y="13444"/>
                    <a:pt x="-13" y="14590"/>
                    <a:pt x="338" y="15707"/>
                  </a:cubicBezTo>
                  <a:cubicBezTo>
                    <a:pt x="690" y="16823"/>
                    <a:pt x="1329" y="17909"/>
                    <a:pt x="2224" y="18693"/>
                  </a:cubicBezTo>
                  <a:cubicBezTo>
                    <a:pt x="3118" y="19478"/>
                    <a:pt x="4269" y="19960"/>
                    <a:pt x="5738" y="20443"/>
                  </a:cubicBezTo>
                  <a:cubicBezTo>
                    <a:pt x="7208" y="20926"/>
                    <a:pt x="8998" y="21408"/>
                    <a:pt x="10691" y="21469"/>
                  </a:cubicBezTo>
                  <a:cubicBezTo>
                    <a:pt x="12385" y="21529"/>
                    <a:pt x="13982" y="21167"/>
                    <a:pt x="15420" y="20413"/>
                  </a:cubicBezTo>
                  <a:cubicBezTo>
                    <a:pt x="16858" y="19659"/>
                    <a:pt x="18136" y="18512"/>
                    <a:pt x="19159" y="17094"/>
                  </a:cubicBezTo>
                  <a:cubicBezTo>
                    <a:pt x="20181" y="15676"/>
                    <a:pt x="20948" y="13987"/>
                    <a:pt x="21235" y="12449"/>
                  </a:cubicBezTo>
                  <a:cubicBezTo>
                    <a:pt x="21523" y="10910"/>
                    <a:pt x="21331" y="9522"/>
                    <a:pt x="20980" y="8346"/>
                  </a:cubicBezTo>
                  <a:cubicBezTo>
                    <a:pt x="20628" y="7169"/>
                    <a:pt x="20117" y="6204"/>
                    <a:pt x="19350" y="5540"/>
                  </a:cubicBezTo>
                  <a:cubicBezTo>
                    <a:pt x="18583" y="4876"/>
                    <a:pt x="17561" y="4514"/>
                    <a:pt x="16698" y="4183"/>
                  </a:cubicBezTo>
                  <a:cubicBezTo>
                    <a:pt x="15835" y="3851"/>
                    <a:pt x="15132" y="3549"/>
                    <a:pt x="14749" y="3247"/>
                  </a:cubicBezTo>
                  <a:cubicBezTo>
                    <a:pt x="14366" y="2946"/>
                    <a:pt x="14302" y="2644"/>
                    <a:pt x="14238" y="2342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4545603" y="747414"/>
              <a:ext cx="749301" cy="171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0" y="21570"/>
                  </a:moveTo>
                  <a:cubicBezTo>
                    <a:pt x="488" y="20719"/>
                    <a:pt x="976" y="19868"/>
                    <a:pt x="1464" y="18950"/>
                  </a:cubicBezTo>
                  <a:cubicBezTo>
                    <a:pt x="1953" y="18032"/>
                    <a:pt x="2441" y="17048"/>
                    <a:pt x="2959" y="16090"/>
                  </a:cubicBezTo>
                  <a:cubicBezTo>
                    <a:pt x="3478" y="15133"/>
                    <a:pt x="4027" y="14202"/>
                    <a:pt x="4820" y="13270"/>
                  </a:cubicBezTo>
                  <a:cubicBezTo>
                    <a:pt x="5614" y="12339"/>
                    <a:pt x="6651" y="11408"/>
                    <a:pt x="7780" y="10504"/>
                  </a:cubicBezTo>
                  <a:cubicBezTo>
                    <a:pt x="8908" y="9600"/>
                    <a:pt x="10129" y="8722"/>
                    <a:pt x="11288" y="7817"/>
                  </a:cubicBezTo>
                  <a:cubicBezTo>
                    <a:pt x="12447" y="6913"/>
                    <a:pt x="13546" y="5982"/>
                    <a:pt x="14553" y="5091"/>
                  </a:cubicBezTo>
                  <a:cubicBezTo>
                    <a:pt x="15559" y="4200"/>
                    <a:pt x="16475" y="3348"/>
                    <a:pt x="17237" y="2670"/>
                  </a:cubicBezTo>
                  <a:cubicBezTo>
                    <a:pt x="18000" y="1992"/>
                    <a:pt x="18610" y="1486"/>
                    <a:pt x="18671" y="1300"/>
                  </a:cubicBezTo>
                  <a:cubicBezTo>
                    <a:pt x="18732" y="1114"/>
                    <a:pt x="18244" y="1247"/>
                    <a:pt x="17847" y="1353"/>
                  </a:cubicBezTo>
                  <a:cubicBezTo>
                    <a:pt x="17451" y="1460"/>
                    <a:pt x="17146" y="1539"/>
                    <a:pt x="16749" y="1619"/>
                  </a:cubicBezTo>
                  <a:cubicBezTo>
                    <a:pt x="16353" y="1699"/>
                    <a:pt x="15864" y="1779"/>
                    <a:pt x="15712" y="1766"/>
                  </a:cubicBezTo>
                  <a:cubicBezTo>
                    <a:pt x="15559" y="1752"/>
                    <a:pt x="15742" y="1646"/>
                    <a:pt x="16353" y="1406"/>
                  </a:cubicBezTo>
                  <a:cubicBezTo>
                    <a:pt x="16963" y="1167"/>
                    <a:pt x="18000" y="795"/>
                    <a:pt x="18763" y="529"/>
                  </a:cubicBezTo>
                  <a:cubicBezTo>
                    <a:pt x="19525" y="263"/>
                    <a:pt x="20014" y="103"/>
                    <a:pt x="20410" y="37"/>
                  </a:cubicBezTo>
                  <a:cubicBezTo>
                    <a:pt x="20807" y="-30"/>
                    <a:pt x="21112" y="-3"/>
                    <a:pt x="21295" y="90"/>
                  </a:cubicBezTo>
                  <a:cubicBezTo>
                    <a:pt x="21478" y="183"/>
                    <a:pt x="21539" y="342"/>
                    <a:pt x="21569" y="648"/>
                  </a:cubicBezTo>
                  <a:cubicBezTo>
                    <a:pt x="21600" y="954"/>
                    <a:pt x="21600" y="1406"/>
                    <a:pt x="21569" y="1699"/>
                  </a:cubicBezTo>
                  <a:cubicBezTo>
                    <a:pt x="21539" y="1992"/>
                    <a:pt x="21478" y="2125"/>
                    <a:pt x="21478" y="2204"/>
                  </a:cubicBezTo>
                  <a:cubicBezTo>
                    <a:pt x="21478" y="2284"/>
                    <a:pt x="21539" y="2311"/>
                    <a:pt x="21600" y="2337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490298" y="423814"/>
              <a:ext cx="214246" cy="34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057" fill="norm" stroke="1" extrusionOk="0">
                  <a:moveTo>
                    <a:pt x="11981" y="3592"/>
                  </a:moveTo>
                  <a:cubicBezTo>
                    <a:pt x="11150" y="2687"/>
                    <a:pt x="10319" y="1781"/>
                    <a:pt x="9281" y="1329"/>
                  </a:cubicBezTo>
                  <a:cubicBezTo>
                    <a:pt x="8242" y="876"/>
                    <a:pt x="6996" y="876"/>
                    <a:pt x="5439" y="1781"/>
                  </a:cubicBezTo>
                  <a:cubicBezTo>
                    <a:pt x="3881" y="2687"/>
                    <a:pt x="2012" y="4498"/>
                    <a:pt x="973" y="7278"/>
                  </a:cubicBezTo>
                  <a:cubicBezTo>
                    <a:pt x="-65" y="10059"/>
                    <a:pt x="-273" y="13810"/>
                    <a:pt x="350" y="16332"/>
                  </a:cubicBezTo>
                  <a:cubicBezTo>
                    <a:pt x="973" y="18855"/>
                    <a:pt x="2427" y="20148"/>
                    <a:pt x="4400" y="20730"/>
                  </a:cubicBezTo>
                  <a:cubicBezTo>
                    <a:pt x="6373" y="21312"/>
                    <a:pt x="8865" y="21183"/>
                    <a:pt x="11773" y="19825"/>
                  </a:cubicBezTo>
                  <a:cubicBezTo>
                    <a:pt x="14681" y="18466"/>
                    <a:pt x="18004" y="15880"/>
                    <a:pt x="19665" y="13034"/>
                  </a:cubicBezTo>
                  <a:cubicBezTo>
                    <a:pt x="21327" y="10189"/>
                    <a:pt x="21327" y="7084"/>
                    <a:pt x="20392" y="4756"/>
                  </a:cubicBezTo>
                  <a:cubicBezTo>
                    <a:pt x="19458" y="2428"/>
                    <a:pt x="17589" y="876"/>
                    <a:pt x="15512" y="294"/>
                  </a:cubicBezTo>
                  <a:cubicBezTo>
                    <a:pt x="13435" y="-288"/>
                    <a:pt x="11150" y="100"/>
                    <a:pt x="9592" y="553"/>
                  </a:cubicBezTo>
                  <a:cubicBezTo>
                    <a:pt x="8035" y="1005"/>
                    <a:pt x="7204" y="1523"/>
                    <a:pt x="7412" y="2428"/>
                  </a:cubicBezTo>
                  <a:cubicBezTo>
                    <a:pt x="7619" y="3334"/>
                    <a:pt x="8865" y="4627"/>
                    <a:pt x="10112" y="592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5771153" y="673095"/>
              <a:ext cx="444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1271"/>
                    <a:pt x="8229" y="2541"/>
                    <a:pt x="11829" y="6141"/>
                  </a:cubicBezTo>
                  <a:cubicBezTo>
                    <a:pt x="15429" y="9741"/>
                    <a:pt x="18514" y="15671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5853703" y="641345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000"/>
                    <a:pt x="4800" y="6000"/>
                    <a:pt x="8400" y="9600"/>
                  </a:cubicBezTo>
                  <a:cubicBezTo>
                    <a:pt x="12000" y="13200"/>
                    <a:pt x="16800" y="17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680573" y="2152095"/>
              <a:ext cx="622548" cy="77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17" fill="norm" stroke="1" extrusionOk="0">
                  <a:moveTo>
                    <a:pt x="11517" y="3537"/>
                  </a:moveTo>
                  <a:cubicBezTo>
                    <a:pt x="11008" y="2833"/>
                    <a:pt x="10498" y="2128"/>
                    <a:pt x="9735" y="1512"/>
                  </a:cubicBezTo>
                  <a:cubicBezTo>
                    <a:pt x="8971" y="896"/>
                    <a:pt x="7953" y="368"/>
                    <a:pt x="6862" y="133"/>
                  </a:cubicBezTo>
                  <a:cubicBezTo>
                    <a:pt x="5771" y="-102"/>
                    <a:pt x="4608" y="-43"/>
                    <a:pt x="3553" y="456"/>
                  </a:cubicBezTo>
                  <a:cubicBezTo>
                    <a:pt x="2498" y="955"/>
                    <a:pt x="1553" y="1894"/>
                    <a:pt x="971" y="3332"/>
                  </a:cubicBezTo>
                  <a:cubicBezTo>
                    <a:pt x="389" y="4770"/>
                    <a:pt x="171" y="6707"/>
                    <a:pt x="62" y="8937"/>
                  </a:cubicBezTo>
                  <a:cubicBezTo>
                    <a:pt x="-47" y="11168"/>
                    <a:pt x="-47" y="13691"/>
                    <a:pt x="353" y="15511"/>
                  </a:cubicBezTo>
                  <a:cubicBezTo>
                    <a:pt x="753" y="17331"/>
                    <a:pt x="1553" y="18446"/>
                    <a:pt x="2753" y="19326"/>
                  </a:cubicBezTo>
                  <a:cubicBezTo>
                    <a:pt x="3953" y="20207"/>
                    <a:pt x="5553" y="20852"/>
                    <a:pt x="7517" y="21175"/>
                  </a:cubicBezTo>
                  <a:cubicBezTo>
                    <a:pt x="9480" y="21498"/>
                    <a:pt x="11808" y="21498"/>
                    <a:pt x="13662" y="21175"/>
                  </a:cubicBezTo>
                  <a:cubicBezTo>
                    <a:pt x="15517" y="20852"/>
                    <a:pt x="16898" y="20207"/>
                    <a:pt x="18062" y="19003"/>
                  </a:cubicBezTo>
                  <a:cubicBezTo>
                    <a:pt x="19226" y="17800"/>
                    <a:pt x="20171" y="16039"/>
                    <a:pt x="20753" y="14190"/>
                  </a:cubicBezTo>
                  <a:cubicBezTo>
                    <a:pt x="21335" y="12341"/>
                    <a:pt x="21553" y="10405"/>
                    <a:pt x="21262" y="8644"/>
                  </a:cubicBezTo>
                  <a:cubicBezTo>
                    <a:pt x="20971" y="6883"/>
                    <a:pt x="20171" y="5298"/>
                    <a:pt x="19262" y="4124"/>
                  </a:cubicBezTo>
                  <a:cubicBezTo>
                    <a:pt x="18353" y="2950"/>
                    <a:pt x="17335" y="2187"/>
                    <a:pt x="15844" y="2099"/>
                  </a:cubicBezTo>
                  <a:cubicBezTo>
                    <a:pt x="14353" y="2011"/>
                    <a:pt x="12389" y="2598"/>
                    <a:pt x="10426" y="3185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119470" y="908471"/>
              <a:ext cx="1147750" cy="125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93" fill="norm" stroke="1" extrusionOk="0">
                  <a:moveTo>
                    <a:pt x="318" y="21593"/>
                  </a:moveTo>
                  <a:cubicBezTo>
                    <a:pt x="159" y="21483"/>
                    <a:pt x="0" y="21374"/>
                    <a:pt x="0" y="21173"/>
                  </a:cubicBezTo>
                  <a:cubicBezTo>
                    <a:pt x="0" y="20972"/>
                    <a:pt x="159" y="20679"/>
                    <a:pt x="615" y="20021"/>
                  </a:cubicBezTo>
                  <a:cubicBezTo>
                    <a:pt x="1072" y="19364"/>
                    <a:pt x="1826" y="18340"/>
                    <a:pt x="2700" y="17280"/>
                  </a:cubicBezTo>
                  <a:cubicBezTo>
                    <a:pt x="3574" y="16220"/>
                    <a:pt x="4566" y="15124"/>
                    <a:pt x="5539" y="14119"/>
                  </a:cubicBezTo>
                  <a:cubicBezTo>
                    <a:pt x="6512" y="13114"/>
                    <a:pt x="7465" y="12200"/>
                    <a:pt x="8477" y="11232"/>
                  </a:cubicBezTo>
                  <a:cubicBezTo>
                    <a:pt x="9490" y="10263"/>
                    <a:pt x="10562" y="9240"/>
                    <a:pt x="11693" y="8198"/>
                  </a:cubicBezTo>
                  <a:cubicBezTo>
                    <a:pt x="12825" y="7156"/>
                    <a:pt x="14016" y="6097"/>
                    <a:pt x="15108" y="5110"/>
                  </a:cubicBezTo>
                  <a:cubicBezTo>
                    <a:pt x="16200" y="4123"/>
                    <a:pt x="17193" y="3209"/>
                    <a:pt x="17868" y="2606"/>
                  </a:cubicBezTo>
                  <a:cubicBezTo>
                    <a:pt x="18543" y="2003"/>
                    <a:pt x="18900" y="1711"/>
                    <a:pt x="19158" y="1510"/>
                  </a:cubicBezTo>
                  <a:cubicBezTo>
                    <a:pt x="19416" y="1309"/>
                    <a:pt x="19575" y="1199"/>
                    <a:pt x="19734" y="1089"/>
                  </a:cubicBezTo>
                  <a:cubicBezTo>
                    <a:pt x="19893" y="980"/>
                    <a:pt x="20051" y="870"/>
                    <a:pt x="20071" y="742"/>
                  </a:cubicBezTo>
                  <a:cubicBezTo>
                    <a:pt x="20091" y="614"/>
                    <a:pt x="19972" y="468"/>
                    <a:pt x="19754" y="358"/>
                  </a:cubicBezTo>
                  <a:cubicBezTo>
                    <a:pt x="19535" y="249"/>
                    <a:pt x="19218" y="176"/>
                    <a:pt x="19238" y="121"/>
                  </a:cubicBezTo>
                  <a:cubicBezTo>
                    <a:pt x="19257" y="66"/>
                    <a:pt x="19615" y="30"/>
                    <a:pt x="20012" y="11"/>
                  </a:cubicBezTo>
                  <a:cubicBezTo>
                    <a:pt x="20409" y="-7"/>
                    <a:pt x="20846" y="-7"/>
                    <a:pt x="21143" y="48"/>
                  </a:cubicBezTo>
                  <a:cubicBezTo>
                    <a:pt x="21441" y="103"/>
                    <a:pt x="21600" y="212"/>
                    <a:pt x="21501" y="706"/>
                  </a:cubicBezTo>
                  <a:cubicBezTo>
                    <a:pt x="21401" y="1199"/>
                    <a:pt x="21044" y="2076"/>
                    <a:pt x="20826" y="2643"/>
                  </a:cubicBezTo>
                  <a:cubicBezTo>
                    <a:pt x="20607" y="3209"/>
                    <a:pt x="20528" y="3465"/>
                    <a:pt x="20449" y="372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536237" y="693093"/>
              <a:ext cx="189614" cy="22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0775" fill="norm" stroke="1" extrusionOk="0">
                  <a:moveTo>
                    <a:pt x="14702" y="4543"/>
                  </a:moveTo>
                  <a:cubicBezTo>
                    <a:pt x="12428" y="3578"/>
                    <a:pt x="10154" y="2614"/>
                    <a:pt x="7540" y="3096"/>
                  </a:cubicBezTo>
                  <a:cubicBezTo>
                    <a:pt x="4925" y="3578"/>
                    <a:pt x="1969" y="5507"/>
                    <a:pt x="719" y="8496"/>
                  </a:cubicBezTo>
                  <a:cubicBezTo>
                    <a:pt x="-532" y="11485"/>
                    <a:pt x="-77" y="15535"/>
                    <a:pt x="1514" y="18043"/>
                  </a:cubicBezTo>
                  <a:cubicBezTo>
                    <a:pt x="3106" y="20550"/>
                    <a:pt x="5834" y="21514"/>
                    <a:pt x="9359" y="20164"/>
                  </a:cubicBezTo>
                  <a:cubicBezTo>
                    <a:pt x="12883" y="18814"/>
                    <a:pt x="17203" y="15150"/>
                    <a:pt x="19135" y="11582"/>
                  </a:cubicBezTo>
                  <a:cubicBezTo>
                    <a:pt x="21068" y="8014"/>
                    <a:pt x="20613" y="4543"/>
                    <a:pt x="18567" y="2518"/>
                  </a:cubicBezTo>
                  <a:cubicBezTo>
                    <a:pt x="16521" y="493"/>
                    <a:pt x="12883" y="-86"/>
                    <a:pt x="10723" y="10"/>
                  </a:cubicBezTo>
                  <a:cubicBezTo>
                    <a:pt x="8563" y="107"/>
                    <a:pt x="7881" y="878"/>
                    <a:pt x="7881" y="1843"/>
                  </a:cubicBezTo>
                  <a:cubicBezTo>
                    <a:pt x="7881" y="2807"/>
                    <a:pt x="8563" y="3964"/>
                    <a:pt x="9245" y="512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8774703" y="825495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8814920" y="788189"/>
              <a:ext cx="182034" cy="17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009" y="4533"/>
                  </a:moveTo>
                  <a:cubicBezTo>
                    <a:pt x="1005" y="3761"/>
                    <a:pt x="0" y="2990"/>
                    <a:pt x="0" y="2218"/>
                  </a:cubicBezTo>
                  <a:cubicBezTo>
                    <a:pt x="0" y="1447"/>
                    <a:pt x="1005" y="675"/>
                    <a:pt x="2135" y="290"/>
                  </a:cubicBezTo>
                  <a:cubicBezTo>
                    <a:pt x="3265" y="-96"/>
                    <a:pt x="4521" y="-96"/>
                    <a:pt x="5651" y="290"/>
                  </a:cubicBezTo>
                  <a:cubicBezTo>
                    <a:pt x="6781" y="675"/>
                    <a:pt x="7786" y="1447"/>
                    <a:pt x="8037" y="3890"/>
                  </a:cubicBezTo>
                  <a:cubicBezTo>
                    <a:pt x="8288" y="6333"/>
                    <a:pt x="7786" y="10447"/>
                    <a:pt x="7284" y="13147"/>
                  </a:cubicBezTo>
                  <a:cubicBezTo>
                    <a:pt x="6781" y="15847"/>
                    <a:pt x="6279" y="17133"/>
                    <a:pt x="6028" y="18418"/>
                  </a:cubicBezTo>
                  <a:cubicBezTo>
                    <a:pt x="5777" y="19704"/>
                    <a:pt x="5777" y="20990"/>
                    <a:pt x="8414" y="21247"/>
                  </a:cubicBezTo>
                  <a:cubicBezTo>
                    <a:pt x="11051" y="21504"/>
                    <a:pt x="16326" y="20733"/>
                    <a:pt x="21600" y="1996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071251" y="3295683"/>
              <a:ext cx="835103" cy="712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05" fill="norm" stroke="1" extrusionOk="0">
                  <a:moveTo>
                    <a:pt x="17654" y="3066"/>
                  </a:moveTo>
                  <a:cubicBezTo>
                    <a:pt x="17654" y="2683"/>
                    <a:pt x="17654" y="2299"/>
                    <a:pt x="17464" y="1820"/>
                  </a:cubicBezTo>
                  <a:cubicBezTo>
                    <a:pt x="17275" y="1341"/>
                    <a:pt x="16896" y="766"/>
                    <a:pt x="16300" y="414"/>
                  </a:cubicBezTo>
                  <a:cubicBezTo>
                    <a:pt x="15705" y="63"/>
                    <a:pt x="14893" y="-65"/>
                    <a:pt x="13756" y="31"/>
                  </a:cubicBezTo>
                  <a:cubicBezTo>
                    <a:pt x="12619" y="127"/>
                    <a:pt x="11157" y="446"/>
                    <a:pt x="9587" y="1085"/>
                  </a:cubicBezTo>
                  <a:cubicBezTo>
                    <a:pt x="8017" y="1724"/>
                    <a:pt x="6339" y="2683"/>
                    <a:pt x="4823" y="3993"/>
                  </a:cubicBezTo>
                  <a:cubicBezTo>
                    <a:pt x="3308" y="5303"/>
                    <a:pt x="1954" y="6965"/>
                    <a:pt x="1088" y="8658"/>
                  </a:cubicBezTo>
                  <a:cubicBezTo>
                    <a:pt x="222" y="10352"/>
                    <a:pt x="-157" y="12077"/>
                    <a:pt x="60" y="13739"/>
                  </a:cubicBezTo>
                  <a:cubicBezTo>
                    <a:pt x="276" y="15400"/>
                    <a:pt x="1088" y="16998"/>
                    <a:pt x="2306" y="18180"/>
                  </a:cubicBezTo>
                  <a:cubicBezTo>
                    <a:pt x="3524" y="19362"/>
                    <a:pt x="5148" y="20129"/>
                    <a:pt x="6935" y="20672"/>
                  </a:cubicBezTo>
                  <a:cubicBezTo>
                    <a:pt x="8721" y="21215"/>
                    <a:pt x="10670" y="21535"/>
                    <a:pt x="12321" y="21503"/>
                  </a:cubicBezTo>
                  <a:cubicBezTo>
                    <a:pt x="13972" y="21471"/>
                    <a:pt x="15326" y="21088"/>
                    <a:pt x="16598" y="20065"/>
                  </a:cubicBezTo>
                  <a:cubicBezTo>
                    <a:pt x="17870" y="19043"/>
                    <a:pt x="19061" y="17381"/>
                    <a:pt x="19900" y="15368"/>
                  </a:cubicBezTo>
                  <a:cubicBezTo>
                    <a:pt x="20739" y="13355"/>
                    <a:pt x="21226" y="10991"/>
                    <a:pt x="21335" y="8914"/>
                  </a:cubicBezTo>
                  <a:cubicBezTo>
                    <a:pt x="21443" y="6837"/>
                    <a:pt x="21172" y="5047"/>
                    <a:pt x="20604" y="3705"/>
                  </a:cubicBezTo>
                  <a:cubicBezTo>
                    <a:pt x="20035" y="2363"/>
                    <a:pt x="19169" y="1469"/>
                    <a:pt x="17924" y="1437"/>
                  </a:cubicBezTo>
                  <a:cubicBezTo>
                    <a:pt x="16679" y="1405"/>
                    <a:pt x="15055" y="2236"/>
                    <a:pt x="13431" y="306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4120153" y="4013195"/>
              <a:ext cx="400051" cy="169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57" y="755"/>
                    <a:pt x="20914" y="1510"/>
                    <a:pt x="20514" y="2333"/>
                  </a:cubicBezTo>
                  <a:cubicBezTo>
                    <a:pt x="20114" y="3155"/>
                    <a:pt x="19657" y="4045"/>
                    <a:pt x="19086" y="5056"/>
                  </a:cubicBezTo>
                  <a:cubicBezTo>
                    <a:pt x="18514" y="6067"/>
                    <a:pt x="17829" y="7200"/>
                    <a:pt x="16971" y="8265"/>
                  </a:cubicBezTo>
                  <a:cubicBezTo>
                    <a:pt x="16114" y="9330"/>
                    <a:pt x="15086" y="10328"/>
                    <a:pt x="14286" y="11272"/>
                  </a:cubicBezTo>
                  <a:cubicBezTo>
                    <a:pt x="13486" y="12216"/>
                    <a:pt x="12914" y="13106"/>
                    <a:pt x="12229" y="13942"/>
                  </a:cubicBezTo>
                  <a:cubicBezTo>
                    <a:pt x="11543" y="14778"/>
                    <a:pt x="10743" y="15560"/>
                    <a:pt x="9657" y="16436"/>
                  </a:cubicBezTo>
                  <a:cubicBezTo>
                    <a:pt x="8571" y="17312"/>
                    <a:pt x="7200" y="18283"/>
                    <a:pt x="5943" y="19065"/>
                  </a:cubicBezTo>
                  <a:cubicBezTo>
                    <a:pt x="4686" y="19847"/>
                    <a:pt x="3543" y="20440"/>
                    <a:pt x="2571" y="20831"/>
                  </a:cubicBezTo>
                  <a:cubicBezTo>
                    <a:pt x="1600" y="21222"/>
                    <a:pt x="800" y="2141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4024903" y="5664195"/>
              <a:ext cx="1270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0"/>
                    <a:pt x="3600" y="0"/>
                    <a:pt x="7200" y="3600"/>
                  </a:cubicBezTo>
                  <a:cubicBezTo>
                    <a:pt x="10800" y="7200"/>
                    <a:pt x="162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4139203" y="5645145"/>
              <a:ext cx="152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3600"/>
                    <a:pt x="13800" y="7200"/>
                    <a:pt x="10200" y="10800"/>
                  </a:cubicBezTo>
                  <a:cubicBezTo>
                    <a:pt x="6600" y="14400"/>
                    <a:pt x="3300" y="180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3797676" y="6040547"/>
              <a:ext cx="209386" cy="29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74" fill="norm" stroke="1" extrusionOk="0">
                  <a:moveTo>
                    <a:pt x="18652" y="1752"/>
                  </a:moveTo>
                  <a:cubicBezTo>
                    <a:pt x="18004" y="1126"/>
                    <a:pt x="17356" y="500"/>
                    <a:pt x="16384" y="187"/>
                  </a:cubicBezTo>
                  <a:cubicBezTo>
                    <a:pt x="15412" y="-126"/>
                    <a:pt x="14116" y="-126"/>
                    <a:pt x="12064" y="813"/>
                  </a:cubicBezTo>
                  <a:cubicBezTo>
                    <a:pt x="10012" y="1752"/>
                    <a:pt x="7204" y="3631"/>
                    <a:pt x="5044" y="6604"/>
                  </a:cubicBezTo>
                  <a:cubicBezTo>
                    <a:pt x="2884" y="9578"/>
                    <a:pt x="1372" y="13648"/>
                    <a:pt x="616" y="16152"/>
                  </a:cubicBezTo>
                  <a:cubicBezTo>
                    <a:pt x="-140" y="18657"/>
                    <a:pt x="-140" y="19596"/>
                    <a:pt x="292" y="20300"/>
                  </a:cubicBezTo>
                  <a:cubicBezTo>
                    <a:pt x="724" y="21004"/>
                    <a:pt x="1588" y="21474"/>
                    <a:pt x="3208" y="21474"/>
                  </a:cubicBezTo>
                  <a:cubicBezTo>
                    <a:pt x="4828" y="21474"/>
                    <a:pt x="7204" y="21004"/>
                    <a:pt x="10228" y="19517"/>
                  </a:cubicBezTo>
                  <a:cubicBezTo>
                    <a:pt x="13252" y="18031"/>
                    <a:pt x="16924" y="15526"/>
                    <a:pt x="18976" y="13100"/>
                  </a:cubicBezTo>
                  <a:cubicBezTo>
                    <a:pt x="21028" y="10674"/>
                    <a:pt x="21460" y="8326"/>
                    <a:pt x="21352" y="6761"/>
                  </a:cubicBezTo>
                  <a:cubicBezTo>
                    <a:pt x="21244" y="5196"/>
                    <a:pt x="20596" y="4413"/>
                    <a:pt x="19840" y="3787"/>
                  </a:cubicBezTo>
                  <a:cubicBezTo>
                    <a:pt x="19084" y="3161"/>
                    <a:pt x="18220" y="2691"/>
                    <a:pt x="16924" y="3004"/>
                  </a:cubicBezTo>
                  <a:cubicBezTo>
                    <a:pt x="15628" y="3317"/>
                    <a:pt x="13900" y="4413"/>
                    <a:pt x="12172" y="5509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6313735" y="3264904"/>
              <a:ext cx="799488" cy="63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04" fill="norm" stroke="1" extrusionOk="0">
                  <a:moveTo>
                    <a:pt x="15361" y="1039"/>
                  </a:moveTo>
                  <a:cubicBezTo>
                    <a:pt x="15192" y="681"/>
                    <a:pt x="15022" y="324"/>
                    <a:pt x="14796" y="145"/>
                  </a:cubicBezTo>
                  <a:cubicBezTo>
                    <a:pt x="14570" y="-34"/>
                    <a:pt x="14287" y="-34"/>
                    <a:pt x="13693" y="73"/>
                  </a:cubicBezTo>
                  <a:cubicBezTo>
                    <a:pt x="13099" y="181"/>
                    <a:pt x="12195" y="395"/>
                    <a:pt x="10809" y="896"/>
                  </a:cubicBezTo>
                  <a:cubicBezTo>
                    <a:pt x="9424" y="1396"/>
                    <a:pt x="7558" y="2183"/>
                    <a:pt x="5947" y="3185"/>
                  </a:cubicBezTo>
                  <a:cubicBezTo>
                    <a:pt x="4335" y="4186"/>
                    <a:pt x="2978" y="5402"/>
                    <a:pt x="1988" y="6618"/>
                  </a:cubicBezTo>
                  <a:cubicBezTo>
                    <a:pt x="999" y="7834"/>
                    <a:pt x="377" y="9049"/>
                    <a:pt x="122" y="10337"/>
                  </a:cubicBezTo>
                  <a:cubicBezTo>
                    <a:pt x="-132" y="11624"/>
                    <a:pt x="-19" y="12983"/>
                    <a:pt x="744" y="14521"/>
                  </a:cubicBezTo>
                  <a:cubicBezTo>
                    <a:pt x="1508" y="16059"/>
                    <a:pt x="2921" y="17775"/>
                    <a:pt x="4618" y="19027"/>
                  </a:cubicBezTo>
                  <a:cubicBezTo>
                    <a:pt x="6314" y="20279"/>
                    <a:pt x="8293" y="21065"/>
                    <a:pt x="10272" y="21316"/>
                  </a:cubicBezTo>
                  <a:cubicBezTo>
                    <a:pt x="12251" y="21566"/>
                    <a:pt x="14230" y="21280"/>
                    <a:pt x="15842" y="20493"/>
                  </a:cubicBezTo>
                  <a:cubicBezTo>
                    <a:pt x="17453" y="19706"/>
                    <a:pt x="18697" y="18419"/>
                    <a:pt x="19630" y="16559"/>
                  </a:cubicBezTo>
                  <a:cubicBezTo>
                    <a:pt x="20563" y="14700"/>
                    <a:pt x="21185" y="12268"/>
                    <a:pt x="21327" y="9979"/>
                  </a:cubicBezTo>
                  <a:cubicBezTo>
                    <a:pt x="21468" y="7691"/>
                    <a:pt x="21129" y="5545"/>
                    <a:pt x="20252" y="4293"/>
                  </a:cubicBezTo>
                  <a:cubicBezTo>
                    <a:pt x="19376" y="3041"/>
                    <a:pt x="17962" y="2684"/>
                    <a:pt x="16633" y="2934"/>
                  </a:cubicBezTo>
                  <a:cubicBezTo>
                    <a:pt x="15305" y="3185"/>
                    <a:pt x="14061" y="4043"/>
                    <a:pt x="12817" y="490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6577603" y="3987795"/>
              <a:ext cx="94243" cy="170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14400" y="0"/>
                  </a:moveTo>
                  <a:cubicBezTo>
                    <a:pt x="13440" y="591"/>
                    <a:pt x="12480" y="1182"/>
                    <a:pt x="12240" y="1948"/>
                  </a:cubicBezTo>
                  <a:cubicBezTo>
                    <a:pt x="12000" y="2713"/>
                    <a:pt x="12480" y="3654"/>
                    <a:pt x="13440" y="4594"/>
                  </a:cubicBezTo>
                  <a:cubicBezTo>
                    <a:pt x="14400" y="5534"/>
                    <a:pt x="15840" y="6475"/>
                    <a:pt x="17280" y="7375"/>
                  </a:cubicBezTo>
                  <a:cubicBezTo>
                    <a:pt x="18720" y="8275"/>
                    <a:pt x="20160" y="9134"/>
                    <a:pt x="20880" y="10048"/>
                  </a:cubicBezTo>
                  <a:cubicBezTo>
                    <a:pt x="21600" y="10961"/>
                    <a:pt x="21600" y="11928"/>
                    <a:pt x="20400" y="12949"/>
                  </a:cubicBezTo>
                  <a:cubicBezTo>
                    <a:pt x="19200" y="13970"/>
                    <a:pt x="16800" y="15045"/>
                    <a:pt x="15360" y="16066"/>
                  </a:cubicBezTo>
                  <a:cubicBezTo>
                    <a:pt x="13920" y="17087"/>
                    <a:pt x="13440" y="18054"/>
                    <a:pt x="12480" y="18806"/>
                  </a:cubicBezTo>
                  <a:cubicBezTo>
                    <a:pt x="11520" y="19558"/>
                    <a:pt x="10080" y="20096"/>
                    <a:pt x="7920" y="20525"/>
                  </a:cubicBezTo>
                  <a:cubicBezTo>
                    <a:pt x="5760" y="20955"/>
                    <a:pt x="2880" y="21278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6444253" y="5645145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82" y="2400"/>
                    <a:pt x="4364" y="4800"/>
                    <a:pt x="7964" y="8400"/>
                  </a:cubicBezTo>
                  <a:cubicBezTo>
                    <a:pt x="11564" y="12000"/>
                    <a:pt x="16582" y="168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6622053" y="5632445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4870" y="3600"/>
                  </a:cubicBezTo>
                  <a:cubicBezTo>
                    <a:pt x="11270" y="7200"/>
                    <a:pt x="5635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6295764" y="5951491"/>
              <a:ext cx="210105" cy="35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75" fill="norm" stroke="1" extrusionOk="0">
                  <a:moveTo>
                    <a:pt x="18211" y="1038"/>
                  </a:moveTo>
                  <a:cubicBezTo>
                    <a:pt x="17356" y="661"/>
                    <a:pt x="16500" y="285"/>
                    <a:pt x="15538" y="96"/>
                  </a:cubicBezTo>
                  <a:cubicBezTo>
                    <a:pt x="14575" y="-92"/>
                    <a:pt x="13506" y="-92"/>
                    <a:pt x="11368" y="913"/>
                  </a:cubicBezTo>
                  <a:cubicBezTo>
                    <a:pt x="9229" y="1917"/>
                    <a:pt x="6021" y="3927"/>
                    <a:pt x="3775" y="6438"/>
                  </a:cubicBezTo>
                  <a:cubicBezTo>
                    <a:pt x="1530" y="8950"/>
                    <a:pt x="247" y="11964"/>
                    <a:pt x="33" y="14350"/>
                  </a:cubicBezTo>
                  <a:cubicBezTo>
                    <a:pt x="-181" y="16736"/>
                    <a:pt x="674" y="18494"/>
                    <a:pt x="2171" y="19687"/>
                  </a:cubicBezTo>
                  <a:cubicBezTo>
                    <a:pt x="3669" y="20880"/>
                    <a:pt x="5807" y="21508"/>
                    <a:pt x="8480" y="21194"/>
                  </a:cubicBezTo>
                  <a:cubicBezTo>
                    <a:pt x="11154" y="20880"/>
                    <a:pt x="14362" y="19624"/>
                    <a:pt x="16821" y="17427"/>
                  </a:cubicBezTo>
                  <a:cubicBezTo>
                    <a:pt x="19280" y="15229"/>
                    <a:pt x="20991" y="12089"/>
                    <a:pt x="21205" y="9829"/>
                  </a:cubicBezTo>
                  <a:cubicBezTo>
                    <a:pt x="21419" y="7568"/>
                    <a:pt x="20136" y="6187"/>
                    <a:pt x="18639" y="5496"/>
                  </a:cubicBezTo>
                  <a:cubicBezTo>
                    <a:pt x="17142" y="4806"/>
                    <a:pt x="15431" y="4806"/>
                    <a:pt x="14362" y="5182"/>
                  </a:cubicBezTo>
                  <a:cubicBezTo>
                    <a:pt x="13292" y="5559"/>
                    <a:pt x="12865" y="6313"/>
                    <a:pt x="12437" y="7066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501403" y="6237511"/>
              <a:ext cx="209551" cy="17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0" y="3636"/>
                  </a:moveTo>
                  <a:cubicBezTo>
                    <a:pt x="655" y="2350"/>
                    <a:pt x="1309" y="1065"/>
                    <a:pt x="2182" y="422"/>
                  </a:cubicBezTo>
                  <a:cubicBezTo>
                    <a:pt x="3055" y="-221"/>
                    <a:pt x="4145" y="-221"/>
                    <a:pt x="5236" y="1065"/>
                  </a:cubicBezTo>
                  <a:cubicBezTo>
                    <a:pt x="6327" y="2350"/>
                    <a:pt x="7418" y="4922"/>
                    <a:pt x="7745" y="7493"/>
                  </a:cubicBezTo>
                  <a:cubicBezTo>
                    <a:pt x="8073" y="10065"/>
                    <a:pt x="7636" y="12636"/>
                    <a:pt x="6982" y="14950"/>
                  </a:cubicBezTo>
                  <a:cubicBezTo>
                    <a:pt x="6327" y="17265"/>
                    <a:pt x="5455" y="19322"/>
                    <a:pt x="5564" y="20350"/>
                  </a:cubicBezTo>
                  <a:cubicBezTo>
                    <a:pt x="5673" y="21379"/>
                    <a:pt x="6764" y="21379"/>
                    <a:pt x="9600" y="20608"/>
                  </a:cubicBezTo>
                  <a:cubicBezTo>
                    <a:pt x="12436" y="19836"/>
                    <a:pt x="17018" y="18293"/>
                    <a:pt x="21600" y="1675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6698253" y="6254745"/>
              <a:ext cx="260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8" y="0"/>
                    <a:pt x="1756" y="0"/>
                    <a:pt x="2810" y="1385"/>
                  </a:cubicBezTo>
                  <a:cubicBezTo>
                    <a:pt x="3863" y="2769"/>
                    <a:pt x="5093" y="5538"/>
                    <a:pt x="5532" y="7615"/>
                  </a:cubicBezTo>
                  <a:cubicBezTo>
                    <a:pt x="5971" y="9692"/>
                    <a:pt x="5620" y="11077"/>
                    <a:pt x="4917" y="12323"/>
                  </a:cubicBezTo>
                  <a:cubicBezTo>
                    <a:pt x="4215" y="13569"/>
                    <a:pt x="3161" y="14677"/>
                    <a:pt x="2371" y="15785"/>
                  </a:cubicBezTo>
                  <a:cubicBezTo>
                    <a:pt x="1580" y="16892"/>
                    <a:pt x="1054" y="18000"/>
                    <a:pt x="1493" y="18554"/>
                  </a:cubicBezTo>
                  <a:cubicBezTo>
                    <a:pt x="1932" y="19108"/>
                    <a:pt x="3337" y="19108"/>
                    <a:pt x="6849" y="19523"/>
                  </a:cubicBezTo>
                  <a:cubicBezTo>
                    <a:pt x="10361" y="19938"/>
                    <a:pt x="15980" y="2076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3924299" y="6364141"/>
              <a:ext cx="170455" cy="17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126" fill="norm" stroke="1" extrusionOk="0">
                  <a:moveTo>
                    <a:pt x="674" y="3595"/>
                  </a:moveTo>
                  <a:cubicBezTo>
                    <a:pt x="3074" y="2340"/>
                    <a:pt x="5474" y="1084"/>
                    <a:pt x="7474" y="456"/>
                  </a:cubicBezTo>
                  <a:cubicBezTo>
                    <a:pt x="9474" y="-172"/>
                    <a:pt x="11074" y="-172"/>
                    <a:pt x="12007" y="581"/>
                  </a:cubicBezTo>
                  <a:cubicBezTo>
                    <a:pt x="12941" y="1335"/>
                    <a:pt x="13207" y="2842"/>
                    <a:pt x="12141" y="5228"/>
                  </a:cubicBezTo>
                  <a:cubicBezTo>
                    <a:pt x="11074" y="7614"/>
                    <a:pt x="8674" y="10879"/>
                    <a:pt x="6941" y="13014"/>
                  </a:cubicBezTo>
                  <a:cubicBezTo>
                    <a:pt x="5207" y="15149"/>
                    <a:pt x="4141" y="16154"/>
                    <a:pt x="2807" y="17409"/>
                  </a:cubicBezTo>
                  <a:cubicBezTo>
                    <a:pt x="1474" y="18665"/>
                    <a:pt x="-126" y="20172"/>
                    <a:pt x="7" y="20800"/>
                  </a:cubicBezTo>
                  <a:cubicBezTo>
                    <a:pt x="141" y="21428"/>
                    <a:pt x="2007" y="21177"/>
                    <a:pt x="5874" y="19795"/>
                  </a:cubicBezTo>
                  <a:cubicBezTo>
                    <a:pt x="9741" y="18414"/>
                    <a:pt x="15607" y="15902"/>
                    <a:pt x="21474" y="13391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4139203" y="6330945"/>
              <a:ext cx="50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E224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-1" y="7374065"/>
              <a:ext cx="313542" cy="40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12" fill="norm" stroke="1" extrusionOk="0">
                  <a:moveTo>
                    <a:pt x="10732" y="1944"/>
                  </a:moveTo>
                  <a:cubicBezTo>
                    <a:pt x="9004" y="1717"/>
                    <a:pt x="7276" y="1491"/>
                    <a:pt x="5764" y="2057"/>
                  </a:cubicBezTo>
                  <a:cubicBezTo>
                    <a:pt x="4252" y="2622"/>
                    <a:pt x="2956" y="3979"/>
                    <a:pt x="1876" y="6184"/>
                  </a:cubicBezTo>
                  <a:cubicBezTo>
                    <a:pt x="796" y="8390"/>
                    <a:pt x="-68" y="11443"/>
                    <a:pt x="4" y="13874"/>
                  </a:cubicBezTo>
                  <a:cubicBezTo>
                    <a:pt x="76" y="16306"/>
                    <a:pt x="1084" y="18115"/>
                    <a:pt x="2740" y="19359"/>
                  </a:cubicBezTo>
                  <a:cubicBezTo>
                    <a:pt x="4396" y="20603"/>
                    <a:pt x="6700" y="21282"/>
                    <a:pt x="8860" y="21395"/>
                  </a:cubicBezTo>
                  <a:cubicBezTo>
                    <a:pt x="11020" y="21508"/>
                    <a:pt x="13036" y="21056"/>
                    <a:pt x="14980" y="19755"/>
                  </a:cubicBezTo>
                  <a:cubicBezTo>
                    <a:pt x="16924" y="18455"/>
                    <a:pt x="18796" y="16306"/>
                    <a:pt x="19948" y="13592"/>
                  </a:cubicBezTo>
                  <a:cubicBezTo>
                    <a:pt x="21100" y="10878"/>
                    <a:pt x="21532" y="7598"/>
                    <a:pt x="21244" y="5336"/>
                  </a:cubicBezTo>
                  <a:cubicBezTo>
                    <a:pt x="20956" y="3074"/>
                    <a:pt x="19948" y="1831"/>
                    <a:pt x="18292" y="1039"/>
                  </a:cubicBezTo>
                  <a:cubicBezTo>
                    <a:pt x="16636" y="247"/>
                    <a:pt x="14332" y="-92"/>
                    <a:pt x="12316" y="21"/>
                  </a:cubicBezTo>
                  <a:cubicBezTo>
                    <a:pt x="10300" y="134"/>
                    <a:pt x="8572" y="700"/>
                    <a:pt x="7708" y="2226"/>
                  </a:cubicBezTo>
                  <a:cubicBezTo>
                    <a:pt x="6844" y="3753"/>
                    <a:pt x="6844" y="6241"/>
                    <a:pt x="7060" y="7711"/>
                  </a:cubicBezTo>
                  <a:cubicBezTo>
                    <a:pt x="7276" y="9181"/>
                    <a:pt x="7708" y="9634"/>
                    <a:pt x="8140" y="10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167775" y="7542666"/>
              <a:ext cx="148729" cy="28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524" fill="norm" stroke="1" extrusionOk="0">
                  <a:moveTo>
                    <a:pt x="384" y="2035"/>
                  </a:moveTo>
                  <a:cubicBezTo>
                    <a:pt x="80" y="1061"/>
                    <a:pt x="-224" y="86"/>
                    <a:pt x="232" y="5"/>
                  </a:cubicBezTo>
                  <a:cubicBezTo>
                    <a:pt x="689" y="-76"/>
                    <a:pt x="1906" y="736"/>
                    <a:pt x="4644" y="3497"/>
                  </a:cubicBezTo>
                  <a:cubicBezTo>
                    <a:pt x="7382" y="6258"/>
                    <a:pt x="11641" y="10968"/>
                    <a:pt x="14683" y="14297"/>
                  </a:cubicBezTo>
                  <a:cubicBezTo>
                    <a:pt x="17725" y="17626"/>
                    <a:pt x="19551" y="19575"/>
                    <a:pt x="21376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627653" y="7607295"/>
              <a:ext cx="101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95903" y="7689845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1131420" y="7448545"/>
              <a:ext cx="283634" cy="29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19182" y="0"/>
                  </a:moveTo>
                  <a:cubicBezTo>
                    <a:pt x="15313" y="2191"/>
                    <a:pt x="11445" y="4383"/>
                    <a:pt x="8463" y="6104"/>
                  </a:cubicBezTo>
                  <a:cubicBezTo>
                    <a:pt x="5481" y="7826"/>
                    <a:pt x="3385" y="9078"/>
                    <a:pt x="2015" y="9939"/>
                  </a:cubicBezTo>
                  <a:cubicBezTo>
                    <a:pt x="645" y="10800"/>
                    <a:pt x="0" y="11270"/>
                    <a:pt x="0" y="11739"/>
                  </a:cubicBezTo>
                  <a:cubicBezTo>
                    <a:pt x="0" y="12209"/>
                    <a:pt x="645" y="12678"/>
                    <a:pt x="2257" y="12913"/>
                  </a:cubicBezTo>
                  <a:cubicBezTo>
                    <a:pt x="3869" y="13148"/>
                    <a:pt x="6448" y="13148"/>
                    <a:pt x="8221" y="13148"/>
                  </a:cubicBezTo>
                  <a:cubicBezTo>
                    <a:pt x="9994" y="13148"/>
                    <a:pt x="10961" y="13148"/>
                    <a:pt x="11122" y="13383"/>
                  </a:cubicBezTo>
                  <a:cubicBezTo>
                    <a:pt x="11284" y="13617"/>
                    <a:pt x="10639" y="14087"/>
                    <a:pt x="8866" y="15104"/>
                  </a:cubicBezTo>
                  <a:cubicBezTo>
                    <a:pt x="7093" y="16122"/>
                    <a:pt x="4191" y="17687"/>
                    <a:pt x="2499" y="18861"/>
                  </a:cubicBezTo>
                  <a:cubicBezTo>
                    <a:pt x="806" y="20035"/>
                    <a:pt x="322" y="20817"/>
                    <a:pt x="484" y="21209"/>
                  </a:cubicBezTo>
                  <a:cubicBezTo>
                    <a:pt x="645" y="21600"/>
                    <a:pt x="1451" y="21600"/>
                    <a:pt x="3949" y="21287"/>
                  </a:cubicBezTo>
                  <a:cubicBezTo>
                    <a:pt x="6448" y="20974"/>
                    <a:pt x="10639" y="20348"/>
                    <a:pt x="13863" y="20113"/>
                  </a:cubicBezTo>
                  <a:cubicBezTo>
                    <a:pt x="17087" y="19878"/>
                    <a:pt x="19343" y="20035"/>
                    <a:pt x="21600" y="20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053103" y="7854945"/>
              <a:ext cx="152401" cy="11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3600"/>
                  </a:moveTo>
                  <a:cubicBezTo>
                    <a:pt x="3000" y="4800"/>
                    <a:pt x="6000" y="6000"/>
                    <a:pt x="7950" y="7400"/>
                  </a:cubicBezTo>
                  <a:cubicBezTo>
                    <a:pt x="9900" y="8800"/>
                    <a:pt x="10800" y="10400"/>
                    <a:pt x="11250" y="12400"/>
                  </a:cubicBezTo>
                  <a:cubicBezTo>
                    <a:pt x="11700" y="14400"/>
                    <a:pt x="11700" y="16800"/>
                    <a:pt x="11100" y="18600"/>
                  </a:cubicBezTo>
                  <a:cubicBezTo>
                    <a:pt x="10500" y="20400"/>
                    <a:pt x="9300" y="21600"/>
                    <a:pt x="8700" y="21000"/>
                  </a:cubicBezTo>
                  <a:cubicBezTo>
                    <a:pt x="8100" y="20400"/>
                    <a:pt x="8100" y="18000"/>
                    <a:pt x="8850" y="14800"/>
                  </a:cubicBezTo>
                  <a:cubicBezTo>
                    <a:pt x="9600" y="11600"/>
                    <a:pt x="11100" y="7600"/>
                    <a:pt x="13350" y="5000"/>
                  </a:cubicBezTo>
                  <a:cubicBezTo>
                    <a:pt x="15600" y="2400"/>
                    <a:pt x="186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169520" y="7867645"/>
              <a:ext cx="68949" cy="8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097" fill="norm" stroke="1" extrusionOk="0">
                  <a:moveTo>
                    <a:pt x="17018" y="0"/>
                  </a:moveTo>
                  <a:cubicBezTo>
                    <a:pt x="13745" y="0"/>
                    <a:pt x="10473" y="0"/>
                    <a:pt x="7855" y="1256"/>
                  </a:cubicBezTo>
                  <a:cubicBezTo>
                    <a:pt x="5236" y="2512"/>
                    <a:pt x="3273" y="5023"/>
                    <a:pt x="1964" y="7535"/>
                  </a:cubicBezTo>
                  <a:cubicBezTo>
                    <a:pt x="655" y="10047"/>
                    <a:pt x="0" y="12558"/>
                    <a:pt x="0" y="15070"/>
                  </a:cubicBezTo>
                  <a:cubicBezTo>
                    <a:pt x="0" y="17581"/>
                    <a:pt x="655" y="20093"/>
                    <a:pt x="3927" y="20847"/>
                  </a:cubicBezTo>
                  <a:cubicBezTo>
                    <a:pt x="7200" y="21600"/>
                    <a:pt x="13091" y="20595"/>
                    <a:pt x="16691" y="18586"/>
                  </a:cubicBezTo>
                  <a:cubicBezTo>
                    <a:pt x="20291" y="16577"/>
                    <a:pt x="21600" y="13563"/>
                    <a:pt x="21273" y="11051"/>
                  </a:cubicBezTo>
                  <a:cubicBezTo>
                    <a:pt x="20945" y="8540"/>
                    <a:pt x="18982" y="6530"/>
                    <a:pt x="17018" y="4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269003" y="7867645"/>
              <a:ext cx="133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0" y="7200"/>
                    <a:pt x="0" y="10800"/>
                  </a:cubicBezTo>
                  <a:cubicBezTo>
                    <a:pt x="0" y="14400"/>
                    <a:pt x="0" y="18000"/>
                    <a:pt x="857" y="19440"/>
                  </a:cubicBezTo>
                  <a:cubicBezTo>
                    <a:pt x="1714" y="20880"/>
                    <a:pt x="3429" y="20160"/>
                    <a:pt x="4800" y="18000"/>
                  </a:cubicBezTo>
                  <a:cubicBezTo>
                    <a:pt x="6171" y="15840"/>
                    <a:pt x="7200" y="12240"/>
                    <a:pt x="8229" y="11880"/>
                  </a:cubicBezTo>
                  <a:cubicBezTo>
                    <a:pt x="9257" y="11520"/>
                    <a:pt x="10286" y="14400"/>
                    <a:pt x="11486" y="16920"/>
                  </a:cubicBezTo>
                  <a:cubicBezTo>
                    <a:pt x="12686" y="19440"/>
                    <a:pt x="14057" y="21600"/>
                    <a:pt x="15429" y="21600"/>
                  </a:cubicBezTo>
                  <a:cubicBezTo>
                    <a:pt x="16800" y="21600"/>
                    <a:pt x="18171" y="19440"/>
                    <a:pt x="19200" y="15480"/>
                  </a:cubicBezTo>
                  <a:cubicBezTo>
                    <a:pt x="20229" y="11520"/>
                    <a:pt x="20914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1420052" y="7824204"/>
              <a:ext cx="64852" cy="18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482" fill="norm" stroke="1" extrusionOk="0">
                  <a:moveTo>
                    <a:pt x="20681" y="3606"/>
                  </a:moveTo>
                  <a:cubicBezTo>
                    <a:pt x="20681" y="2365"/>
                    <a:pt x="20681" y="1123"/>
                    <a:pt x="18993" y="503"/>
                  </a:cubicBezTo>
                  <a:cubicBezTo>
                    <a:pt x="17306" y="-118"/>
                    <a:pt x="13931" y="-118"/>
                    <a:pt x="10556" y="254"/>
                  </a:cubicBezTo>
                  <a:cubicBezTo>
                    <a:pt x="7181" y="627"/>
                    <a:pt x="3806" y="1372"/>
                    <a:pt x="1781" y="2489"/>
                  </a:cubicBezTo>
                  <a:cubicBezTo>
                    <a:pt x="-244" y="3606"/>
                    <a:pt x="-919" y="5096"/>
                    <a:pt x="1781" y="6585"/>
                  </a:cubicBezTo>
                  <a:cubicBezTo>
                    <a:pt x="4481" y="8075"/>
                    <a:pt x="10556" y="9565"/>
                    <a:pt x="14606" y="10806"/>
                  </a:cubicBezTo>
                  <a:cubicBezTo>
                    <a:pt x="18656" y="12048"/>
                    <a:pt x="20681" y="13041"/>
                    <a:pt x="17981" y="14779"/>
                  </a:cubicBezTo>
                  <a:cubicBezTo>
                    <a:pt x="15281" y="16516"/>
                    <a:pt x="7856" y="18999"/>
                    <a:pt x="431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1806501" y="7353439"/>
              <a:ext cx="288003" cy="40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04" fill="norm" stroke="1" extrusionOk="0">
                  <a:moveTo>
                    <a:pt x="16722" y="1335"/>
                  </a:moveTo>
                  <a:cubicBezTo>
                    <a:pt x="17195" y="775"/>
                    <a:pt x="17668" y="216"/>
                    <a:pt x="17510" y="48"/>
                  </a:cubicBezTo>
                  <a:cubicBezTo>
                    <a:pt x="17353" y="-120"/>
                    <a:pt x="16564" y="104"/>
                    <a:pt x="14042" y="1447"/>
                  </a:cubicBezTo>
                  <a:cubicBezTo>
                    <a:pt x="11519" y="2790"/>
                    <a:pt x="7262" y="5252"/>
                    <a:pt x="4740" y="6763"/>
                  </a:cubicBezTo>
                  <a:cubicBezTo>
                    <a:pt x="2217" y="8274"/>
                    <a:pt x="1429" y="8833"/>
                    <a:pt x="1034" y="9505"/>
                  </a:cubicBezTo>
                  <a:cubicBezTo>
                    <a:pt x="640" y="10176"/>
                    <a:pt x="640" y="10960"/>
                    <a:pt x="1034" y="11352"/>
                  </a:cubicBezTo>
                  <a:cubicBezTo>
                    <a:pt x="1429" y="11743"/>
                    <a:pt x="2217" y="11743"/>
                    <a:pt x="3557" y="11743"/>
                  </a:cubicBezTo>
                  <a:cubicBezTo>
                    <a:pt x="4897" y="11743"/>
                    <a:pt x="6789" y="11743"/>
                    <a:pt x="8208" y="11743"/>
                  </a:cubicBezTo>
                  <a:cubicBezTo>
                    <a:pt x="9627" y="11743"/>
                    <a:pt x="10573" y="11743"/>
                    <a:pt x="11283" y="11967"/>
                  </a:cubicBezTo>
                  <a:cubicBezTo>
                    <a:pt x="11992" y="12191"/>
                    <a:pt x="12465" y="12639"/>
                    <a:pt x="12307" y="13086"/>
                  </a:cubicBezTo>
                  <a:cubicBezTo>
                    <a:pt x="12150" y="13534"/>
                    <a:pt x="11361" y="13982"/>
                    <a:pt x="9548" y="14877"/>
                  </a:cubicBezTo>
                  <a:cubicBezTo>
                    <a:pt x="7735" y="15772"/>
                    <a:pt x="4897" y="17115"/>
                    <a:pt x="3163" y="18011"/>
                  </a:cubicBezTo>
                  <a:cubicBezTo>
                    <a:pt x="1429" y="18906"/>
                    <a:pt x="798" y="19354"/>
                    <a:pt x="404" y="19857"/>
                  </a:cubicBezTo>
                  <a:cubicBezTo>
                    <a:pt x="10" y="20361"/>
                    <a:pt x="-148" y="20920"/>
                    <a:pt x="167" y="21200"/>
                  </a:cubicBezTo>
                  <a:cubicBezTo>
                    <a:pt x="483" y="21480"/>
                    <a:pt x="1271" y="21480"/>
                    <a:pt x="3715" y="21144"/>
                  </a:cubicBezTo>
                  <a:cubicBezTo>
                    <a:pt x="6159" y="20808"/>
                    <a:pt x="10258" y="20137"/>
                    <a:pt x="13490" y="19857"/>
                  </a:cubicBezTo>
                  <a:cubicBezTo>
                    <a:pt x="16722" y="19577"/>
                    <a:pt x="19087" y="19689"/>
                    <a:pt x="21452" y="19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1754045" y="7893045"/>
              <a:ext cx="130909" cy="12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42" fill="norm" stroke="1" extrusionOk="0">
                  <a:moveTo>
                    <a:pt x="15033" y="2234"/>
                  </a:moveTo>
                  <a:cubicBezTo>
                    <a:pt x="13661" y="1117"/>
                    <a:pt x="12290" y="0"/>
                    <a:pt x="10747" y="0"/>
                  </a:cubicBezTo>
                  <a:cubicBezTo>
                    <a:pt x="9204" y="0"/>
                    <a:pt x="7490" y="1117"/>
                    <a:pt x="5604" y="3538"/>
                  </a:cubicBezTo>
                  <a:cubicBezTo>
                    <a:pt x="3718" y="5959"/>
                    <a:pt x="1661" y="9683"/>
                    <a:pt x="633" y="12662"/>
                  </a:cubicBezTo>
                  <a:cubicBezTo>
                    <a:pt x="-396" y="15641"/>
                    <a:pt x="-396" y="17876"/>
                    <a:pt x="2347" y="19366"/>
                  </a:cubicBezTo>
                  <a:cubicBezTo>
                    <a:pt x="5090" y="20855"/>
                    <a:pt x="10575" y="21600"/>
                    <a:pt x="14175" y="21414"/>
                  </a:cubicBezTo>
                  <a:cubicBezTo>
                    <a:pt x="17775" y="21228"/>
                    <a:pt x="19490" y="20110"/>
                    <a:pt x="21204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1875692" y="7950195"/>
              <a:ext cx="55829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96" fill="norm" stroke="1" extrusionOk="0">
                  <a:moveTo>
                    <a:pt x="13100" y="0"/>
                  </a:moveTo>
                  <a:cubicBezTo>
                    <a:pt x="9100" y="745"/>
                    <a:pt x="5100" y="1490"/>
                    <a:pt x="2700" y="3724"/>
                  </a:cubicBezTo>
                  <a:cubicBezTo>
                    <a:pt x="300" y="5959"/>
                    <a:pt x="-500" y="9683"/>
                    <a:pt x="300" y="13034"/>
                  </a:cubicBezTo>
                  <a:cubicBezTo>
                    <a:pt x="1100" y="16386"/>
                    <a:pt x="3500" y="19366"/>
                    <a:pt x="6700" y="20483"/>
                  </a:cubicBezTo>
                  <a:cubicBezTo>
                    <a:pt x="9900" y="21600"/>
                    <a:pt x="13900" y="20855"/>
                    <a:pt x="16700" y="18621"/>
                  </a:cubicBezTo>
                  <a:cubicBezTo>
                    <a:pt x="19500" y="16386"/>
                    <a:pt x="21100" y="12662"/>
                    <a:pt x="21100" y="8938"/>
                  </a:cubicBezTo>
                  <a:cubicBezTo>
                    <a:pt x="21100" y="5214"/>
                    <a:pt x="19500" y="1490"/>
                    <a:pt x="17500" y="745"/>
                  </a:cubicBezTo>
                  <a:cubicBezTo>
                    <a:pt x="15500" y="0"/>
                    <a:pt x="13100" y="2234"/>
                    <a:pt x="10700" y="4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1992903" y="7814729"/>
              <a:ext cx="24675" cy="19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800" y="2298"/>
                  </a:moveTo>
                  <a:cubicBezTo>
                    <a:pt x="14400" y="1149"/>
                    <a:pt x="18000" y="0"/>
                    <a:pt x="19800" y="0"/>
                  </a:cubicBezTo>
                  <a:cubicBezTo>
                    <a:pt x="21600" y="0"/>
                    <a:pt x="21600" y="1149"/>
                    <a:pt x="18000" y="4940"/>
                  </a:cubicBezTo>
                  <a:cubicBezTo>
                    <a:pt x="14400" y="8732"/>
                    <a:pt x="7200" y="151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2527029" y="7170087"/>
              <a:ext cx="196125" cy="29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1" fill="norm" stroke="1" extrusionOk="0">
                  <a:moveTo>
                    <a:pt x="21520" y="869"/>
                  </a:moveTo>
                  <a:cubicBezTo>
                    <a:pt x="20591" y="400"/>
                    <a:pt x="19662" y="-70"/>
                    <a:pt x="17920" y="8"/>
                  </a:cubicBezTo>
                  <a:cubicBezTo>
                    <a:pt x="16178" y="87"/>
                    <a:pt x="13623" y="713"/>
                    <a:pt x="11185" y="1339"/>
                  </a:cubicBezTo>
                  <a:cubicBezTo>
                    <a:pt x="8746" y="1965"/>
                    <a:pt x="6423" y="2591"/>
                    <a:pt x="5146" y="3295"/>
                  </a:cubicBezTo>
                  <a:cubicBezTo>
                    <a:pt x="3868" y="4000"/>
                    <a:pt x="3636" y="4782"/>
                    <a:pt x="3172" y="6895"/>
                  </a:cubicBezTo>
                  <a:cubicBezTo>
                    <a:pt x="2707" y="9008"/>
                    <a:pt x="2010" y="12452"/>
                    <a:pt x="1430" y="14565"/>
                  </a:cubicBezTo>
                  <a:cubicBezTo>
                    <a:pt x="849" y="16678"/>
                    <a:pt x="385" y="17460"/>
                    <a:pt x="152" y="18243"/>
                  </a:cubicBezTo>
                  <a:cubicBezTo>
                    <a:pt x="-80" y="19026"/>
                    <a:pt x="-80" y="19808"/>
                    <a:pt x="385" y="20434"/>
                  </a:cubicBezTo>
                  <a:cubicBezTo>
                    <a:pt x="849" y="21060"/>
                    <a:pt x="1778" y="21530"/>
                    <a:pt x="3752" y="21452"/>
                  </a:cubicBezTo>
                  <a:cubicBezTo>
                    <a:pt x="5726" y="21373"/>
                    <a:pt x="8746" y="20747"/>
                    <a:pt x="11881" y="20121"/>
                  </a:cubicBezTo>
                  <a:cubicBezTo>
                    <a:pt x="15017" y="19495"/>
                    <a:pt x="18268" y="18869"/>
                    <a:pt x="21520" y="18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2507253" y="7321545"/>
              <a:ext cx="2159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19440"/>
                  </a:moveTo>
                  <a:cubicBezTo>
                    <a:pt x="2329" y="20520"/>
                    <a:pt x="4659" y="21600"/>
                    <a:pt x="8259" y="18360"/>
                  </a:cubicBezTo>
                  <a:cubicBezTo>
                    <a:pt x="11859" y="15120"/>
                    <a:pt x="16729" y="75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2805703" y="7391395"/>
              <a:ext cx="133351" cy="14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486" y="1429"/>
                  </a:cubicBezTo>
                  <a:cubicBezTo>
                    <a:pt x="7543" y="2859"/>
                    <a:pt x="9943" y="5718"/>
                    <a:pt x="11314" y="8259"/>
                  </a:cubicBezTo>
                  <a:cubicBezTo>
                    <a:pt x="12686" y="10800"/>
                    <a:pt x="13029" y="13024"/>
                    <a:pt x="13029" y="15088"/>
                  </a:cubicBezTo>
                  <a:cubicBezTo>
                    <a:pt x="13029" y="17153"/>
                    <a:pt x="12686" y="19059"/>
                    <a:pt x="11657" y="20171"/>
                  </a:cubicBezTo>
                  <a:cubicBezTo>
                    <a:pt x="10629" y="21282"/>
                    <a:pt x="8914" y="21600"/>
                    <a:pt x="8057" y="20965"/>
                  </a:cubicBezTo>
                  <a:cubicBezTo>
                    <a:pt x="7200" y="20329"/>
                    <a:pt x="7200" y="18741"/>
                    <a:pt x="8057" y="15565"/>
                  </a:cubicBezTo>
                  <a:cubicBezTo>
                    <a:pt x="8914" y="12388"/>
                    <a:pt x="10629" y="7624"/>
                    <a:pt x="12171" y="4765"/>
                  </a:cubicBezTo>
                  <a:cubicBezTo>
                    <a:pt x="13714" y="1906"/>
                    <a:pt x="15086" y="953"/>
                    <a:pt x="16629" y="635"/>
                  </a:cubicBezTo>
                  <a:cubicBezTo>
                    <a:pt x="18171" y="318"/>
                    <a:pt x="19886" y="635"/>
                    <a:pt x="21600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2972517" y="7385045"/>
              <a:ext cx="14433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1956" y="0"/>
                  </a:moveTo>
                  <a:cubicBezTo>
                    <a:pt x="8825" y="2880"/>
                    <a:pt x="5695" y="5760"/>
                    <a:pt x="3660" y="8280"/>
                  </a:cubicBezTo>
                  <a:cubicBezTo>
                    <a:pt x="1625" y="10800"/>
                    <a:pt x="686" y="12960"/>
                    <a:pt x="217" y="14940"/>
                  </a:cubicBezTo>
                  <a:cubicBezTo>
                    <a:pt x="-253" y="16920"/>
                    <a:pt x="-253" y="18720"/>
                    <a:pt x="3347" y="19800"/>
                  </a:cubicBezTo>
                  <a:cubicBezTo>
                    <a:pt x="6947" y="20880"/>
                    <a:pt x="14147" y="21240"/>
                    <a:pt x="213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3402603" y="7397745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800"/>
                    <a:pt x="12000" y="12000"/>
                    <a:pt x="15600" y="8400"/>
                  </a:cubicBezTo>
                  <a:cubicBezTo>
                    <a:pt x="19200" y="4800"/>
                    <a:pt x="20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3711315" y="7228120"/>
              <a:ext cx="174161" cy="22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0873" fill="norm" stroke="1" extrusionOk="0">
                  <a:moveTo>
                    <a:pt x="14182" y="428"/>
                  </a:moveTo>
                  <a:cubicBezTo>
                    <a:pt x="12896" y="28"/>
                    <a:pt x="11611" y="-372"/>
                    <a:pt x="9553" y="628"/>
                  </a:cubicBezTo>
                  <a:cubicBezTo>
                    <a:pt x="7496" y="1628"/>
                    <a:pt x="4668" y="4028"/>
                    <a:pt x="2739" y="6928"/>
                  </a:cubicBezTo>
                  <a:cubicBezTo>
                    <a:pt x="811" y="9828"/>
                    <a:pt x="-218" y="13228"/>
                    <a:pt x="39" y="15828"/>
                  </a:cubicBezTo>
                  <a:cubicBezTo>
                    <a:pt x="296" y="18428"/>
                    <a:pt x="1839" y="20228"/>
                    <a:pt x="4925" y="20728"/>
                  </a:cubicBezTo>
                  <a:cubicBezTo>
                    <a:pt x="8011" y="21228"/>
                    <a:pt x="12639" y="20428"/>
                    <a:pt x="15853" y="18428"/>
                  </a:cubicBezTo>
                  <a:cubicBezTo>
                    <a:pt x="19068" y="16428"/>
                    <a:pt x="20868" y="13228"/>
                    <a:pt x="21125" y="10328"/>
                  </a:cubicBezTo>
                  <a:cubicBezTo>
                    <a:pt x="21382" y="7428"/>
                    <a:pt x="20096" y="4828"/>
                    <a:pt x="18811" y="3128"/>
                  </a:cubicBezTo>
                  <a:cubicBezTo>
                    <a:pt x="17525" y="1428"/>
                    <a:pt x="16239" y="628"/>
                    <a:pt x="15211" y="628"/>
                  </a:cubicBezTo>
                  <a:cubicBezTo>
                    <a:pt x="14182" y="628"/>
                    <a:pt x="13411" y="1428"/>
                    <a:pt x="12639" y="2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3916953" y="7315195"/>
              <a:ext cx="133351" cy="17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5465"/>
                  </a:moveTo>
                  <a:cubicBezTo>
                    <a:pt x="1714" y="5205"/>
                    <a:pt x="3429" y="4945"/>
                    <a:pt x="5314" y="6246"/>
                  </a:cubicBezTo>
                  <a:cubicBezTo>
                    <a:pt x="7200" y="7547"/>
                    <a:pt x="9257" y="10410"/>
                    <a:pt x="10286" y="12492"/>
                  </a:cubicBezTo>
                  <a:cubicBezTo>
                    <a:pt x="11314" y="14573"/>
                    <a:pt x="11314" y="15875"/>
                    <a:pt x="10971" y="17176"/>
                  </a:cubicBezTo>
                  <a:cubicBezTo>
                    <a:pt x="10629" y="18477"/>
                    <a:pt x="9943" y="19778"/>
                    <a:pt x="8743" y="20559"/>
                  </a:cubicBezTo>
                  <a:cubicBezTo>
                    <a:pt x="7543" y="21340"/>
                    <a:pt x="5829" y="21600"/>
                    <a:pt x="4971" y="20949"/>
                  </a:cubicBezTo>
                  <a:cubicBezTo>
                    <a:pt x="4114" y="20299"/>
                    <a:pt x="4114" y="18737"/>
                    <a:pt x="5486" y="15614"/>
                  </a:cubicBezTo>
                  <a:cubicBezTo>
                    <a:pt x="6857" y="12492"/>
                    <a:pt x="9600" y="7807"/>
                    <a:pt x="12514" y="4945"/>
                  </a:cubicBezTo>
                  <a:cubicBezTo>
                    <a:pt x="15429" y="2082"/>
                    <a:pt x="18514" y="10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4048224" y="7359645"/>
              <a:ext cx="148130" cy="11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45" fill="norm" stroke="1" extrusionOk="0">
                  <a:moveTo>
                    <a:pt x="13076" y="0"/>
                  </a:moveTo>
                  <a:cubicBezTo>
                    <a:pt x="11251" y="0"/>
                    <a:pt x="9425" y="0"/>
                    <a:pt x="7296" y="2038"/>
                  </a:cubicBezTo>
                  <a:cubicBezTo>
                    <a:pt x="5166" y="4075"/>
                    <a:pt x="2732" y="8151"/>
                    <a:pt x="1363" y="11615"/>
                  </a:cubicBezTo>
                  <a:cubicBezTo>
                    <a:pt x="-6" y="15079"/>
                    <a:pt x="-310" y="17932"/>
                    <a:pt x="298" y="19562"/>
                  </a:cubicBezTo>
                  <a:cubicBezTo>
                    <a:pt x="907" y="21192"/>
                    <a:pt x="2428" y="21600"/>
                    <a:pt x="6079" y="21396"/>
                  </a:cubicBezTo>
                  <a:cubicBezTo>
                    <a:pt x="9729" y="21192"/>
                    <a:pt x="15510" y="20377"/>
                    <a:pt x="21290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4297953" y="7128783"/>
              <a:ext cx="90509" cy="36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8" h="21484" fill="norm" stroke="1" extrusionOk="0">
                  <a:moveTo>
                    <a:pt x="1409" y="134"/>
                  </a:moveTo>
                  <a:cubicBezTo>
                    <a:pt x="4696" y="9"/>
                    <a:pt x="7983" y="-116"/>
                    <a:pt x="10565" y="196"/>
                  </a:cubicBezTo>
                  <a:cubicBezTo>
                    <a:pt x="13148" y="508"/>
                    <a:pt x="15026" y="1257"/>
                    <a:pt x="17139" y="3380"/>
                  </a:cubicBezTo>
                  <a:cubicBezTo>
                    <a:pt x="19252" y="5502"/>
                    <a:pt x="21600" y="8998"/>
                    <a:pt x="18783" y="12245"/>
                  </a:cubicBezTo>
                  <a:cubicBezTo>
                    <a:pt x="15965" y="15491"/>
                    <a:pt x="7983" y="18487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2365850" y="7162795"/>
              <a:ext cx="12235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2376" y="0"/>
                  </a:moveTo>
                  <a:cubicBezTo>
                    <a:pt x="10179" y="886"/>
                    <a:pt x="7982" y="1772"/>
                    <a:pt x="5603" y="3600"/>
                  </a:cubicBezTo>
                  <a:cubicBezTo>
                    <a:pt x="3223" y="5428"/>
                    <a:pt x="660" y="8197"/>
                    <a:pt x="111" y="10689"/>
                  </a:cubicBezTo>
                  <a:cubicBezTo>
                    <a:pt x="-438" y="13182"/>
                    <a:pt x="1026" y="15397"/>
                    <a:pt x="4870" y="17169"/>
                  </a:cubicBezTo>
                  <a:cubicBezTo>
                    <a:pt x="8715" y="18942"/>
                    <a:pt x="14938" y="20271"/>
                    <a:pt x="211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4437653" y="6948419"/>
              <a:ext cx="215901" cy="16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124"/>
                  </a:moveTo>
                  <a:cubicBezTo>
                    <a:pt x="847" y="2016"/>
                    <a:pt x="1694" y="909"/>
                    <a:pt x="2753" y="355"/>
                  </a:cubicBezTo>
                  <a:cubicBezTo>
                    <a:pt x="3812" y="-199"/>
                    <a:pt x="5082" y="-199"/>
                    <a:pt x="5929" y="1047"/>
                  </a:cubicBezTo>
                  <a:cubicBezTo>
                    <a:pt x="6776" y="2293"/>
                    <a:pt x="7200" y="4786"/>
                    <a:pt x="6565" y="7139"/>
                  </a:cubicBezTo>
                  <a:cubicBezTo>
                    <a:pt x="5929" y="9493"/>
                    <a:pt x="4235" y="11709"/>
                    <a:pt x="2859" y="13924"/>
                  </a:cubicBezTo>
                  <a:cubicBezTo>
                    <a:pt x="1482" y="16139"/>
                    <a:pt x="424" y="18355"/>
                    <a:pt x="424" y="19601"/>
                  </a:cubicBezTo>
                  <a:cubicBezTo>
                    <a:pt x="424" y="20847"/>
                    <a:pt x="1482" y="21124"/>
                    <a:pt x="5188" y="21263"/>
                  </a:cubicBezTo>
                  <a:cubicBezTo>
                    <a:pt x="8894" y="21401"/>
                    <a:pt x="15247" y="21401"/>
                    <a:pt x="2160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532653" y="7566202"/>
              <a:ext cx="1638301" cy="9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21331"/>
                  </a:moveTo>
                  <a:cubicBezTo>
                    <a:pt x="837" y="20412"/>
                    <a:pt x="1674" y="19493"/>
                    <a:pt x="2637" y="18803"/>
                  </a:cubicBezTo>
                  <a:cubicBezTo>
                    <a:pt x="3600" y="18114"/>
                    <a:pt x="4688" y="17654"/>
                    <a:pt x="5749" y="16735"/>
                  </a:cubicBezTo>
                  <a:cubicBezTo>
                    <a:pt x="6809" y="15816"/>
                    <a:pt x="7842" y="14437"/>
                    <a:pt x="8916" y="13059"/>
                  </a:cubicBezTo>
                  <a:cubicBezTo>
                    <a:pt x="9991" y="11680"/>
                    <a:pt x="11107" y="10301"/>
                    <a:pt x="12195" y="8922"/>
                  </a:cubicBezTo>
                  <a:cubicBezTo>
                    <a:pt x="13284" y="7544"/>
                    <a:pt x="14344" y="6165"/>
                    <a:pt x="15391" y="5246"/>
                  </a:cubicBezTo>
                  <a:cubicBezTo>
                    <a:pt x="16437" y="4327"/>
                    <a:pt x="17470" y="3867"/>
                    <a:pt x="18433" y="2948"/>
                  </a:cubicBezTo>
                  <a:cubicBezTo>
                    <a:pt x="19395" y="2029"/>
                    <a:pt x="20288" y="650"/>
                    <a:pt x="20805" y="191"/>
                  </a:cubicBezTo>
                  <a:cubicBezTo>
                    <a:pt x="21321" y="-269"/>
                    <a:pt x="21460" y="191"/>
                    <a:pt x="21600" y="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3060208" y="7721958"/>
              <a:ext cx="234446" cy="216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060" fill="norm" stroke="1" extrusionOk="0">
                  <a:moveTo>
                    <a:pt x="15132" y="582"/>
                  </a:moveTo>
                  <a:cubicBezTo>
                    <a:pt x="14159" y="170"/>
                    <a:pt x="13186" y="-241"/>
                    <a:pt x="11630" y="170"/>
                  </a:cubicBezTo>
                  <a:cubicBezTo>
                    <a:pt x="10073" y="582"/>
                    <a:pt x="7932" y="1816"/>
                    <a:pt x="5986" y="4079"/>
                  </a:cubicBezTo>
                  <a:cubicBezTo>
                    <a:pt x="4040" y="6342"/>
                    <a:pt x="2289" y="9633"/>
                    <a:pt x="1316" y="11896"/>
                  </a:cubicBezTo>
                  <a:cubicBezTo>
                    <a:pt x="343" y="14159"/>
                    <a:pt x="149" y="15393"/>
                    <a:pt x="51" y="16730"/>
                  </a:cubicBezTo>
                  <a:cubicBezTo>
                    <a:pt x="-46" y="18068"/>
                    <a:pt x="-46" y="19508"/>
                    <a:pt x="440" y="20330"/>
                  </a:cubicBezTo>
                  <a:cubicBezTo>
                    <a:pt x="927" y="21153"/>
                    <a:pt x="1900" y="21359"/>
                    <a:pt x="5111" y="20536"/>
                  </a:cubicBezTo>
                  <a:cubicBezTo>
                    <a:pt x="8322" y="19713"/>
                    <a:pt x="13770" y="17862"/>
                    <a:pt x="16884" y="16833"/>
                  </a:cubicBezTo>
                  <a:cubicBezTo>
                    <a:pt x="19997" y="15805"/>
                    <a:pt x="20776" y="15599"/>
                    <a:pt x="21554" y="15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3059703" y="785494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3294653" y="7829545"/>
              <a:ext cx="196851" cy="11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3" fill="norm" stroke="1" extrusionOk="0">
                  <a:moveTo>
                    <a:pt x="0" y="3535"/>
                  </a:moveTo>
                  <a:cubicBezTo>
                    <a:pt x="1161" y="2749"/>
                    <a:pt x="2323" y="1964"/>
                    <a:pt x="3948" y="2553"/>
                  </a:cubicBezTo>
                  <a:cubicBezTo>
                    <a:pt x="5574" y="3142"/>
                    <a:pt x="7665" y="5105"/>
                    <a:pt x="8826" y="7069"/>
                  </a:cubicBezTo>
                  <a:cubicBezTo>
                    <a:pt x="9987" y="9033"/>
                    <a:pt x="10219" y="10996"/>
                    <a:pt x="10219" y="13156"/>
                  </a:cubicBezTo>
                  <a:cubicBezTo>
                    <a:pt x="10219" y="15316"/>
                    <a:pt x="9987" y="17673"/>
                    <a:pt x="9290" y="19244"/>
                  </a:cubicBezTo>
                  <a:cubicBezTo>
                    <a:pt x="8594" y="20815"/>
                    <a:pt x="7432" y="21600"/>
                    <a:pt x="6852" y="20815"/>
                  </a:cubicBezTo>
                  <a:cubicBezTo>
                    <a:pt x="6271" y="20029"/>
                    <a:pt x="6271" y="17673"/>
                    <a:pt x="7897" y="14335"/>
                  </a:cubicBezTo>
                  <a:cubicBezTo>
                    <a:pt x="9523" y="10996"/>
                    <a:pt x="12774" y="6676"/>
                    <a:pt x="15329" y="4124"/>
                  </a:cubicBezTo>
                  <a:cubicBezTo>
                    <a:pt x="17884" y="1571"/>
                    <a:pt x="19742" y="7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498326" y="7829545"/>
              <a:ext cx="164628" cy="10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169" fill="norm" stroke="1" extrusionOk="0">
                  <a:moveTo>
                    <a:pt x="8850" y="0"/>
                  </a:moveTo>
                  <a:cubicBezTo>
                    <a:pt x="7500" y="0"/>
                    <a:pt x="6150" y="0"/>
                    <a:pt x="4665" y="2038"/>
                  </a:cubicBezTo>
                  <a:cubicBezTo>
                    <a:pt x="3180" y="4075"/>
                    <a:pt x="1560" y="8151"/>
                    <a:pt x="615" y="11819"/>
                  </a:cubicBezTo>
                  <a:cubicBezTo>
                    <a:pt x="-330" y="15487"/>
                    <a:pt x="-600" y="18747"/>
                    <a:pt x="2910" y="20174"/>
                  </a:cubicBezTo>
                  <a:cubicBezTo>
                    <a:pt x="6420" y="21600"/>
                    <a:pt x="13710" y="21192"/>
                    <a:pt x="2100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5333003" y="7588972"/>
              <a:ext cx="222251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3909" y="6582"/>
                    <a:pt x="7817" y="2982"/>
                    <a:pt x="11109" y="1182"/>
                  </a:cubicBezTo>
                  <a:cubicBezTo>
                    <a:pt x="14400" y="-618"/>
                    <a:pt x="17074" y="-618"/>
                    <a:pt x="18720" y="2982"/>
                  </a:cubicBezTo>
                  <a:cubicBezTo>
                    <a:pt x="20366" y="6582"/>
                    <a:pt x="20983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5320303" y="7740645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6146993" y="7266129"/>
              <a:ext cx="132161" cy="35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189" fill="norm" stroke="1" extrusionOk="0">
                  <a:moveTo>
                    <a:pt x="18036" y="1413"/>
                  </a:moveTo>
                  <a:cubicBezTo>
                    <a:pt x="18710" y="781"/>
                    <a:pt x="19386" y="150"/>
                    <a:pt x="19048" y="23"/>
                  </a:cubicBezTo>
                  <a:cubicBezTo>
                    <a:pt x="18710" y="-103"/>
                    <a:pt x="17361" y="276"/>
                    <a:pt x="14492" y="1602"/>
                  </a:cubicBezTo>
                  <a:cubicBezTo>
                    <a:pt x="11623" y="2929"/>
                    <a:pt x="7236" y="5202"/>
                    <a:pt x="4198" y="7855"/>
                  </a:cubicBezTo>
                  <a:cubicBezTo>
                    <a:pt x="1160" y="10508"/>
                    <a:pt x="-527" y="13539"/>
                    <a:pt x="148" y="15939"/>
                  </a:cubicBezTo>
                  <a:cubicBezTo>
                    <a:pt x="823" y="18339"/>
                    <a:pt x="3861" y="20108"/>
                    <a:pt x="7742" y="20802"/>
                  </a:cubicBezTo>
                  <a:cubicBezTo>
                    <a:pt x="11623" y="21497"/>
                    <a:pt x="16348" y="21118"/>
                    <a:pt x="21073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6336303" y="7291040"/>
              <a:ext cx="190501" cy="30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21600" y="359"/>
                  </a:moveTo>
                  <a:cubicBezTo>
                    <a:pt x="20400" y="61"/>
                    <a:pt x="19200" y="-237"/>
                    <a:pt x="16920" y="284"/>
                  </a:cubicBezTo>
                  <a:cubicBezTo>
                    <a:pt x="14640" y="806"/>
                    <a:pt x="11280" y="2146"/>
                    <a:pt x="8520" y="3338"/>
                  </a:cubicBezTo>
                  <a:cubicBezTo>
                    <a:pt x="5760" y="4530"/>
                    <a:pt x="3600" y="5573"/>
                    <a:pt x="2280" y="7360"/>
                  </a:cubicBezTo>
                  <a:cubicBezTo>
                    <a:pt x="960" y="9148"/>
                    <a:pt x="480" y="11680"/>
                    <a:pt x="240" y="13766"/>
                  </a:cubicBezTo>
                  <a:cubicBezTo>
                    <a:pt x="0" y="15851"/>
                    <a:pt x="0" y="17490"/>
                    <a:pt x="0" y="18682"/>
                  </a:cubicBezTo>
                  <a:cubicBezTo>
                    <a:pt x="0" y="19873"/>
                    <a:pt x="0" y="20618"/>
                    <a:pt x="720" y="20991"/>
                  </a:cubicBezTo>
                  <a:cubicBezTo>
                    <a:pt x="1440" y="21363"/>
                    <a:pt x="2880" y="21363"/>
                    <a:pt x="6000" y="20842"/>
                  </a:cubicBezTo>
                  <a:cubicBezTo>
                    <a:pt x="9120" y="20320"/>
                    <a:pt x="13920" y="19277"/>
                    <a:pt x="1872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6355353" y="7473945"/>
              <a:ext cx="133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6596653" y="7518395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6679203" y="751839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6850653" y="7442195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7120917" y="7313937"/>
              <a:ext cx="166071" cy="1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0928" fill="norm" stroke="1" extrusionOk="0">
                  <a:moveTo>
                    <a:pt x="14125" y="4319"/>
                  </a:moveTo>
                  <a:cubicBezTo>
                    <a:pt x="13855" y="2693"/>
                    <a:pt x="13585" y="1068"/>
                    <a:pt x="12775" y="371"/>
                  </a:cubicBezTo>
                  <a:cubicBezTo>
                    <a:pt x="11965" y="-326"/>
                    <a:pt x="10615" y="-94"/>
                    <a:pt x="8725" y="1532"/>
                  </a:cubicBezTo>
                  <a:cubicBezTo>
                    <a:pt x="6835" y="3158"/>
                    <a:pt x="4405" y="6177"/>
                    <a:pt x="2785" y="8964"/>
                  </a:cubicBezTo>
                  <a:cubicBezTo>
                    <a:pt x="1165" y="11751"/>
                    <a:pt x="355" y="14306"/>
                    <a:pt x="85" y="16397"/>
                  </a:cubicBezTo>
                  <a:cubicBezTo>
                    <a:pt x="-185" y="18487"/>
                    <a:pt x="85" y="20113"/>
                    <a:pt x="2380" y="20693"/>
                  </a:cubicBezTo>
                  <a:cubicBezTo>
                    <a:pt x="4675" y="21274"/>
                    <a:pt x="8995" y="20809"/>
                    <a:pt x="12505" y="18951"/>
                  </a:cubicBezTo>
                  <a:cubicBezTo>
                    <a:pt x="16015" y="17093"/>
                    <a:pt x="18715" y="13842"/>
                    <a:pt x="20065" y="11287"/>
                  </a:cubicBezTo>
                  <a:cubicBezTo>
                    <a:pt x="21415" y="8732"/>
                    <a:pt x="21415" y="6874"/>
                    <a:pt x="20740" y="5364"/>
                  </a:cubicBezTo>
                  <a:cubicBezTo>
                    <a:pt x="20065" y="3855"/>
                    <a:pt x="18715" y="2693"/>
                    <a:pt x="17095" y="2926"/>
                  </a:cubicBezTo>
                  <a:cubicBezTo>
                    <a:pt x="15475" y="3158"/>
                    <a:pt x="13585" y="4784"/>
                    <a:pt x="11695" y="6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7339603" y="7467595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7409453" y="7467595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7472953" y="7302495"/>
              <a:ext cx="11675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600" fill="norm" stroke="1" extrusionOk="0">
                  <a:moveTo>
                    <a:pt x="0" y="0"/>
                  </a:moveTo>
                  <a:cubicBezTo>
                    <a:pt x="4168" y="947"/>
                    <a:pt x="8337" y="1895"/>
                    <a:pt x="12126" y="4074"/>
                  </a:cubicBezTo>
                  <a:cubicBezTo>
                    <a:pt x="15916" y="6253"/>
                    <a:pt x="19326" y="9663"/>
                    <a:pt x="20463" y="12411"/>
                  </a:cubicBezTo>
                  <a:cubicBezTo>
                    <a:pt x="21600" y="15158"/>
                    <a:pt x="20463" y="17242"/>
                    <a:pt x="17811" y="18663"/>
                  </a:cubicBezTo>
                  <a:cubicBezTo>
                    <a:pt x="15158" y="20084"/>
                    <a:pt x="10989" y="20842"/>
                    <a:pt x="68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7593603" y="7181845"/>
              <a:ext cx="133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0"/>
                    <a:pt x="6857" y="0"/>
                    <a:pt x="9257" y="600"/>
                  </a:cubicBezTo>
                  <a:cubicBezTo>
                    <a:pt x="11657" y="1200"/>
                    <a:pt x="13029" y="2400"/>
                    <a:pt x="13200" y="3800"/>
                  </a:cubicBezTo>
                  <a:cubicBezTo>
                    <a:pt x="13371" y="5200"/>
                    <a:pt x="12343" y="6800"/>
                    <a:pt x="11143" y="8400"/>
                  </a:cubicBezTo>
                  <a:cubicBezTo>
                    <a:pt x="9943" y="10000"/>
                    <a:pt x="8571" y="11600"/>
                    <a:pt x="7200" y="13000"/>
                  </a:cubicBezTo>
                  <a:cubicBezTo>
                    <a:pt x="5829" y="14400"/>
                    <a:pt x="4457" y="15600"/>
                    <a:pt x="4800" y="16800"/>
                  </a:cubicBezTo>
                  <a:cubicBezTo>
                    <a:pt x="5143" y="18000"/>
                    <a:pt x="7200" y="19200"/>
                    <a:pt x="10286" y="20000"/>
                  </a:cubicBezTo>
                  <a:cubicBezTo>
                    <a:pt x="13371" y="20800"/>
                    <a:pt x="17486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6285503" y="7737201"/>
              <a:ext cx="1238251" cy="7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1388"/>
                  </a:moveTo>
                  <a:cubicBezTo>
                    <a:pt x="1366" y="19683"/>
                    <a:pt x="2732" y="17977"/>
                    <a:pt x="4117" y="15704"/>
                  </a:cubicBezTo>
                  <a:cubicBezTo>
                    <a:pt x="5502" y="13430"/>
                    <a:pt x="6905" y="10588"/>
                    <a:pt x="8363" y="8314"/>
                  </a:cubicBezTo>
                  <a:cubicBezTo>
                    <a:pt x="9822" y="6041"/>
                    <a:pt x="11335" y="4335"/>
                    <a:pt x="12775" y="2914"/>
                  </a:cubicBezTo>
                  <a:cubicBezTo>
                    <a:pt x="14215" y="1493"/>
                    <a:pt x="15582" y="356"/>
                    <a:pt x="16966" y="72"/>
                  </a:cubicBezTo>
                  <a:cubicBezTo>
                    <a:pt x="18351" y="-212"/>
                    <a:pt x="19754" y="356"/>
                    <a:pt x="20529" y="1493"/>
                  </a:cubicBezTo>
                  <a:cubicBezTo>
                    <a:pt x="21305" y="2630"/>
                    <a:pt x="21452" y="4335"/>
                    <a:pt x="21600" y="6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6672361" y="7847184"/>
              <a:ext cx="178293" cy="1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64" fill="norm" stroke="1" extrusionOk="0">
                  <a:moveTo>
                    <a:pt x="17593" y="166"/>
                  </a:moveTo>
                  <a:cubicBezTo>
                    <a:pt x="16323" y="-83"/>
                    <a:pt x="15052" y="-331"/>
                    <a:pt x="12257" y="1655"/>
                  </a:cubicBezTo>
                  <a:cubicBezTo>
                    <a:pt x="9461" y="3641"/>
                    <a:pt x="5141" y="7862"/>
                    <a:pt x="2727" y="11214"/>
                  </a:cubicBezTo>
                  <a:cubicBezTo>
                    <a:pt x="313" y="14566"/>
                    <a:pt x="-195" y="17048"/>
                    <a:pt x="59" y="18662"/>
                  </a:cubicBezTo>
                  <a:cubicBezTo>
                    <a:pt x="313" y="20276"/>
                    <a:pt x="1330" y="21021"/>
                    <a:pt x="5014" y="21145"/>
                  </a:cubicBezTo>
                  <a:cubicBezTo>
                    <a:pt x="8699" y="21269"/>
                    <a:pt x="15052" y="20772"/>
                    <a:pt x="21405" y="20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6679203" y="7969245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6888753" y="7969245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6958603" y="7988295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7879353" y="7759695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4400"/>
                    <a:pt x="11700" y="7200"/>
                    <a:pt x="15300" y="3600"/>
                  </a:cubicBezTo>
                  <a:cubicBezTo>
                    <a:pt x="18900" y="0"/>
                    <a:pt x="202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8007295" y="7670795"/>
              <a:ext cx="1810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320"/>
                    <a:pt x="1332" y="8640"/>
                    <a:pt x="132" y="12240"/>
                  </a:cubicBezTo>
                  <a:cubicBezTo>
                    <a:pt x="-1068" y="15840"/>
                    <a:pt x="6132" y="1872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8386436" y="7287679"/>
              <a:ext cx="134268" cy="29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19" fill="norm" stroke="1" extrusionOk="0">
                  <a:moveTo>
                    <a:pt x="15097" y="1543"/>
                  </a:moveTo>
                  <a:cubicBezTo>
                    <a:pt x="15097" y="771"/>
                    <a:pt x="15097" y="0"/>
                    <a:pt x="14267" y="0"/>
                  </a:cubicBezTo>
                  <a:cubicBezTo>
                    <a:pt x="13436" y="0"/>
                    <a:pt x="11774" y="771"/>
                    <a:pt x="9282" y="2777"/>
                  </a:cubicBezTo>
                  <a:cubicBezTo>
                    <a:pt x="6790" y="4783"/>
                    <a:pt x="3467" y="8023"/>
                    <a:pt x="1639" y="10954"/>
                  </a:cubicBezTo>
                  <a:cubicBezTo>
                    <a:pt x="-189" y="13886"/>
                    <a:pt x="-521" y="16509"/>
                    <a:pt x="808" y="18283"/>
                  </a:cubicBezTo>
                  <a:cubicBezTo>
                    <a:pt x="2137" y="20057"/>
                    <a:pt x="5128" y="20983"/>
                    <a:pt x="8784" y="21291"/>
                  </a:cubicBezTo>
                  <a:cubicBezTo>
                    <a:pt x="12439" y="21600"/>
                    <a:pt x="16759" y="21291"/>
                    <a:pt x="21079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8576656" y="7281592"/>
              <a:ext cx="147248" cy="23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85" fill="norm" stroke="1" extrusionOk="0">
                  <a:moveTo>
                    <a:pt x="21164" y="2461"/>
                  </a:moveTo>
                  <a:cubicBezTo>
                    <a:pt x="21164" y="1505"/>
                    <a:pt x="21164" y="550"/>
                    <a:pt x="20403" y="167"/>
                  </a:cubicBezTo>
                  <a:cubicBezTo>
                    <a:pt x="19643" y="-215"/>
                    <a:pt x="18122" y="-24"/>
                    <a:pt x="15232" y="1601"/>
                  </a:cubicBezTo>
                  <a:cubicBezTo>
                    <a:pt x="12341" y="3226"/>
                    <a:pt x="8082" y="6284"/>
                    <a:pt x="5344" y="8960"/>
                  </a:cubicBezTo>
                  <a:cubicBezTo>
                    <a:pt x="2606" y="11636"/>
                    <a:pt x="1389" y="13930"/>
                    <a:pt x="629" y="15746"/>
                  </a:cubicBezTo>
                  <a:cubicBezTo>
                    <a:pt x="-132" y="17562"/>
                    <a:pt x="-436" y="18900"/>
                    <a:pt x="1085" y="19856"/>
                  </a:cubicBezTo>
                  <a:cubicBezTo>
                    <a:pt x="2606" y="20812"/>
                    <a:pt x="5953" y="21385"/>
                    <a:pt x="9147" y="21385"/>
                  </a:cubicBezTo>
                  <a:cubicBezTo>
                    <a:pt x="12341" y="21385"/>
                    <a:pt x="15384" y="20812"/>
                    <a:pt x="18426" y="20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8552453" y="7461245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762003" y="7442195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800103" y="7471035"/>
              <a:ext cx="101601" cy="10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0" y="3251"/>
                  </a:moveTo>
                  <a:cubicBezTo>
                    <a:pt x="1800" y="1928"/>
                    <a:pt x="3600" y="606"/>
                    <a:pt x="5625" y="165"/>
                  </a:cubicBezTo>
                  <a:cubicBezTo>
                    <a:pt x="7650" y="-276"/>
                    <a:pt x="9900" y="165"/>
                    <a:pt x="11025" y="1487"/>
                  </a:cubicBezTo>
                  <a:cubicBezTo>
                    <a:pt x="12150" y="2810"/>
                    <a:pt x="12150" y="5014"/>
                    <a:pt x="11700" y="7218"/>
                  </a:cubicBezTo>
                  <a:cubicBezTo>
                    <a:pt x="11250" y="9422"/>
                    <a:pt x="10350" y="11626"/>
                    <a:pt x="8325" y="14051"/>
                  </a:cubicBezTo>
                  <a:cubicBezTo>
                    <a:pt x="6300" y="16475"/>
                    <a:pt x="3150" y="19120"/>
                    <a:pt x="2700" y="20222"/>
                  </a:cubicBezTo>
                  <a:cubicBezTo>
                    <a:pt x="2250" y="21324"/>
                    <a:pt x="4500" y="20883"/>
                    <a:pt x="8100" y="20222"/>
                  </a:cubicBezTo>
                  <a:cubicBezTo>
                    <a:pt x="11700" y="19561"/>
                    <a:pt x="16650" y="18679"/>
                    <a:pt x="21600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8939803" y="7391395"/>
              <a:ext cx="184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9060453" y="732154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9191791" y="7258202"/>
              <a:ext cx="167591" cy="21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865" fill="norm" stroke="1" extrusionOk="0">
                  <a:moveTo>
                    <a:pt x="16253" y="2501"/>
                  </a:moveTo>
                  <a:cubicBezTo>
                    <a:pt x="15187" y="1453"/>
                    <a:pt x="14120" y="404"/>
                    <a:pt x="12787" y="90"/>
                  </a:cubicBezTo>
                  <a:cubicBezTo>
                    <a:pt x="11453" y="-225"/>
                    <a:pt x="9853" y="194"/>
                    <a:pt x="7720" y="2921"/>
                  </a:cubicBezTo>
                  <a:cubicBezTo>
                    <a:pt x="5587" y="5647"/>
                    <a:pt x="2920" y="10680"/>
                    <a:pt x="1453" y="13930"/>
                  </a:cubicBezTo>
                  <a:cubicBezTo>
                    <a:pt x="-13" y="17181"/>
                    <a:pt x="-280" y="18649"/>
                    <a:pt x="253" y="19697"/>
                  </a:cubicBezTo>
                  <a:cubicBezTo>
                    <a:pt x="787" y="20746"/>
                    <a:pt x="2120" y="21375"/>
                    <a:pt x="5587" y="20326"/>
                  </a:cubicBezTo>
                  <a:cubicBezTo>
                    <a:pt x="9053" y="19278"/>
                    <a:pt x="14653" y="16552"/>
                    <a:pt x="17720" y="13721"/>
                  </a:cubicBezTo>
                  <a:cubicBezTo>
                    <a:pt x="20787" y="10890"/>
                    <a:pt x="21320" y="7954"/>
                    <a:pt x="21053" y="5647"/>
                  </a:cubicBezTo>
                  <a:cubicBezTo>
                    <a:pt x="20787" y="3340"/>
                    <a:pt x="19720" y="1662"/>
                    <a:pt x="17853" y="1453"/>
                  </a:cubicBezTo>
                  <a:cubicBezTo>
                    <a:pt x="15987" y="1243"/>
                    <a:pt x="13320" y="2501"/>
                    <a:pt x="10653" y="3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9403353" y="7435845"/>
              <a:ext cx="1" cy="952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9435103" y="7395195"/>
              <a:ext cx="184151" cy="1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5093"/>
                  </a:moveTo>
                  <a:cubicBezTo>
                    <a:pt x="745" y="3550"/>
                    <a:pt x="1490" y="2007"/>
                    <a:pt x="2483" y="1043"/>
                  </a:cubicBezTo>
                  <a:cubicBezTo>
                    <a:pt x="3476" y="79"/>
                    <a:pt x="4717" y="-307"/>
                    <a:pt x="6331" y="272"/>
                  </a:cubicBezTo>
                  <a:cubicBezTo>
                    <a:pt x="7945" y="850"/>
                    <a:pt x="9931" y="2393"/>
                    <a:pt x="10552" y="4900"/>
                  </a:cubicBezTo>
                  <a:cubicBezTo>
                    <a:pt x="11172" y="7407"/>
                    <a:pt x="10428" y="10879"/>
                    <a:pt x="9434" y="13772"/>
                  </a:cubicBezTo>
                  <a:cubicBezTo>
                    <a:pt x="8441" y="16664"/>
                    <a:pt x="7200" y="18979"/>
                    <a:pt x="7572" y="20136"/>
                  </a:cubicBezTo>
                  <a:cubicBezTo>
                    <a:pt x="7945" y="21293"/>
                    <a:pt x="9931" y="21293"/>
                    <a:pt x="12538" y="20907"/>
                  </a:cubicBezTo>
                  <a:cubicBezTo>
                    <a:pt x="15145" y="20522"/>
                    <a:pt x="18372" y="19750"/>
                    <a:pt x="21600" y="18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9625603" y="7232645"/>
              <a:ext cx="9897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0" y="0"/>
                  </a:moveTo>
                  <a:cubicBezTo>
                    <a:pt x="2645" y="0"/>
                    <a:pt x="5290" y="0"/>
                    <a:pt x="8596" y="1322"/>
                  </a:cubicBezTo>
                  <a:cubicBezTo>
                    <a:pt x="11902" y="2645"/>
                    <a:pt x="15869" y="5290"/>
                    <a:pt x="18294" y="8008"/>
                  </a:cubicBezTo>
                  <a:cubicBezTo>
                    <a:pt x="20718" y="10727"/>
                    <a:pt x="21600" y="13518"/>
                    <a:pt x="19176" y="15796"/>
                  </a:cubicBezTo>
                  <a:cubicBezTo>
                    <a:pt x="16751" y="18073"/>
                    <a:pt x="11020" y="19837"/>
                    <a:pt x="5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9758953" y="7119354"/>
              <a:ext cx="139701" cy="13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2789"/>
                  </a:moveTo>
                  <a:cubicBezTo>
                    <a:pt x="1309" y="1808"/>
                    <a:pt x="2618" y="826"/>
                    <a:pt x="4091" y="335"/>
                  </a:cubicBezTo>
                  <a:cubicBezTo>
                    <a:pt x="5564" y="-156"/>
                    <a:pt x="7200" y="-156"/>
                    <a:pt x="8345" y="662"/>
                  </a:cubicBezTo>
                  <a:cubicBezTo>
                    <a:pt x="9491" y="1480"/>
                    <a:pt x="10145" y="3117"/>
                    <a:pt x="9655" y="5408"/>
                  </a:cubicBezTo>
                  <a:cubicBezTo>
                    <a:pt x="9164" y="7699"/>
                    <a:pt x="7527" y="10644"/>
                    <a:pt x="6055" y="12608"/>
                  </a:cubicBezTo>
                  <a:cubicBezTo>
                    <a:pt x="4582" y="14571"/>
                    <a:pt x="3273" y="15553"/>
                    <a:pt x="3273" y="16535"/>
                  </a:cubicBezTo>
                  <a:cubicBezTo>
                    <a:pt x="3273" y="17517"/>
                    <a:pt x="4582" y="18499"/>
                    <a:pt x="7855" y="19317"/>
                  </a:cubicBezTo>
                  <a:cubicBezTo>
                    <a:pt x="11127" y="20135"/>
                    <a:pt x="16364" y="20789"/>
                    <a:pt x="2160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8508003" y="7708895"/>
              <a:ext cx="11176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68" y="18600"/>
                    <a:pt x="2536" y="15600"/>
                    <a:pt x="3948" y="12900"/>
                  </a:cubicBezTo>
                  <a:cubicBezTo>
                    <a:pt x="5359" y="10200"/>
                    <a:pt x="6914" y="7800"/>
                    <a:pt x="8550" y="5700"/>
                  </a:cubicBezTo>
                  <a:cubicBezTo>
                    <a:pt x="10186" y="3600"/>
                    <a:pt x="11905" y="1800"/>
                    <a:pt x="13643" y="900"/>
                  </a:cubicBezTo>
                  <a:cubicBezTo>
                    <a:pt x="15382" y="0"/>
                    <a:pt x="17141" y="0"/>
                    <a:pt x="18470" y="0"/>
                  </a:cubicBezTo>
                  <a:cubicBezTo>
                    <a:pt x="19800" y="0"/>
                    <a:pt x="207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8779199" y="7783939"/>
              <a:ext cx="217755" cy="21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148" fill="norm" stroke="1" extrusionOk="0">
                  <a:moveTo>
                    <a:pt x="18875" y="4432"/>
                  </a:moveTo>
                  <a:cubicBezTo>
                    <a:pt x="19498" y="2992"/>
                    <a:pt x="20121" y="1552"/>
                    <a:pt x="19913" y="730"/>
                  </a:cubicBezTo>
                  <a:cubicBezTo>
                    <a:pt x="19705" y="-93"/>
                    <a:pt x="18667" y="-299"/>
                    <a:pt x="16902" y="524"/>
                  </a:cubicBezTo>
                  <a:cubicBezTo>
                    <a:pt x="15136" y="1347"/>
                    <a:pt x="12644" y="3198"/>
                    <a:pt x="9736" y="6078"/>
                  </a:cubicBezTo>
                  <a:cubicBezTo>
                    <a:pt x="6829" y="8958"/>
                    <a:pt x="3505" y="12867"/>
                    <a:pt x="1740" y="15438"/>
                  </a:cubicBezTo>
                  <a:cubicBezTo>
                    <a:pt x="-25" y="18010"/>
                    <a:pt x="-233" y="19244"/>
                    <a:pt x="182" y="20067"/>
                  </a:cubicBezTo>
                  <a:cubicBezTo>
                    <a:pt x="598" y="20890"/>
                    <a:pt x="1636" y="21301"/>
                    <a:pt x="5271" y="21095"/>
                  </a:cubicBezTo>
                  <a:cubicBezTo>
                    <a:pt x="8905" y="20890"/>
                    <a:pt x="15136" y="20067"/>
                    <a:pt x="21367" y="19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8806453" y="7937495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7280"/>
                    <a:pt x="11200" y="12960"/>
                    <a:pt x="14800" y="9360"/>
                  </a:cubicBezTo>
                  <a:cubicBezTo>
                    <a:pt x="18400" y="5760"/>
                    <a:pt x="200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9028703" y="7905745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9121349" y="7920182"/>
              <a:ext cx="180405" cy="15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147" fill="norm" stroke="1" extrusionOk="0">
                  <a:moveTo>
                    <a:pt x="306" y="3978"/>
                  </a:moveTo>
                  <a:cubicBezTo>
                    <a:pt x="1299" y="2575"/>
                    <a:pt x="2292" y="1173"/>
                    <a:pt x="3409" y="471"/>
                  </a:cubicBezTo>
                  <a:cubicBezTo>
                    <a:pt x="4527" y="-230"/>
                    <a:pt x="5768" y="-230"/>
                    <a:pt x="6761" y="1032"/>
                  </a:cubicBezTo>
                  <a:cubicBezTo>
                    <a:pt x="7754" y="2295"/>
                    <a:pt x="8499" y="4819"/>
                    <a:pt x="8002" y="7344"/>
                  </a:cubicBezTo>
                  <a:cubicBezTo>
                    <a:pt x="7506" y="9869"/>
                    <a:pt x="5768" y="12393"/>
                    <a:pt x="4402" y="14217"/>
                  </a:cubicBezTo>
                  <a:cubicBezTo>
                    <a:pt x="3037" y="16040"/>
                    <a:pt x="2044" y="17162"/>
                    <a:pt x="1175" y="18284"/>
                  </a:cubicBezTo>
                  <a:cubicBezTo>
                    <a:pt x="306" y="19406"/>
                    <a:pt x="-439" y="20528"/>
                    <a:pt x="306" y="20949"/>
                  </a:cubicBezTo>
                  <a:cubicBezTo>
                    <a:pt x="1051" y="21370"/>
                    <a:pt x="3285" y="21089"/>
                    <a:pt x="7009" y="20388"/>
                  </a:cubicBezTo>
                  <a:cubicBezTo>
                    <a:pt x="10733" y="19687"/>
                    <a:pt x="15947" y="18565"/>
                    <a:pt x="21161" y="17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9917703" y="7664445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6200"/>
                    <a:pt x="10473" y="10800"/>
                    <a:pt x="14073" y="7200"/>
                  </a:cubicBezTo>
                  <a:cubicBezTo>
                    <a:pt x="17673" y="3600"/>
                    <a:pt x="1963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10385743" y="7253812"/>
              <a:ext cx="236811" cy="32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21198" y="1989"/>
                  </a:moveTo>
                  <a:cubicBezTo>
                    <a:pt x="20630" y="1421"/>
                    <a:pt x="20061" y="853"/>
                    <a:pt x="19303" y="497"/>
                  </a:cubicBezTo>
                  <a:cubicBezTo>
                    <a:pt x="18545" y="142"/>
                    <a:pt x="17598" y="0"/>
                    <a:pt x="16556" y="0"/>
                  </a:cubicBezTo>
                  <a:cubicBezTo>
                    <a:pt x="15514" y="0"/>
                    <a:pt x="14377" y="142"/>
                    <a:pt x="12861" y="1137"/>
                  </a:cubicBezTo>
                  <a:cubicBezTo>
                    <a:pt x="11345" y="2132"/>
                    <a:pt x="9451" y="3979"/>
                    <a:pt x="7177" y="6750"/>
                  </a:cubicBezTo>
                  <a:cubicBezTo>
                    <a:pt x="4903" y="9521"/>
                    <a:pt x="2251" y="13216"/>
                    <a:pt x="924" y="15632"/>
                  </a:cubicBezTo>
                  <a:cubicBezTo>
                    <a:pt x="-402" y="18047"/>
                    <a:pt x="-402" y="19184"/>
                    <a:pt x="1587" y="19966"/>
                  </a:cubicBezTo>
                  <a:cubicBezTo>
                    <a:pt x="3577" y="20747"/>
                    <a:pt x="7556" y="21174"/>
                    <a:pt x="11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0594666" y="7256038"/>
              <a:ext cx="180288" cy="25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08" fill="norm" stroke="1" extrusionOk="0">
                  <a:moveTo>
                    <a:pt x="19133" y="2256"/>
                  </a:moveTo>
                  <a:cubicBezTo>
                    <a:pt x="19886" y="1559"/>
                    <a:pt x="20640" y="862"/>
                    <a:pt x="20388" y="427"/>
                  </a:cubicBezTo>
                  <a:cubicBezTo>
                    <a:pt x="20137" y="-9"/>
                    <a:pt x="18881" y="-183"/>
                    <a:pt x="16872" y="252"/>
                  </a:cubicBezTo>
                  <a:cubicBezTo>
                    <a:pt x="14863" y="688"/>
                    <a:pt x="12100" y="1733"/>
                    <a:pt x="9588" y="3649"/>
                  </a:cubicBezTo>
                  <a:cubicBezTo>
                    <a:pt x="7077" y="5565"/>
                    <a:pt x="4816" y="8352"/>
                    <a:pt x="3184" y="10965"/>
                  </a:cubicBezTo>
                  <a:cubicBezTo>
                    <a:pt x="1551" y="13578"/>
                    <a:pt x="546" y="16017"/>
                    <a:pt x="170" y="17672"/>
                  </a:cubicBezTo>
                  <a:cubicBezTo>
                    <a:pt x="-207" y="19327"/>
                    <a:pt x="44" y="20198"/>
                    <a:pt x="923" y="20720"/>
                  </a:cubicBezTo>
                  <a:cubicBezTo>
                    <a:pt x="1802" y="21243"/>
                    <a:pt x="3309" y="21417"/>
                    <a:pt x="6826" y="21243"/>
                  </a:cubicBezTo>
                  <a:cubicBezTo>
                    <a:pt x="10342" y="21069"/>
                    <a:pt x="15867" y="20546"/>
                    <a:pt x="21393" y="20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0597153" y="7416795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10082803" y="7588245"/>
              <a:ext cx="25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57"/>
                    <a:pt x="3600" y="11314"/>
                    <a:pt x="7200" y="14914"/>
                  </a:cubicBezTo>
                  <a:cubicBezTo>
                    <a:pt x="10800" y="18514"/>
                    <a:pt x="1620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10762253" y="7449457"/>
              <a:ext cx="127001" cy="9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4113"/>
                  </a:moveTo>
                  <a:cubicBezTo>
                    <a:pt x="1440" y="2673"/>
                    <a:pt x="2880" y="1233"/>
                    <a:pt x="4500" y="513"/>
                  </a:cubicBezTo>
                  <a:cubicBezTo>
                    <a:pt x="6120" y="-207"/>
                    <a:pt x="7920" y="-207"/>
                    <a:pt x="9360" y="753"/>
                  </a:cubicBezTo>
                  <a:cubicBezTo>
                    <a:pt x="10800" y="1713"/>
                    <a:pt x="11880" y="3633"/>
                    <a:pt x="12060" y="5793"/>
                  </a:cubicBezTo>
                  <a:cubicBezTo>
                    <a:pt x="12240" y="7953"/>
                    <a:pt x="11520" y="10353"/>
                    <a:pt x="9900" y="12993"/>
                  </a:cubicBezTo>
                  <a:cubicBezTo>
                    <a:pt x="8280" y="15633"/>
                    <a:pt x="5760" y="18513"/>
                    <a:pt x="5580" y="19953"/>
                  </a:cubicBezTo>
                  <a:cubicBezTo>
                    <a:pt x="5400" y="21393"/>
                    <a:pt x="7560" y="21393"/>
                    <a:pt x="10620" y="20913"/>
                  </a:cubicBezTo>
                  <a:cubicBezTo>
                    <a:pt x="13680" y="20433"/>
                    <a:pt x="17640" y="19473"/>
                    <a:pt x="21600" y="18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10933703" y="7461245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11098803" y="7416795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11351356" y="7295874"/>
              <a:ext cx="176209" cy="18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129" fill="norm" stroke="1" extrusionOk="0">
                  <a:moveTo>
                    <a:pt x="11474" y="742"/>
                  </a:moveTo>
                  <a:cubicBezTo>
                    <a:pt x="8962" y="2167"/>
                    <a:pt x="6450" y="3591"/>
                    <a:pt x="4441" y="6439"/>
                  </a:cubicBezTo>
                  <a:cubicBezTo>
                    <a:pt x="2432" y="9288"/>
                    <a:pt x="925" y="13560"/>
                    <a:pt x="297" y="16290"/>
                  </a:cubicBezTo>
                  <a:cubicBezTo>
                    <a:pt x="-331" y="19019"/>
                    <a:pt x="-80" y="20206"/>
                    <a:pt x="2181" y="20800"/>
                  </a:cubicBezTo>
                  <a:cubicBezTo>
                    <a:pt x="4441" y="21393"/>
                    <a:pt x="8711" y="21393"/>
                    <a:pt x="12227" y="19019"/>
                  </a:cubicBezTo>
                  <a:cubicBezTo>
                    <a:pt x="15743" y="16646"/>
                    <a:pt x="18506" y="11898"/>
                    <a:pt x="19888" y="8694"/>
                  </a:cubicBezTo>
                  <a:cubicBezTo>
                    <a:pt x="21269" y="5490"/>
                    <a:pt x="21269" y="3828"/>
                    <a:pt x="19762" y="2404"/>
                  </a:cubicBezTo>
                  <a:cubicBezTo>
                    <a:pt x="18255" y="980"/>
                    <a:pt x="15241" y="-207"/>
                    <a:pt x="13232" y="30"/>
                  </a:cubicBezTo>
                  <a:cubicBezTo>
                    <a:pt x="11222" y="268"/>
                    <a:pt x="10218" y="1929"/>
                    <a:pt x="9213" y="3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11524253" y="7473945"/>
              <a:ext cx="101601" cy="8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6075" y="1317"/>
                  </a:cubicBezTo>
                  <a:cubicBezTo>
                    <a:pt x="7650" y="2634"/>
                    <a:pt x="8550" y="5268"/>
                    <a:pt x="8325" y="7639"/>
                  </a:cubicBezTo>
                  <a:cubicBezTo>
                    <a:pt x="8100" y="10010"/>
                    <a:pt x="6750" y="12117"/>
                    <a:pt x="4950" y="14488"/>
                  </a:cubicBezTo>
                  <a:cubicBezTo>
                    <a:pt x="3150" y="16859"/>
                    <a:pt x="900" y="19493"/>
                    <a:pt x="1125" y="20546"/>
                  </a:cubicBezTo>
                  <a:cubicBezTo>
                    <a:pt x="1350" y="21600"/>
                    <a:pt x="4050" y="21073"/>
                    <a:pt x="7875" y="19756"/>
                  </a:cubicBezTo>
                  <a:cubicBezTo>
                    <a:pt x="11700" y="18439"/>
                    <a:pt x="16650" y="16332"/>
                    <a:pt x="21600" y="14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1663953" y="7454895"/>
              <a:ext cx="12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1676653" y="7258045"/>
              <a:ext cx="7875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0" y="0"/>
                  </a:moveTo>
                  <a:cubicBezTo>
                    <a:pt x="2769" y="0"/>
                    <a:pt x="5538" y="0"/>
                    <a:pt x="8585" y="706"/>
                  </a:cubicBezTo>
                  <a:cubicBezTo>
                    <a:pt x="11631" y="1412"/>
                    <a:pt x="14954" y="2824"/>
                    <a:pt x="17446" y="5012"/>
                  </a:cubicBezTo>
                  <a:cubicBezTo>
                    <a:pt x="19938" y="7200"/>
                    <a:pt x="21600" y="10165"/>
                    <a:pt x="19938" y="13059"/>
                  </a:cubicBezTo>
                  <a:cubicBezTo>
                    <a:pt x="18277" y="15953"/>
                    <a:pt x="13292" y="18776"/>
                    <a:pt x="8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11778253" y="7060632"/>
              <a:ext cx="146051" cy="12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156"/>
                  </a:moveTo>
                  <a:cubicBezTo>
                    <a:pt x="1565" y="448"/>
                    <a:pt x="3130" y="-260"/>
                    <a:pt x="4383" y="94"/>
                  </a:cubicBezTo>
                  <a:cubicBezTo>
                    <a:pt x="5635" y="448"/>
                    <a:pt x="6574" y="1865"/>
                    <a:pt x="6417" y="3812"/>
                  </a:cubicBezTo>
                  <a:cubicBezTo>
                    <a:pt x="6261" y="5760"/>
                    <a:pt x="5009" y="8238"/>
                    <a:pt x="3757" y="10363"/>
                  </a:cubicBezTo>
                  <a:cubicBezTo>
                    <a:pt x="2504" y="12488"/>
                    <a:pt x="1252" y="14258"/>
                    <a:pt x="1409" y="15497"/>
                  </a:cubicBezTo>
                  <a:cubicBezTo>
                    <a:pt x="1565" y="16737"/>
                    <a:pt x="3130" y="17445"/>
                    <a:pt x="6730" y="18330"/>
                  </a:cubicBezTo>
                  <a:cubicBezTo>
                    <a:pt x="10330" y="19215"/>
                    <a:pt x="15965" y="20278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10590803" y="7670795"/>
              <a:ext cx="8382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45" y="20400"/>
                    <a:pt x="3491" y="19200"/>
                    <a:pt x="5536" y="16800"/>
                  </a:cubicBezTo>
                  <a:cubicBezTo>
                    <a:pt x="7582" y="14400"/>
                    <a:pt x="9927" y="10800"/>
                    <a:pt x="12191" y="8100"/>
                  </a:cubicBezTo>
                  <a:cubicBezTo>
                    <a:pt x="14455" y="5400"/>
                    <a:pt x="16636" y="3600"/>
                    <a:pt x="18191" y="2400"/>
                  </a:cubicBezTo>
                  <a:cubicBezTo>
                    <a:pt x="19745" y="1200"/>
                    <a:pt x="20673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10689523" y="7776913"/>
              <a:ext cx="225131" cy="22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26" fill="norm" stroke="1" extrusionOk="0">
                  <a:moveTo>
                    <a:pt x="21471" y="2573"/>
                  </a:moveTo>
                  <a:cubicBezTo>
                    <a:pt x="21471" y="1573"/>
                    <a:pt x="21471" y="573"/>
                    <a:pt x="20764" y="173"/>
                  </a:cubicBezTo>
                  <a:cubicBezTo>
                    <a:pt x="20058" y="-227"/>
                    <a:pt x="18645" y="-27"/>
                    <a:pt x="15819" y="1773"/>
                  </a:cubicBezTo>
                  <a:cubicBezTo>
                    <a:pt x="12992" y="3573"/>
                    <a:pt x="8753" y="6973"/>
                    <a:pt x="5927" y="9673"/>
                  </a:cubicBezTo>
                  <a:cubicBezTo>
                    <a:pt x="3101" y="12373"/>
                    <a:pt x="1688" y="14373"/>
                    <a:pt x="880" y="15873"/>
                  </a:cubicBezTo>
                  <a:cubicBezTo>
                    <a:pt x="73" y="17373"/>
                    <a:pt x="-129" y="18373"/>
                    <a:pt x="73" y="19273"/>
                  </a:cubicBezTo>
                  <a:cubicBezTo>
                    <a:pt x="275" y="20173"/>
                    <a:pt x="880" y="20973"/>
                    <a:pt x="3606" y="21173"/>
                  </a:cubicBezTo>
                  <a:cubicBezTo>
                    <a:pt x="6331" y="21373"/>
                    <a:pt x="11176" y="20973"/>
                    <a:pt x="14002" y="20573"/>
                  </a:cubicBezTo>
                  <a:cubicBezTo>
                    <a:pt x="16828" y="20173"/>
                    <a:pt x="17635" y="19773"/>
                    <a:pt x="18443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0724153" y="7893045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429"/>
                    <a:pt x="11747" y="9257"/>
                    <a:pt x="15347" y="5657"/>
                  </a:cubicBezTo>
                  <a:cubicBezTo>
                    <a:pt x="18947" y="2057"/>
                    <a:pt x="2027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0930438" y="7943845"/>
              <a:ext cx="117566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55" fill="norm" stroke="1" extrusionOk="0">
                  <a:moveTo>
                    <a:pt x="1752" y="0"/>
                  </a:moveTo>
                  <a:cubicBezTo>
                    <a:pt x="3680" y="960"/>
                    <a:pt x="5609" y="1920"/>
                    <a:pt x="7344" y="3120"/>
                  </a:cubicBezTo>
                  <a:cubicBezTo>
                    <a:pt x="9080" y="4320"/>
                    <a:pt x="10623" y="5760"/>
                    <a:pt x="10816" y="7440"/>
                  </a:cubicBezTo>
                  <a:cubicBezTo>
                    <a:pt x="11009" y="9120"/>
                    <a:pt x="9852" y="11040"/>
                    <a:pt x="8309" y="12720"/>
                  </a:cubicBezTo>
                  <a:cubicBezTo>
                    <a:pt x="6766" y="14400"/>
                    <a:pt x="4837" y="15840"/>
                    <a:pt x="3102" y="17280"/>
                  </a:cubicBezTo>
                  <a:cubicBezTo>
                    <a:pt x="1366" y="18720"/>
                    <a:pt x="-177" y="20160"/>
                    <a:pt x="16" y="20880"/>
                  </a:cubicBezTo>
                  <a:cubicBezTo>
                    <a:pt x="209" y="21600"/>
                    <a:pt x="2137" y="21600"/>
                    <a:pt x="5994" y="21120"/>
                  </a:cubicBezTo>
                  <a:cubicBezTo>
                    <a:pt x="9852" y="20640"/>
                    <a:pt x="15637" y="19680"/>
                    <a:pt x="21423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1124203" y="7962895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10393953" y="6775445"/>
              <a:ext cx="177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0444753" y="6743695"/>
              <a:ext cx="571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5184"/>
                    <a:pt x="3200" y="10368"/>
                    <a:pt x="6800" y="13968"/>
                  </a:cubicBezTo>
                  <a:cubicBezTo>
                    <a:pt x="10400" y="17568"/>
                    <a:pt x="160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0675712" y="6226085"/>
              <a:ext cx="130992" cy="30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89" fill="norm" stroke="1" extrusionOk="0">
                  <a:moveTo>
                    <a:pt x="8875" y="1548"/>
                  </a:moveTo>
                  <a:cubicBezTo>
                    <a:pt x="9561" y="814"/>
                    <a:pt x="10247" y="79"/>
                    <a:pt x="10075" y="5"/>
                  </a:cubicBezTo>
                  <a:cubicBezTo>
                    <a:pt x="9904" y="-68"/>
                    <a:pt x="8875" y="520"/>
                    <a:pt x="6989" y="2797"/>
                  </a:cubicBezTo>
                  <a:cubicBezTo>
                    <a:pt x="5104" y="5075"/>
                    <a:pt x="2361" y="9042"/>
                    <a:pt x="989" y="12128"/>
                  </a:cubicBezTo>
                  <a:cubicBezTo>
                    <a:pt x="-382" y="15214"/>
                    <a:pt x="-382" y="17418"/>
                    <a:pt x="1332" y="18887"/>
                  </a:cubicBezTo>
                  <a:cubicBezTo>
                    <a:pt x="3047" y="20356"/>
                    <a:pt x="6475" y="21091"/>
                    <a:pt x="10075" y="21312"/>
                  </a:cubicBezTo>
                  <a:cubicBezTo>
                    <a:pt x="13675" y="21532"/>
                    <a:pt x="17447" y="21238"/>
                    <a:pt x="21218" y="20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809626" y="6182218"/>
              <a:ext cx="136778" cy="28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9" fill="norm" stroke="1" extrusionOk="0">
                  <a:moveTo>
                    <a:pt x="21473" y="204"/>
                  </a:moveTo>
                  <a:cubicBezTo>
                    <a:pt x="19147" y="43"/>
                    <a:pt x="16821" y="-118"/>
                    <a:pt x="14993" y="124"/>
                  </a:cubicBezTo>
                  <a:cubicBezTo>
                    <a:pt x="13165" y="366"/>
                    <a:pt x="11836" y="1010"/>
                    <a:pt x="9676" y="3509"/>
                  </a:cubicBezTo>
                  <a:cubicBezTo>
                    <a:pt x="7516" y="6007"/>
                    <a:pt x="4525" y="10360"/>
                    <a:pt x="2698" y="13261"/>
                  </a:cubicBezTo>
                  <a:cubicBezTo>
                    <a:pt x="870" y="16163"/>
                    <a:pt x="205" y="17613"/>
                    <a:pt x="39" y="18742"/>
                  </a:cubicBezTo>
                  <a:cubicBezTo>
                    <a:pt x="-127" y="19870"/>
                    <a:pt x="205" y="20676"/>
                    <a:pt x="1535" y="21079"/>
                  </a:cubicBezTo>
                  <a:cubicBezTo>
                    <a:pt x="2864" y="21482"/>
                    <a:pt x="5190" y="21482"/>
                    <a:pt x="8513" y="20757"/>
                  </a:cubicBezTo>
                  <a:cubicBezTo>
                    <a:pt x="11836" y="20031"/>
                    <a:pt x="16156" y="18581"/>
                    <a:pt x="20476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0813053" y="6311895"/>
              <a:ext cx="158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990853" y="6322430"/>
              <a:ext cx="165101" cy="10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4" fill="norm" stroke="1" extrusionOk="0">
                  <a:moveTo>
                    <a:pt x="0" y="2917"/>
                  </a:moveTo>
                  <a:cubicBezTo>
                    <a:pt x="1385" y="2086"/>
                    <a:pt x="2769" y="1256"/>
                    <a:pt x="4154" y="632"/>
                  </a:cubicBezTo>
                  <a:cubicBezTo>
                    <a:pt x="5538" y="9"/>
                    <a:pt x="6923" y="-406"/>
                    <a:pt x="7892" y="632"/>
                  </a:cubicBezTo>
                  <a:cubicBezTo>
                    <a:pt x="8862" y="1671"/>
                    <a:pt x="9415" y="4163"/>
                    <a:pt x="9000" y="6863"/>
                  </a:cubicBezTo>
                  <a:cubicBezTo>
                    <a:pt x="8585" y="9563"/>
                    <a:pt x="7200" y="12471"/>
                    <a:pt x="6092" y="14963"/>
                  </a:cubicBezTo>
                  <a:cubicBezTo>
                    <a:pt x="4985" y="17456"/>
                    <a:pt x="4154" y="19532"/>
                    <a:pt x="4431" y="20363"/>
                  </a:cubicBezTo>
                  <a:cubicBezTo>
                    <a:pt x="4708" y="21194"/>
                    <a:pt x="6092" y="20779"/>
                    <a:pt x="9138" y="18702"/>
                  </a:cubicBezTo>
                  <a:cubicBezTo>
                    <a:pt x="12185" y="16625"/>
                    <a:pt x="16892" y="12886"/>
                    <a:pt x="21600" y="9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1111503" y="6286495"/>
              <a:ext cx="127001" cy="152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0"/>
                  </a:moveTo>
                  <a:cubicBezTo>
                    <a:pt x="1800" y="592"/>
                    <a:pt x="3600" y="1184"/>
                    <a:pt x="4500" y="4142"/>
                  </a:cubicBezTo>
                  <a:cubicBezTo>
                    <a:pt x="5400" y="7101"/>
                    <a:pt x="5400" y="12427"/>
                    <a:pt x="4860" y="15830"/>
                  </a:cubicBezTo>
                  <a:cubicBezTo>
                    <a:pt x="4320" y="19233"/>
                    <a:pt x="3240" y="20712"/>
                    <a:pt x="3600" y="21156"/>
                  </a:cubicBezTo>
                  <a:cubicBezTo>
                    <a:pt x="3960" y="21600"/>
                    <a:pt x="5760" y="21008"/>
                    <a:pt x="9000" y="19825"/>
                  </a:cubicBezTo>
                  <a:cubicBezTo>
                    <a:pt x="12240" y="18641"/>
                    <a:pt x="16920" y="16866"/>
                    <a:pt x="21600" y="15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1289303" y="6172195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1550269" y="6025059"/>
              <a:ext cx="146548" cy="18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957" fill="norm" stroke="1" extrusionOk="0">
                  <a:moveTo>
                    <a:pt x="12513" y="2335"/>
                  </a:moveTo>
                  <a:cubicBezTo>
                    <a:pt x="11013" y="1844"/>
                    <a:pt x="9513" y="1353"/>
                    <a:pt x="8163" y="1599"/>
                  </a:cubicBezTo>
                  <a:cubicBezTo>
                    <a:pt x="6813" y="1844"/>
                    <a:pt x="5613" y="2826"/>
                    <a:pt x="4113" y="5649"/>
                  </a:cubicBezTo>
                  <a:cubicBezTo>
                    <a:pt x="2613" y="8471"/>
                    <a:pt x="813" y="13135"/>
                    <a:pt x="213" y="16080"/>
                  </a:cubicBezTo>
                  <a:cubicBezTo>
                    <a:pt x="-387" y="19026"/>
                    <a:pt x="213" y="20253"/>
                    <a:pt x="2913" y="20744"/>
                  </a:cubicBezTo>
                  <a:cubicBezTo>
                    <a:pt x="5613" y="21235"/>
                    <a:pt x="10413" y="20990"/>
                    <a:pt x="14013" y="18780"/>
                  </a:cubicBezTo>
                  <a:cubicBezTo>
                    <a:pt x="17613" y="16571"/>
                    <a:pt x="20013" y="12399"/>
                    <a:pt x="20613" y="8962"/>
                  </a:cubicBezTo>
                  <a:cubicBezTo>
                    <a:pt x="21213" y="5526"/>
                    <a:pt x="20013" y="2826"/>
                    <a:pt x="18513" y="1353"/>
                  </a:cubicBezTo>
                  <a:cubicBezTo>
                    <a:pt x="17013" y="-120"/>
                    <a:pt x="15213" y="-365"/>
                    <a:pt x="13413" y="494"/>
                  </a:cubicBezTo>
                  <a:cubicBezTo>
                    <a:pt x="11613" y="1353"/>
                    <a:pt x="9813" y="3317"/>
                    <a:pt x="8013" y="5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1710104" y="6115574"/>
              <a:ext cx="157050" cy="118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0885" fill="norm" stroke="1" extrusionOk="0">
                  <a:moveTo>
                    <a:pt x="1496" y="6610"/>
                  </a:moveTo>
                  <a:cubicBezTo>
                    <a:pt x="632" y="5121"/>
                    <a:pt x="-232" y="3631"/>
                    <a:pt x="56" y="2514"/>
                  </a:cubicBezTo>
                  <a:cubicBezTo>
                    <a:pt x="344" y="1397"/>
                    <a:pt x="1784" y="652"/>
                    <a:pt x="3368" y="279"/>
                  </a:cubicBezTo>
                  <a:cubicBezTo>
                    <a:pt x="4952" y="-93"/>
                    <a:pt x="6680" y="-93"/>
                    <a:pt x="8264" y="279"/>
                  </a:cubicBezTo>
                  <a:cubicBezTo>
                    <a:pt x="9848" y="652"/>
                    <a:pt x="11288" y="1397"/>
                    <a:pt x="12008" y="2700"/>
                  </a:cubicBezTo>
                  <a:cubicBezTo>
                    <a:pt x="12728" y="4004"/>
                    <a:pt x="12728" y="5866"/>
                    <a:pt x="12296" y="7541"/>
                  </a:cubicBezTo>
                  <a:cubicBezTo>
                    <a:pt x="11864" y="9217"/>
                    <a:pt x="11000" y="10707"/>
                    <a:pt x="9560" y="13128"/>
                  </a:cubicBezTo>
                  <a:cubicBezTo>
                    <a:pt x="8120" y="15548"/>
                    <a:pt x="6104" y="18900"/>
                    <a:pt x="6248" y="20204"/>
                  </a:cubicBezTo>
                  <a:cubicBezTo>
                    <a:pt x="6392" y="21507"/>
                    <a:pt x="8696" y="20762"/>
                    <a:pt x="11576" y="19459"/>
                  </a:cubicBezTo>
                  <a:cubicBezTo>
                    <a:pt x="14456" y="18155"/>
                    <a:pt x="17912" y="16293"/>
                    <a:pt x="21368" y="14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1848103" y="6090654"/>
              <a:ext cx="177801" cy="10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6151"/>
                  </a:moveTo>
                  <a:cubicBezTo>
                    <a:pt x="257" y="4033"/>
                    <a:pt x="514" y="1916"/>
                    <a:pt x="1286" y="857"/>
                  </a:cubicBezTo>
                  <a:cubicBezTo>
                    <a:pt x="2057" y="-202"/>
                    <a:pt x="3343" y="-202"/>
                    <a:pt x="4629" y="433"/>
                  </a:cubicBezTo>
                  <a:cubicBezTo>
                    <a:pt x="5914" y="1069"/>
                    <a:pt x="7200" y="2339"/>
                    <a:pt x="7843" y="5092"/>
                  </a:cubicBezTo>
                  <a:cubicBezTo>
                    <a:pt x="8486" y="7845"/>
                    <a:pt x="8486" y="12080"/>
                    <a:pt x="8486" y="15257"/>
                  </a:cubicBezTo>
                  <a:cubicBezTo>
                    <a:pt x="8486" y="18433"/>
                    <a:pt x="8486" y="20551"/>
                    <a:pt x="9900" y="20974"/>
                  </a:cubicBezTo>
                  <a:cubicBezTo>
                    <a:pt x="11314" y="21398"/>
                    <a:pt x="14143" y="20127"/>
                    <a:pt x="16329" y="18857"/>
                  </a:cubicBezTo>
                  <a:cubicBezTo>
                    <a:pt x="18514" y="17586"/>
                    <a:pt x="20057" y="16316"/>
                    <a:pt x="21600" y="15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1911603" y="5896876"/>
              <a:ext cx="136183" cy="28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54" fill="norm" stroke="1" extrusionOk="0">
                  <a:moveTo>
                    <a:pt x="0" y="1588"/>
                  </a:moveTo>
                  <a:cubicBezTo>
                    <a:pt x="1329" y="958"/>
                    <a:pt x="2658" y="327"/>
                    <a:pt x="4320" y="90"/>
                  </a:cubicBezTo>
                  <a:cubicBezTo>
                    <a:pt x="5982" y="-146"/>
                    <a:pt x="7975" y="12"/>
                    <a:pt x="10800" y="1431"/>
                  </a:cubicBezTo>
                  <a:cubicBezTo>
                    <a:pt x="13625" y="2850"/>
                    <a:pt x="17280" y="5530"/>
                    <a:pt x="19274" y="8604"/>
                  </a:cubicBezTo>
                  <a:cubicBezTo>
                    <a:pt x="21268" y="11679"/>
                    <a:pt x="21600" y="15147"/>
                    <a:pt x="21268" y="17355"/>
                  </a:cubicBezTo>
                  <a:cubicBezTo>
                    <a:pt x="20935" y="19562"/>
                    <a:pt x="19938" y="20508"/>
                    <a:pt x="18942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1962403" y="5703001"/>
              <a:ext cx="203201" cy="14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823"/>
                  </a:moveTo>
                  <a:cubicBezTo>
                    <a:pt x="1350" y="206"/>
                    <a:pt x="2700" y="-411"/>
                    <a:pt x="4162" y="360"/>
                  </a:cubicBezTo>
                  <a:cubicBezTo>
                    <a:pt x="5625" y="1132"/>
                    <a:pt x="7200" y="3292"/>
                    <a:pt x="7987" y="5915"/>
                  </a:cubicBezTo>
                  <a:cubicBezTo>
                    <a:pt x="8775" y="8538"/>
                    <a:pt x="8775" y="11623"/>
                    <a:pt x="8325" y="13629"/>
                  </a:cubicBezTo>
                  <a:cubicBezTo>
                    <a:pt x="7875" y="15635"/>
                    <a:pt x="6975" y="16560"/>
                    <a:pt x="5962" y="17640"/>
                  </a:cubicBezTo>
                  <a:cubicBezTo>
                    <a:pt x="4950" y="18720"/>
                    <a:pt x="3825" y="19955"/>
                    <a:pt x="3825" y="20572"/>
                  </a:cubicBezTo>
                  <a:cubicBezTo>
                    <a:pt x="3825" y="21189"/>
                    <a:pt x="4950" y="21189"/>
                    <a:pt x="8100" y="20572"/>
                  </a:cubicBezTo>
                  <a:cubicBezTo>
                    <a:pt x="11250" y="19955"/>
                    <a:pt x="16425" y="18720"/>
                    <a:pt x="21600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10851153" y="6375395"/>
              <a:ext cx="11049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6" y="20068"/>
                    <a:pt x="2152" y="18536"/>
                    <a:pt x="3352" y="16774"/>
                  </a:cubicBezTo>
                  <a:cubicBezTo>
                    <a:pt x="4552" y="15013"/>
                    <a:pt x="5876" y="13021"/>
                    <a:pt x="7200" y="11336"/>
                  </a:cubicBezTo>
                  <a:cubicBezTo>
                    <a:pt x="8524" y="9651"/>
                    <a:pt x="9848" y="8272"/>
                    <a:pt x="11400" y="6894"/>
                  </a:cubicBezTo>
                  <a:cubicBezTo>
                    <a:pt x="12952" y="5515"/>
                    <a:pt x="14731" y="4136"/>
                    <a:pt x="16469" y="2987"/>
                  </a:cubicBezTo>
                  <a:cubicBezTo>
                    <a:pt x="18207" y="1838"/>
                    <a:pt x="19903" y="9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11277262" y="6597645"/>
              <a:ext cx="196192" cy="20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40" fill="norm" stroke="1" extrusionOk="0">
                  <a:moveTo>
                    <a:pt x="20134" y="0"/>
                  </a:moveTo>
                  <a:cubicBezTo>
                    <a:pt x="17115" y="661"/>
                    <a:pt x="14096" y="1322"/>
                    <a:pt x="10844" y="3416"/>
                  </a:cubicBezTo>
                  <a:cubicBezTo>
                    <a:pt x="7593" y="5510"/>
                    <a:pt x="4109" y="9037"/>
                    <a:pt x="2251" y="11351"/>
                  </a:cubicBezTo>
                  <a:cubicBezTo>
                    <a:pt x="393" y="13665"/>
                    <a:pt x="160" y="14767"/>
                    <a:pt x="44" y="15980"/>
                  </a:cubicBezTo>
                  <a:cubicBezTo>
                    <a:pt x="-72" y="17192"/>
                    <a:pt x="-72" y="18514"/>
                    <a:pt x="1554" y="19616"/>
                  </a:cubicBezTo>
                  <a:cubicBezTo>
                    <a:pt x="3180" y="20718"/>
                    <a:pt x="6431" y="21600"/>
                    <a:pt x="10031" y="21269"/>
                  </a:cubicBezTo>
                  <a:cubicBezTo>
                    <a:pt x="13631" y="20939"/>
                    <a:pt x="17580" y="19396"/>
                    <a:pt x="21528" y="17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1257553" y="6686545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1517903" y="6709268"/>
              <a:ext cx="171451" cy="12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7" fill="norm" stroke="1" extrusionOk="0">
                  <a:moveTo>
                    <a:pt x="0" y="463"/>
                  </a:moveTo>
                  <a:cubicBezTo>
                    <a:pt x="1333" y="97"/>
                    <a:pt x="2667" y="-269"/>
                    <a:pt x="4133" y="280"/>
                  </a:cubicBezTo>
                  <a:cubicBezTo>
                    <a:pt x="5600" y="829"/>
                    <a:pt x="7200" y="2294"/>
                    <a:pt x="7333" y="4490"/>
                  </a:cubicBezTo>
                  <a:cubicBezTo>
                    <a:pt x="7467" y="6687"/>
                    <a:pt x="6133" y="9616"/>
                    <a:pt x="5067" y="11812"/>
                  </a:cubicBezTo>
                  <a:cubicBezTo>
                    <a:pt x="4000" y="14009"/>
                    <a:pt x="3200" y="15473"/>
                    <a:pt x="2267" y="16938"/>
                  </a:cubicBezTo>
                  <a:cubicBezTo>
                    <a:pt x="1333" y="18402"/>
                    <a:pt x="267" y="19867"/>
                    <a:pt x="400" y="20599"/>
                  </a:cubicBezTo>
                  <a:cubicBezTo>
                    <a:pt x="533" y="21331"/>
                    <a:pt x="1867" y="21331"/>
                    <a:pt x="5600" y="19684"/>
                  </a:cubicBezTo>
                  <a:cubicBezTo>
                    <a:pt x="9333" y="18036"/>
                    <a:pt x="15467" y="14741"/>
                    <a:pt x="21600" y="1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1632203" y="6693837"/>
              <a:ext cx="209551" cy="8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2" fill="norm" stroke="1" extrusionOk="0">
                  <a:moveTo>
                    <a:pt x="0" y="2727"/>
                  </a:moveTo>
                  <a:cubicBezTo>
                    <a:pt x="873" y="1255"/>
                    <a:pt x="1745" y="-218"/>
                    <a:pt x="3164" y="27"/>
                  </a:cubicBezTo>
                  <a:cubicBezTo>
                    <a:pt x="4582" y="273"/>
                    <a:pt x="6545" y="2237"/>
                    <a:pt x="7418" y="4691"/>
                  </a:cubicBezTo>
                  <a:cubicBezTo>
                    <a:pt x="8291" y="7146"/>
                    <a:pt x="8073" y="10091"/>
                    <a:pt x="7418" y="13037"/>
                  </a:cubicBezTo>
                  <a:cubicBezTo>
                    <a:pt x="6764" y="15982"/>
                    <a:pt x="5673" y="18927"/>
                    <a:pt x="5673" y="20155"/>
                  </a:cubicBezTo>
                  <a:cubicBezTo>
                    <a:pt x="5673" y="21382"/>
                    <a:pt x="6764" y="20891"/>
                    <a:pt x="9600" y="18682"/>
                  </a:cubicBezTo>
                  <a:cubicBezTo>
                    <a:pt x="12436" y="16473"/>
                    <a:pt x="17018" y="12546"/>
                    <a:pt x="21600" y="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323647" y="7909979"/>
              <a:ext cx="74317" cy="8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773" fill="norm" stroke="1" extrusionOk="0">
                  <a:moveTo>
                    <a:pt x="12375" y="2010"/>
                  </a:moveTo>
                  <a:cubicBezTo>
                    <a:pt x="9375" y="1005"/>
                    <a:pt x="6375" y="0"/>
                    <a:pt x="4275" y="1005"/>
                  </a:cubicBezTo>
                  <a:cubicBezTo>
                    <a:pt x="2175" y="2010"/>
                    <a:pt x="975" y="5024"/>
                    <a:pt x="375" y="8540"/>
                  </a:cubicBezTo>
                  <a:cubicBezTo>
                    <a:pt x="-225" y="12056"/>
                    <a:pt x="-225" y="16075"/>
                    <a:pt x="1275" y="18335"/>
                  </a:cubicBezTo>
                  <a:cubicBezTo>
                    <a:pt x="2775" y="20596"/>
                    <a:pt x="5775" y="21098"/>
                    <a:pt x="8475" y="20596"/>
                  </a:cubicBezTo>
                  <a:cubicBezTo>
                    <a:pt x="11175" y="20093"/>
                    <a:pt x="13575" y="18586"/>
                    <a:pt x="15675" y="16577"/>
                  </a:cubicBezTo>
                  <a:cubicBezTo>
                    <a:pt x="17775" y="14568"/>
                    <a:pt x="19575" y="12056"/>
                    <a:pt x="20475" y="9042"/>
                  </a:cubicBezTo>
                  <a:cubicBezTo>
                    <a:pt x="21375" y="6028"/>
                    <a:pt x="21375" y="2512"/>
                    <a:pt x="19575" y="1005"/>
                  </a:cubicBezTo>
                  <a:cubicBezTo>
                    <a:pt x="17775" y="-502"/>
                    <a:pt x="14175" y="0"/>
                    <a:pt x="10575" y="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434130" y="7842245"/>
              <a:ext cx="66524" cy="16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47" fill="norm" stroke="1" extrusionOk="0">
                  <a:moveTo>
                    <a:pt x="964" y="0"/>
                  </a:moveTo>
                  <a:cubicBezTo>
                    <a:pt x="964" y="4860"/>
                    <a:pt x="964" y="9720"/>
                    <a:pt x="964" y="12825"/>
                  </a:cubicBezTo>
                  <a:cubicBezTo>
                    <a:pt x="964" y="15930"/>
                    <a:pt x="964" y="17280"/>
                    <a:pt x="626" y="17280"/>
                  </a:cubicBezTo>
                  <a:cubicBezTo>
                    <a:pt x="289" y="17280"/>
                    <a:pt x="-386" y="15930"/>
                    <a:pt x="289" y="14580"/>
                  </a:cubicBezTo>
                  <a:cubicBezTo>
                    <a:pt x="964" y="13230"/>
                    <a:pt x="2989" y="11880"/>
                    <a:pt x="5689" y="11070"/>
                  </a:cubicBezTo>
                  <a:cubicBezTo>
                    <a:pt x="8389" y="10260"/>
                    <a:pt x="11764" y="9990"/>
                    <a:pt x="14802" y="11205"/>
                  </a:cubicBezTo>
                  <a:cubicBezTo>
                    <a:pt x="17839" y="12420"/>
                    <a:pt x="20539" y="15120"/>
                    <a:pt x="20539" y="17010"/>
                  </a:cubicBezTo>
                  <a:cubicBezTo>
                    <a:pt x="20539" y="18900"/>
                    <a:pt x="17839" y="19980"/>
                    <a:pt x="14802" y="20655"/>
                  </a:cubicBezTo>
                  <a:cubicBezTo>
                    <a:pt x="11764" y="21330"/>
                    <a:pt x="8389" y="21600"/>
                    <a:pt x="6702" y="21060"/>
                  </a:cubicBezTo>
                  <a:cubicBezTo>
                    <a:pt x="5014" y="20520"/>
                    <a:pt x="5014" y="19170"/>
                    <a:pt x="7714" y="17820"/>
                  </a:cubicBezTo>
                  <a:cubicBezTo>
                    <a:pt x="10414" y="16470"/>
                    <a:pt x="15814" y="15120"/>
                    <a:pt x="21214" y="1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532403" y="7902289"/>
              <a:ext cx="80794" cy="14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483" fill="norm" stroke="1" extrusionOk="0">
                  <a:moveTo>
                    <a:pt x="17385" y="518"/>
                  </a:moveTo>
                  <a:cubicBezTo>
                    <a:pt x="14751" y="201"/>
                    <a:pt x="12117" y="-117"/>
                    <a:pt x="9483" y="42"/>
                  </a:cubicBezTo>
                  <a:cubicBezTo>
                    <a:pt x="6849" y="201"/>
                    <a:pt x="4215" y="836"/>
                    <a:pt x="2898" y="1948"/>
                  </a:cubicBezTo>
                  <a:cubicBezTo>
                    <a:pt x="1580" y="3059"/>
                    <a:pt x="1580" y="4648"/>
                    <a:pt x="2898" y="5759"/>
                  </a:cubicBezTo>
                  <a:cubicBezTo>
                    <a:pt x="4215" y="6871"/>
                    <a:pt x="6849" y="7507"/>
                    <a:pt x="9483" y="7983"/>
                  </a:cubicBezTo>
                  <a:cubicBezTo>
                    <a:pt x="12117" y="8459"/>
                    <a:pt x="14751" y="8777"/>
                    <a:pt x="17122" y="9412"/>
                  </a:cubicBezTo>
                  <a:cubicBezTo>
                    <a:pt x="19493" y="10048"/>
                    <a:pt x="21600" y="11001"/>
                    <a:pt x="18702" y="13065"/>
                  </a:cubicBezTo>
                  <a:cubicBezTo>
                    <a:pt x="15805" y="15130"/>
                    <a:pt x="7902" y="18307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1" name="Drawing"/>
          <p:cNvGrpSpPr/>
          <p:nvPr/>
        </p:nvGrpSpPr>
        <p:grpSpPr>
          <a:xfrm>
            <a:off x="1606550" y="2199216"/>
            <a:ext cx="11334750" cy="6547178"/>
            <a:chOff x="0" y="0"/>
            <a:chExt cx="11334749" cy="6547177"/>
          </a:xfrm>
        </p:grpSpPr>
        <p:sp>
          <p:nvSpPr>
            <p:cNvPr id="3305" name="Line"/>
            <p:cNvSpPr/>
            <p:nvPr/>
          </p:nvSpPr>
          <p:spPr>
            <a:xfrm>
              <a:off x="247650" y="251883"/>
              <a:ext cx="2885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0" y="0"/>
                  </a:moveTo>
                  <a:cubicBezTo>
                    <a:pt x="4629" y="2800"/>
                    <a:pt x="9257" y="5600"/>
                    <a:pt x="13114" y="8950"/>
                  </a:cubicBezTo>
                  <a:cubicBezTo>
                    <a:pt x="16971" y="12300"/>
                    <a:pt x="20057" y="16200"/>
                    <a:pt x="20829" y="18400"/>
                  </a:cubicBezTo>
                  <a:cubicBezTo>
                    <a:pt x="21600" y="20600"/>
                    <a:pt x="20057" y="2110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0" y="175683"/>
              <a:ext cx="5715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600"/>
                    <a:pt x="0" y="19600"/>
                    <a:pt x="240" y="18900"/>
                  </a:cubicBezTo>
                  <a:cubicBezTo>
                    <a:pt x="480" y="18200"/>
                    <a:pt x="960" y="17800"/>
                    <a:pt x="2680" y="16000"/>
                  </a:cubicBezTo>
                  <a:cubicBezTo>
                    <a:pt x="4400" y="14200"/>
                    <a:pt x="7360" y="11000"/>
                    <a:pt x="10280" y="8200"/>
                  </a:cubicBezTo>
                  <a:cubicBezTo>
                    <a:pt x="13200" y="5400"/>
                    <a:pt x="16080" y="3000"/>
                    <a:pt x="17960" y="1700"/>
                  </a:cubicBezTo>
                  <a:cubicBezTo>
                    <a:pt x="19840" y="400"/>
                    <a:pt x="20720" y="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488950" y="444307"/>
              <a:ext cx="196850" cy="18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4341"/>
                  </a:moveTo>
                  <a:cubicBezTo>
                    <a:pt x="3948" y="10943"/>
                    <a:pt x="7897" y="7545"/>
                    <a:pt x="9987" y="5118"/>
                  </a:cubicBezTo>
                  <a:cubicBezTo>
                    <a:pt x="12077" y="2691"/>
                    <a:pt x="12310" y="1235"/>
                    <a:pt x="11845" y="507"/>
                  </a:cubicBezTo>
                  <a:cubicBezTo>
                    <a:pt x="11381" y="-221"/>
                    <a:pt x="10219" y="-221"/>
                    <a:pt x="8594" y="871"/>
                  </a:cubicBezTo>
                  <a:cubicBezTo>
                    <a:pt x="6968" y="1963"/>
                    <a:pt x="4877" y="4148"/>
                    <a:pt x="3368" y="7424"/>
                  </a:cubicBezTo>
                  <a:cubicBezTo>
                    <a:pt x="1858" y="10700"/>
                    <a:pt x="929" y="15069"/>
                    <a:pt x="2206" y="17739"/>
                  </a:cubicBezTo>
                  <a:cubicBezTo>
                    <a:pt x="3484" y="20408"/>
                    <a:pt x="6968" y="21379"/>
                    <a:pt x="10568" y="21258"/>
                  </a:cubicBezTo>
                  <a:cubicBezTo>
                    <a:pt x="14168" y="21136"/>
                    <a:pt x="17884" y="19923"/>
                    <a:pt x="21600" y="18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714308" y="405225"/>
              <a:ext cx="125006" cy="2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278" fill="norm" stroke="1" extrusionOk="0">
                  <a:moveTo>
                    <a:pt x="15165" y="1121"/>
                  </a:moveTo>
                  <a:cubicBezTo>
                    <a:pt x="13423" y="516"/>
                    <a:pt x="11682" y="-90"/>
                    <a:pt x="9069" y="11"/>
                  </a:cubicBezTo>
                  <a:cubicBezTo>
                    <a:pt x="6456" y="112"/>
                    <a:pt x="2972" y="919"/>
                    <a:pt x="1230" y="1828"/>
                  </a:cubicBezTo>
                  <a:cubicBezTo>
                    <a:pt x="-512" y="2736"/>
                    <a:pt x="-512" y="3746"/>
                    <a:pt x="1927" y="5260"/>
                  </a:cubicBezTo>
                  <a:cubicBezTo>
                    <a:pt x="4365" y="6774"/>
                    <a:pt x="9243" y="8792"/>
                    <a:pt x="13075" y="11114"/>
                  </a:cubicBezTo>
                  <a:cubicBezTo>
                    <a:pt x="16907" y="13435"/>
                    <a:pt x="19694" y="16060"/>
                    <a:pt x="20391" y="17775"/>
                  </a:cubicBezTo>
                  <a:cubicBezTo>
                    <a:pt x="21088" y="19491"/>
                    <a:pt x="19694" y="20299"/>
                    <a:pt x="17953" y="20803"/>
                  </a:cubicBezTo>
                  <a:cubicBezTo>
                    <a:pt x="16211" y="21308"/>
                    <a:pt x="14120" y="21510"/>
                    <a:pt x="12727" y="20904"/>
                  </a:cubicBezTo>
                  <a:cubicBezTo>
                    <a:pt x="11333" y="20299"/>
                    <a:pt x="10636" y="18886"/>
                    <a:pt x="9940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966724" y="118533"/>
              <a:ext cx="112777" cy="45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24" fill="norm" stroke="1" extrusionOk="0">
                  <a:moveTo>
                    <a:pt x="6912" y="0"/>
                  </a:moveTo>
                  <a:cubicBezTo>
                    <a:pt x="6112" y="2959"/>
                    <a:pt x="5312" y="5918"/>
                    <a:pt x="4112" y="9173"/>
                  </a:cubicBezTo>
                  <a:cubicBezTo>
                    <a:pt x="2912" y="12427"/>
                    <a:pt x="1312" y="15978"/>
                    <a:pt x="512" y="18000"/>
                  </a:cubicBezTo>
                  <a:cubicBezTo>
                    <a:pt x="-288" y="20022"/>
                    <a:pt x="-288" y="20515"/>
                    <a:pt x="1512" y="20910"/>
                  </a:cubicBezTo>
                  <a:cubicBezTo>
                    <a:pt x="3312" y="21304"/>
                    <a:pt x="6912" y="21600"/>
                    <a:pt x="10512" y="21304"/>
                  </a:cubicBezTo>
                  <a:cubicBezTo>
                    <a:pt x="14112" y="21008"/>
                    <a:pt x="17712" y="20121"/>
                    <a:pt x="21312" y="19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927100" y="386477"/>
              <a:ext cx="285750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4320" y="12452"/>
                    <a:pt x="8640" y="4676"/>
                    <a:pt x="12240" y="1652"/>
                  </a:cubicBezTo>
                  <a:cubicBezTo>
                    <a:pt x="15840" y="-1372"/>
                    <a:pt x="18720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254000" y="785283"/>
              <a:ext cx="6159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0" y="18514"/>
                    <a:pt x="3860" y="15429"/>
                    <a:pt x="6161" y="12343"/>
                  </a:cubicBezTo>
                  <a:cubicBezTo>
                    <a:pt x="8462" y="9257"/>
                    <a:pt x="11134" y="6171"/>
                    <a:pt x="13769" y="4114"/>
                  </a:cubicBezTo>
                  <a:cubicBezTo>
                    <a:pt x="16404" y="2057"/>
                    <a:pt x="1900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654721" y="734483"/>
              <a:ext cx="494630" cy="16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72" fill="norm" stroke="1" extrusionOk="0">
                  <a:moveTo>
                    <a:pt x="1350" y="21060"/>
                  </a:moveTo>
                  <a:cubicBezTo>
                    <a:pt x="614" y="21330"/>
                    <a:pt x="-121" y="21600"/>
                    <a:pt x="17" y="21060"/>
                  </a:cubicBezTo>
                  <a:cubicBezTo>
                    <a:pt x="155" y="20520"/>
                    <a:pt x="1166" y="19170"/>
                    <a:pt x="3510" y="16470"/>
                  </a:cubicBezTo>
                  <a:cubicBezTo>
                    <a:pt x="5853" y="13770"/>
                    <a:pt x="9530" y="9720"/>
                    <a:pt x="12747" y="6750"/>
                  </a:cubicBezTo>
                  <a:cubicBezTo>
                    <a:pt x="15964" y="3780"/>
                    <a:pt x="18722" y="189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530350" y="347133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1543050" y="53763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2702897" y="105562"/>
              <a:ext cx="273137" cy="43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60" fill="norm" stroke="1" extrusionOk="0">
                  <a:moveTo>
                    <a:pt x="672" y="3159"/>
                  </a:moveTo>
                  <a:cubicBezTo>
                    <a:pt x="838" y="2426"/>
                    <a:pt x="1004" y="1692"/>
                    <a:pt x="1253" y="1062"/>
                  </a:cubicBezTo>
                  <a:cubicBezTo>
                    <a:pt x="1503" y="433"/>
                    <a:pt x="1835" y="-91"/>
                    <a:pt x="2167" y="14"/>
                  </a:cubicBezTo>
                  <a:cubicBezTo>
                    <a:pt x="2499" y="119"/>
                    <a:pt x="2832" y="853"/>
                    <a:pt x="3164" y="3159"/>
                  </a:cubicBezTo>
                  <a:cubicBezTo>
                    <a:pt x="3496" y="5466"/>
                    <a:pt x="3829" y="9346"/>
                    <a:pt x="3995" y="12439"/>
                  </a:cubicBezTo>
                  <a:cubicBezTo>
                    <a:pt x="4161" y="15532"/>
                    <a:pt x="4161" y="17839"/>
                    <a:pt x="4078" y="19307"/>
                  </a:cubicBezTo>
                  <a:cubicBezTo>
                    <a:pt x="3995" y="20775"/>
                    <a:pt x="3829" y="21404"/>
                    <a:pt x="3579" y="21457"/>
                  </a:cubicBezTo>
                  <a:cubicBezTo>
                    <a:pt x="3330" y="21509"/>
                    <a:pt x="2998" y="20985"/>
                    <a:pt x="2416" y="19884"/>
                  </a:cubicBezTo>
                  <a:cubicBezTo>
                    <a:pt x="1835" y="18783"/>
                    <a:pt x="1004" y="17105"/>
                    <a:pt x="506" y="15899"/>
                  </a:cubicBezTo>
                  <a:cubicBezTo>
                    <a:pt x="7" y="14693"/>
                    <a:pt x="-159" y="13959"/>
                    <a:pt x="173" y="13540"/>
                  </a:cubicBezTo>
                  <a:cubicBezTo>
                    <a:pt x="506" y="13121"/>
                    <a:pt x="1336" y="13016"/>
                    <a:pt x="3746" y="12072"/>
                  </a:cubicBezTo>
                  <a:cubicBezTo>
                    <a:pt x="6155" y="11128"/>
                    <a:pt x="10143" y="9346"/>
                    <a:pt x="13299" y="7616"/>
                  </a:cubicBezTo>
                  <a:cubicBezTo>
                    <a:pt x="16456" y="5886"/>
                    <a:pt x="18783" y="4208"/>
                    <a:pt x="20029" y="3055"/>
                  </a:cubicBezTo>
                  <a:cubicBezTo>
                    <a:pt x="21275" y="1901"/>
                    <a:pt x="21441" y="1272"/>
                    <a:pt x="21441" y="1325"/>
                  </a:cubicBezTo>
                  <a:cubicBezTo>
                    <a:pt x="21441" y="1377"/>
                    <a:pt x="21275" y="2111"/>
                    <a:pt x="20859" y="4260"/>
                  </a:cubicBezTo>
                  <a:cubicBezTo>
                    <a:pt x="20444" y="6410"/>
                    <a:pt x="19779" y="9975"/>
                    <a:pt x="19447" y="12806"/>
                  </a:cubicBezTo>
                  <a:cubicBezTo>
                    <a:pt x="19115" y="15637"/>
                    <a:pt x="19115" y="17734"/>
                    <a:pt x="19447" y="18992"/>
                  </a:cubicBezTo>
                  <a:cubicBezTo>
                    <a:pt x="19779" y="20251"/>
                    <a:pt x="20444" y="20670"/>
                    <a:pt x="21109" y="21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Shape"/>
            <p:cNvSpPr/>
            <p:nvPr/>
          </p:nvSpPr>
          <p:spPr>
            <a:xfrm>
              <a:off x="3040452" y="429683"/>
              <a:ext cx="79127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353" fill="norm" stroke="1" extrusionOk="0">
                  <a:moveTo>
                    <a:pt x="8405" y="0"/>
                  </a:moveTo>
                  <a:cubicBezTo>
                    <a:pt x="5705" y="1108"/>
                    <a:pt x="3005" y="2215"/>
                    <a:pt x="1385" y="5262"/>
                  </a:cubicBezTo>
                  <a:cubicBezTo>
                    <a:pt x="-235" y="8308"/>
                    <a:pt x="-775" y="13292"/>
                    <a:pt x="1655" y="16615"/>
                  </a:cubicBezTo>
                  <a:cubicBezTo>
                    <a:pt x="4085" y="19938"/>
                    <a:pt x="9485" y="21600"/>
                    <a:pt x="12995" y="21323"/>
                  </a:cubicBezTo>
                  <a:cubicBezTo>
                    <a:pt x="16505" y="21046"/>
                    <a:pt x="18125" y="18831"/>
                    <a:pt x="19205" y="16338"/>
                  </a:cubicBezTo>
                  <a:cubicBezTo>
                    <a:pt x="20285" y="13846"/>
                    <a:pt x="20825" y="11077"/>
                    <a:pt x="18935" y="8308"/>
                  </a:cubicBezTo>
                  <a:cubicBezTo>
                    <a:pt x="17045" y="5538"/>
                    <a:pt x="12725" y="2769"/>
                    <a:pt x="8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238500" y="251883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3238500" y="423333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3657600" y="123222"/>
              <a:ext cx="304800" cy="3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98"/>
                  </a:moveTo>
                  <a:cubicBezTo>
                    <a:pt x="750" y="-27"/>
                    <a:pt x="1500" y="-152"/>
                    <a:pt x="3000" y="535"/>
                  </a:cubicBezTo>
                  <a:cubicBezTo>
                    <a:pt x="4500" y="1221"/>
                    <a:pt x="6750" y="2720"/>
                    <a:pt x="9600" y="5279"/>
                  </a:cubicBezTo>
                  <a:cubicBezTo>
                    <a:pt x="12450" y="7839"/>
                    <a:pt x="15900" y="11460"/>
                    <a:pt x="18000" y="14331"/>
                  </a:cubicBezTo>
                  <a:cubicBezTo>
                    <a:pt x="20100" y="17203"/>
                    <a:pt x="20850" y="19325"/>
                    <a:pt x="21600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3746500" y="42333"/>
              <a:ext cx="196850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48" y="1980"/>
                    <a:pt x="15097" y="3960"/>
                    <a:pt x="11729" y="6435"/>
                  </a:cubicBezTo>
                  <a:cubicBezTo>
                    <a:pt x="8361" y="8910"/>
                    <a:pt x="4877" y="11880"/>
                    <a:pt x="2903" y="14490"/>
                  </a:cubicBezTo>
                  <a:cubicBezTo>
                    <a:pt x="929" y="17100"/>
                    <a:pt x="465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406899" y="29633"/>
              <a:ext cx="889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300"/>
                    <a:pt x="13371" y="2600"/>
                    <a:pt x="10543" y="5000"/>
                  </a:cubicBezTo>
                  <a:cubicBezTo>
                    <a:pt x="7714" y="7400"/>
                    <a:pt x="6171" y="10900"/>
                    <a:pt x="4629" y="13850"/>
                  </a:cubicBezTo>
                  <a:cubicBezTo>
                    <a:pt x="3086" y="16800"/>
                    <a:pt x="1543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222750" y="518583"/>
              <a:ext cx="514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89" y="17280"/>
                    <a:pt x="1778" y="12960"/>
                    <a:pt x="4044" y="9720"/>
                  </a:cubicBezTo>
                  <a:cubicBezTo>
                    <a:pt x="6311" y="6480"/>
                    <a:pt x="9956" y="4320"/>
                    <a:pt x="13111" y="2880"/>
                  </a:cubicBezTo>
                  <a:cubicBezTo>
                    <a:pt x="16267" y="1440"/>
                    <a:pt x="1893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4997450" y="20529"/>
              <a:ext cx="152400" cy="29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957"/>
                  </a:moveTo>
                  <a:cubicBezTo>
                    <a:pt x="300" y="1731"/>
                    <a:pt x="600" y="506"/>
                    <a:pt x="1350" y="123"/>
                  </a:cubicBezTo>
                  <a:cubicBezTo>
                    <a:pt x="2100" y="-260"/>
                    <a:pt x="3300" y="200"/>
                    <a:pt x="5550" y="2268"/>
                  </a:cubicBezTo>
                  <a:cubicBezTo>
                    <a:pt x="7800" y="4336"/>
                    <a:pt x="11100" y="8012"/>
                    <a:pt x="13950" y="11459"/>
                  </a:cubicBezTo>
                  <a:cubicBezTo>
                    <a:pt x="16800" y="14906"/>
                    <a:pt x="19200" y="18123"/>
                    <a:pt x="2160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5086350" y="61383"/>
              <a:ext cx="24670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492" y="1108"/>
                  </a:moveTo>
                  <a:cubicBezTo>
                    <a:pt x="21046" y="554"/>
                    <a:pt x="21600" y="0"/>
                    <a:pt x="21508" y="0"/>
                  </a:cubicBezTo>
                  <a:cubicBezTo>
                    <a:pt x="21415" y="0"/>
                    <a:pt x="20677" y="554"/>
                    <a:pt x="18554" y="2215"/>
                  </a:cubicBezTo>
                  <a:cubicBezTo>
                    <a:pt x="16431" y="3877"/>
                    <a:pt x="12923" y="6646"/>
                    <a:pt x="10154" y="9277"/>
                  </a:cubicBezTo>
                  <a:cubicBezTo>
                    <a:pt x="7385" y="11908"/>
                    <a:pt x="5354" y="14400"/>
                    <a:pt x="3785" y="16431"/>
                  </a:cubicBezTo>
                  <a:cubicBezTo>
                    <a:pt x="2215" y="18462"/>
                    <a:pt x="1108" y="200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6369050" y="289983"/>
              <a:ext cx="177800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0"/>
                  </a:moveTo>
                  <a:cubicBezTo>
                    <a:pt x="1543" y="1984"/>
                    <a:pt x="3086" y="3967"/>
                    <a:pt x="5014" y="7163"/>
                  </a:cubicBezTo>
                  <a:cubicBezTo>
                    <a:pt x="6943" y="10359"/>
                    <a:pt x="9257" y="14767"/>
                    <a:pt x="10800" y="17522"/>
                  </a:cubicBezTo>
                  <a:cubicBezTo>
                    <a:pt x="12343" y="20278"/>
                    <a:pt x="13114" y="21380"/>
                    <a:pt x="13886" y="21490"/>
                  </a:cubicBezTo>
                  <a:cubicBezTo>
                    <a:pt x="14657" y="21600"/>
                    <a:pt x="15429" y="20718"/>
                    <a:pt x="16329" y="18073"/>
                  </a:cubicBezTo>
                  <a:cubicBezTo>
                    <a:pt x="17229" y="15429"/>
                    <a:pt x="18257" y="11020"/>
                    <a:pt x="19157" y="8376"/>
                  </a:cubicBezTo>
                  <a:cubicBezTo>
                    <a:pt x="20057" y="5731"/>
                    <a:pt x="20829" y="4849"/>
                    <a:pt x="21600" y="3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6685440" y="234387"/>
              <a:ext cx="117254" cy="27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2" h="21477" fill="norm" stroke="1" extrusionOk="0">
                  <a:moveTo>
                    <a:pt x="18549" y="2389"/>
                  </a:moveTo>
                  <a:cubicBezTo>
                    <a:pt x="18549" y="1551"/>
                    <a:pt x="18549" y="714"/>
                    <a:pt x="17289" y="296"/>
                  </a:cubicBezTo>
                  <a:cubicBezTo>
                    <a:pt x="16029" y="-123"/>
                    <a:pt x="13509" y="-123"/>
                    <a:pt x="10629" y="463"/>
                  </a:cubicBezTo>
                  <a:cubicBezTo>
                    <a:pt x="7749" y="1049"/>
                    <a:pt x="4509" y="2221"/>
                    <a:pt x="2349" y="3812"/>
                  </a:cubicBezTo>
                  <a:cubicBezTo>
                    <a:pt x="189" y="5403"/>
                    <a:pt x="-891" y="7412"/>
                    <a:pt x="909" y="9170"/>
                  </a:cubicBezTo>
                  <a:cubicBezTo>
                    <a:pt x="2709" y="10928"/>
                    <a:pt x="7389" y="12435"/>
                    <a:pt x="10809" y="13440"/>
                  </a:cubicBezTo>
                  <a:cubicBezTo>
                    <a:pt x="14229" y="14444"/>
                    <a:pt x="16389" y="14947"/>
                    <a:pt x="18009" y="15533"/>
                  </a:cubicBezTo>
                  <a:cubicBezTo>
                    <a:pt x="19629" y="16119"/>
                    <a:pt x="20709" y="16789"/>
                    <a:pt x="19269" y="17793"/>
                  </a:cubicBezTo>
                  <a:cubicBezTo>
                    <a:pt x="17829" y="18798"/>
                    <a:pt x="13869" y="20137"/>
                    <a:pt x="9909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6896100" y="42968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8027250" y="0"/>
              <a:ext cx="278125" cy="44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17" fill="norm" stroke="1" extrusionOk="0">
                  <a:moveTo>
                    <a:pt x="6316" y="1426"/>
                  </a:moveTo>
                  <a:cubicBezTo>
                    <a:pt x="6807" y="713"/>
                    <a:pt x="7298" y="0"/>
                    <a:pt x="7625" y="0"/>
                  </a:cubicBezTo>
                  <a:cubicBezTo>
                    <a:pt x="7952" y="0"/>
                    <a:pt x="8116" y="713"/>
                    <a:pt x="7952" y="2700"/>
                  </a:cubicBezTo>
                  <a:cubicBezTo>
                    <a:pt x="7789" y="4687"/>
                    <a:pt x="7298" y="7947"/>
                    <a:pt x="6561" y="11106"/>
                  </a:cubicBezTo>
                  <a:cubicBezTo>
                    <a:pt x="5825" y="14264"/>
                    <a:pt x="4843" y="17321"/>
                    <a:pt x="4189" y="19104"/>
                  </a:cubicBezTo>
                  <a:cubicBezTo>
                    <a:pt x="3534" y="20887"/>
                    <a:pt x="3207" y="21396"/>
                    <a:pt x="2716" y="21498"/>
                  </a:cubicBezTo>
                  <a:cubicBezTo>
                    <a:pt x="2225" y="21600"/>
                    <a:pt x="1570" y="21294"/>
                    <a:pt x="1079" y="20275"/>
                  </a:cubicBezTo>
                  <a:cubicBezTo>
                    <a:pt x="589" y="19257"/>
                    <a:pt x="261" y="17525"/>
                    <a:pt x="98" y="16251"/>
                  </a:cubicBezTo>
                  <a:cubicBezTo>
                    <a:pt x="-66" y="14977"/>
                    <a:pt x="-66" y="14162"/>
                    <a:pt x="425" y="13755"/>
                  </a:cubicBezTo>
                  <a:cubicBezTo>
                    <a:pt x="916" y="13347"/>
                    <a:pt x="1898" y="13347"/>
                    <a:pt x="4270" y="13042"/>
                  </a:cubicBezTo>
                  <a:cubicBezTo>
                    <a:pt x="6643" y="12736"/>
                    <a:pt x="10407" y="12125"/>
                    <a:pt x="13270" y="10698"/>
                  </a:cubicBezTo>
                  <a:cubicBezTo>
                    <a:pt x="16134" y="9272"/>
                    <a:pt x="18098" y="7030"/>
                    <a:pt x="19243" y="5655"/>
                  </a:cubicBezTo>
                  <a:cubicBezTo>
                    <a:pt x="20389" y="4279"/>
                    <a:pt x="20716" y="3770"/>
                    <a:pt x="20961" y="3057"/>
                  </a:cubicBezTo>
                  <a:cubicBezTo>
                    <a:pt x="21207" y="2343"/>
                    <a:pt x="21370" y="1426"/>
                    <a:pt x="21452" y="1274"/>
                  </a:cubicBezTo>
                  <a:cubicBezTo>
                    <a:pt x="21534" y="1121"/>
                    <a:pt x="21534" y="1732"/>
                    <a:pt x="21289" y="3719"/>
                  </a:cubicBezTo>
                  <a:cubicBezTo>
                    <a:pt x="21043" y="5706"/>
                    <a:pt x="20552" y="9068"/>
                    <a:pt x="20143" y="12175"/>
                  </a:cubicBezTo>
                  <a:cubicBezTo>
                    <a:pt x="19734" y="15283"/>
                    <a:pt x="19407" y="18136"/>
                    <a:pt x="19079" y="20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8426449" y="334433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371"/>
                    <a:pt x="21600" y="2743"/>
                    <a:pt x="21600" y="6343"/>
                  </a:cubicBezTo>
                  <a:cubicBezTo>
                    <a:pt x="21600" y="9943"/>
                    <a:pt x="10800" y="15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8661400" y="137583"/>
              <a:ext cx="31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700"/>
                    <a:pt x="10080" y="5400"/>
                    <a:pt x="6480" y="9000"/>
                  </a:cubicBezTo>
                  <a:cubicBezTo>
                    <a:pt x="2880" y="12600"/>
                    <a:pt x="144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8648700" y="34713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8953499" y="131233"/>
              <a:ext cx="15451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1751" y="1098"/>
                    <a:pt x="3503" y="2197"/>
                    <a:pt x="6130" y="4454"/>
                  </a:cubicBezTo>
                  <a:cubicBezTo>
                    <a:pt x="8757" y="6712"/>
                    <a:pt x="12259" y="10129"/>
                    <a:pt x="15032" y="12875"/>
                  </a:cubicBezTo>
                  <a:cubicBezTo>
                    <a:pt x="17805" y="15620"/>
                    <a:pt x="19849" y="17695"/>
                    <a:pt x="20724" y="19037"/>
                  </a:cubicBezTo>
                  <a:cubicBezTo>
                    <a:pt x="21600" y="20380"/>
                    <a:pt x="21308" y="20990"/>
                    <a:pt x="210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8909050" y="188383"/>
              <a:ext cx="2032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448"/>
                    <a:pt x="13500" y="4896"/>
                    <a:pt x="9900" y="8496"/>
                  </a:cubicBezTo>
                  <a:cubicBezTo>
                    <a:pt x="6300" y="12096"/>
                    <a:pt x="3150" y="168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9601199" y="118533"/>
              <a:ext cx="444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05"/>
                    <a:pt x="21600" y="6610"/>
                    <a:pt x="18000" y="10210"/>
                  </a:cubicBezTo>
                  <a:cubicBezTo>
                    <a:pt x="14400" y="13810"/>
                    <a:pt x="7200" y="17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9411716" y="556683"/>
              <a:ext cx="449835" cy="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609" fill="norm" stroke="1" extrusionOk="0">
                  <a:moveTo>
                    <a:pt x="2081" y="8100"/>
                  </a:moveTo>
                  <a:cubicBezTo>
                    <a:pt x="1066" y="10800"/>
                    <a:pt x="52" y="13500"/>
                    <a:pt x="2" y="16200"/>
                  </a:cubicBezTo>
                  <a:cubicBezTo>
                    <a:pt x="-49" y="18900"/>
                    <a:pt x="864" y="21600"/>
                    <a:pt x="2892" y="20250"/>
                  </a:cubicBezTo>
                  <a:cubicBezTo>
                    <a:pt x="4920" y="18900"/>
                    <a:pt x="8064" y="13500"/>
                    <a:pt x="11359" y="9450"/>
                  </a:cubicBezTo>
                  <a:cubicBezTo>
                    <a:pt x="14655" y="5400"/>
                    <a:pt x="18103" y="2700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9452992" y="74083"/>
              <a:ext cx="478408" cy="79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32" fill="norm" stroke="1" extrusionOk="0">
                  <a:moveTo>
                    <a:pt x="21507" y="0"/>
                  </a:moveTo>
                  <a:cubicBezTo>
                    <a:pt x="19889" y="912"/>
                    <a:pt x="18272" y="1824"/>
                    <a:pt x="16607" y="3135"/>
                  </a:cubicBezTo>
                  <a:cubicBezTo>
                    <a:pt x="14941" y="4445"/>
                    <a:pt x="13229" y="6155"/>
                    <a:pt x="11563" y="7836"/>
                  </a:cubicBezTo>
                  <a:cubicBezTo>
                    <a:pt x="9898" y="9518"/>
                    <a:pt x="8281" y="11170"/>
                    <a:pt x="6663" y="12880"/>
                  </a:cubicBezTo>
                  <a:cubicBezTo>
                    <a:pt x="5045" y="14590"/>
                    <a:pt x="3428" y="16357"/>
                    <a:pt x="2333" y="17668"/>
                  </a:cubicBezTo>
                  <a:cubicBezTo>
                    <a:pt x="1239" y="18978"/>
                    <a:pt x="668" y="19833"/>
                    <a:pt x="335" y="20432"/>
                  </a:cubicBezTo>
                  <a:cubicBezTo>
                    <a:pt x="2" y="21030"/>
                    <a:pt x="-93" y="21372"/>
                    <a:pt x="97" y="21486"/>
                  </a:cubicBezTo>
                  <a:cubicBezTo>
                    <a:pt x="288" y="21600"/>
                    <a:pt x="763" y="21486"/>
                    <a:pt x="1239" y="21315"/>
                  </a:cubicBezTo>
                  <a:cubicBezTo>
                    <a:pt x="1715" y="21144"/>
                    <a:pt x="2191" y="20916"/>
                    <a:pt x="2666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185400" y="169333"/>
              <a:ext cx="1841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5236"/>
                    <a:pt x="7448" y="10473"/>
                    <a:pt x="10179" y="14073"/>
                  </a:cubicBezTo>
                  <a:cubicBezTo>
                    <a:pt x="12910" y="17673"/>
                    <a:pt x="14648" y="19636"/>
                    <a:pt x="16386" y="20618"/>
                  </a:cubicBezTo>
                  <a:cubicBezTo>
                    <a:pt x="18124" y="21600"/>
                    <a:pt x="19862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0231551" y="245533"/>
              <a:ext cx="258650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459" y="0"/>
                  </a:moveTo>
                  <a:cubicBezTo>
                    <a:pt x="18122" y="2160"/>
                    <a:pt x="14786" y="4320"/>
                    <a:pt x="11537" y="6994"/>
                  </a:cubicBezTo>
                  <a:cubicBezTo>
                    <a:pt x="8288" y="9669"/>
                    <a:pt x="5127" y="12857"/>
                    <a:pt x="3108" y="15171"/>
                  </a:cubicBezTo>
                  <a:cubicBezTo>
                    <a:pt x="1088" y="17486"/>
                    <a:pt x="210" y="18926"/>
                    <a:pt x="35" y="19851"/>
                  </a:cubicBezTo>
                  <a:cubicBezTo>
                    <a:pt x="-141" y="20777"/>
                    <a:pt x="386" y="21189"/>
                    <a:pt x="9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257300" y="1579033"/>
              <a:ext cx="6985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637"/>
                    <a:pt x="6545" y="9275"/>
                    <a:pt x="8836" y="12692"/>
                  </a:cubicBezTo>
                  <a:cubicBezTo>
                    <a:pt x="11127" y="16108"/>
                    <a:pt x="12436" y="18305"/>
                    <a:pt x="14400" y="19586"/>
                  </a:cubicBezTo>
                  <a:cubicBezTo>
                    <a:pt x="16364" y="20868"/>
                    <a:pt x="18982" y="2123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454150" y="1830105"/>
              <a:ext cx="49094" cy="2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19354" fill="norm" stroke="1" extrusionOk="0">
                  <a:moveTo>
                    <a:pt x="2700" y="17252"/>
                  </a:moveTo>
                  <a:cubicBezTo>
                    <a:pt x="7200" y="18913"/>
                    <a:pt x="11700" y="20575"/>
                    <a:pt x="15300" y="18083"/>
                  </a:cubicBezTo>
                  <a:cubicBezTo>
                    <a:pt x="18900" y="15590"/>
                    <a:pt x="21600" y="8944"/>
                    <a:pt x="20700" y="4790"/>
                  </a:cubicBezTo>
                  <a:cubicBezTo>
                    <a:pt x="19800" y="637"/>
                    <a:pt x="15300" y="-1025"/>
                    <a:pt x="11250" y="637"/>
                  </a:cubicBezTo>
                  <a:cubicBezTo>
                    <a:pt x="7200" y="2298"/>
                    <a:pt x="3600" y="7283"/>
                    <a:pt x="0" y="12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926415" y="1498499"/>
              <a:ext cx="213536" cy="373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74" fill="norm" stroke="1" extrusionOk="0">
                  <a:moveTo>
                    <a:pt x="12469" y="3505"/>
                  </a:moveTo>
                  <a:cubicBezTo>
                    <a:pt x="12681" y="2902"/>
                    <a:pt x="12892" y="2298"/>
                    <a:pt x="12998" y="1695"/>
                  </a:cubicBezTo>
                  <a:cubicBezTo>
                    <a:pt x="13104" y="1092"/>
                    <a:pt x="13104" y="488"/>
                    <a:pt x="12363" y="187"/>
                  </a:cubicBezTo>
                  <a:cubicBezTo>
                    <a:pt x="11622" y="-115"/>
                    <a:pt x="10139" y="-115"/>
                    <a:pt x="8445" y="669"/>
                  </a:cubicBezTo>
                  <a:cubicBezTo>
                    <a:pt x="6751" y="1454"/>
                    <a:pt x="4845" y="3022"/>
                    <a:pt x="3257" y="5858"/>
                  </a:cubicBezTo>
                  <a:cubicBezTo>
                    <a:pt x="1669" y="8694"/>
                    <a:pt x="398" y="12797"/>
                    <a:pt x="81" y="15451"/>
                  </a:cubicBezTo>
                  <a:cubicBezTo>
                    <a:pt x="-237" y="18106"/>
                    <a:pt x="398" y="19313"/>
                    <a:pt x="1669" y="20158"/>
                  </a:cubicBezTo>
                  <a:cubicBezTo>
                    <a:pt x="2939" y="21002"/>
                    <a:pt x="4845" y="21485"/>
                    <a:pt x="8234" y="21183"/>
                  </a:cubicBezTo>
                  <a:cubicBezTo>
                    <a:pt x="11622" y="20882"/>
                    <a:pt x="16492" y="19796"/>
                    <a:pt x="21363" y="18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2173406" y="1701810"/>
              <a:ext cx="97513" cy="16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0789" fill="norm" stroke="1" extrusionOk="0">
                  <a:moveTo>
                    <a:pt x="11787" y="3686"/>
                  </a:moveTo>
                  <a:cubicBezTo>
                    <a:pt x="11787" y="2369"/>
                    <a:pt x="11787" y="1052"/>
                    <a:pt x="10662" y="394"/>
                  </a:cubicBezTo>
                  <a:cubicBezTo>
                    <a:pt x="9537" y="-265"/>
                    <a:pt x="7287" y="-265"/>
                    <a:pt x="5037" y="1711"/>
                  </a:cubicBezTo>
                  <a:cubicBezTo>
                    <a:pt x="2787" y="3686"/>
                    <a:pt x="537" y="7637"/>
                    <a:pt x="87" y="11062"/>
                  </a:cubicBezTo>
                  <a:cubicBezTo>
                    <a:pt x="-363" y="14486"/>
                    <a:pt x="987" y="17384"/>
                    <a:pt x="2787" y="19096"/>
                  </a:cubicBezTo>
                  <a:cubicBezTo>
                    <a:pt x="4587" y="20808"/>
                    <a:pt x="6837" y="21335"/>
                    <a:pt x="9987" y="20150"/>
                  </a:cubicBezTo>
                  <a:cubicBezTo>
                    <a:pt x="13137" y="18964"/>
                    <a:pt x="17187" y="16067"/>
                    <a:pt x="19212" y="13828"/>
                  </a:cubicBezTo>
                  <a:cubicBezTo>
                    <a:pt x="21237" y="11589"/>
                    <a:pt x="21237" y="10008"/>
                    <a:pt x="19212" y="8691"/>
                  </a:cubicBezTo>
                  <a:cubicBezTo>
                    <a:pt x="17187" y="7374"/>
                    <a:pt x="13137" y="6320"/>
                    <a:pt x="9087" y="5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2335577" y="1698551"/>
              <a:ext cx="170557" cy="16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73" fill="norm" stroke="1" extrusionOk="0">
                  <a:moveTo>
                    <a:pt x="954" y="2607"/>
                  </a:moveTo>
                  <a:cubicBezTo>
                    <a:pt x="420" y="1240"/>
                    <a:pt x="-113" y="-127"/>
                    <a:pt x="20" y="10"/>
                  </a:cubicBezTo>
                  <a:cubicBezTo>
                    <a:pt x="154" y="146"/>
                    <a:pt x="954" y="1787"/>
                    <a:pt x="1354" y="4795"/>
                  </a:cubicBezTo>
                  <a:cubicBezTo>
                    <a:pt x="1754" y="7802"/>
                    <a:pt x="1754" y="12177"/>
                    <a:pt x="1754" y="15048"/>
                  </a:cubicBezTo>
                  <a:cubicBezTo>
                    <a:pt x="1754" y="17919"/>
                    <a:pt x="1754" y="19286"/>
                    <a:pt x="1620" y="19149"/>
                  </a:cubicBezTo>
                  <a:cubicBezTo>
                    <a:pt x="1487" y="19012"/>
                    <a:pt x="1220" y="17372"/>
                    <a:pt x="1354" y="15048"/>
                  </a:cubicBezTo>
                  <a:cubicBezTo>
                    <a:pt x="1487" y="12724"/>
                    <a:pt x="2020" y="9716"/>
                    <a:pt x="2954" y="7255"/>
                  </a:cubicBezTo>
                  <a:cubicBezTo>
                    <a:pt x="3887" y="4795"/>
                    <a:pt x="5220" y="2881"/>
                    <a:pt x="6287" y="2607"/>
                  </a:cubicBezTo>
                  <a:cubicBezTo>
                    <a:pt x="7354" y="2334"/>
                    <a:pt x="8154" y="3701"/>
                    <a:pt x="8687" y="5341"/>
                  </a:cubicBezTo>
                  <a:cubicBezTo>
                    <a:pt x="9220" y="6982"/>
                    <a:pt x="9487" y="8896"/>
                    <a:pt x="9754" y="10536"/>
                  </a:cubicBezTo>
                  <a:cubicBezTo>
                    <a:pt x="10020" y="12177"/>
                    <a:pt x="10287" y="13544"/>
                    <a:pt x="10687" y="13544"/>
                  </a:cubicBezTo>
                  <a:cubicBezTo>
                    <a:pt x="11087" y="13544"/>
                    <a:pt x="11620" y="12177"/>
                    <a:pt x="12687" y="9989"/>
                  </a:cubicBezTo>
                  <a:cubicBezTo>
                    <a:pt x="13754" y="7802"/>
                    <a:pt x="15354" y="4795"/>
                    <a:pt x="16820" y="3154"/>
                  </a:cubicBezTo>
                  <a:cubicBezTo>
                    <a:pt x="18287" y="1514"/>
                    <a:pt x="19620" y="1240"/>
                    <a:pt x="20420" y="1787"/>
                  </a:cubicBezTo>
                  <a:cubicBezTo>
                    <a:pt x="21220" y="2334"/>
                    <a:pt x="21487" y="3701"/>
                    <a:pt x="21487" y="7119"/>
                  </a:cubicBezTo>
                  <a:cubicBezTo>
                    <a:pt x="21487" y="10536"/>
                    <a:pt x="21220" y="16005"/>
                    <a:pt x="20954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2578463" y="1429755"/>
              <a:ext cx="564788" cy="721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41" fill="norm" stroke="1" extrusionOk="0">
                  <a:moveTo>
                    <a:pt x="1685" y="9191"/>
                  </a:moveTo>
                  <a:cubicBezTo>
                    <a:pt x="1523" y="10896"/>
                    <a:pt x="1361" y="12602"/>
                    <a:pt x="1159" y="14402"/>
                  </a:cubicBezTo>
                  <a:cubicBezTo>
                    <a:pt x="957" y="16202"/>
                    <a:pt x="714" y="18096"/>
                    <a:pt x="593" y="19202"/>
                  </a:cubicBezTo>
                  <a:cubicBezTo>
                    <a:pt x="471" y="20307"/>
                    <a:pt x="471" y="20623"/>
                    <a:pt x="390" y="20938"/>
                  </a:cubicBezTo>
                  <a:cubicBezTo>
                    <a:pt x="310" y="21254"/>
                    <a:pt x="148" y="21570"/>
                    <a:pt x="67" y="21538"/>
                  </a:cubicBezTo>
                  <a:cubicBezTo>
                    <a:pt x="-14" y="21507"/>
                    <a:pt x="-14" y="21128"/>
                    <a:pt x="26" y="19802"/>
                  </a:cubicBezTo>
                  <a:cubicBezTo>
                    <a:pt x="67" y="18475"/>
                    <a:pt x="148" y="16202"/>
                    <a:pt x="310" y="14181"/>
                  </a:cubicBezTo>
                  <a:cubicBezTo>
                    <a:pt x="471" y="12159"/>
                    <a:pt x="714" y="10391"/>
                    <a:pt x="1038" y="9128"/>
                  </a:cubicBezTo>
                  <a:cubicBezTo>
                    <a:pt x="1361" y="7865"/>
                    <a:pt x="1766" y="7107"/>
                    <a:pt x="2211" y="6696"/>
                  </a:cubicBezTo>
                  <a:cubicBezTo>
                    <a:pt x="2656" y="6286"/>
                    <a:pt x="3141" y="6223"/>
                    <a:pt x="3667" y="6444"/>
                  </a:cubicBezTo>
                  <a:cubicBezTo>
                    <a:pt x="4193" y="6665"/>
                    <a:pt x="4759" y="7170"/>
                    <a:pt x="5083" y="7770"/>
                  </a:cubicBezTo>
                  <a:cubicBezTo>
                    <a:pt x="5406" y="8370"/>
                    <a:pt x="5487" y="9065"/>
                    <a:pt x="5002" y="9886"/>
                  </a:cubicBezTo>
                  <a:cubicBezTo>
                    <a:pt x="4516" y="10707"/>
                    <a:pt x="3465" y="11654"/>
                    <a:pt x="2696" y="12128"/>
                  </a:cubicBezTo>
                  <a:cubicBezTo>
                    <a:pt x="1928" y="12602"/>
                    <a:pt x="1442" y="12602"/>
                    <a:pt x="1240" y="12444"/>
                  </a:cubicBezTo>
                  <a:cubicBezTo>
                    <a:pt x="1038" y="12286"/>
                    <a:pt x="1119" y="11970"/>
                    <a:pt x="1847" y="11275"/>
                  </a:cubicBezTo>
                  <a:cubicBezTo>
                    <a:pt x="2575" y="10581"/>
                    <a:pt x="3950" y="9507"/>
                    <a:pt x="4799" y="8844"/>
                  </a:cubicBezTo>
                  <a:cubicBezTo>
                    <a:pt x="5649" y="8181"/>
                    <a:pt x="5973" y="7928"/>
                    <a:pt x="6296" y="7896"/>
                  </a:cubicBezTo>
                  <a:cubicBezTo>
                    <a:pt x="6620" y="7865"/>
                    <a:pt x="6943" y="8054"/>
                    <a:pt x="7065" y="8465"/>
                  </a:cubicBezTo>
                  <a:cubicBezTo>
                    <a:pt x="7186" y="8875"/>
                    <a:pt x="7105" y="9507"/>
                    <a:pt x="7065" y="10012"/>
                  </a:cubicBezTo>
                  <a:cubicBezTo>
                    <a:pt x="7024" y="10517"/>
                    <a:pt x="7024" y="10896"/>
                    <a:pt x="7226" y="11054"/>
                  </a:cubicBezTo>
                  <a:cubicBezTo>
                    <a:pt x="7429" y="11212"/>
                    <a:pt x="7833" y="11149"/>
                    <a:pt x="8197" y="10991"/>
                  </a:cubicBezTo>
                  <a:cubicBezTo>
                    <a:pt x="8561" y="10833"/>
                    <a:pt x="8885" y="10581"/>
                    <a:pt x="9128" y="10265"/>
                  </a:cubicBezTo>
                  <a:cubicBezTo>
                    <a:pt x="9370" y="9949"/>
                    <a:pt x="9532" y="9570"/>
                    <a:pt x="9815" y="9570"/>
                  </a:cubicBezTo>
                  <a:cubicBezTo>
                    <a:pt x="10098" y="9570"/>
                    <a:pt x="10503" y="9949"/>
                    <a:pt x="10907" y="10170"/>
                  </a:cubicBezTo>
                  <a:cubicBezTo>
                    <a:pt x="11312" y="10391"/>
                    <a:pt x="11716" y="10454"/>
                    <a:pt x="12080" y="10328"/>
                  </a:cubicBezTo>
                  <a:cubicBezTo>
                    <a:pt x="12444" y="10202"/>
                    <a:pt x="12768" y="9886"/>
                    <a:pt x="13334" y="8970"/>
                  </a:cubicBezTo>
                  <a:cubicBezTo>
                    <a:pt x="13901" y="8054"/>
                    <a:pt x="14710" y="6538"/>
                    <a:pt x="15357" y="5117"/>
                  </a:cubicBezTo>
                  <a:cubicBezTo>
                    <a:pt x="16004" y="3696"/>
                    <a:pt x="16489" y="2370"/>
                    <a:pt x="16773" y="1454"/>
                  </a:cubicBezTo>
                  <a:cubicBezTo>
                    <a:pt x="17056" y="538"/>
                    <a:pt x="17137" y="33"/>
                    <a:pt x="17056" y="2"/>
                  </a:cubicBezTo>
                  <a:cubicBezTo>
                    <a:pt x="16975" y="-30"/>
                    <a:pt x="16732" y="412"/>
                    <a:pt x="16247" y="1770"/>
                  </a:cubicBezTo>
                  <a:cubicBezTo>
                    <a:pt x="15761" y="3128"/>
                    <a:pt x="15033" y="5402"/>
                    <a:pt x="14710" y="6917"/>
                  </a:cubicBezTo>
                  <a:cubicBezTo>
                    <a:pt x="14386" y="8433"/>
                    <a:pt x="14467" y="9191"/>
                    <a:pt x="14629" y="9696"/>
                  </a:cubicBezTo>
                  <a:cubicBezTo>
                    <a:pt x="14790" y="10202"/>
                    <a:pt x="15033" y="10454"/>
                    <a:pt x="15357" y="10581"/>
                  </a:cubicBezTo>
                  <a:cubicBezTo>
                    <a:pt x="15680" y="10707"/>
                    <a:pt x="16085" y="10707"/>
                    <a:pt x="16773" y="10265"/>
                  </a:cubicBezTo>
                  <a:cubicBezTo>
                    <a:pt x="17460" y="9823"/>
                    <a:pt x="18431" y="8938"/>
                    <a:pt x="18997" y="8338"/>
                  </a:cubicBezTo>
                  <a:cubicBezTo>
                    <a:pt x="19564" y="7738"/>
                    <a:pt x="19725" y="7423"/>
                    <a:pt x="19644" y="7359"/>
                  </a:cubicBezTo>
                  <a:cubicBezTo>
                    <a:pt x="19564" y="7296"/>
                    <a:pt x="19240" y="7486"/>
                    <a:pt x="18957" y="7738"/>
                  </a:cubicBezTo>
                  <a:cubicBezTo>
                    <a:pt x="18674" y="7991"/>
                    <a:pt x="18431" y="8307"/>
                    <a:pt x="18229" y="8717"/>
                  </a:cubicBezTo>
                  <a:cubicBezTo>
                    <a:pt x="18026" y="9128"/>
                    <a:pt x="17865" y="9633"/>
                    <a:pt x="17986" y="9949"/>
                  </a:cubicBezTo>
                  <a:cubicBezTo>
                    <a:pt x="18107" y="10265"/>
                    <a:pt x="18512" y="10391"/>
                    <a:pt x="18957" y="10454"/>
                  </a:cubicBezTo>
                  <a:cubicBezTo>
                    <a:pt x="19402" y="10517"/>
                    <a:pt x="19887" y="10517"/>
                    <a:pt x="20332" y="10359"/>
                  </a:cubicBezTo>
                  <a:cubicBezTo>
                    <a:pt x="20777" y="10202"/>
                    <a:pt x="21182" y="9886"/>
                    <a:pt x="21586" y="9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2895600" y="1515533"/>
              <a:ext cx="2413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05" y="15709"/>
                    <a:pt x="10611" y="9818"/>
                    <a:pt x="14211" y="6218"/>
                  </a:cubicBezTo>
                  <a:cubicBezTo>
                    <a:pt x="17811" y="2618"/>
                    <a:pt x="1970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3844587" y="1441449"/>
              <a:ext cx="240928" cy="35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539" fill="norm" stroke="1" extrusionOk="0">
                  <a:moveTo>
                    <a:pt x="12935" y="1035"/>
                  </a:moveTo>
                  <a:cubicBezTo>
                    <a:pt x="12202" y="517"/>
                    <a:pt x="11470" y="0"/>
                    <a:pt x="10463" y="0"/>
                  </a:cubicBezTo>
                  <a:cubicBezTo>
                    <a:pt x="9457" y="0"/>
                    <a:pt x="8175" y="517"/>
                    <a:pt x="6345" y="2522"/>
                  </a:cubicBezTo>
                  <a:cubicBezTo>
                    <a:pt x="4514" y="4527"/>
                    <a:pt x="2135" y="8019"/>
                    <a:pt x="945" y="11123"/>
                  </a:cubicBezTo>
                  <a:cubicBezTo>
                    <a:pt x="-245" y="14228"/>
                    <a:pt x="-245" y="16944"/>
                    <a:pt x="579" y="18754"/>
                  </a:cubicBezTo>
                  <a:cubicBezTo>
                    <a:pt x="1402" y="20565"/>
                    <a:pt x="3050" y="21471"/>
                    <a:pt x="5521" y="21535"/>
                  </a:cubicBezTo>
                  <a:cubicBezTo>
                    <a:pt x="7992" y="21600"/>
                    <a:pt x="11287" y="20824"/>
                    <a:pt x="14216" y="19143"/>
                  </a:cubicBezTo>
                  <a:cubicBezTo>
                    <a:pt x="17145" y="17461"/>
                    <a:pt x="19708" y="14874"/>
                    <a:pt x="20531" y="12287"/>
                  </a:cubicBezTo>
                  <a:cubicBezTo>
                    <a:pt x="21355" y="9701"/>
                    <a:pt x="20440" y="7114"/>
                    <a:pt x="18609" y="5691"/>
                  </a:cubicBezTo>
                  <a:cubicBezTo>
                    <a:pt x="16779" y="4268"/>
                    <a:pt x="14033" y="4010"/>
                    <a:pt x="12202" y="3945"/>
                  </a:cubicBezTo>
                  <a:cubicBezTo>
                    <a:pt x="10372" y="3880"/>
                    <a:pt x="9457" y="4010"/>
                    <a:pt x="8724" y="4462"/>
                  </a:cubicBezTo>
                  <a:cubicBezTo>
                    <a:pt x="7992" y="4915"/>
                    <a:pt x="7443" y="5691"/>
                    <a:pt x="6894" y="6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949699" y="1617133"/>
              <a:ext cx="1206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4174066" y="1775883"/>
              <a:ext cx="66412" cy="10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047" fill="norm" stroke="1" extrusionOk="0">
                  <a:moveTo>
                    <a:pt x="9450" y="0"/>
                  </a:moveTo>
                  <a:cubicBezTo>
                    <a:pt x="6750" y="1296"/>
                    <a:pt x="4050" y="2592"/>
                    <a:pt x="2362" y="4968"/>
                  </a:cubicBezTo>
                  <a:cubicBezTo>
                    <a:pt x="675" y="7344"/>
                    <a:pt x="0" y="10800"/>
                    <a:pt x="0" y="13608"/>
                  </a:cubicBezTo>
                  <a:cubicBezTo>
                    <a:pt x="0" y="16416"/>
                    <a:pt x="675" y="18576"/>
                    <a:pt x="2700" y="19872"/>
                  </a:cubicBezTo>
                  <a:cubicBezTo>
                    <a:pt x="4725" y="21168"/>
                    <a:pt x="8100" y="21600"/>
                    <a:pt x="11475" y="20088"/>
                  </a:cubicBezTo>
                  <a:cubicBezTo>
                    <a:pt x="14850" y="18576"/>
                    <a:pt x="18225" y="15120"/>
                    <a:pt x="19912" y="12312"/>
                  </a:cubicBezTo>
                  <a:cubicBezTo>
                    <a:pt x="21600" y="9504"/>
                    <a:pt x="21600" y="7344"/>
                    <a:pt x="19912" y="6048"/>
                  </a:cubicBezTo>
                  <a:cubicBezTo>
                    <a:pt x="18225" y="4752"/>
                    <a:pt x="14850" y="4320"/>
                    <a:pt x="11475" y="3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4292600" y="1669825"/>
              <a:ext cx="75406" cy="21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67" fill="norm" stroke="1" extrusionOk="0">
                  <a:moveTo>
                    <a:pt x="0" y="3519"/>
                  </a:moveTo>
                  <a:cubicBezTo>
                    <a:pt x="600" y="1873"/>
                    <a:pt x="1200" y="227"/>
                    <a:pt x="1500" y="22"/>
                  </a:cubicBezTo>
                  <a:cubicBezTo>
                    <a:pt x="1800" y="-184"/>
                    <a:pt x="1800" y="1050"/>
                    <a:pt x="1800" y="4445"/>
                  </a:cubicBezTo>
                  <a:cubicBezTo>
                    <a:pt x="1800" y="7839"/>
                    <a:pt x="1800" y="13393"/>
                    <a:pt x="1800" y="16685"/>
                  </a:cubicBezTo>
                  <a:cubicBezTo>
                    <a:pt x="1800" y="19976"/>
                    <a:pt x="1800" y="21005"/>
                    <a:pt x="1500" y="21005"/>
                  </a:cubicBezTo>
                  <a:cubicBezTo>
                    <a:pt x="1200" y="21005"/>
                    <a:pt x="600" y="19976"/>
                    <a:pt x="600" y="18947"/>
                  </a:cubicBezTo>
                  <a:cubicBezTo>
                    <a:pt x="600" y="17919"/>
                    <a:pt x="1200" y="16890"/>
                    <a:pt x="2400" y="15965"/>
                  </a:cubicBezTo>
                  <a:cubicBezTo>
                    <a:pt x="3600" y="15039"/>
                    <a:pt x="5400" y="14216"/>
                    <a:pt x="8100" y="13907"/>
                  </a:cubicBezTo>
                  <a:cubicBezTo>
                    <a:pt x="10800" y="13599"/>
                    <a:pt x="14400" y="13805"/>
                    <a:pt x="16800" y="14422"/>
                  </a:cubicBezTo>
                  <a:cubicBezTo>
                    <a:pt x="19200" y="15039"/>
                    <a:pt x="20400" y="16067"/>
                    <a:pt x="21000" y="17199"/>
                  </a:cubicBezTo>
                  <a:cubicBezTo>
                    <a:pt x="21600" y="18330"/>
                    <a:pt x="21600" y="19565"/>
                    <a:pt x="20100" y="20285"/>
                  </a:cubicBezTo>
                  <a:cubicBezTo>
                    <a:pt x="18600" y="21005"/>
                    <a:pt x="15600" y="21210"/>
                    <a:pt x="12300" y="21313"/>
                  </a:cubicBezTo>
                  <a:cubicBezTo>
                    <a:pt x="9000" y="21416"/>
                    <a:pt x="5400" y="21416"/>
                    <a:pt x="3300" y="20902"/>
                  </a:cubicBezTo>
                  <a:cubicBezTo>
                    <a:pt x="1200" y="20387"/>
                    <a:pt x="600" y="19359"/>
                    <a:pt x="0" y="18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4413250" y="1764459"/>
              <a:ext cx="101600" cy="15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21600" y="2519"/>
                  </a:moveTo>
                  <a:cubicBezTo>
                    <a:pt x="19800" y="1619"/>
                    <a:pt x="18000" y="719"/>
                    <a:pt x="15975" y="269"/>
                  </a:cubicBezTo>
                  <a:cubicBezTo>
                    <a:pt x="13950" y="-181"/>
                    <a:pt x="11700" y="-181"/>
                    <a:pt x="10125" y="1169"/>
                  </a:cubicBezTo>
                  <a:cubicBezTo>
                    <a:pt x="8550" y="2519"/>
                    <a:pt x="7650" y="5219"/>
                    <a:pt x="8100" y="7019"/>
                  </a:cubicBezTo>
                  <a:cubicBezTo>
                    <a:pt x="8550" y="8819"/>
                    <a:pt x="10350" y="9719"/>
                    <a:pt x="12375" y="10619"/>
                  </a:cubicBezTo>
                  <a:cubicBezTo>
                    <a:pt x="14400" y="11519"/>
                    <a:pt x="16650" y="12419"/>
                    <a:pt x="17775" y="13619"/>
                  </a:cubicBezTo>
                  <a:cubicBezTo>
                    <a:pt x="18900" y="14819"/>
                    <a:pt x="18900" y="16319"/>
                    <a:pt x="15750" y="17669"/>
                  </a:cubicBezTo>
                  <a:cubicBezTo>
                    <a:pt x="12600" y="19019"/>
                    <a:pt x="6300" y="20219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5180377" y="1505149"/>
              <a:ext cx="102824" cy="20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93" fill="norm" stroke="1" extrusionOk="0">
                  <a:moveTo>
                    <a:pt x="21414" y="4948"/>
                  </a:moveTo>
                  <a:cubicBezTo>
                    <a:pt x="21414" y="3868"/>
                    <a:pt x="21414" y="2788"/>
                    <a:pt x="19430" y="1708"/>
                  </a:cubicBezTo>
                  <a:cubicBezTo>
                    <a:pt x="17447" y="628"/>
                    <a:pt x="13479" y="-452"/>
                    <a:pt x="9953" y="196"/>
                  </a:cubicBezTo>
                  <a:cubicBezTo>
                    <a:pt x="6426" y="844"/>
                    <a:pt x="3341" y="3220"/>
                    <a:pt x="1798" y="5596"/>
                  </a:cubicBezTo>
                  <a:cubicBezTo>
                    <a:pt x="255" y="7972"/>
                    <a:pt x="255" y="10348"/>
                    <a:pt x="2238" y="12292"/>
                  </a:cubicBezTo>
                  <a:cubicBezTo>
                    <a:pt x="4222" y="14236"/>
                    <a:pt x="8190" y="15748"/>
                    <a:pt x="11055" y="17152"/>
                  </a:cubicBezTo>
                  <a:cubicBezTo>
                    <a:pt x="13920" y="18556"/>
                    <a:pt x="15683" y="19852"/>
                    <a:pt x="15243" y="20500"/>
                  </a:cubicBezTo>
                  <a:cubicBezTo>
                    <a:pt x="14802" y="21148"/>
                    <a:pt x="12157" y="21148"/>
                    <a:pt x="9732" y="21040"/>
                  </a:cubicBezTo>
                  <a:cubicBezTo>
                    <a:pt x="7308" y="20932"/>
                    <a:pt x="5104" y="20716"/>
                    <a:pt x="3341" y="20176"/>
                  </a:cubicBezTo>
                  <a:cubicBezTo>
                    <a:pt x="1577" y="19636"/>
                    <a:pt x="255" y="18772"/>
                    <a:pt x="34" y="17800"/>
                  </a:cubicBezTo>
                  <a:cubicBezTo>
                    <a:pt x="-186" y="16828"/>
                    <a:pt x="696" y="15748"/>
                    <a:pt x="1577" y="14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5401332" y="1356783"/>
              <a:ext cx="85069" cy="357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69" fill="norm" stroke="1" extrusionOk="0">
                  <a:moveTo>
                    <a:pt x="21173" y="0"/>
                  </a:moveTo>
                  <a:cubicBezTo>
                    <a:pt x="15905" y="4066"/>
                    <a:pt x="10636" y="8132"/>
                    <a:pt x="6949" y="11435"/>
                  </a:cubicBezTo>
                  <a:cubicBezTo>
                    <a:pt x="3261" y="14739"/>
                    <a:pt x="1153" y="17280"/>
                    <a:pt x="363" y="18868"/>
                  </a:cubicBezTo>
                  <a:cubicBezTo>
                    <a:pt x="-427" y="20456"/>
                    <a:pt x="100" y="21092"/>
                    <a:pt x="1680" y="21346"/>
                  </a:cubicBezTo>
                  <a:cubicBezTo>
                    <a:pt x="3261" y="21600"/>
                    <a:pt x="5895" y="21473"/>
                    <a:pt x="8529" y="20838"/>
                  </a:cubicBezTo>
                  <a:cubicBezTo>
                    <a:pt x="11163" y="20202"/>
                    <a:pt x="13797" y="19059"/>
                    <a:pt x="16432" y="17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5355166" y="1368354"/>
              <a:ext cx="404285" cy="32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1583" y="13205"/>
                  </a:moveTo>
                  <a:cubicBezTo>
                    <a:pt x="792" y="13205"/>
                    <a:pt x="0" y="13205"/>
                    <a:pt x="0" y="13275"/>
                  </a:cubicBezTo>
                  <a:cubicBezTo>
                    <a:pt x="0" y="13346"/>
                    <a:pt x="792" y="13487"/>
                    <a:pt x="2714" y="13628"/>
                  </a:cubicBezTo>
                  <a:cubicBezTo>
                    <a:pt x="4637" y="13769"/>
                    <a:pt x="7690" y="13910"/>
                    <a:pt x="9499" y="13910"/>
                  </a:cubicBezTo>
                  <a:cubicBezTo>
                    <a:pt x="11309" y="13910"/>
                    <a:pt x="11874" y="13769"/>
                    <a:pt x="11987" y="13416"/>
                  </a:cubicBezTo>
                  <a:cubicBezTo>
                    <a:pt x="12101" y="13063"/>
                    <a:pt x="11761" y="12499"/>
                    <a:pt x="11196" y="12428"/>
                  </a:cubicBezTo>
                  <a:cubicBezTo>
                    <a:pt x="10630" y="12358"/>
                    <a:pt x="9839" y="12781"/>
                    <a:pt x="9047" y="13981"/>
                  </a:cubicBezTo>
                  <a:cubicBezTo>
                    <a:pt x="8255" y="15181"/>
                    <a:pt x="7464" y="17158"/>
                    <a:pt x="7068" y="18499"/>
                  </a:cubicBezTo>
                  <a:cubicBezTo>
                    <a:pt x="6672" y="19840"/>
                    <a:pt x="6672" y="20546"/>
                    <a:pt x="6955" y="20969"/>
                  </a:cubicBezTo>
                  <a:cubicBezTo>
                    <a:pt x="7238" y="21393"/>
                    <a:pt x="7803" y="21534"/>
                    <a:pt x="8538" y="21110"/>
                  </a:cubicBezTo>
                  <a:cubicBezTo>
                    <a:pt x="9273" y="20687"/>
                    <a:pt x="10178" y="19699"/>
                    <a:pt x="10800" y="18710"/>
                  </a:cubicBezTo>
                  <a:cubicBezTo>
                    <a:pt x="11422" y="17722"/>
                    <a:pt x="11761" y="16734"/>
                    <a:pt x="11818" y="16593"/>
                  </a:cubicBezTo>
                  <a:cubicBezTo>
                    <a:pt x="11874" y="16452"/>
                    <a:pt x="11648" y="17158"/>
                    <a:pt x="11592" y="17863"/>
                  </a:cubicBezTo>
                  <a:cubicBezTo>
                    <a:pt x="11535" y="18569"/>
                    <a:pt x="11648" y="19275"/>
                    <a:pt x="11987" y="19699"/>
                  </a:cubicBezTo>
                  <a:cubicBezTo>
                    <a:pt x="12327" y="20122"/>
                    <a:pt x="12892" y="20263"/>
                    <a:pt x="13910" y="19416"/>
                  </a:cubicBezTo>
                  <a:cubicBezTo>
                    <a:pt x="14928" y="18569"/>
                    <a:pt x="16398" y="16734"/>
                    <a:pt x="17698" y="13558"/>
                  </a:cubicBezTo>
                  <a:cubicBezTo>
                    <a:pt x="18999" y="10381"/>
                    <a:pt x="20130" y="5863"/>
                    <a:pt x="20695" y="3252"/>
                  </a:cubicBezTo>
                  <a:cubicBezTo>
                    <a:pt x="21261" y="640"/>
                    <a:pt x="21261" y="-66"/>
                    <a:pt x="21091" y="5"/>
                  </a:cubicBezTo>
                  <a:cubicBezTo>
                    <a:pt x="20921" y="75"/>
                    <a:pt x="20582" y="922"/>
                    <a:pt x="20017" y="2899"/>
                  </a:cubicBezTo>
                  <a:cubicBezTo>
                    <a:pt x="19451" y="4875"/>
                    <a:pt x="18660" y="7981"/>
                    <a:pt x="18151" y="10734"/>
                  </a:cubicBezTo>
                  <a:cubicBezTo>
                    <a:pt x="17642" y="13487"/>
                    <a:pt x="17416" y="15887"/>
                    <a:pt x="17472" y="17369"/>
                  </a:cubicBezTo>
                  <a:cubicBezTo>
                    <a:pt x="17529" y="18852"/>
                    <a:pt x="17868" y="19416"/>
                    <a:pt x="18320" y="19628"/>
                  </a:cubicBezTo>
                  <a:cubicBezTo>
                    <a:pt x="18773" y="19840"/>
                    <a:pt x="19338" y="19699"/>
                    <a:pt x="19904" y="18993"/>
                  </a:cubicBezTo>
                  <a:cubicBezTo>
                    <a:pt x="20469" y="18287"/>
                    <a:pt x="21035" y="17016"/>
                    <a:pt x="21600" y="15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5637669" y="1496483"/>
              <a:ext cx="18528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3077" y="9023"/>
                  </a:moveTo>
                  <a:cubicBezTo>
                    <a:pt x="1604" y="8749"/>
                    <a:pt x="131" y="8476"/>
                    <a:pt x="9" y="8339"/>
                  </a:cubicBezTo>
                  <a:cubicBezTo>
                    <a:pt x="-114" y="8203"/>
                    <a:pt x="1113" y="8203"/>
                    <a:pt x="3691" y="8066"/>
                  </a:cubicBezTo>
                  <a:cubicBezTo>
                    <a:pt x="6268" y="7929"/>
                    <a:pt x="10195" y="7656"/>
                    <a:pt x="13263" y="7929"/>
                  </a:cubicBezTo>
                  <a:cubicBezTo>
                    <a:pt x="16331" y="8203"/>
                    <a:pt x="18541" y="9023"/>
                    <a:pt x="19768" y="10937"/>
                  </a:cubicBezTo>
                  <a:cubicBezTo>
                    <a:pt x="20995" y="12851"/>
                    <a:pt x="21241" y="15858"/>
                    <a:pt x="20995" y="18046"/>
                  </a:cubicBezTo>
                  <a:cubicBezTo>
                    <a:pt x="20750" y="20233"/>
                    <a:pt x="20013" y="21600"/>
                    <a:pt x="19645" y="21600"/>
                  </a:cubicBezTo>
                  <a:cubicBezTo>
                    <a:pt x="19277" y="21600"/>
                    <a:pt x="19277" y="20233"/>
                    <a:pt x="19277" y="16952"/>
                  </a:cubicBezTo>
                  <a:cubicBezTo>
                    <a:pt x="19277" y="13671"/>
                    <a:pt x="19277" y="8476"/>
                    <a:pt x="19645" y="5332"/>
                  </a:cubicBezTo>
                  <a:cubicBezTo>
                    <a:pt x="20013" y="2187"/>
                    <a:pt x="20750" y="1094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5883185" y="1507964"/>
              <a:ext cx="85816" cy="16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198" fill="norm" stroke="1" extrusionOk="0">
                  <a:moveTo>
                    <a:pt x="21359" y="4954"/>
                  </a:moveTo>
                  <a:cubicBezTo>
                    <a:pt x="20832" y="3620"/>
                    <a:pt x="20305" y="2287"/>
                    <a:pt x="18725" y="1354"/>
                  </a:cubicBezTo>
                  <a:cubicBezTo>
                    <a:pt x="17144" y="420"/>
                    <a:pt x="14510" y="-113"/>
                    <a:pt x="11876" y="20"/>
                  </a:cubicBezTo>
                  <a:cubicBezTo>
                    <a:pt x="9242" y="154"/>
                    <a:pt x="6608" y="954"/>
                    <a:pt x="4237" y="1754"/>
                  </a:cubicBezTo>
                  <a:cubicBezTo>
                    <a:pt x="1866" y="2554"/>
                    <a:pt x="-241" y="3354"/>
                    <a:pt x="22" y="4954"/>
                  </a:cubicBezTo>
                  <a:cubicBezTo>
                    <a:pt x="286" y="6554"/>
                    <a:pt x="2920" y="8954"/>
                    <a:pt x="5818" y="11087"/>
                  </a:cubicBezTo>
                  <a:cubicBezTo>
                    <a:pt x="8715" y="13220"/>
                    <a:pt x="11876" y="15087"/>
                    <a:pt x="13720" y="16687"/>
                  </a:cubicBezTo>
                  <a:cubicBezTo>
                    <a:pt x="15564" y="18287"/>
                    <a:pt x="16091" y="19620"/>
                    <a:pt x="14774" y="20420"/>
                  </a:cubicBezTo>
                  <a:cubicBezTo>
                    <a:pt x="13457" y="21220"/>
                    <a:pt x="10296" y="21487"/>
                    <a:pt x="7925" y="20820"/>
                  </a:cubicBezTo>
                  <a:cubicBezTo>
                    <a:pt x="5554" y="20154"/>
                    <a:pt x="3974" y="18554"/>
                    <a:pt x="3447" y="17087"/>
                  </a:cubicBezTo>
                  <a:cubicBezTo>
                    <a:pt x="2920" y="15620"/>
                    <a:pt x="3447" y="14287"/>
                    <a:pt x="3974" y="12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6051550" y="1356783"/>
              <a:ext cx="317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80"/>
                    <a:pt x="11520" y="960"/>
                    <a:pt x="12960" y="2160"/>
                  </a:cubicBezTo>
                  <a:cubicBezTo>
                    <a:pt x="14400" y="3360"/>
                    <a:pt x="11520" y="5280"/>
                    <a:pt x="8640" y="8160"/>
                  </a:cubicBezTo>
                  <a:cubicBezTo>
                    <a:pt x="5760" y="11040"/>
                    <a:pt x="2880" y="14880"/>
                    <a:pt x="1440" y="17280"/>
                  </a:cubicBezTo>
                  <a:cubicBezTo>
                    <a:pt x="0" y="19680"/>
                    <a:pt x="0" y="20640"/>
                    <a:pt x="3600" y="21120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5999619" y="1512102"/>
              <a:ext cx="181194" cy="11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45" fill="norm" stroke="1" extrusionOk="0">
                  <a:moveTo>
                    <a:pt x="3112" y="6773"/>
                  </a:moveTo>
                  <a:cubicBezTo>
                    <a:pt x="1622" y="5958"/>
                    <a:pt x="132" y="5143"/>
                    <a:pt x="8" y="4328"/>
                  </a:cubicBezTo>
                  <a:cubicBezTo>
                    <a:pt x="-116" y="3513"/>
                    <a:pt x="1125" y="2698"/>
                    <a:pt x="4229" y="1883"/>
                  </a:cubicBezTo>
                  <a:cubicBezTo>
                    <a:pt x="7332" y="1068"/>
                    <a:pt x="12298" y="253"/>
                    <a:pt x="15525" y="49"/>
                  </a:cubicBezTo>
                  <a:cubicBezTo>
                    <a:pt x="18753" y="-155"/>
                    <a:pt x="20243" y="253"/>
                    <a:pt x="20863" y="1679"/>
                  </a:cubicBezTo>
                  <a:cubicBezTo>
                    <a:pt x="21484" y="3105"/>
                    <a:pt x="21236" y="5551"/>
                    <a:pt x="20987" y="9015"/>
                  </a:cubicBezTo>
                  <a:cubicBezTo>
                    <a:pt x="20739" y="12479"/>
                    <a:pt x="20491" y="16962"/>
                    <a:pt x="20243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6184900" y="1454363"/>
              <a:ext cx="38100" cy="8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1034"/>
                  </a:moveTo>
                  <a:cubicBezTo>
                    <a:pt x="0" y="16405"/>
                    <a:pt x="0" y="11777"/>
                    <a:pt x="600" y="7920"/>
                  </a:cubicBezTo>
                  <a:cubicBezTo>
                    <a:pt x="1200" y="4063"/>
                    <a:pt x="2400" y="977"/>
                    <a:pt x="6000" y="205"/>
                  </a:cubicBezTo>
                  <a:cubicBezTo>
                    <a:pt x="9600" y="-566"/>
                    <a:pt x="15600" y="977"/>
                    <a:pt x="21600" y="2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6209585" y="1493853"/>
              <a:ext cx="216615" cy="13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772" fill="norm" stroke="1" extrusionOk="0">
                  <a:moveTo>
                    <a:pt x="13155" y="1410"/>
                  </a:moveTo>
                  <a:cubicBezTo>
                    <a:pt x="12324" y="413"/>
                    <a:pt x="11493" y="-584"/>
                    <a:pt x="9520" y="413"/>
                  </a:cubicBezTo>
                  <a:cubicBezTo>
                    <a:pt x="7547" y="1410"/>
                    <a:pt x="4432" y="4401"/>
                    <a:pt x="2667" y="6727"/>
                  </a:cubicBezTo>
                  <a:cubicBezTo>
                    <a:pt x="901" y="9053"/>
                    <a:pt x="486" y="10714"/>
                    <a:pt x="174" y="12376"/>
                  </a:cubicBezTo>
                  <a:cubicBezTo>
                    <a:pt x="-137" y="14038"/>
                    <a:pt x="-345" y="15699"/>
                    <a:pt x="2459" y="17194"/>
                  </a:cubicBezTo>
                  <a:cubicBezTo>
                    <a:pt x="5263" y="18690"/>
                    <a:pt x="11078" y="20019"/>
                    <a:pt x="14713" y="20518"/>
                  </a:cubicBezTo>
                  <a:cubicBezTo>
                    <a:pt x="18347" y="21016"/>
                    <a:pt x="19801" y="20684"/>
                    <a:pt x="21255" y="20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218268" y="2563844"/>
              <a:ext cx="229533" cy="400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81" fill="norm" stroke="1" extrusionOk="0">
                  <a:moveTo>
                    <a:pt x="3032" y="6721"/>
                  </a:moveTo>
                  <a:cubicBezTo>
                    <a:pt x="2050" y="6496"/>
                    <a:pt x="1069" y="6271"/>
                    <a:pt x="479" y="5877"/>
                  </a:cubicBezTo>
                  <a:cubicBezTo>
                    <a:pt x="-110" y="5483"/>
                    <a:pt x="-306" y="4921"/>
                    <a:pt x="774" y="3964"/>
                  </a:cubicBezTo>
                  <a:cubicBezTo>
                    <a:pt x="1854" y="3008"/>
                    <a:pt x="4210" y="1658"/>
                    <a:pt x="5978" y="871"/>
                  </a:cubicBezTo>
                  <a:cubicBezTo>
                    <a:pt x="7745" y="83"/>
                    <a:pt x="8923" y="-142"/>
                    <a:pt x="10199" y="83"/>
                  </a:cubicBezTo>
                  <a:cubicBezTo>
                    <a:pt x="11476" y="308"/>
                    <a:pt x="12850" y="983"/>
                    <a:pt x="12850" y="2839"/>
                  </a:cubicBezTo>
                  <a:cubicBezTo>
                    <a:pt x="12850" y="4696"/>
                    <a:pt x="11476" y="7733"/>
                    <a:pt x="9905" y="10546"/>
                  </a:cubicBezTo>
                  <a:cubicBezTo>
                    <a:pt x="8334" y="13358"/>
                    <a:pt x="6567" y="15946"/>
                    <a:pt x="5389" y="17745"/>
                  </a:cubicBezTo>
                  <a:cubicBezTo>
                    <a:pt x="4210" y="19546"/>
                    <a:pt x="3621" y="20558"/>
                    <a:pt x="4014" y="21008"/>
                  </a:cubicBezTo>
                  <a:cubicBezTo>
                    <a:pt x="4407" y="21458"/>
                    <a:pt x="5781" y="21346"/>
                    <a:pt x="8825" y="20727"/>
                  </a:cubicBezTo>
                  <a:cubicBezTo>
                    <a:pt x="11869" y="20108"/>
                    <a:pt x="16581" y="18983"/>
                    <a:pt x="21294" y="17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1543050" y="2855383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115799" y="2514335"/>
              <a:ext cx="214652" cy="36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18" fill="norm" stroke="1" extrusionOk="0">
                  <a:moveTo>
                    <a:pt x="15604" y="4286"/>
                  </a:moveTo>
                  <a:cubicBezTo>
                    <a:pt x="15604" y="3676"/>
                    <a:pt x="15604" y="3066"/>
                    <a:pt x="15604" y="2334"/>
                  </a:cubicBezTo>
                  <a:cubicBezTo>
                    <a:pt x="15604" y="1601"/>
                    <a:pt x="15604" y="747"/>
                    <a:pt x="14555" y="320"/>
                  </a:cubicBezTo>
                  <a:cubicBezTo>
                    <a:pt x="13507" y="-107"/>
                    <a:pt x="11410" y="-107"/>
                    <a:pt x="9522" y="320"/>
                  </a:cubicBezTo>
                  <a:cubicBezTo>
                    <a:pt x="7635" y="747"/>
                    <a:pt x="5957" y="1601"/>
                    <a:pt x="4280" y="3432"/>
                  </a:cubicBezTo>
                  <a:cubicBezTo>
                    <a:pt x="2602" y="5262"/>
                    <a:pt x="924" y="8069"/>
                    <a:pt x="295" y="10998"/>
                  </a:cubicBezTo>
                  <a:cubicBezTo>
                    <a:pt x="-334" y="13927"/>
                    <a:pt x="85" y="16978"/>
                    <a:pt x="1134" y="18869"/>
                  </a:cubicBezTo>
                  <a:cubicBezTo>
                    <a:pt x="2183" y="20761"/>
                    <a:pt x="3860" y="21493"/>
                    <a:pt x="7320" y="21127"/>
                  </a:cubicBezTo>
                  <a:cubicBezTo>
                    <a:pt x="10781" y="20761"/>
                    <a:pt x="16023" y="19296"/>
                    <a:pt x="21266" y="17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317750" y="2706562"/>
              <a:ext cx="82550" cy="15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21600" y="2133"/>
                  </a:moveTo>
                  <a:cubicBezTo>
                    <a:pt x="19385" y="1257"/>
                    <a:pt x="17169" y="382"/>
                    <a:pt x="14123" y="90"/>
                  </a:cubicBezTo>
                  <a:cubicBezTo>
                    <a:pt x="11077" y="-202"/>
                    <a:pt x="7200" y="90"/>
                    <a:pt x="4431" y="2863"/>
                  </a:cubicBezTo>
                  <a:cubicBezTo>
                    <a:pt x="1662" y="5636"/>
                    <a:pt x="0" y="10890"/>
                    <a:pt x="0" y="14393"/>
                  </a:cubicBezTo>
                  <a:cubicBezTo>
                    <a:pt x="0" y="17895"/>
                    <a:pt x="1662" y="19647"/>
                    <a:pt x="3877" y="20522"/>
                  </a:cubicBezTo>
                  <a:cubicBezTo>
                    <a:pt x="6092" y="21398"/>
                    <a:pt x="8862" y="21398"/>
                    <a:pt x="12185" y="20230"/>
                  </a:cubicBezTo>
                  <a:cubicBezTo>
                    <a:pt x="15508" y="19063"/>
                    <a:pt x="19385" y="16728"/>
                    <a:pt x="20492" y="13809"/>
                  </a:cubicBezTo>
                  <a:cubicBezTo>
                    <a:pt x="21600" y="10890"/>
                    <a:pt x="19938" y="7387"/>
                    <a:pt x="18277" y="3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2482850" y="2690368"/>
              <a:ext cx="152400" cy="16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5879"/>
                  </a:moveTo>
                  <a:cubicBezTo>
                    <a:pt x="0" y="4477"/>
                    <a:pt x="0" y="3074"/>
                    <a:pt x="150" y="3074"/>
                  </a:cubicBezTo>
                  <a:cubicBezTo>
                    <a:pt x="300" y="3074"/>
                    <a:pt x="600" y="4477"/>
                    <a:pt x="750" y="7282"/>
                  </a:cubicBezTo>
                  <a:cubicBezTo>
                    <a:pt x="900" y="10087"/>
                    <a:pt x="900" y="14295"/>
                    <a:pt x="900" y="17100"/>
                  </a:cubicBezTo>
                  <a:cubicBezTo>
                    <a:pt x="900" y="19905"/>
                    <a:pt x="900" y="21308"/>
                    <a:pt x="900" y="21308"/>
                  </a:cubicBezTo>
                  <a:cubicBezTo>
                    <a:pt x="900" y="21308"/>
                    <a:pt x="900" y="19905"/>
                    <a:pt x="1500" y="17100"/>
                  </a:cubicBezTo>
                  <a:cubicBezTo>
                    <a:pt x="2100" y="14295"/>
                    <a:pt x="3300" y="10087"/>
                    <a:pt x="4650" y="7422"/>
                  </a:cubicBezTo>
                  <a:cubicBezTo>
                    <a:pt x="6000" y="4757"/>
                    <a:pt x="7500" y="3635"/>
                    <a:pt x="8400" y="3776"/>
                  </a:cubicBezTo>
                  <a:cubicBezTo>
                    <a:pt x="9300" y="3916"/>
                    <a:pt x="9600" y="5318"/>
                    <a:pt x="9750" y="7002"/>
                  </a:cubicBezTo>
                  <a:cubicBezTo>
                    <a:pt x="9900" y="8685"/>
                    <a:pt x="9900" y="10648"/>
                    <a:pt x="9900" y="12331"/>
                  </a:cubicBezTo>
                  <a:cubicBezTo>
                    <a:pt x="9900" y="14014"/>
                    <a:pt x="9900" y="15417"/>
                    <a:pt x="10050" y="15417"/>
                  </a:cubicBezTo>
                  <a:cubicBezTo>
                    <a:pt x="10200" y="15417"/>
                    <a:pt x="10500" y="14014"/>
                    <a:pt x="11550" y="11350"/>
                  </a:cubicBezTo>
                  <a:cubicBezTo>
                    <a:pt x="12600" y="8685"/>
                    <a:pt x="14400" y="4757"/>
                    <a:pt x="16050" y="2513"/>
                  </a:cubicBezTo>
                  <a:cubicBezTo>
                    <a:pt x="17700" y="269"/>
                    <a:pt x="19200" y="-292"/>
                    <a:pt x="20100" y="129"/>
                  </a:cubicBezTo>
                  <a:cubicBezTo>
                    <a:pt x="21000" y="550"/>
                    <a:pt x="21300" y="1952"/>
                    <a:pt x="21450" y="5178"/>
                  </a:cubicBezTo>
                  <a:cubicBezTo>
                    <a:pt x="21600" y="8404"/>
                    <a:pt x="21600" y="13453"/>
                    <a:pt x="21600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2692400" y="2611966"/>
              <a:ext cx="112184" cy="37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6113" y="6275"/>
                  </a:moveTo>
                  <a:cubicBezTo>
                    <a:pt x="5706" y="9412"/>
                    <a:pt x="5298" y="12550"/>
                    <a:pt x="5094" y="14722"/>
                  </a:cubicBezTo>
                  <a:cubicBezTo>
                    <a:pt x="4891" y="16894"/>
                    <a:pt x="4891" y="18101"/>
                    <a:pt x="5094" y="19247"/>
                  </a:cubicBezTo>
                  <a:cubicBezTo>
                    <a:pt x="5298" y="20393"/>
                    <a:pt x="5706" y="21479"/>
                    <a:pt x="5909" y="21540"/>
                  </a:cubicBezTo>
                  <a:cubicBezTo>
                    <a:pt x="6113" y="21600"/>
                    <a:pt x="6113" y="20635"/>
                    <a:pt x="6113" y="17859"/>
                  </a:cubicBezTo>
                  <a:cubicBezTo>
                    <a:pt x="6113" y="15084"/>
                    <a:pt x="6113" y="10498"/>
                    <a:pt x="5909" y="7602"/>
                  </a:cubicBezTo>
                  <a:cubicBezTo>
                    <a:pt x="5706" y="4706"/>
                    <a:pt x="5298" y="3499"/>
                    <a:pt x="5298" y="2594"/>
                  </a:cubicBezTo>
                  <a:cubicBezTo>
                    <a:pt x="5298" y="1689"/>
                    <a:pt x="5706" y="1086"/>
                    <a:pt x="6928" y="664"/>
                  </a:cubicBezTo>
                  <a:cubicBezTo>
                    <a:pt x="8151" y="241"/>
                    <a:pt x="10189" y="0"/>
                    <a:pt x="12226" y="0"/>
                  </a:cubicBezTo>
                  <a:cubicBezTo>
                    <a:pt x="14264" y="0"/>
                    <a:pt x="16302" y="241"/>
                    <a:pt x="18136" y="965"/>
                  </a:cubicBezTo>
                  <a:cubicBezTo>
                    <a:pt x="19970" y="1689"/>
                    <a:pt x="21600" y="2896"/>
                    <a:pt x="21600" y="4465"/>
                  </a:cubicBezTo>
                  <a:cubicBezTo>
                    <a:pt x="21600" y="6034"/>
                    <a:pt x="19970" y="7964"/>
                    <a:pt x="16709" y="9171"/>
                  </a:cubicBezTo>
                  <a:cubicBezTo>
                    <a:pt x="13449" y="10378"/>
                    <a:pt x="8558" y="10860"/>
                    <a:pt x="5502" y="10860"/>
                  </a:cubicBezTo>
                  <a:cubicBezTo>
                    <a:pt x="2445" y="10860"/>
                    <a:pt x="1223" y="10378"/>
                    <a:pt x="0" y="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2858508" y="2395867"/>
              <a:ext cx="456193" cy="37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40" fill="norm" stroke="1" extrusionOk="0">
                  <a:moveTo>
                    <a:pt x="852" y="13091"/>
                  </a:moveTo>
                  <a:cubicBezTo>
                    <a:pt x="552" y="15251"/>
                    <a:pt x="252" y="17411"/>
                    <a:pt x="102" y="18851"/>
                  </a:cubicBezTo>
                  <a:cubicBezTo>
                    <a:pt x="-48" y="20291"/>
                    <a:pt x="-48" y="21011"/>
                    <a:pt x="202" y="21251"/>
                  </a:cubicBezTo>
                  <a:cubicBezTo>
                    <a:pt x="452" y="21491"/>
                    <a:pt x="952" y="21251"/>
                    <a:pt x="1452" y="20471"/>
                  </a:cubicBezTo>
                  <a:cubicBezTo>
                    <a:pt x="1952" y="19691"/>
                    <a:pt x="2452" y="18371"/>
                    <a:pt x="2802" y="17411"/>
                  </a:cubicBezTo>
                  <a:cubicBezTo>
                    <a:pt x="3152" y="16451"/>
                    <a:pt x="3352" y="15851"/>
                    <a:pt x="3502" y="15851"/>
                  </a:cubicBezTo>
                  <a:cubicBezTo>
                    <a:pt x="3652" y="15851"/>
                    <a:pt x="3752" y="16451"/>
                    <a:pt x="3802" y="17111"/>
                  </a:cubicBezTo>
                  <a:cubicBezTo>
                    <a:pt x="3852" y="17771"/>
                    <a:pt x="3852" y="18491"/>
                    <a:pt x="4202" y="19271"/>
                  </a:cubicBezTo>
                  <a:cubicBezTo>
                    <a:pt x="4552" y="20051"/>
                    <a:pt x="5252" y="20891"/>
                    <a:pt x="5802" y="21131"/>
                  </a:cubicBezTo>
                  <a:cubicBezTo>
                    <a:pt x="6352" y="21371"/>
                    <a:pt x="6752" y="21011"/>
                    <a:pt x="7502" y="19631"/>
                  </a:cubicBezTo>
                  <a:cubicBezTo>
                    <a:pt x="8252" y="18251"/>
                    <a:pt x="9352" y="15851"/>
                    <a:pt x="10252" y="13151"/>
                  </a:cubicBezTo>
                  <a:cubicBezTo>
                    <a:pt x="11152" y="10451"/>
                    <a:pt x="11852" y="7451"/>
                    <a:pt x="12252" y="5591"/>
                  </a:cubicBezTo>
                  <a:cubicBezTo>
                    <a:pt x="12652" y="3731"/>
                    <a:pt x="12752" y="3011"/>
                    <a:pt x="12852" y="2111"/>
                  </a:cubicBezTo>
                  <a:cubicBezTo>
                    <a:pt x="12952" y="1211"/>
                    <a:pt x="13052" y="131"/>
                    <a:pt x="12902" y="11"/>
                  </a:cubicBezTo>
                  <a:cubicBezTo>
                    <a:pt x="12752" y="-109"/>
                    <a:pt x="12352" y="731"/>
                    <a:pt x="12052" y="2471"/>
                  </a:cubicBezTo>
                  <a:cubicBezTo>
                    <a:pt x="11752" y="4211"/>
                    <a:pt x="11552" y="6851"/>
                    <a:pt x="11452" y="9431"/>
                  </a:cubicBezTo>
                  <a:cubicBezTo>
                    <a:pt x="11352" y="12011"/>
                    <a:pt x="11352" y="14531"/>
                    <a:pt x="11502" y="16091"/>
                  </a:cubicBezTo>
                  <a:cubicBezTo>
                    <a:pt x="11652" y="17651"/>
                    <a:pt x="11952" y="18251"/>
                    <a:pt x="12452" y="18611"/>
                  </a:cubicBezTo>
                  <a:cubicBezTo>
                    <a:pt x="12952" y="18971"/>
                    <a:pt x="13652" y="19091"/>
                    <a:pt x="14352" y="18611"/>
                  </a:cubicBezTo>
                  <a:cubicBezTo>
                    <a:pt x="15052" y="18131"/>
                    <a:pt x="15752" y="17051"/>
                    <a:pt x="16252" y="16151"/>
                  </a:cubicBezTo>
                  <a:cubicBezTo>
                    <a:pt x="16752" y="15251"/>
                    <a:pt x="17052" y="14531"/>
                    <a:pt x="17252" y="13691"/>
                  </a:cubicBezTo>
                  <a:cubicBezTo>
                    <a:pt x="17452" y="12851"/>
                    <a:pt x="17552" y="11891"/>
                    <a:pt x="17352" y="11591"/>
                  </a:cubicBezTo>
                  <a:cubicBezTo>
                    <a:pt x="17152" y="11291"/>
                    <a:pt x="16652" y="11651"/>
                    <a:pt x="16202" y="12431"/>
                  </a:cubicBezTo>
                  <a:cubicBezTo>
                    <a:pt x="15752" y="13211"/>
                    <a:pt x="15352" y="14411"/>
                    <a:pt x="15102" y="15431"/>
                  </a:cubicBezTo>
                  <a:cubicBezTo>
                    <a:pt x="14852" y="16451"/>
                    <a:pt x="14752" y="17291"/>
                    <a:pt x="14752" y="18011"/>
                  </a:cubicBezTo>
                  <a:cubicBezTo>
                    <a:pt x="14752" y="18731"/>
                    <a:pt x="14852" y="19331"/>
                    <a:pt x="15152" y="19751"/>
                  </a:cubicBezTo>
                  <a:cubicBezTo>
                    <a:pt x="15452" y="20171"/>
                    <a:pt x="15952" y="20411"/>
                    <a:pt x="17052" y="19811"/>
                  </a:cubicBezTo>
                  <a:cubicBezTo>
                    <a:pt x="18152" y="19211"/>
                    <a:pt x="19852" y="17771"/>
                    <a:pt x="21552" y="16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2990850" y="2487083"/>
              <a:ext cx="241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508"/>
                    <a:pt x="11747" y="9415"/>
                    <a:pt x="15347" y="5815"/>
                  </a:cubicBezTo>
                  <a:cubicBezTo>
                    <a:pt x="18947" y="2215"/>
                    <a:pt x="20274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3936470" y="2356823"/>
              <a:ext cx="216430" cy="39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78" fill="norm" stroke="1" extrusionOk="0">
                  <a:moveTo>
                    <a:pt x="8860" y="16118"/>
                  </a:moveTo>
                  <a:cubicBezTo>
                    <a:pt x="9070" y="15541"/>
                    <a:pt x="9280" y="14963"/>
                    <a:pt x="9280" y="14328"/>
                  </a:cubicBezTo>
                  <a:cubicBezTo>
                    <a:pt x="9280" y="13692"/>
                    <a:pt x="9070" y="12999"/>
                    <a:pt x="7812" y="12884"/>
                  </a:cubicBezTo>
                  <a:cubicBezTo>
                    <a:pt x="6554" y="12768"/>
                    <a:pt x="4247" y="13230"/>
                    <a:pt x="2674" y="14154"/>
                  </a:cubicBezTo>
                  <a:cubicBezTo>
                    <a:pt x="1101" y="15079"/>
                    <a:pt x="262" y="16465"/>
                    <a:pt x="53" y="17735"/>
                  </a:cubicBezTo>
                  <a:cubicBezTo>
                    <a:pt x="-157" y="19006"/>
                    <a:pt x="262" y="20161"/>
                    <a:pt x="1311" y="20796"/>
                  </a:cubicBezTo>
                  <a:cubicBezTo>
                    <a:pt x="2360" y="21431"/>
                    <a:pt x="4037" y="21547"/>
                    <a:pt x="5610" y="21143"/>
                  </a:cubicBezTo>
                  <a:cubicBezTo>
                    <a:pt x="7183" y="20738"/>
                    <a:pt x="8651" y="19814"/>
                    <a:pt x="10538" y="17504"/>
                  </a:cubicBezTo>
                  <a:cubicBezTo>
                    <a:pt x="12426" y="15194"/>
                    <a:pt x="14732" y="11498"/>
                    <a:pt x="15886" y="8552"/>
                  </a:cubicBezTo>
                  <a:cubicBezTo>
                    <a:pt x="17039" y="5607"/>
                    <a:pt x="17039" y="3412"/>
                    <a:pt x="16934" y="2026"/>
                  </a:cubicBezTo>
                  <a:cubicBezTo>
                    <a:pt x="16829" y="640"/>
                    <a:pt x="16620" y="63"/>
                    <a:pt x="16200" y="5"/>
                  </a:cubicBezTo>
                  <a:cubicBezTo>
                    <a:pt x="15781" y="-53"/>
                    <a:pt x="15152" y="409"/>
                    <a:pt x="14208" y="2373"/>
                  </a:cubicBezTo>
                  <a:cubicBezTo>
                    <a:pt x="13264" y="4336"/>
                    <a:pt x="12006" y="7802"/>
                    <a:pt x="11482" y="10400"/>
                  </a:cubicBezTo>
                  <a:cubicBezTo>
                    <a:pt x="10958" y="12999"/>
                    <a:pt x="11167" y="14732"/>
                    <a:pt x="12426" y="15887"/>
                  </a:cubicBezTo>
                  <a:cubicBezTo>
                    <a:pt x="13684" y="17042"/>
                    <a:pt x="15991" y="17620"/>
                    <a:pt x="17668" y="17677"/>
                  </a:cubicBezTo>
                  <a:cubicBezTo>
                    <a:pt x="19346" y="17735"/>
                    <a:pt x="20394" y="17273"/>
                    <a:pt x="21443" y="16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235449" y="2381206"/>
              <a:ext cx="95251" cy="3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21600" y="3869"/>
                  </a:moveTo>
                  <a:cubicBezTo>
                    <a:pt x="21600" y="3202"/>
                    <a:pt x="21600" y="2536"/>
                    <a:pt x="21120" y="1869"/>
                  </a:cubicBezTo>
                  <a:cubicBezTo>
                    <a:pt x="20640" y="1202"/>
                    <a:pt x="19680" y="536"/>
                    <a:pt x="18000" y="202"/>
                  </a:cubicBezTo>
                  <a:cubicBezTo>
                    <a:pt x="16320" y="-131"/>
                    <a:pt x="13920" y="-131"/>
                    <a:pt x="11760" y="802"/>
                  </a:cubicBezTo>
                  <a:cubicBezTo>
                    <a:pt x="9600" y="1736"/>
                    <a:pt x="7680" y="3602"/>
                    <a:pt x="6240" y="6336"/>
                  </a:cubicBezTo>
                  <a:cubicBezTo>
                    <a:pt x="4800" y="9069"/>
                    <a:pt x="3840" y="12669"/>
                    <a:pt x="3600" y="14936"/>
                  </a:cubicBezTo>
                  <a:cubicBezTo>
                    <a:pt x="3360" y="17202"/>
                    <a:pt x="3840" y="18136"/>
                    <a:pt x="4320" y="19069"/>
                  </a:cubicBezTo>
                  <a:cubicBezTo>
                    <a:pt x="4800" y="20002"/>
                    <a:pt x="5280" y="20936"/>
                    <a:pt x="4560" y="21202"/>
                  </a:cubicBezTo>
                  <a:cubicBezTo>
                    <a:pt x="3840" y="21469"/>
                    <a:pt x="1920" y="21069"/>
                    <a:pt x="0" y="20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189693" y="2544233"/>
              <a:ext cx="160058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173" y="21600"/>
                  </a:moveTo>
                  <a:cubicBezTo>
                    <a:pt x="-107" y="18240"/>
                    <a:pt x="-388" y="14880"/>
                    <a:pt x="2277" y="11520"/>
                  </a:cubicBezTo>
                  <a:cubicBezTo>
                    <a:pt x="4942" y="8160"/>
                    <a:pt x="10552" y="4800"/>
                    <a:pt x="14199" y="2880"/>
                  </a:cubicBezTo>
                  <a:cubicBezTo>
                    <a:pt x="17846" y="960"/>
                    <a:pt x="19529" y="480"/>
                    <a:pt x="212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457700" y="2537883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4444999" y="2671233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4792309" y="2282753"/>
              <a:ext cx="192441" cy="437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45" fill="norm" stroke="1" extrusionOk="0">
                  <a:moveTo>
                    <a:pt x="12894" y="15010"/>
                  </a:moveTo>
                  <a:cubicBezTo>
                    <a:pt x="13129" y="14490"/>
                    <a:pt x="13363" y="13971"/>
                    <a:pt x="13129" y="13452"/>
                  </a:cubicBezTo>
                  <a:cubicBezTo>
                    <a:pt x="12894" y="12933"/>
                    <a:pt x="12189" y="12414"/>
                    <a:pt x="10546" y="12362"/>
                  </a:cubicBezTo>
                  <a:cubicBezTo>
                    <a:pt x="8903" y="12310"/>
                    <a:pt x="6320" y="12725"/>
                    <a:pt x="4324" y="14075"/>
                  </a:cubicBezTo>
                  <a:cubicBezTo>
                    <a:pt x="2329" y="15425"/>
                    <a:pt x="920" y="17710"/>
                    <a:pt x="333" y="19112"/>
                  </a:cubicBezTo>
                  <a:cubicBezTo>
                    <a:pt x="-254" y="20514"/>
                    <a:pt x="-19" y="21033"/>
                    <a:pt x="685" y="21292"/>
                  </a:cubicBezTo>
                  <a:cubicBezTo>
                    <a:pt x="1389" y="21552"/>
                    <a:pt x="2563" y="21552"/>
                    <a:pt x="4794" y="20721"/>
                  </a:cubicBezTo>
                  <a:cubicBezTo>
                    <a:pt x="7024" y="19890"/>
                    <a:pt x="10311" y="18229"/>
                    <a:pt x="12894" y="15789"/>
                  </a:cubicBezTo>
                  <a:cubicBezTo>
                    <a:pt x="15476" y="13348"/>
                    <a:pt x="17355" y="10129"/>
                    <a:pt x="18294" y="7533"/>
                  </a:cubicBezTo>
                  <a:cubicBezTo>
                    <a:pt x="19233" y="4937"/>
                    <a:pt x="19233" y="2964"/>
                    <a:pt x="19233" y="1717"/>
                  </a:cubicBezTo>
                  <a:cubicBezTo>
                    <a:pt x="19233" y="471"/>
                    <a:pt x="19233" y="-48"/>
                    <a:pt x="18998" y="4"/>
                  </a:cubicBezTo>
                  <a:cubicBezTo>
                    <a:pt x="18763" y="56"/>
                    <a:pt x="18294" y="679"/>
                    <a:pt x="17707" y="2496"/>
                  </a:cubicBezTo>
                  <a:cubicBezTo>
                    <a:pt x="17120" y="4314"/>
                    <a:pt x="16416" y="7325"/>
                    <a:pt x="15946" y="9662"/>
                  </a:cubicBezTo>
                  <a:cubicBezTo>
                    <a:pt x="15476" y="11998"/>
                    <a:pt x="15242" y="13660"/>
                    <a:pt x="15476" y="14802"/>
                  </a:cubicBezTo>
                  <a:cubicBezTo>
                    <a:pt x="15711" y="15944"/>
                    <a:pt x="16416" y="16567"/>
                    <a:pt x="17472" y="16775"/>
                  </a:cubicBezTo>
                  <a:cubicBezTo>
                    <a:pt x="18529" y="16983"/>
                    <a:pt x="19937" y="16775"/>
                    <a:pt x="21346" y="16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4997382" y="2498902"/>
              <a:ext cx="165169" cy="13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616" fill="norm" stroke="1" extrusionOk="0">
                  <a:moveTo>
                    <a:pt x="4059" y="9805"/>
                  </a:moveTo>
                  <a:cubicBezTo>
                    <a:pt x="5409" y="9161"/>
                    <a:pt x="6759" y="8516"/>
                    <a:pt x="7704" y="6904"/>
                  </a:cubicBezTo>
                  <a:cubicBezTo>
                    <a:pt x="8649" y="5292"/>
                    <a:pt x="9189" y="2713"/>
                    <a:pt x="8784" y="1262"/>
                  </a:cubicBezTo>
                  <a:cubicBezTo>
                    <a:pt x="8379" y="-189"/>
                    <a:pt x="7029" y="-511"/>
                    <a:pt x="5409" y="940"/>
                  </a:cubicBezTo>
                  <a:cubicBezTo>
                    <a:pt x="3789" y="2390"/>
                    <a:pt x="1899" y="5614"/>
                    <a:pt x="819" y="8193"/>
                  </a:cubicBezTo>
                  <a:cubicBezTo>
                    <a:pt x="-261" y="10773"/>
                    <a:pt x="-531" y="12707"/>
                    <a:pt x="1629" y="14964"/>
                  </a:cubicBezTo>
                  <a:cubicBezTo>
                    <a:pt x="3789" y="17220"/>
                    <a:pt x="8379" y="19799"/>
                    <a:pt x="12024" y="20444"/>
                  </a:cubicBezTo>
                  <a:cubicBezTo>
                    <a:pt x="15669" y="21089"/>
                    <a:pt x="18369" y="19799"/>
                    <a:pt x="21069" y="18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5136615" y="2476562"/>
              <a:ext cx="108486" cy="4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21" fill="norm" stroke="1" extrusionOk="0">
                  <a:moveTo>
                    <a:pt x="21289" y="1833"/>
                  </a:moveTo>
                  <a:cubicBezTo>
                    <a:pt x="20458" y="1185"/>
                    <a:pt x="19627" y="537"/>
                    <a:pt x="17758" y="213"/>
                  </a:cubicBezTo>
                  <a:cubicBezTo>
                    <a:pt x="15889" y="-111"/>
                    <a:pt x="12981" y="-111"/>
                    <a:pt x="10074" y="537"/>
                  </a:cubicBezTo>
                  <a:cubicBezTo>
                    <a:pt x="7166" y="1185"/>
                    <a:pt x="4258" y="2481"/>
                    <a:pt x="2389" y="3669"/>
                  </a:cubicBezTo>
                  <a:cubicBezTo>
                    <a:pt x="520" y="4857"/>
                    <a:pt x="-311" y="5937"/>
                    <a:pt x="104" y="6639"/>
                  </a:cubicBezTo>
                  <a:cubicBezTo>
                    <a:pt x="520" y="7341"/>
                    <a:pt x="2181" y="7665"/>
                    <a:pt x="4674" y="7503"/>
                  </a:cubicBezTo>
                  <a:cubicBezTo>
                    <a:pt x="7166" y="7341"/>
                    <a:pt x="10489" y="6693"/>
                    <a:pt x="12566" y="5937"/>
                  </a:cubicBezTo>
                  <a:cubicBezTo>
                    <a:pt x="14643" y="5181"/>
                    <a:pt x="15474" y="4317"/>
                    <a:pt x="15681" y="4317"/>
                  </a:cubicBezTo>
                  <a:cubicBezTo>
                    <a:pt x="15889" y="4317"/>
                    <a:pt x="15474" y="5181"/>
                    <a:pt x="15889" y="7071"/>
                  </a:cubicBezTo>
                  <a:cubicBezTo>
                    <a:pt x="16304" y="8961"/>
                    <a:pt x="17551" y="11877"/>
                    <a:pt x="18174" y="14091"/>
                  </a:cubicBezTo>
                  <a:cubicBezTo>
                    <a:pt x="18797" y="16305"/>
                    <a:pt x="18797" y="17817"/>
                    <a:pt x="18381" y="18897"/>
                  </a:cubicBezTo>
                  <a:cubicBezTo>
                    <a:pt x="17966" y="19977"/>
                    <a:pt x="17135" y="20625"/>
                    <a:pt x="15681" y="21003"/>
                  </a:cubicBezTo>
                  <a:cubicBezTo>
                    <a:pt x="14227" y="21381"/>
                    <a:pt x="12151" y="21489"/>
                    <a:pt x="10281" y="21381"/>
                  </a:cubicBezTo>
                  <a:cubicBezTo>
                    <a:pt x="8412" y="21273"/>
                    <a:pt x="6751" y="20949"/>
                    <a:pt x="5504" y="19653"/>
                  </a:cubicBezTo>
                  <a:cubicBezTo>
                    <a:pt x="4258" y="18357"/>
                    <a:pt x="3427" y="16089"/>
                    <a:pt x="2597" y="13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5270500" y="2493433"/>
              <a:ext cx="114300" cy="14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4696"/>
                  </a:moveTo>
                  <a:cubicBezTo>
                    <a:pt x="400" y="3130"/>
                    <a:pt x="800" y="1565"/>
                    <a:pt x="2400" y="783"/>
                  </a:cubicBezTo>
                  <a:cubicBezTo>
                    <a:pt x="4000" y="0"/>
                    <a:pt x="6800" y="0"/>
                    <a:pt x="9200" y="2035"/>
                  </a:cubicBezTo>
                  <a:cubicBezTo>
                    <a:pt x="11600" y="4070"/>
                    <a:pt x="13600" y="8139"/>
                    <a:pt x="14600" y="11113"/>
                  </a:cubicBezTo>
                  <a:cubicBezTo>
                    <a:pt x="15600" y="14087"/>
                    <a:pt x="15600" y="15965"/>
                    <a:pt x="15400" y="17687"/>
                  </a:cubicBezTo>
                  <a:cubicBezTo>
                    <a:pt x="15200" y="19409"/>
                    <a:pt x="14800" y="20974"/>
                    <a:pt x="13800" y="21287"/>
                  </a:cubicBezTo>
                  <a:cubicBezTo>
                    <a:pt x="12800" y="21600"/>
                    <a:pt x="11200" y="20661"/>
                    <a:pt x="10600" y="18157"/>
                  </a:cubicBezTo>
                  <a:cubicBezTo>
                    <a:pt x="10000" y="15652"/>
                    <a:pt x="10400" y="11583"/>
                    <a:pt x="12400" y="8296"/>
                  </a:cubicBezTo>
                  <a:cubicBezTo>
                    <a:pt x="14400" y="5009"/>
                    <a:pt x="18000" y="25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5416550" y="2477822"/>
              <a:ext cx="345912" cy="18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53" fill="norm" stroke="1" extrusionOk="0">
                  <a:moveTo>
                    <a:pt x="0" y="9174"/>
                  </a:moveTo>
                  <a:cubicBezTo>
                    <a:pt x="655" y="9420"/>
                    <a:pt x="1309" y="9665"/>
                    <a:pt x="2160" y="8683"/>
                  </a:cubicBezTo>
                  <a:cubicBezTo>
                    <a:pt x="3011" y="7702"/>
                    <a:pt x="4058" y="5492"/>
                    <a:pt x="4647" y="3774"/>
                  </a:cubicBezTo>
                  <a:cubicBezTo>
                    <a:pt x="5236" y="2056"/>
                    <a:pt x="5367" y="829"/>
                    <a:pt x="5105" y="338"/>
                  </a:cubicBezTo>
                  <a:cubicBezTo>
                    <a:pt x="4844" y="-153"/>
                    <a:pt x="4189" y="92"/>
                    <a:pt x="3535" y="1565"/>
                  </a:cubicBezTo>
                  <a:cubicBezTo>
                    <a:pt x="2880" y="3038"/>
                    <a:pt x="2225" y="5738"/>
                    <a:pt x="1767" y="7702"/>
                  </a:cubicBezTo>
                  <a:cubicBezTo>
                    <a:pt x="1309" y="9665"/>
                    <a:pt x="1047" y="10892"/>
                    <a:pt x="982" y="12488"/>
                  </a:cubicBezTo>
                  <a:cubicBezTo>
                    <a:pt x="916" y="14083"/>
                    <a:pt x="1047" y="16047"/>
                    <a:pt x="2291" y="16783"/>
                  </a:cubicBezTo>
                  <a:cubicBezTo>
                    <a:pt x="3535" y="17520"/>
                    <a:pt x="5891" y="17029"/>
                    <a:pt x="7920" y="15188"/>
                  </a:cubicBezTo>
                  <a:cubicBezTo>
                    <a:pt x="9949" y="13347"/>
                    <a:pt x="11651" y="10156"/>
                    <a:pt x="12436" y="7579"/>
                  </a:cubicBezTo>
                  <a:cubicBezTo>
                    <a:pt x="13222" y="5002"/>
                    <a:pt x="13091" y="3038"/>
                    <a:pt x="12698" y="2056"/>
                  </a:cubicBezTo>
                  <a:cubicBezTo>
                    <a:pt x="12305" y="1074"/>
                    <a:pt x="11651" y="1074"/>
                    <a:pt x="11127" y="1688"/>
                  </a:cubicBezTo>
                  <a:cubicBezTo>
                    <a:pt x="10604" y="2302"/>
                    <a:pt x="10211" y="3529"/>
                    <a:pt x="9949" y="5370"/>
                  </a:cubicBezTo>
                  <a:cubicBezTo>
                    <a:pt x="9687" y="7211"/>
                    <a:pt x="9556" y="9665"/>
                    <a:pt x="9622" y="11506"/>
                  </a:cubicBezTo>
                  <a:cubicBezTo>
                    <a:pt x="9687" y="13347"/>
                    <a:pt x="9949" y="14574"/>
                    <a:pt x="10407" y="15188"/>
                  </a:cubicBezTo>
                  <a:cubicBezTo>
                    <a:pt x="10865" y="15802"/>
                    <a:pt x="11520" y="15802"/>
                    <a:pt x="12960" y="14574"/>
                  </a:cubicBezTo>
                  <a:cubicBezTo>
                    <a:pt x="14400" y="13347"/>
                    <a:pt x="16625" y="10892"/>
                    <a:pt x="18065" y="8561"/>
                  </a:cubicBezTo>
                  <a:cubicBezTo>
                    <a:pt x="19505" y="6229"/>
                    <a:pt x="20160" y="4020"/>
                    <a:pt x="20225" y="2547"/>
                  </a:cubicBezTo>
                  <a:cubicBezTo>
                    <a:pt x="20291" y="1074"/>
                    <a:pt x="19767" y="338"/>
                    <a:pt x="19178" y="92"/>
                  </a:cubicBezTo>
                  <a:cubicBezTo>
                    <a:pt x="18589" y="-153"/>
                    <a:pt x="17935" y="92"/>
                    <a:pt x="17476" y="829"/>
                  </a:cubicBezTo>
                  <a:cubicBezTo>
                    <a:pt x="17018" y="1565"/>
                    <a:pt x="16756" y="2792"/>
                    <a:pt x="17084" y="4879"/>
                  </a:cubicBezTo>
                  <a:cubicBezTo>
                    <a:pt x="17411" y="6965"/>
                    <a:pt x="18327" y="9911"/>
                    <a:pt x="19047" y="11874"/>
                  </a:cubicBezTo>
                  <a:cubicBezTo>
                    <a:pt x="19767" y="13838"/>
                    <a:pt x="20291" y="14820"/>
                    <a:pt x="20749" y="16170"/>
                  </a:cubicBezTo>
                  <a:cubicBezTo>
                    <a:pt x="21207" y="17520"/>
                    <a:pt x="21600" y="19238"/>
                    <a:pt x="21273" y="20220"/>
                  </a:cubicBezTo>
                  <a:cubicBezTo>
                    <a:pt x="20945" y="21202"/>
                    <a:pt x="19898" y="21447"/>
                    <a:pt x="18851" y="21324"/>
                  </a:cubicBezTo>
                  <a:cubicBezTo>
                    <a:pt x="17804" y="21202"/>
                    <a:pt x="16756" y="20711"/>
                    <a:pt x="15709" y="20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6174543" y="2293301"/>
              <a:ext cx="321508" cy="64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17" fill="norm" stroke="1" extrusionOk="0">
                  <a:moveTo>
                    <a:pt x="7468" y="7472"/>
                  </a:moveTo>
                  <a:cubicBezTo>
                    <a:pt x="7468" y="7051"/>
                    <a:pt x="7468" y="6630"/>
                    <a:pt x="7115" y="6350"/>
                  </a:cubicBezTo>
                  <a:cubicBezTo>
                    <a:pt x="6762" y="6069"/>
                    <a:pt x="6056" y="5929"/>
                    <a:pt x="5138" y="6140"/>
                  </a:cubicBezTo>
                  <a:cubicBezTo>
                    <a:pt x="4220" y="6350"/>
                    <a:pt x="3091" y="6911"/>
                    <a:pt x="2103" y="7858"/>
                  </a:cubicBezTo>
                  <a:cubicBezTo>
                    <a:pt x="1115" y="8804"/>
                    <a:pt x="268" y="10137"/>
                    <a:pt x="56" y="10943"/>
                  </a:cubicBezTo>
                  <a:cubicBezTo>
                    <a:pt x="-156" y="11750"/>
                    <a:pt x="268" y="12030"/>
                    <a:pt x="832" y="12171"/>
                  </a:cubicBezTo>
                  <a:cubicBezTo>
                    <a:pt x="1397" y="12311"/>
                    <a:pt x="2103" y="12311"/>
                    <a:pt x="3232" y="11715"/>
                  </a:cubicBezTo>
                  <a:cubicBezTo>
                    <a:pt x="4362" y="11119"/>
                    <a:pt x="5915" y="9927"/>
                    <a:pt x="6620" y="8840"/>
                  </a:cubicBezTo>
                  <a:cubicBezTo>
                    <a:pt x="7326" y="7753"/>
                    <a:pt x="7185" y="6771"/>
                    <a:pt x="7609" y="5999"/>
                  </a:cubicBezTo>
                  <a:cubicBezTo>
                    <a:pt x="8032" y="5228"/>
                    <a:pt x="9020" y="4667"/>
                    <a:pt x="10715" y="3895"/>
                  </a:cubicBezTo>
                  <a:cubicBezTo>
                    <a:pt x="12409" y="3124"/>
                    <a:pt x="14809" y="2142"/>
                    <a:pt x="16362" y="1406"/>
                  </a:cubicBezTo>
                  <a:cubicBezTo>
                    <a:pt x="17915" y="669"/>
                    <a:pt x="18620" y="179"/>
                    <a:pt x="18691" y="38"/>
                  </a:cubicBezTo>
                  <a:cubicBezTo>
                    <a:pt x="18762" y="-102"/>
                    <a:pt x="18197" y="108"/>
                    <a:pt x="16997" y="1195"/>
                  </a:cubicBezTo>
                  <a:cubicBezTo>
                    <a:pt x="15797" y="2282"/>
                    <a:pt x="13962" y="4246"/>
                    <a:pt x="12197" y="6525"/>
                  </a:cubicBezTo>
                  <a:cubicBezTo>
                    <a:pt x="10432" y="8804"/>
                    <a:pt x="8738" y="11399"/>
                    <a:pt x="7538" y="13784"/>
                  </a:cubicBezTo>
                  <a:cubicBezTo>
                    <a:pt x="6338" y="16168"/>
                    <a:pt x="5632" y="18342"/>
                    <a:pt x="5350" y="19604"/>
                  </a:cubicBezTo>
                  <a:cubicBezTo>
                    <a:pt x="5068" y="20867"/>
                    <a:pt x="5209" y="21217"/>
                    <a:pt x="5632" y="21358"/>
                  </a:cubicBezTo>
                  <a:cubicBezTo>
                    <a:pt x="6056" y="21498"/>
                    <a:pt x="6762" y="21428"/>
                    <a:pt x="8032" y="20727"/>
                  </a:cubicBezTo>
                  <a:cubicBezTo>
                    <a:pt x="9303" y="20025"/>
                    <a:pt x="11138" y="18693"/>
                    <a:pt x="11985" y="17466"/>
                  </a:cubicBezTo>
                  <a:cubicBezTo>
                    <a:pt x="12832" y="16238"/>
                    <a:pt x="12691" y="15116"/>
                    <a:pt x="12409" y="14415"/>
                  </a:cubicBezTo>
                  <a:cubicBezTo>
                    <a:pt x="12126" y="13714"/>
                    <a:pt x="11703" y="13433"/>
                    <a:pt x="11915" y="13258"/>
                  </a:cubicBezTo>
                  <a:cubicBezTo>
                    <a:pt x="12126" y="13082"/>
                    <a:pt x="12973" y="13012"/>
                    <a:pt x="14668" y="12662"/>
                  </a:cubicBezTo>
                  <a:cubicBezTo>
                    <a:pt x="16362" y="12311"/>
                    <a:pt x="18903" y="11680"/>
                    <a:pt x="21444" y="1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6884193" y="2222337"/>
              <a:ext cx="240507" cy="37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11" fill="norm" stroke="1" extrusionOk="0">
                  <a:moveTo>
                    <a:pt x="16982" y="5379"/>
                  </a:moveTo>
                  <a:cubicBezTo>
                    <a:pt x="17361" y="4158"/>
                    <a:pt x="17740" y="2938"/>
                    <a:pt x="17834" y="2023"/>
                  </a:cubicBezTo>
                  <a:cubicBezTo>
                    <a:pt x="17929" y="1107"/>
                    <a:pt x="17740" y="497"/>
                    <a:pt x="17171" y="192"/>
                  </a:cubicBezTo>
                  <a:cubicBezTo>
                    <a:pt x="16603" y="-113"/>
                    <a:pt x="15655" y="-113"/>
                    <a:pt x="14329" y="619"/>
                  </a:cubicBezTo>
                  <a:cubicBezTo>
                    <a:pt x="13003" y="1351"/>
                    <a:pt x="11297" y="2816"/>
                    <a:pt x="10066" y="5440"/>
                  </a:cubicBezTo>
                  <a:cubicBezTo>
                    <a:pt x="8834" y="8063"/>
                    <a:pt x="8076" y="11846"/>
                    <a:pt x="7697" y="14043"/>
                  </a:cubicBezTo>
                  <a:cubicBezTo>
                    <a:pt x="7318" y="16240"/>
                    <a:pt x="7318" y="16850"/>
                    <a:pt x="7318" y="17521"/>
                  </a:cubicBezTo>
                  <a:cubicBezTo>
                    <a:pt x="7318" y="18192"/>
                    <a:pt x="7318" y="18924"/>
                    <a:pt x="7413" y="19595"/>
                  </a:cubicBezTo>
                  <a:cubicBezTo>
                    <a:pt x="7508" y="20267"/>
                    <a:pt x="7697" y="20877"/>
                    <a:pt x="7318" y="21182"/>
                  </a:cubicBezTo>
                  <a:cubicBezTo>
                    <a:pt x="6940" y="21487"/>
                    <a:pt x="5992" y="21487"/>
                    <a:pt x="4950" y="21182"/>
                  </a:cubicBezTo>
                  <a:cubicBezTo>
                    <a:pt x="3908" y="20877"/>
                    <a:pt x="2771" y="20267"/>
                    <a:pt x="1918" y="19718"/>
                  </a:cubicBezTo>
                  <a:cubicBezTo>
                    <a:pt x="1066" y="19168"/>
                    <a:pt x="497" y="18680"/>
                    <a:pt x="213" y="18070"/>
                  </a:cubicBezTo>
                  <a:cubicBezTo>
                    <a:pt x="-71" y="17460"/>
                    <a:pt x="-71" y="16728"/>
                    <a:pt x="213" y="16118"/>
                  </a:cubicBezTo>
                  <a:cubicBezTo>
                    <a:pt x="497" y="15507"/>
                    <a:pt x="1066" y="15019"/>
                    <a:pt x="2297" y="14653"/>
                  </a:cubicBezTo>
                  <a:cubicBezTo>
                    <a:pt x="3529" y="14287"/>
                    <a:pt x="5424" y="14043"/>
                    <a:pt x="7318" y="14348"/>
                  </a:cubicBezTo>
                  <a:cubicBezTo>
                    <a:pt x="9213" y="14653"/>
                    <a:pt x="11108" y="15507"/>
                    <a:pt x="12245" y="16301"/>
                  </a:cubicBezTo>
                  <a:cubicBezTo>
                    <a:pt x="13382" y="17094"/>
                    <a:pt x="13761" y="17826"/>
                    <a:pt x="13855" y="18497"/>
                  </a:cubicBezTo>
                  <a:cubicBezTo>
                    <a:pt x="13950" y="19168"/>
                    <a:pt x="13761" y="19779"/>
                    <a:pt x="13476" y="19779"/>
                  </a:cubicBezTo>
                  <a:cubicBezTo>
                    <a:pt x="13192" y="19779"/>
                    <a:pt x="12813" y="19168"/>
                    <a:pt x="12718" y="18314"/>
                  </a:cubicBezTo>
                  <a:cubicBezTo>
                    <a:pt x="12624" y="17460"/>
                    <a:pt x="12813" y="16362"/>
                    <a:pt x="14329" y="15629"/>
                  </a:cubicBezTo>
                  <a:cubicBezTo>
                    <a:pt x="15845" y="14897"/>
                    <a:pt x="18687" y="14531"/>
                    <a:pt x="21529" y="14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7137400" y="2448463"/>
              <a:ext cx="254000" cy="11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8" fill="norm" stroke="1" extrusionOk="0">
                  <a:moveTo>
                    <a:pt x="0" y="7166"/>
                  </a:moveTo>
                  <a:cubicBezTo>
                    <a:pt x="900" y="7166"/>
                    <a:pt x="1800" y="7166"/>
                    <a:pt x="2610" y="6577"/>
                  </a:cubicBezTo>
                  <a:cubicBezTo>
                    <a:pt x="3420" y="5988"/>
                    <a:pt x="4140" y="4809"/>
                    <a:pt x="4770" y="3435"/>
                  </a:cubicBezTo>
                  <a:cubicBezTo>
                    <a:pt x="5400" y="2060"/>
                    <a:pt x="5940" y="489"/>
                    <a:pt x="5760" y="97"/>
                  </a:cubicBezTo>
                  <a:cubicBezTo>
                    <a:pt x="5580" y="-296"/>
                    <a:pt x="4680" y="489"/>
                    <a:pt x="3690" y="2846"/>
                  </a:cubicBezTo>
                  <a:cubicBezTo>
                    <a:pt x="2700" y="5202"/>
                    <a:pt x="1620" y="9129"/>
                    <a:pt x="990" y="12075"/>
                  </a:cubicBezTo>
                  <a:cubicBezTo>
                    <a:pt x="360" y="15020"/>
                    <a:pt x="180" y="16984"/>
                    <a:pt x="450" y="18555"/>
                  </a:cubicBezTo>
                  <a:cubicBezTo>
                    <a:pt x="720" y="20126"/>
                    <a:pt x="1440" y="21304"/>
                    <a:pt x="3870" y="20519"/>
                  </a:cubicBezTo>
                  <a:cubicBezTo>
                    <a:pt x="6300" y="19733"/>
                    <a:pt x="10440" y="16984"/>
                    <a:pt x="12870" y="15020"/>
                  </a:cubicBezTo>
                  <a:cubicBezTo>
                    <a:pt x="15300" y="13057"/>
                    <a:pt x="16020" y="11879"/>
                    <a:pt x="16560" y="10308"/>
                  </a:cubicBezTo>
                  <a:cubicBezTo>
                    <a:pt x="17100" y="8737"/>
                    <a:pt x="17460" y="6773"/>
                    <a:pt x="17190" y="5202"/>
                  </a:cubicBezTo>
                  <a:cubicBezTo>
                    <a:pt x="16920" y="3631"/>
                    <a:pt x="16020" y="2453"/>
                    <a:pt x="15210" y="2453"/>
                  </a:cubicBezTo>
                  <a:cubicBezTo>
                    <a:pt x="14400" y="2453"/>
                    <a:pt x="13680" y="3631"/>
                    <a:pt x="13320" y="5202"/>
                  </a:cubicBezTo>
                  <a:cubicBezTo>
                    <a:pt x="12960" y="6773"/>
                    <a:pt x="12960" y="8737"/>
                    <a:pt x="12960" y="10700"/>
                  </a:cubicBezTo>
                  <a:cubicBezTo>
                    <a:pt x="12960" y="12664"/>
                    <a:pt x="12960" y="14628"/>
                    <a:pt x="13950" y="16199"/>
                  </a:cubicBezTo>
                  <a:cubicBezTo>
                    <a:pt x="14940" y="17769"/>
                    <a:pt x="16920" y="18948"/>
                    <a:pt x="18360" y="19144"/>
                  </a:cubicBezTo>
                  <a:cubicBezTo>
                    <a:pt x="19800" y="19340"/>
                    <a:pt x="20700" y="18555"/>
                    <a:pt x="21600" y="17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7377345" y="2245357"/>
              <a:ext cx="296310" cy="343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38" fill="norm" stroke="1" extrusionOk="0">
                  <a:moveTo>
                    <a:pt x="9680" y="13689"/>
                  </a:moveTo>
                  <a:cubicBezTo>
                    <a:pt x="7551" y="13819"/>
                    <a:pt x="5421" y="13949"/>
                    <a:pt x="3748" y="14860"/>
                  </a:cubicBezTo>
                  <a:cubicBezTo>
                    <a:pt x="2075" y="15771"/>
                    <a:pt x="858" y="17462"/>
                    <a:pt x="325" y="18633"/>
                  </a:cubicBezTo>
                  <a:cubicBezTo>
                    <a:pt x="-207" y="19805"/>
                    <a:pt x="-55" y="20455"/>
                    <a:pt x="554" y="20846"/>
                  </a:cubicBezTo>
                  <a:cubicBezTo>
                    <a:pt x="1162" y="21236"/>
                    <a:pt x="2227" y="21366"/>
                    <a:pt x="3900" y="20390"/>
                  </a:cubicBezTo>
                  <a:cubicBezTo>
                    <a:pt x="5573" y="19414"/>
                    <a:pt x="7855" y="17332"/>
                    <a:pt x="9376" y="14209"/>
                  </a:cubicBezTo>
                  <a:cubicBezTo>
                    <a:pt x="10897" y="11086"/>
                    <a:pt x="11658" y="6923"/>
                    <a:pt x="12038" y="4255"/>
                  </a:cubicBezTo>
                  <a:cubicBezTo>
                    <a:pt x="12418" y="1588"/>
                    <a:pt x="12418" y="417"/>
                    <a:pt x="12114" y="91"/>
                  </a:cubicBezTo>
                  <a:cubicBezTo>
                    <a:pt x="11810" y="-234"/>
                    <a:pt x="11201" y="286"/>
                    <a:pt x="10593" y="2043"/>
                  </a:cubicBezTo>
                  <a:cubicBezTo>
                    <a:pt x="9985" y="3800"/>
                    <a:pt x="9376" y="6793"/>
                    <a:pt x="8996" y="9395"/>
                  </a:cubicBezTo>
                  <a:cubicBezTo>
                    <a:pt x="8616" y="11997"/>
                    <a:pt x="8463" y="14209"/>
                    <a:pt x="8616" y="15641"/>
                  </a:cubicBezTo>
                  <a:cubicBezTo>
                    <a:pt x="8768" y="17072"/>
                    <a:pt x="9224" y="17723"/>
                    <a:pt x="9908" y="18113"/>
                  </a:cubicBezTo>
                  <a:cubicBezTo>
                    <a:pt x="10593" y="18503"/>
                    <a:pt x="11506" y="18633"/>
                    <a:pt x="12647" y="18438"/>
                  </a:cubicBezTo>
                  <a:cubicBezTo>
                    <a:pt x="13787" y="18243"/>
                    <a:pt x="15156" y="17723"/>
                    <a:pt x="16145" y="17267"/>
                  </a:cubicBezTo>
                  <a:cubicBezTo>
                    <a:pt x="17134" y="16812"/>
                    <a:pt x="17742" y="16421"/>
                    <a:pt x="18199" y="15901"/>
                  </a:cubicBezTo>
                  <a:cubicBezTo>
                    <a:pt x="18655" y="15380"/>
                    <a:pt x="18959" y="14730"/>
                    <a:pt x="18959" y="14079"/>
                  </a:cubicBezTo>
                  <a:cubicBezTo>
                    <a:pt x="18959" y="13429"/>
                    <a:pt x="18655" y="12778"/>
                    <a:pt x="18123" y="12518"/>
                  </a:cubicBezTo>
                  <a:cubicBezTo>
                    <a:pt x="17590" y="12258"/>
                    <a:pt x="16830" y="12388"/>
                    <a:pt x="15993" y="13103"/>
                  </a:cubicBezTo>
                  <a:cubicBezTo>
                    <a:pt x="15156" y="13819"/>
                    <a:pt x="14244" y="15120"/>
                    <a:pt x="13787" y="16161"/>
                  </a:cubicBezTo>
                  <a:cubicBezTo>
                    <a:pt x="13331" y="17202"/>
                    <a:pt x="13331" y="17983"/>
                    <a:pt x="13559" y="18633"/>
                  </a:cubicBezTo>
                  <a:cubicBezTo>
                    <a:pt x="13787" y="19284"/>
                    <a:pt x="14244" y="19805"/>
                    <a:pt x="14852" y="20130"/>
                  </a:cubicBezTo>
                  <a:cubicBezTo>
                    <a:pt x="15461" y="20455"/>
                    <a:pt x="16221" y="20585"/>
                    <a:pt x="17286" y="20325"/>
                  </a:cubicBezTo>
                  <a:cubicBezTo>
                    <a:pt x="18351" y="20065"/>
                    <a:pt x="19720" y="19414"/>
                    <a:pt x="20480" y="18764"/>
                  </a:cubicBezTo>
                  <a:cubicBezTo>
                    <a:pt x="21241" y="18113"/>
                    <a:pt x="21393" y="17462"/>
                    <a:pt x="21241" y="16877"/>
                  </a:cubicBezTo>
                  <a:cubicBezTo>
                    <a:pt x="21089" y="16291"/>
                    <a:pt x="20632" y="15771"/>
                    <a:pt x="20176" y="15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721600" y="2452068"/>
              <a:ext cx="203200" cy="13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583"/>
                  </a:moveTo>
                  <a:cubicBezTo>
                    <a:pt x="900" y="2628"/>
                    <a:pt x="1800" y="3673"/>
                    <a:pt x="2250" y="5067"/>
                  </a:cubicBezTo>
                  <a:cubicBezTo>
                    <a:pt x="2700" y="6460"/>
                    <a:pt x="2700" y="8202"/>
                    <a:pt x="2700" y="10641"/>
                  </a:cubicBezTo>
                  <a:cubicBezTo>
                    <a:pt x="2700" y="13080"/>
                    <a:pt x="2700" y="16215"/>
                    <a:pt x="3038" y="16738"/>
                  </a:cubicBezTo>
                  <a:cubicBezTo>
                    <a:pt x="3375" y="17260"/>
                    <a:pt x="4050" y="15170"/>
                    <a:pt x="4613" y="13080"/>
                  </a:cubicBezTo>
                  <a:cubicBezTo>
                    <a:pt x="5175" y="10989"/>
                    <a:pt x="5625" y="8899"/>
                    <a:pt x="6188" y="7157"/>
                  </a:cubicBezTo>
                  <a:cubicBezTo>
                    <a:pt x="6750" y="5415"/>
                    <a:pt x="7425" y="4022"/>
                    <a:pt x="7875" y="4196"/>
                  </a:cubicBezTo>
                  <a:cubicBezTo>
                    <a:pt x="8325" y="4370"/>
                    <a:pt x="8550" y="6112"/>
                    <a:pt x="9225" y="6809"/>
                  </a:cubicBezTo>
                  <a:cubicBezTo>
                    <a:pt x="9900" y="7506"/>
                    <a:pt x="11025" y="7157"/>
                    <a:pt x="11925" y="6286"/>
                  </a:cubicBezTo>
                  <a:cubicBezTo>
                    <a:pt x="12825" y="5415"/>
                    <a:pt x="13500" y="4022"/>
                    <a:pt x="14400" y="2628"/>
                  </a:cubicBezTo>
                  <a:cubicBezTo>
                    <a:pt x="15300" y="1235"/>
                    <a:pt x="16425" y="-159"/>
                    <a:pt x="17438" y="15"/>
                  </a:cubicBezTo>
                  <a:cubicBezTo>
                    <a:pt x="18450" y="189"/>
                    <a:pt x="19350" y="1931"/>
                    <a:pt x="20025" y="5764"/>
                  </a:cubicBezTo>
                  <a:cubicBezTo>
                    <a:pt x="20700" y="9596"/>
                    <a:pt x="21150" y="15518"/>
                    <a:pt x="2160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1276350" y="3676253"/>
              <a:ext cx="191215" cy="27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67" fill="norm" stroke="1" extrusionOk="0">
                  <a:moveTo>
                    <a:pt x="0" y="1831"/>
                  </a:moveTo>
                  <a:cubicBezTo>
                    <a:pt x="2583" y="1012"/>
                    <a:pt x="5165" y="194"/>
                    <a:pt x="8100" y="31"/>
                  </a:cubicBezTo>
                  <a:cubicBezTo>
                    <a:pt x="11035" y="-133"/>
                    <a:pt x="14322" y="358"/>
                    <a:pt x="16083" y="1503"/>
                  </a:cubicBezTo>
                  <a:cubicBezTo>
                    <a:pt x="17843" y="2649"/>
                    <a:pt x="18078" y="4449"/>
                    <a:pt x="17609" y="6167"/>
                  </a:cubicBezTo>
                  <a:cubicBezTo>
                    <a:pt x="17139" y="7885"/>
                    <a:pt x="15965" y="9522"/>
                    <a:pt x="14791" y="10667"/>
                  </a:cubicBezTo>
                  <a:cubicBezTo>
                    <a:pt x="13617" y="11812"/>
                    <a:pt x="12443" y="12467"/>
                    <a:pt x="12561" y="12794"/>
                  </a:cubicBezTo>
                  <a:cubicBezTo>
                    <a:pt x="12678" y="13122"/>
                    <a:pt x="14087" y="13122"/>
                    <a:pt x="15261" y="13367"/>
                  </a:cubicBezTo>
                  <a:cubicBezTo>
                    <a:pt x="16435" y="13612"/>
                    <a:pt x="17374" y="14103"/>
                    <a:pt x="18313" y="14594"/>
                  </a:cubicBezTo>
                  <a:cubicBezTo>
                    <a:pt x="19252" y="15085"/>
                    <a:pt x="20191" y="15576"/>
                    <a:pt x="20778" y="16231"/>
                  </a:cubicBezTo>
                  <a:cubicBezTo>
                    <a:pt x="21365" y="16885"/>
                    <a:pt x="21600" y="17703"/>
                    <a:pt x="19839" y="18603"/>
                  </a:cubicBezTo>
                  <a:cubicBezTo>
                    <a:pt x="18078" y="19503"/>
                    <a:pt x="14322" y="20485"/>
                    <a:pt x="10565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1631950" y="3896783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2262716" y="3681677"/>
              <a:ext cx="184820" cy="51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67" fill="norm" stroke="1" extrusionOk="0">
                  <a:moveTo>
                    <a:pt x="1964" y="5278"/>
                  </a:moveTo>
                  <a:cubicBezTo>
                    <a:pt x="1964" y="9085"/>
                    <a:pt x="1964" y="12892"/>
                    <a:pt x="1964" y="15459"/>
                  </a:cubicBezTo>
                  <a:cubicBezTo>
                    <a:pt x="1964" y="18026"/>
                    <a:pt x="1964" y="19354"/>
                    <a:pt x="1841" y="20239"/>
                  </a:cubicBezTo>
                  <a:cubicBezTo>
                    <a:pt x="1718" y="21124"/>
                    <a:pt x="1473" y="21567"/>
                    <a:pt x="1227" y="21567"/>
                  </a:cubicBezTo>
                  <a:cubicBezTo>
                    <a:pt x="982" y="21567"/>
                    <a:pt x="736" y="21124"/>
                    <a:pt x="491" y="19398"/>
                  </a:cubicBezTo>
                  <a:cubicBezTo>
                    <a:pt x="245" y="17672"/>
                    <a:pt x="0" y="14662"/>
                    <a:pt x="0" y="12051"/>
                  </a:cubicBezTo>
                  <a:cubicBezTo>
                    <a:pt x="0" y="9439"/>
                    <a:pt x="245" y="7226"/>
                    <a:pt x="2209" y="5367"/>
                  </a:cubicBezTo>
                  <a:cubicBezTo>
                    <a:pt x="4173" y="3508"/>
                    <a:pt x="7855" y="2003"/>
                    <a:pt x="10432" y="1162"/>
                  </a:cubicBezTo>
                  <a:cubicBezTo>
                    <a:pt x="13009" y="321"/>
                    <a:pt x="14482" y="144"/>
                    <a:pt x="15832" y="56"/>
                  </a:cubicBezTo>
                  <a:cubicBezTo>
                    <a:pt x="17182" y="-33"/>
                    <a:pt x="18409" y="-33"/>
                    <a:pt x="19391" y="188"/>
                  </a:cubicBezTo>
                  <a:cubicBezTo>
                    <a:pt x="20373" y="410"/>
                    <a:pt x="21109" y="852"/>
                    <a:pt x="21355" y="1826"/>
                  </a:cubicBezTo>
                  <a:cubicBezTo>
                    <a:pt x="21600" y="2800"/>
                    <a:pt x="21355" y="4305"/>
                    <a:pt x="19268" y="5765"/>
                  </a:cubicBezTo>
                  <a:cubicBezTo>
                    <a:pt x="17182" y="7226"/>
                    <a:pt x="13255" y="8642"/>
                    <a:pt x="10064" y="9351"/>
                  </a:cubicBezTo>
                  <a:cubicBezTo>
                    <a:pt x="6873" y="10059"/>
                    <a:pt x="4418" y="10059"/>
                    <a:pt x="1964" y="1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2559050" y="3807883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2749550" y="3725333"/>
              <a:ext cx="120650" cy="18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745"/>
                  </a:moveTo>
                  <a:cubicBezTo>
                    <a:pt x="4168" y="6703"/>
                    <a:pt x="8337" y="12662"/>
                    <a:pt x="10989" y="16386"/>
                  </a:cubicBezTo>
                  <a:cubicBezTo>
                    <a:pt x="13642" y="20110"/>
                    <a:pt x="14779" y="21600"/>
                    <a:pt x="15726" y="21476"/>
                  </a:cubicBezTo>
                  <a:cubicBezTo>
                    <a:pt x="16674" y="21352"/>
                    <a:pt x="17432" y="19614"/>
                    <a:pt x="17811" y="16386"/>
                  </a:cubicBezTo>
                  <a:cubicBezTo>
                    <a:pt x="18189" y="13159"/>
                    <a:pt x="18189" y="8441"/>
                    <a:pt x="18758" y="5462"/>
                  </a:cubicBezTo>
                  <a:cubicBezTo>
                    <a:pt x="19326" y="2483"/>
                    <a:pt x="20463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2940996" y="3408643"/>
              <a:ext cx="678504" cy="44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357" fill="norm" stroke="1" extrusionOk="0">
                  <a:moveTo>
                    <a:pt x="4007" y="18606"/>
                  </a:moveTo>
                  <a:cubicBezTo>
                    <a:pt x="4007" y="17587"/>
                    <a:pt x="4007" y="16568"/>
                    <a:pt x="3873" y="15906"/>
                  </a:cubicBezTo>
                  <a:cubicBezTo>
                    <a:pt x="3738" y="15244"/>
                    <a:pt x="3469" y="14938"/>
                    <a:pt x="2897" y="14989"/>
                  </a:cubicBezTo>
                  <a:cubicBezTo>
                    <a:pt x="2325" y="15040"/>
                    <a:pt x="1450" y="15448"/>
                    <a:pt x="878" y="16161"/>
                  </a:cubicBezTo>
                  <a:cubicBezTo>
                    <a:pt x="306" y="16874"/>
                    <a:pt x="37" y="17893"/>
                    <a:pt x="4" y="18912"/>
                  </a:cubicBezTo>
                  <a:cubicBezTo>
                    <a:pt x="-30" y="19931"/>
                    <a:pt x="172" y="20950"/>
                    <a:pt x="744" y="21204"/>
                  </a:cubicBezTo>
                  <a:cubicBezTo>
                    <a:pt x="1316" y="21459"/>
                    <a:pt x="2258" y="20950"/>
                    <a:pt x="2830" y="20440"/>
                  </a:cubicBezTo>
                  <a:cubicBezTo>
                    <a:pt x="3402" y="19931"/>
                    <a:pt x="3604" y="19421"/>
                    <a:pt x="3806" y="18912"/>
                  </a:cubicBezTo>
                  <a:cubicBezTo>
                    <a:pt x="4007" y="18402"/>
                    <a:pt x="4209" y="17893"/>
                    <a:pt x="4209" y="17893"/>
                  </a:cubicBezTo>
                  <a:cubicBezTo>
                    <a:pt x="4209" y="17893"/>
                    <a:pt x="4007" y="18402"/>
                    <a:pt x="3940" y="18912"/>
                  </a:cubicBezTo>
                  <a:cubicBezTo>
                    <a:pt x="3873" y="19421"/>
                    <a:pt x="3940" y="19931"/>
                    <a:pt x="4142" y="20236"/>
                  </a:cubicBezTo>
                  <a:cubicBezTo>
                    <a:pt x="4344" y="20542"/>
                    <a:pt x="4680" y="20644"/>
                    <a:pt x="5151" y="20084"/>
                  </a:cubicBezTo>
                  <a:cubicBezTo>
                    <a:pt x="5622" y="19523"/>
                    <a:pt x="6228" y="18301"/>
                    <a:pt x="7035" y="16008"/>
                  </a:cubicBezTo>
                  <a:cubicBezTo>
                    <a:pt x="7843" y="13716"/>
                    <a:pt x="8852" y="10353"/>
                    <a:pt x="9458" y="7806"/>
                  </a:cubicBezTo>
                  <a:cubicBezTo>
                    <a:pt x="10063" y="5259"/>
                    <a:pt x="10265" y="3527"/>
                    <a:pt x="10265" y="2406"/>
                  </a:cubicBezTo>
                  <a:cubicBezTo>
                    <a:pt x="10265" y="1285"/>
                    <a:pt x="10063" y="776"/>
                    <a:pt x="9794" y="419"/>
                  </a:cubicBezTo>
                  <a:cubicBezTo>
                    <a:pt x="9525" y="63"/>
                    <a:pt x="9189" y="-141"/>
                    <a:pt x="8987" y="114"/>
                  </a:cubicBezTo>
                  <a:cubicBezTo>
                    <a:pt x="8785" y="368"/>
                    <a:pt x="8718" y="1082"/>
                    <a:pt x="8381" y="2814"/>
                  </a:cubicBezTo>
                  <a:cubicBezTo>
                    <a:pt x="8045" y="4546"/>
                    <a:pt x="7439" y="7297"/>
                    <a:pt x="7103" y="9844"/>
                  </a:cubicBezTo>
                  <a:cubicBezTo>
                    <a:pt x="6766" y="12391"/>
                    <a:pt x="6699" y="14734"/>
                    <a:pt x="6665" y="16212"/>
                  </a:cubicBezTo>
                  <a:cubicBezTo>
                    <a:pt x="6632" y="17689"/>
                    <a:pt x="6632" y="18301"/>
                    <a:pt x="6800" y="18708"/>
                  </a:cubicBezTo>
                  <a:cubicBezTo>
                    <a:pt x="6968" y="19116"/>
                    <a:pt x="7305" y="19319"/>
                    <a:pt x="7877" y="18708"/>
                  </a:cubicBezTo>
                  <a:cubicBezTo>
                    <a:pt x="8449" y="18097"/>
                    <a:pt x="9256" y="16670"/>
                    <a:pt x="9727" y="15702"/>
                  </a:cubicBezTo>
                  <a:cubicBezTo>
                    <a:pt x="10198" y="14734"/>
                    <a:pt x="10333" y="14225"/>
                    <a:pt x="10366" y="14276"/>
                  </a:cubicBezTo>
                  <a:cubicBezTo>
                    <a:pt x="10400" y="14327"/>
                    <a:pt x="10333" y="14938"/>
                    <a:pt x="10265" y="15499"/>
                  </a:cubicBezTo>
                  <a:cubicBezTo>
                    <a:pt x="10198" y="16059"/>
                    <a:pt x="10131" y="16568"/>
                    <a:pt x="10097" y="17078"/>
                  </a:cubicBezTo>
                  <a:cubicBezTo>
                    <a:pt x="10063" y="17587"/>
                    <a:pt x="10063" y="18097"/>
                    <a:pt x="10232" y="18504"/>
                  </a:cubicBezTo>
                  <a:cubicBezTo>
                    <a:pt x="10400" y="18912"/>
                    <a:pt x="10736" y="19217"/>
                    <a:pt x="11073" y="19116"/>
                  </a:cubicBezTo>
                  <a:cubicBezTo>
                    <a:pt x="11409" y="19014"/>
                    <a:pt x="11746" y="18504"/>
                    <a:pt x="12149" y="17740"/>
                  </a:cubicBezTo>
                  <a:cubicBezTo>
                    <a:pt x="12553" y="16976"/>
                    <a:pt x="13024" y="15957"/>
                    <a:pt x="13361" y="15193"/>
                  </a:cubicBezTo>
                  <a:cubicBezTo>
                    <a:pt x="13697" y="14429"/>
                    <a:pt x="13899" y="13919"/>
                    <a:pt x="13933" y="13919"/>
                  </a:cubicBezTo>
                  <a:cubicBezTo>
                    <a:pt x="13966" y="13919"/>
                    <a:pt x="13832" y="14429"/>
                    <a:pt x="13764" y="15244"/>
                  </a:cubicBezTo>
                  <a:cubicBezTo>
                    <a:pt x="13697" y="16059"/>
                    <a:pt x="13697" y="17180"/>
                    <a:pt x="13865" y="17995"/>
                  </a:cubicBezTo>
                  <a:cubicBezTo>
                    <a:pt x="14034" y="18810"/>
                    <a:pt x="14370" y="19319"/>
                    <a:pt x="14740" y="19574"/>
                  </a:cubicBezTo>
                  <a:cubicBezTo>
                    <a:pt x="15110" y="19829"/>
                    <a:pt x="15514" y="19829"/>
                    <a:pt x="16019" y="19370"/>
                  </a:cubicBezTo>
                  <a:cubicBezTo>
                    <a:pt x="16523" y="18912"/>
                    <a:pt x="17129" y="17995"/>
                    <a:pt x="17701" y="16823"/>
                  </a:cubicBezTo>
                  <a:cubicBezTo>
                    <a:pt x="18273" y="15651"/>
                    <a:pt x="18811" y="14225"/>
                    <a:pt x="19080" y="13257"/>
                  </a:cubicBezTo>
                  <a:cubicBezTo>
                    <a:pt x="19349" y="12289"/>
                    <a:pt x="19349" y="11780"/>
                    <a:pt x="19181" y="11525"/>
                  </a:cubicBezTo>
                  <a:cubicBezTo>
                    <a:pt x="19013" y="11270"/>
                    <a:pt x="18677" y="11270"/>
                    <a:pt x="18239" y="11831"/>
                  </a:cubicBezTo>
                  <a:cubicBezTo>
                    <a:pt x="17802" y="12391"/>
                    <a:pt x="17263" y="13512"/>
                    <a:pt x="16961" y="14785"/>
                  </a:cubicBezTo>
                  <a:cubicBezTo>
                    <a:pt x="16658" y="16059"/>
                    <a:pt x="16591" y="17485"/>
                    <a:pt x="16893" y="18555"/>
                  </a:cubicBezTo>
                  <a:cubicBezTo>
                    <a:pt x="17196" y="19625"/>
                    <a:pt x="17869" y="20338"/>
                    <a:pt x="18710" y="20746"/>
                  </a:cubicBezTo>
                  <a:cubicBezTo>
                    <a:pt x="19551" y="21153"/>
                    <a:pt x="20561" y="21255"/>
                    <a:pt x="2157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4089400" y="3684239"/>
              <a:ext cx="2032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50" y="11918"/>
                    <a:pt x="11700" y="3818"/>
                    <a:pt x="15300" y="1118"/>
                  </a:cubicBezTo>
                  <a:cubicBezTo>
                    <a:pt x="18900" y="-1582"/>
                    <a:pt x="2025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4140199" y="3795183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5840"/>
                    <a:pt x="1271" y="10080"/>
                    <a:pt x="4871" y="6480"/>
                  </a:cubicBezTo>
                  <a:cubicBezTo>
                    <a:pt x="8471" y="2880"/>
                    <a:pt x="1503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4781550" y="3352907"/>
              <a:ext cx="202632" cy="5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959" fill="norm" stroke="1" extrusionOk="0">
                  <a:moveTo>
                    <a:pt x="10580" y="7816"/>
                  </a:moveTo>
                  <a:cubicBezTo>
                    <a:pt x="10580" y="9751"/>
                    <a:pt x="10580" y="11687"/>
                    <a:pt x="10469" y="13816"/>
                  </a:cubicBezTo>
                  <a:cubicBezTo>
                    <a:pt x="10359" y="15945"/>
                    <a:pt x="10139" y="18267"/>
                    <a:pt x="10029" y="19661"/>
                  </a:cubicBezTo>
                  <a:cubicBezTo>
                    <a:pt x="9918" y="21054"/>
                    <a:pt x="9918" y="21519"/>
                    <a:pt x="9918" y="20087"/>
                  </a:cubicBezTo>
                  <a:cubicBezTo>
                    <a:pt x="9918" y="18654"/>
                    <a:pt x="9918" y="15325"/>
                    <a:pt x="9918" y="12113"/>
                  </a:cubicBezTo>
                  <a:cubicBezTo>
                    <a:pt x="9918" y="8900"/>
                    <a:pt x="9918" y="5803"/>
                    <a:pt x="10029" y="3984"/>
                  </a:cubicBezTo>
                  <a:cubicBezTo>
                    <a:pt x="10139" y="2164"/>
                    <a:pt x="10359" y="1622"/>
                    <a:pt x="10580" y="1158"/>
                  </a:cubicBezTo>
                  <a:cubicBezTo>
                    <a:pt x="10800" y="693"/>
                    <a:pt x="11020" y="306"/>
                    <a:pt x="11792" y="113"/>
                  </a:cubicBezTo>
                  <a:cubicBezTo>
                    <a:pt x="12563" y="-81"/>
                    <a:pt x="13886" y="-81"/>
                    <a:pt x="15759" y="577"/>
                  </a:cubicBezTo>
                  <a:cubicBezTo>
                    <a:pt x="17633" y="1235"/>
                    <a:pt x="20057" y="2551"/>
                    <a:pt x="20829" y="4022"/>
                  </a:cubicBezTo>
                  <a:cubicBezTo>
                    <a:pt x="21600" y="5493"/>
                    <a:pt x="20718" y="7119"/>
                    <a:pt x="18294" y="8396"/>
                  </a:cubicBezTo>
                  <a:cubicBezTo>
                    <a:pt x="15869" y="9674"/>
                    <a:pt x="11902" y="10603"/>
                    <a:pt x="8596" y="11300"/>
                  </a:cubicBezTo>
                  <a:cubicBezTo>
                    <a:pt x="5290" y="11996"/>
                    <a:pt x="2645" y="12461"/>
                    <a:pt x="0" y="12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4965700" y="3649133"/>
              <a:ext cx="203200" cy="18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5097"/>
                  </a:moveTo>
                  <a:cubicBezTo>
                    <a:pt x="1125" y="3640"/>
                    <a:pt x="2250" y="2184"/>
                    <a:pt x="3375" y="1335"/>
                  </a:cubicBezTo>
                  <a:cubicBezTo>
                    <a:pt x="4500" y="485"/>
                    <a:pt x="5625" y="243"/>
                    <a:pt x="7088" y="2548"/>
                  </a:cubicBezTo>
                  <a:cubicBezTo>
                    <a:pt x="8550" y="4854"/>
                    <a:pt x="10350" y="9708"/>
                    <a:pt x="11138" y="12863"/>
                  </a:cubicBezTo>
                  <a:cubicBezTo>
                    <a:pt x="11925" y="16018"/>
                    <a:pt x="11700" y="17474"/>
                    <a:pt x="10912" y="18809"/>
                  </a:cubicBezTo>
                  <a:cubicBezTo>
                    <a:pt x="10125" y="20144"/>
                    <a:pt x="8775" y="21357"/>
                    <a:pt x="7762" y="21479"/>
                  </a:cubicBezTo>
                  <a:cubicBezTo>
                    <a:pt x="6750" y="21600"/>
                    <a:pt x="6075" y="20629"/>
                    <a:pt x="5962" y="18445"/>
                  </a:cubicBezTo>
                  <a:cubicBezTo>
                    <a:pt x="5850" y="16261"/>
                    <a:pt x="6300" y="12863"/>
                    <a:pt x="9000" y="9587"/>
                  </a:cubicBezTo>
                  <a:cubicBezTo>
                    <a:pt x="11700" y="6310"/>
                    <a:pt x="16650" y="31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5389236" y="3388327"/>
              <a:ext cx="217815" cy="47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524" fill="norm" stroke="1" extrusionOk="0">
                  <a:moveTo>
                    <a:pt x="21169" y="2636"/>
                  </a:moveTo>
                  <a:cubicBezTo>
                    <a:pt x="19729" y="2055"/>
                    <a:pt x="18289" y="1474"/>
                    <a:pt x="17158" y="989"/>
                  </a:cubicBezTo>
                  <a:cubicBezTo>
                    <a:pt x="16026" y="505"/>
                    <a:pt x="15203" y="118"/>
                    <a:pt x="14278" y="21"/>
                  </a:cubicBezTo>
                  <a:cubicBezTo>
                    <a:pt x="13352" y="-76"/>
                    <a:pt x="12323" y="118"/>
                    <a:pt x="10060" y="1619"/>
                  </a:cubicBezTo>
                  <a:cubicBezTo>
                    <a:pt x="7798" y="3120"/>
                    <a:pt x="4300" y="5929"/>
                    <a:pt x="2243" y="8690"/>
                  </a:cubicBezTo>
                  <a:cubicBezTo>
                    <a:pt x="186" y="11450"/>
                    <a:pt x="-431" y="14163"/>
                    <a:pt x="289" y="16197"/>
                  </a:cubicBezTo>
                  <a:cubicBezTo>
                    <a:pt x="1009" y="18231"/>
                    <a:pt x="3066" y="19587"/>
                    <a:pt x="5432" y="20362"/>
                  </a:cubicBezTo>
                  <a:cubicBezTo>
                    <a:pt x="7798" y="21137"/>
                    <a:pt x="10472" y="21330"/>
                    <a:pt x="13146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5678991" y="3486449"/>
              <a:ext cx="366209" cy="28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05" fill="norm" stroke="1" extrusionOk="0">
                  <a:moveTo>
                    <a:pt x="3229" y="5969"/>
                  </a:moveTo>
                  <a:cubicBezTo>
                    <a:pt x="2111" y="6127"/>
                    <a:pt x="994" y="6285"/>
                    <a:pt x="436" y="5969"/>
                  </a:cubicBezTo>
                  <a:cubicBezTo>
                    <a:pt x="-123" y="5654"/>
                    <a:pt x="-123" y="4866"/>
                    <a:pt x="311" y="3920"/>
                  </a:cubicBezTo>
                  <a:cubicBezTo>
                    <a:pt x="746" y="2974"/>
                    <a:pt x="1615" y="1870"/>
                    <a:pt x="3167" y="1003"/>
                  </a:cubicBezTo>
                  <a:cubicBezTo>
                    <a:pt x="4718" y="136"/>
                    <a:pt x="6953" y="-495"/>
                    <a:pt x="8939" y="530"/>
                  </a:cubicBezTo>
                  <a:cubicBezTo>
                    <a:pt x="10925" y="1555"/>
                    <a:pt x="12663" y="4235"/>
                    <a:pt x="14401" y="7546"/>
                  </a:cubicBezTo>
                  <a:cubicBezTo>
                    <a:pt x="16139" y="10857"/>
                    <a:pt x="17877" y="14798"/>
                    <a:pt x="19056" y="17163"/>
                  </a:cubicBezTo>
                  <a:cubicBezTo>
                    <a:pt x="20236" y="19528"/>
                    <a:pt x="20856" y="20317"/>
                    <a:pt x="21477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5808170" y="3458200"/>
              <a:ext cx="234914" cy="36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63" fill="norm" stroke="1" extrusionOk="0">
                  <a:moveTo>
                    <a:pt x="19861" y="2617"/>
                  </a:moveTo>
                  <a:cubicBezTo>
                    <a:pt x="20633" y="1506"/>
                    <a:pt x="21404" y="395"/>
                    <a:pt x="21404" y="87"/>
                  </a:cubicBezTo>
                  <a:cubicBezTo>
                    <a:pt x="21404" y="-222"/>
                    <a:pt x="20633" y="272"/>
                    <a:pt x="19090" y="1876"/>
                  </a:cubicBezTo>
                  <a:cubicBezTo>
                    <a:pt x="17547" y="3481"/>
                    <a:pt x="15233" y="6196"/>
                    <a:pt x="12725" y="8788"/>
                  </a:cubicBezTo>
                  <a:cubicBezTo>
                    <a:pt x="10218" y="11380"/>
                    <a:pt x="7518" y="13849"/>
                    <a:pt x="5397" y="15639"/>
                  </a:cubicBezTo>
                  <a:cubicBezTo>
                    <a:pt x="3275" y="17428"/>
                    <a:pt x="1733" y="18539"/>
                    <a:pt x="865" y="19403"/>
                  </a:cubicBezTo>
                  <a:cubicBezTo>
                    <a:pt x="-3" y="20267"/>
                    <a:pt x="-196" y="20884"/>
                    <a:pt x="190" y="21131"/>
                  </a:cubicBezTo>
                  <a:cubicBezTo>
                    <a:pt x="575" y="21378"/>
                    <a:pt x="1540" y="21255"/>
                    <a:pt x="2408" y="20946"/>
                  </a:cubicBezTo>
                  <a:cubicBezTo>
                    <a:pt x="3275" y="20637"/>
                    <a:pt x="4047" y="20144"/>
                    <a:pt x="4818" y="19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6102350" y="3332641"/>
              <a:ext cx="139700" cy="1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982" y="4753"/>
                  </a:moveTo>
                  <a:cubicBezTo>
                    <a:pt x="982" y="3117"/>
                    <a:pt x="982" y="1480"/>
                    <a:pt x="2127" y="662"/>
                  </a:cubicBezTo>
                  <a:cubicBezTo>
                    <a:pt x="3273" y="-156"/>
                    <a:pt x="5564" y="-156"/>
                    <a:pt x="7364" y="335"/>
                  </a:cubicBezTo>
                  <a:cubicBezTo>
                    <a:pt x="9164" y="826"/>
                    <a:pt x="10473" y="1808"/>
                    <a:pt x="11127" y="3117"/>
                  </a:cubicBezTo>
                  <a:cubicBezTo>
                    <a:pt x="11782" y="4426"/>
                    <a:pt x="11782" y="6062"/>
                    <a:pt x="10473" y="8026"/>
                  </a:cubicBezTo>
                  <a:cubicBezTo>
                    <a:pt x="9164" y="9989"/>
                    <a:pt x="6545" y="12280"/>
                    <a:pt x="4255" y="14571"/>
                  </a:cubicBezTo>
                  <a:cubicBezTo>
                    <a:pt x="1964" y="16862"/>
                    <a:pt x="0" y="19153"/>
                    <a:pt x="0" y="20299"/>
                  </a:cubicBezTo>
                  <a:cubicBezTo>
                    <a:pt x="0" y="21444"/>
                    <a:pt x="1964" y="21444"/>
                    <a:pt x="5891" y="21280"/>
                  </a:cubicBezTo>
                  <a:cubicBezTo>
                    <a:pt x="9818" y="21117"/>
                    <a:pt x="15709" y="20789"/>
                    <a:pt x="21600" y="20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6553200" y="3496733"/>
              <a:ext cx="33983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0" y="0"/>
                  </a:moveTo>
                  <a:cubicBezTo>
                    <a:pt x="1467" y="240"/>
                    <a:pt x="2933" y="480"/>
                    <a:pt x="5400" y="1680"/>
                  </a:cubicBezTo>
                  <a:cubicBezTo>
                    <a:pt x="7867" y="2880"/>
                    <a:pt x="11333" y="5040"/>
                    <a:pt x="13800" y="6420"/>
                  </a:cubicBezTo>
                  <a:cubicBezTo>
                    <a:pt x="16267" y="7800"/>
                    <a:pt x="17733" y="8400"/>
                    <a:pt x="18933" y="8880"/>
                  </a:cubicBezTo>
                  <a:cubicBezTo>
                    <a:pt x="20133" y="9360"/>
                    <a:pt x="21067" y="9720"/>
                    <a:pt x="21333" y="10140"/>
                  </a:cubicBezTo>
                  <a:cubicBezTo>
                    <a:pt x="21600" y="10560"/>
                    <a:pt x="21200" y="11040"/>
                    <a:pt x="19200" y="12060"/>
                  </a:cubicBezTo>
                  <a:cubicBezTo>
                    <a:pt x="17200" y="13080"/>
                    <a:pt x="13600" y="14640"/>
                    <a:pt x="10667" y="15960"/>
                  </a:cubicBezTo>
                  <a:cubicBezTo>
                    <a:pt x="7733" y="17280"/>
                    <a:pt x="5467" y="18360"/>
                    <a:pt x="4133" y="19140"/>
                  </a:cubicBezTo>
                  <a:cubicBezTo>
                    <a:pt x="2800" y="19920"/>
                    <a:pt x="2400" y="20400"/>
                    <a:pt x="2200" y="20760"/>
                  </a:cubicBezTo>
                  <a:cubicBezTo>
                    <a:pt x="2000" y="21120"/>
                    <a:pt x="2000" y="21360"/>
                    <a:pt x="2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7289283" y="3487083"/>
              <a:ext cx="253606" cy="35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198" fill="norm" stroke="1" extrusionOk="0">
                  <a:moveTo>
                    <a:pt x="11539" y="3566"/>
                  </a:moveTo>
                  <a:cubicBezTo>
                    <a:pt x="11365" y="2941"/>
                    <a:pt x="11191" y="2317"/>
                    <a:pt x="10668" y="2005"/>
                  </a:cubicBezTo>
                  <a:cubicBezTo>
                    <a:pt x="10146" y="1693"/>
                    <a:pt x="9275" y="1693"/>
                    <a:pt x="8055" y="2255"/>
                  </a:cubicBezTo>
                  <a:cubicBezTo>
                    <a:pt x="6836" y="2817"/>
                    <a:pt x="5268" y="3940"/>
                    <a:pt x="3700" y="5938"/>
                  </a:cubicBezTo>
                  <a:cubicBezTo>
                    <a:pt x="2133" y="7936"/>
                    <a:pt x="565" y="10807"/>
                    <a:pt x="129" y="13367"/>
                  </a:cubicBezTo>
                  <a:cubicBezTo>
                    <a:pt x="-306" y="15926"/>
                    <a:pt x="391" y="18174"/>
                    <a:pt x="1697" y="19547"/>
                  </a:cubicBezTo>
                  <a:cubicBezTo>
                    <a:pt x="3004" y="20921"/>
                    <a:pt x="4920" y="21420"/>
                    <a:pt x="7359" y="21108"/>
                  </a:cubicBezTo>
                  <a:cubicBezTo>
                    <a:pt x="9797" y="20796"/>
                    <a:pt x="12759" y="19672"/>
                    <a:pt x="15284" y="17674"/>
                  </a:cubicBezTo>
                  <a:cubicBezTo>
                    <a:pt x="17810" y="15677"/>
                    <a:pt x="19900" y="12805"/>
                    <a:pt x="20597" y="9808"/>
                  </a:cubicBezTo>
                  <a:cubicBezTo>
                    <a:pt x="21294" y="6812"/>
                    <a:pt x="20597" y="3691"/>
                    <a:pt x="19204" y="1943"/>
                  </a:cubicBezTo>
                  <a:cubicBezTo>
                    <a:pt x="17810" y="195"/>
                    <a:pt x="15720" y="-180"/>
                    <a:pt x="13891" y="70"/>
                  </a:cubicBezTo>
                  <a:cubicBezTo>
                    <a:pt x="12062" y="319"/>
                    <a:pt x="10494" y="1193"/>
                    <a:pt x="9362" y="2941"/>
                  </a:cubicBezTo>
                  <a:cubicBezTo>
                    <a:pt x="8229" y="4689"/>
                    <a:pt x="7533" y="7311"/>
                    <a:pt x="6836" y="9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7410450" y="3690905"/>
              <a:ext cx="165100" cy="18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317"/>
                  </a:moveTo>
                  <a:cubicBezTo>
                    <a:pt x="1385" y="66"/>
                    <a:pt x="2769" y="-185"/>
                    <a:pt x="3877" y="192"/>
                  </a:cubicBezTo>
                  <a:cubicBezTo>
                    <a:pt x="4985" y="568"/>
                    <a:pt x="5815" y="1573"/>
                    <a:pt x="7892" y="4462"/>
                  </a:cubicBezTo>
                  <a:cubicBezTo>
                    <a:pt x="9969" y="7350"/>
                    <a:pt x="13292" y="12122"/>
                    <a:pt x="15785" y="15262"/>
                  </a:cubicBezTo>
                  <a:cubicBezTo>
                    <a:pt x="18277" y="18401"/>
                    <a:pt x="19938" y="19908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7651193" y="3830605"/>
              <a:ext cx="87341" cy="10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73" fill="norm" stroke="1" extrusionOk="0">
                  <a:moveTo>
                    <a:pt x="14021" y="536"/>
                  </a:moveTo>
                  <a:cubicBezTo>
                    <a:pt x="11450" y="113"/>
                    <a:pt x="8878" y="-311"/>
                    <a:pt x="6821" y="324"/>
                  </a:cubicBezTo>
                  <a:cubicBezTo>
                    <a:pt x="4764" y="960"/>
                    <a:pt x="3221" y="2654"/>
                    <a:pt x="1935" y="5618"/>
                  </a:cubicBezTo>
                  <a:cubicBezTo>
                    <a:pt x="650" y="8583"/>
                    <a:pt x="-379" y="12818"/>
                    <a:pt x="135" y="15783"/>
                  </a:cubicBezTo>
                  <a:cubicBezTo>
                    <a:pt x="650" y="18748"/>
                    <a:pt x="2707" y="20442"/>
                    <a:pt x="6307" y="20865"/>
                  </a:cubicBezTo>
                  <a:cubicBezTo>
                    <a:pt x="9907" y="21289"/>
                    <a:pt x="15050" y="20442"/>
                    <a:pt x="17878" y="18748"/>
                  </a:cubicBezTo>
                  <a:cubicBezTo>
                    <a:pt x="20707" y="17054"/>
                    <a:pt x="21221" y="14513"/>
                    <a:pt x="21221" y="11971"/>
                  </a:cubicBezTo>
                  <a:cubicBezTo>
                    <a:pt x="21221" y="9430"/>
                    <a:pt x="20707" y="6889"/>
                    <a:pt x="19164" y="5618"/>
                  </a:cubicBezTo>
                  <a:cubicBezTo>
                    <a:pt x="17621" y="4348"/>
                    <a:pt x="15050" y="4348"/>
                    <a:pt x="12478" y="4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7797799" y="3686101"/>
              <a:ext cx="100896" cy="25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01" fill="norm" stroke="1" extrusionOk="0">
                  <a:moveTo>
                    <a:pt x="10580" y="1702"/>
                  </a:moveTo>
                  <a:cubicBezTo>
                    <a:pt x="11020" y="810"/>
                    <a:pt x="11461" y="-83"/>
                    <a:pt x="11241" y="6"/>
                  </a:cubicBezTo>
                  <a:cubicBezTo>
                    <a:pt x="11020" y="96"/>
                    <a:pt x="10139" y="1167"/>
                    <a:pt x="8155" y="4023"/>
                  </a:cubicBezTo>
                  <a:cubicBezTo>
                    <a:pt x="6171" y="6879"/>
                    <a:pt x="3086" y="11520"/>
                    <a:pt x="1543" y="14287"/>
                  </a:cubicBezTo>
                  <a:cubicBezTo>
                    <a:pt x="0" y="17054"/>
                    <a:pt x="0" y="17947"/>
                    <a:pt x="0" y="18929"/>
                  </a:cubicBezTo>
                  <a:cubicBezTo>
                    <a:pt x="0" y="19910"/>
                    <a:pt x="0" y="20981"/>
                    <a:pt x="220" y="21071"/>
                  </a:cubicBezTo>
                  <a:cubicBezTo>
                    <a:pt x="441" y="21160"/>
                    <a:pt x="882" y="20267"/>
                    <a:pt x="2424" y="18482"/>
                  </a:cubicBezTo>
                  <a:cubicBezTo>
                    <a:pt x="3967" y="16697"/>
                    <a:pt x="6612" y="14019"/>
                    <a:pt x="9257" y="12502"/>
                  </a:cubicBezTo>
                  <a:cubicBezTo>
                    <a:pt x="11902" y="10985"/>
                    <a:pt x="14547" y="10628"/>
                    <a:pt x="16310" y="11253"/>
                  </a:cubicBezTo>
                  <a:cubicBezTo>
                    <a:pt x="18073" y="11877"/>
                    <a:pt x="18955" y="13484"/>
                    <a:pt x="19837" y="14734"/>
                  </a:cubicBezTo>
                  <a:cubicBezTo>
                    <a:pt x="20718" y="15983"/>
                    <a:pt x="21600" y="16876"/>
                    <a:pt x="20498" y="17947"/>
                  </a:cubicBezTo>
                  <a:cubicBezTo>
                    <a:pt x="19396" y="19018"/>
                    <a:pt x="16310" y="20267"/>
                    <a:pt x="13665" y="20892"/>
                  </a:cubicBezTo>
                  <a:cubicBezTo>
                    <a:pt x="11020" y="21517"/>
                    <a:pt x="8816" y="21517"/>
                    <a:pt x="7053" y="21160"/>
                  </a:cubicBezTo>
                  <a:cubicBezTo>
                    <a:pt x="5290" y="20803"/>
                    <a:pt x="3967" y="20089"/>
                    <a:pt x="2645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7943850" y="3800988"/>
              <a:ext cx="95250" cy="13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21600" y="3076"/>
                  </a:moveTo>
                  <a:cubicBezTo>
                    <a:pt x="20160" y="1747"/>
                    <a:pt x="18720" y="418"/>
                    <a:pt x="16800" y="85"/>
                  </a:cubicBezTo>
                  <a:cubicBezTo>
                    <a:pt x="14880" y="-247"/>
                    <a:pt x="12480" y="418"/>
                    <a:pt x="10800" y="1581"/>
                  </a:cubicBezTo>
                  <a:cubicBezTo>
                    <a:pt x="9120" y="2744"/>
                    <a:pt x="8160" y="4405"/>
                    <a:pt x="7680" y="6067"/>
                  </a:cubicBezTo>
                  <a:cubicBezTo>
                    <a:pt x="7200" y="7728"/>
                    <a:pt x="7200" y="9390"/>
                    <a:pt x="8160" y="10719"/>
                  </a:cubicBezTo>
                  <a:cubicBezTo>
                    <a:pt x="9120" y="12048"/>
                    <a:pt x="11040" y="13045"/>
                    <a:pt x="12720" y="14208"/>
                  </a:cubicBezTo>
                  <a:cubicBezTo>
                    <a:pt x="14400" y="15371"/>
                    <a:pt x="15840" y="16701"/>
                    <a:pt x="15840" y="18030"/>
                  </a:cubicBezTo>
                  <a:cubicBezTo>
                    <a:pt x="15840" y="19359"/>
                    <a:pt x="14400" y="20688"/>
                    <a:pt x="11520" y="21021"/>
                  </a:cubicBezTo>
                  <a:cubicBezTo>
                    <a:pt x="8640" y="21353"/>
                    <a:pt x="4320" y="20688"/>
                    <a:pt x="0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8159750" y="3458633"/>
              <a:ext cx="13023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fill="norm" stroke="1" extrusionOk="0">
                  <a:moveTo>
                    <a:pt x="0" y="0"/>
                  </a:moveTo>
                  <a:cubicBezTo>
                    <a:pt x="3375" y="365"/>
                    <a:pt x="6750" y="729"/>
                    <a:pt x="10125" y="1959"/>
                  </a:cubicBezTo>
                  <a:cubicBezTo>
                    <a:pt x="13500" y="3190"/>
                    <a:pt x="16875" y="5286"/>
                    <a:pt x="18900" y="7701"/>
                  </a:cubicBezTo>
                  <a:cubicBezTo>
                    <a:pt x="20925" y="10116"/>
                    <a:pt x="21600" y="12851"/>
                    <a:pt x="19406" y="15038"/>
                  </a:cubicBezTo>
                  <a:cubicBezTo>
                    <a:pt x="17212" y="17225"/>
                    <a:pt x="12150" y="18866"/>
                    <a:pt x="8437" y="19868"/>
                  </a:cubicBezTo>
                  <a:cubicBezTo>
                    <a:pt x="4725" y="20871"/>
                    <a:pt x="2362" y="212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7284448" y="4172752"/>
              <a:ext cx="697503" cy="9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26" fill="norm" stroke="1" extrusionOk="0">
                  <a:moveTo>
                    <a:pt x="1344" y="9017"/>
                  </a:moveTo>
                  <a:cubicBezTo>
                    <a:pt x="3307" y="6260"/>
                    <a:pt x="5271" y="3503"/>
                    <a:pt x="7333" y="1894"/>
                  </a:cubicBezTo>
                  <a:cubicBezTo>
                    <a:pt x="9394" y="286"/>
                    <a:pt x="11554" y="-174"/>
                    <a:pt x="13747" y="56"/>
                  </a:cubicBezTo>
                  <a:cubicBezTo>
                    <a:pt x="15940" y="286"/>
                    <a:pt x="18165" y="1205"/>
                    <a:pt x="19474" y="1894"/>
                  </a:cubicBezTo>
                  <a:cubicBezTo>
                    <a:pt x="20784" y="2583"/>
                    <a:pt x="21176" y="3043"/>
                    <a:pt x="21209" y="3503"/>
                  </a:cubicBezTo>
                  <a:cubicBezTo>
                    <a:pt x="21242" y="3962"/>
                    <a:pt x="20914" y="4422"/>
                    <a:pt x="19540" y="4881"/>
                  </a:cubicBezTo>
                  <a:cubicBezTo>
                    <a:pt x="18165" y="5341"/>
                    <a:pt x="15744" y="5800"/>
                    <a:pt x="13551" y="6260"/>
                  </a:cubicBezTo>
                  <a:cubicBezTo>
                    <a:pt x="11358" y="6720"/>
                    <a:pt x="9394" y="7179"/>
                    <a:pt x="7333" y="8558"/>
                  </a:cubicBezTo>
                  <a:cubicBezTo>
                    <a:pt x="5271" y="9937"/>
                    <a:pt x="3111" y="12235"/>
                    <a:pt x="1802" y="14073"/>
                  </a:cubicBezTo>
                  <a:cubicBezTo>
                    <a:pt x="493" y="15911"/>
                    <a:pt x="34" y="17290"/>
                    <a:pt x="2" y="18209"/>
                  </a:cubicBezTo>
                  <a:cubicBezTo>
                    <a:pt x="-31" y="19128"/>
                    <a:pt x="362" y="19588"/>
                    <a:pt x="1736" y="19817"/>
                  </a:cubicBezTo>
                  <a:cubicBezTo>
                    <a:pt x="3111" y="20047"/>
                    <a:pt x="5467" y="20047"/>
                    <a:pt x="7824" y="19588"/>
                  </a:cubicBezTo>
                  <a:cubicBezTo>
                    <a:pt x="10180" y="19128"/>
                    <a:pt x="12536" y="18209"/>
                    <a:pt x="14827" y="18439"/>
                  </a:cubicBezTo>
                  <a:cubicBezTo>
                    <a:pt x="17118" y="18669"/>
                    <a:pt x="19344" y="20047"/>
                    <a:pt x="21569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1245055" y="4652433"/>
              <a:ext cx="183696" cy="29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81" fill="norm" stroke="1" extrusionOk="0">
                  <a:moveTo>
                    <a:pt x="14675" y="0"/>
                  </a:moveTo>
                  <a:cubicBezTo>
                    <a:pt x="11484" y="4749"/>
                    <a:pt x="8293" y="9498"/>
                    <a:pt x="5961" y="12715"/>
                  </a:cubicBezTo>
                  <a:cubicBezTo>
                    <a:pt x="3629" y="15932"/>
                    <a:pt x="2157" y="17617"/>
                    <a:pt x="1175" y="18843"/>
                  </a:cubicBezTo>
                  <a:cubicBezTo>
                    <a:pt x="193" y="20068"/>
                    <a:pt x="-298" y="20834"/>
                    <a:pt x="193" y="21217"/>
                  </a:cubicBezTo>
                  <a:cubicBezTo>
                    <a:pt x="684" y="21600"/>
                    <a:pt x="2157" y="21600"/>
                    <a:pt x="5838" y="20987"/>
                  </a:cubicBezTo>
                  <a:cubicBezTo>
                    <a:pt x="9520" y="20374"/>
                    <a:pt x="15411" y="19149"/>
                    <a:pt x="21302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382037" y="4836583"/>
              <a:ext cx="3401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5455"/>
                    <a:pt x="-1183" y="10909"/>
                    <a:pt x="1993" y="14509"/>
                  </a:cubicBezTo>
                  <a:cubicBezTo>
                    <a:pt x="5170" y="18109"/>
                    <a:pt x="12793" y="19855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574523" y="4938183"/>
              <a:ext cx="32027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6" h="21060" fill="norm" stroke="1" extrusionOk="0">
                  <a:moveTo>
                    <a:pt x="20426" y="12960"/>
                  </a:moveTo>
                  <a:cubicBezTo>
                    <a:pt x="10976" y="15840"/>
                    <a:pt x="1526" y="18720"/>
                    <a:pt x="176" y="20160"/>
                  </a:cubicBezTo>
                  <a:cubicBezTo>
                    <a:pt x="-1174" y="21600"/>
                    <a:pt x="5576" y="21600"/>
                    <a:pt x="8951" y="18000"/>
                  </a:cubicBezTo>
                  <a:cubicBezTo>
                    <a:pt x="12326" y="14400"/>
                    <a:pt x="12326" y="7200"/>
                    <a:pt x="12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2124302" y="4583953"/>
              <a:ext cx="222778" cy="55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75" fill="norm" stroke="1" extrusionOk="0">
                  <a:moveTo>
                    <a:pt x="5731" y="7038"/>
                  </a:moveTo>
                  <a:cubicBezTo>
                    <a:pt x="5327" y="10136"/>
                    <a:pt x="4924" y="13233"/>
                    <a:pt x="4318" y="15434"/>
                  </a:cubicBezTo>
                  <a:cubicBezTo>
                    <a:pt x="3713" y="17635"/>
                    <a:pt x="2905" y="18939"/>
                    <a:pt x="2198" y="19876"/>
                  </a:cubicBezTo>
                  <a:cubicBezTo>
                    <a:pt x="1492" y="20813"/>
                    <a:pt x="886" y="21384"/>
                    <a:pt x="483" y="21465"/>
                  </a:cubicBezTo>
                  <a:cubicBezTo>
                    <a:pt x="79" y="21547"/>
                    <a:pt x="-123" y="21139"/>
                    <a:pt x="79" y="19346"/>
                  </a:cubicBezTo>
                  <a:cubicBezTo>
                    <a:pt x="281" y="17553"/>
                    <a:pt x="886" y="14374"/>
                    <a:pt x="2198" y="11603"/>
                  </a:cubicBezTo>
                  <a:cubicBezTo>
                    <a:pt x="3511" y="8832"/>
                    <a:pt x="5529" y="6468"/>
                    <a:pt x="7346" y="4715"/>
                  </a:cubicBezTo>
                  <a:cubicBezTo>
                    <a:pt x="9163" y="2963"/>
                    <a:pt x="10778" y="1822"/>
                    <a:pt x="11989" y="1129"/>
                  </a:cubicBezTo>
                  <a:cubicBezTo>
                    <a:pt x="13200" y="436"/>
                    <a:pt x="14008" y="192"/>
                    <a:pt x="15017" y="69"/>
                  </a:cubicBezTo>
                  <a:cubicBezTo>
                    <a:pt x="16027" y="-53"/>
                    <a:pt x="17238" y="-53"/>
                    <a:pt x="18449" y="395"/>
                  </a:cubicBezTo>
                  <a:cubicBezTo>
                    <a:pt x="19660" y="844"/>
                    <a:pt x="20871" y="1740"/>
                    <a:pt x="21174" y="3085"/>
                  </a:cubicBezTo>
                  <a:cubicBezTo>
                    <a:pt x="21477" y="4430"/>
                    <a:pt x="20871" y="6223"/>
                    <a:pt x="18449" y="8057"/>
                  </a:cubicBezTo>
                  <a:cubicBezTo>
                    <a:pt x="16027" y="9891"/>
                    <a:pt x="11787" y="11766"/>
                    <a:pt x="9062" y="12744"/>
                  </a:cubicBezTo>
                  <a:cubicBezTo>
                    <a:pt x="6337" y="13722"/>
                    <a:pt x="5126" y="13804"/>
                    <a:pt x="4015" y="13885"/>
                  </a:cubicBezTo>
                  <a:cubicBezTo>
                    <a:pt x="2905" y="13967"/>
                    <a:pt x="1896" y="14048"/>
                    <a:pt x="1896" y="14089"/>
                  </a:cubicBezTo>
                  <a:cubicBezTo>
                    <a:pt x="1896" y="14130"/>
                    <a:pt x="2905" y="14130"/>
                    <a:pt x="5327" y="14904"/>
                  </a:cubicBezTo>
                  <a:cubicBezTo>
                    <a:pt x="7750" y="15678"/>
                    <a:pt x="11585" y="17227"/>
                    <a:pt x="14008" y="18083"/>
                  </a:cubicBezTo>
                  <a:cubicBezTo>
                    <a:pt x="16430" y="18939"/>
                    <a:pt x="17440" y="19102"/>
                    <a:pt x="18449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2339181" y="4911140"/>
              <a:ext cx="213519" cy="11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502" fill="norm" stroke="1" extrusionOk="0">
                  <a:moveTo>
                    <a:pt x="6115" y="10344"/>
                  </a:moveTo>
                  <a:cubicBezTo>
                    <a:pt x="6962" y="9227"/>
                    <a:pt x="7809" y="8110"/>
                    <a:pt x="8762" y="6434"/>
                  </a:cubicBezTo>
                  <a:cubicBezTo>
                    <a:pt x="9715" y="4758"/>
                    <a:pt x="10774" y="2523"/>
                    <a:pt x="10774" y="1220"/>
                  </a:cubicBezTo>
                  <a:cubicBezTo>
                    <a:pt x="10774" y="-84"/>
                    <a:pt x="9715" y="-456"/>
                    <a:pt x="7915" y="661"/>
                  </a:cubicBezTo>
                  <a:cubicBezTo>
                    <a:pt x="6115" y="1778"/>
                    <a:pt x="3574" y="4385"/>
                    <a:pt x="1986" y="6620"/>
                  </a:cubicBezTo>
                  <a:cubicBezTo>
                    <a:pt x="397" y="8854"/>
                    <a:pt x="-238" y="10716"/>
                    <a:pt x="80" y="13323"/>
                  </a:cubicBezTo>
                  <a:cubicBezTo>
                    <a:pt x="397" y="15930"/>
                    <a:pt x="1668" y="19282"/>
                    <a:pt x="5374" y="20213"/>
                  </a:cubicBezTo>
                  <a:cubicBezTo>
                    <a:pt x="9080" y="21144"/>
                    <a:pt x="15221" y="19654"/>
                    <a:pt x="21362" y="18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2590799" y="4893733"/>
              <a:ext cx="72762" cy="37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370" fill="norm" stroke="1" extrusionOk="0">
                  <a:moveTo>
                    <a:pt x="5554" y="0"/>
                  </a:moveTo>
                  <a:cubicBezTo>
                    <a:pt x="9257" y="3276"/>
                    <a:pt x="12960" y="6553"/>
                    <a:pt x="15737" y="9769"/>
                  </a:cubicBezTo>
                  <a:cubicBezTo>
                    <a:pt x="18514" y="12984"/>
                    <a:pt x="20366" y="16139"/>
                    <a:pt x="20983" y="18020"/>
                  </a:cubicBezTo>
                  <a:cubicBezTo>
                    <a:pt x="21600" y="19901"/>
                    <a:pt x="20983" y="20508"/>
                    <a:pt x="19131" y="20933"/>
                  </a:cubicBezTo>
                  <a:cubicBezTo>
                    <a:pt x="17280" y="21357"/>
                    <a:pt x="14194" y="21600"/>
                    <a:pt x="10800" y="21054"/>
                  </a:cubicBezTo>
                  <a:cubicBezTo>
                    <a:pt x="7406" y="20508"/>
                    <a:pt x="3703" y="19173"/>
                    <a:pt x="0" y="17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2667000" y="4779433"/>
              <a:ext cx="31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2762250" y="4831883"/>
              <a:ext cx="103758" cy="1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92" fill="norm" stroke="1" extrusionOk="0">
                  <a:moveTo>
                    <a:pt x="0" y="8592"/>
                  </a:moveTo>
                  <a:cubicBezTo>
                    <a:pt x="4235" y="8059"/>
                    <a:pt x="8470" y="7525"/>
                    <a:pt x="11858" y="6725"/>
                  </a:cubicBezTo>
                  <a:cubicBezTo>
                    <a:pt x="15247" y="5925"/>
                    <a:pt x="17788" y="4859"/>
                    <a:pt x="19270" y="3659"/>
                  </a:cubicBezTo>
                  <a:cubicBezTo>
                    <a:pt x="20752" y="2459"/>
                    <a:pt x="21176" y="1125"/>
                    <a:pt x="20329" y="459"/>
                  </a:cubicBezTo>
                  <a:cubicBezTo>
                    <a:pt x="19482" y="-208"/>
                    <a:pt x="17364" y="-208"/>
                    <a:pt x="14400" y="859"/>
                  </a:cubicBezTo>
                  <a:cubicBezTo>
                    <a:pt x="11435" y="1925"/>
                    <a:pt x="7623" y="4059"/>
                    <a:pt x="4658" y="6725"/>
                  </a:cubicBezTo>
                  <a:cubicBezTo>
                    <a:pt x="1694" y="9392"/>
                    <a:pt x="-424" y="12592"/>
                    <a:pt x="635" y="14992"/>
                  </a:cubicBezTo>
                  <a:cubicBezTo>
                    <a:pt x="1694" y="17392"/>
                    <a:pt x="5929" y="18992"/>
                    <a:pt x="9529" y="19925"/>
                  </a:cubicBezTo>
                  <a:cubicBezTo>
                    <a:pt x="13129" y="20859"/>
                    <a:pt x="16094" y="21125"/>
                    <a:pt x="19058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2961927" y="4830233"/>
              <a:ext cx="155923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6895" y="0"/>
                  </a:moveTo>
                  <a:cubicBezTo>
                    <a:pt x="13439" y="327"/>
                    <a:pt x="9983" y="655"/>
                    <a:pt x="7103" y="2782"/>
                  </a:cubicBezTo>
                  <a:cubicBezTo>
                    <a:pt x="4223" y="4909"/>
                    <a:pt x="1919" y="8836"/>
                    <a:pt x="767" y="11618"/>
                  </a:cubicBezTo>
                  <a:cubicBezTo>
                    <a:pt x="-385" y="14400"/>
                    <a:pt x="-385" y="16036"/>
                    <a:pt x="1775" y="17509"/>
                  </a:cubicBezTo>
                  <a:cubicBezTo>
                    <a:pt x="3935" y="18982"/>
                    <a:pt x="8255" y="20291"/>
                    <a:pt x="11855" y="20945"/>
                  </a:cubicBezTo>
                  <a:cubicBezTo>
                    <a:pt x="15455" y="21600"/>
                    <a:pt x="18335" y="21600"/>
                    <a:pt x="212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3195108" y="4569883"/>
              <a:ext cx="170393" cy="42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76" fill="norm" stroke="1" extrusionOk="0">
                  <a:moveTo>
                    <a:pt x="11067" y="0"/>
                  </a:moveTo>
                  <a:cubicBezTo>
                    <a:pt x="8400" y="2700"/>
                    <a:pt x="5734" y="5400"/>
                    <a:pt x="3867" y="8424"/>
                  </a:cubicBezTo>
                  <a:cubicBezTo>
                    <a:pt x="2000" y="11448"/>
                    <a:pt x="934" y="14796"/>
                    <a:pt x="400" y="16794"/>
                  </a:cubicBezTo>
                  <a:cubicBezTo>
                    <a:pt x="-133" y="18792"/>
                    <a:pt x="-133" y="19440"/>
                    <a:pt x="400" y="19980"/>
                  </a:cubicBezTo>
                  <a:cubicBezTo>
                    <a:pt x="934" y="20520"/>
                    <a:pt x="2000" y="20952"/>
                    <a:pt x="3867" y="21222"/>
                  </a:cubicBezTo>
                  <a:cubicBezTo>
                    <a:pt x="5734" y="21492"/>
                    <a:pt x="8400" y="21600"/>
                    <a:pt x="11467" y="21276"/>
                  </a:cubicBezTo>
                  <a:cubicBezTo>
                    <a:pt x="14534" y="20952"/>
                    <a:pt x="18000" y="20196"/>
                    <a:pt x="21467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3136900" y="4798483"/>
              <a:ext cx="215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5600"/>
                    <a:pt x="9318" y="9600"/>
                    <a:pt x="12918" y="6000"/>
                  </a:cubicBezTo>
                  <a:cubicBezTo>
                    <a:pt x="16518" y="2400"/>
                    <a:pt x="1905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4131692" y="4638628"/>
              <a:ext cx="285792" cy="43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50" fill="norm" stroke="1" extrusionOk="0">
                  <a:moveTo>
                    <a:pt x="3020" y="2872"/>
                  </a:moveTo>
                  <a:cubicBezTo>
                    <a:pt x="3656" y="5898"/>
                    <a:pt x="4291" y="8924"/>
                    <a:pt x="4450" y="11793"/>
                  </a:cubicBezTo>
                  <a:cubicBezTo>
                    <a:pt x="4609" y="14663"/>
                    <a:pt x="4291" y="17376"/>
                    <a:pt x="3973" y="19098"/>
                  </a:cubicBezTo>
                  <a:cubicBezTo>
                    <a:pt x="3656" y="20820"/>
                    <a:pt x="3338" y="21550"/>
                    <a:pt x="3020" y="21550"/>
                  </a:cubicBezTo>
                  <a:cubicBezTo>
                    <a:pt x="2703" y="21550"/>
                    <a:pt x="2385" y="20820"/>
                    <a:pt x="1829" y="19880"/>
                  </a:cubicBezTo>
                  <a:cubicBezTo>
                    <a:pt x="1273" y="18941"/>
                    <a:pt x="479" y="17793"/>
                    <a:pt x="162" y="16959"/>
                  </a:cubicBezTo>
                  <a:cubicBezTo>
                    <a:pt x="-156" y="16124"/>
                    <a:pt x="3" y="15602"/>
                    <a:pt x="559" y="15289"/>
                  </a:cubicBezTo>
                  <a:cubicBezTo>
                    <a:pt x="1115" y="14976"/>
                    <a:pt x="2068" y="14872"/>
                    <a:pt x="4053" y="14507"/>
                  </a:cubicBezTo>
                  <a:cubicBezTo>
                    <a:pt x="6038" y="14141"/>
                    <a:pt x="9056" y="13515"/>
                    <a:pt x="11597" y="12211"/>
                  </a:cubicBezTo>
                  <a:cubicBezTo>
                    <a:pt x="14138" y="10907"/>
                    <a:pt x="16203" y="8924"/>
                    <a:pt x="17712" y="7098"/>
                  </a:cubicBezTo>
                  <a:cubicBezTo>
                    <a:pt x="19220" y="5272"/>
                    <a:pt x="20173" y="3602"/>
                    <a:pt x="20729" y="2298"/>
                  </a:cubicBezTo>
                  <a:cubicBezTo>
                    <a:pt x="21285" y="993"/>
                    <a:pt x="21444" y="54"/>
                    <a:pt x="21444" y="2"/>
                  </a:cubicBezTo>
                  <a:cubicBezTo>
                    <a:pt x="21444" y="-50"/>
                    <a:pt x="21285" y="785"/>
                    <a:pt x="20968" y="3028"/>
                  </a:cubicBezTo>
                  <a:cubicBezTo>
                    <a:pt x="20650" y="5272"/>
                    <a:pt x="20173" y="8924"/>
                    <a:pt x="19935" y="11689"/>
                  </a:cubicBezTo>
                  <a:cubicBezTo>
                    <a:pt x="19697" y="14454"/>
                    <a:pt x="19697" y="16333"/>
                    <a:pt x="19776" y="17585"/>
                  </a:cubicBezTo>
                  <a:cubicBezTo>
                    <a:pt x="19856" y="18837"/>
                    <a:pt x="20015" y="19463"/>
                    <a:pt x="20253" y="19828"/>
                  </a:cubicBezTo>
                  <a:cubicBezTo>
                    <a:pt x="20491" y="20193"/>
                    <a:pt x="20809" y="20298"/>
                    <a:pt x="21126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4468319" y="4963583"/>
              <a:ext cx="67312" cy="10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3" h="20991" fill="norm" stroke="1" extrusionOk="0">
                  <a:moveTo>
                    <a:pt x="6342" y="6113"/>
                  </a:moveTo>
                  <a:cubicBezTo>
                    <a:pt x="4436" y="7743"/>
                    <a:pt x="2530" y="9374"/>
                    <a:pt x="1260" y="11819"/>
                  </a:cubicBezTo>
                  <a:cubicBezTo>
                    <a:pt x="-11" y="14264"/>
                    <a:pt x="-646" y="17525"/>
                    <a:pt x="942" y="19358"/>
                  </a:cubicBezTo>
                  <a:cubicBezTo>
                    <a:pt x="2530" y="21192"/>
                    <a:pt x="6342" y="21600"/>
                    <a:pt x="10154" y="19970"/>
                  </a:cubicBezTo>
                  <a:cubicBezTo>
                    <a:pt x="13966" y="18340"/>
                    <a:pt x="17778" y="14672"/>
                    <a:pt x="19366" y="11819"/>
                  </a:cubicBezTo>
                  <a:cubicBezTo>
                    <a:pt x="20954" y="8966"/>
                    <a:pt x="20319" y="6928"/>
                    <a:pt x="17142" y="5094"/>
                  </a:cubicBezTo>
                  <a:cubicBezTo>
                    <a:pt x="13966" y="3260"/>
                    <a:pt x="8248" y="1630"/>
                    <a:pt x="2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5384800" y="4874683"/>
              <a:ext cx="190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5378450" y="4817533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5486400" y="4644483"/>
              <a:ext cx="127000" cy="4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85"/>
                  </a:moveTo>
                  <a:cubicBezTo>
                    <a:pt x="18000" y="-28"/>
                    <a:pt x="14400" y="-141"/>
                    <a:pt x="10980" y="538"/>
                  </a:cubicBezTo>
                  <a:cubicBezTo>
                    <a:pt x="7560" y="1216"/>
                    <a:pt x="4320" y="2686"/>
                    <a:pt x="2880" y="5005"/>
                  </a:cubicBezTo>
                  <a:cubicBezTo>
                    <a:pt x="1440" y="7323"/>
                    <a:pt x="1800" y="10489"/>
                    <a:pt x="2340" y="13204"/>
                  </a:cubicBezTo>
                  <a:cubicBezTo>
                    <a:pt x="2880" y="15918"/>
                    <a:pt x="3600" y="18179"/>
                    <a:pt x="3240" y="19480"/>
                  </a:cubicBezTo>
                  <a:cubicBezTo>
                    <a:pt x="2880" y="20780"/>
                    <a:pt x="1440" y="21120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5410200" y="4861983"/>
              <a:ext cx="2857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26"/>
                    <a:pt x="0" y="17053"/>
                    <a:pt x="2480" y="14021"/>
                  </a:cubicBezTo>
                  <a:cubicBezTo>
                    <a:pt x="4960" y="10989"/>
                    <a:pt x="9920" y="7200"/>
                    <a:pt x="13520" y="4737"/>
                  </a:cubicBezTo>
                  <a:cubicBezTo>
                    <a:pt x="17120" y="2274"/>
                    <a:pt x="19360" y="11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6191891" y="4768525"/>
              <a:ext cx="154635" cy="50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35" fill="norm" stroke="1" extrusionOk="0">
                  <a:moveTo>
                    <a:pt x="5961" y="9028"/>
                  </a:moveTo>
                  <a:cubicBezTo>
                    <a:pt x="4809" y="11528"/>
                    <a:pt x="3657" y="14027"/>
                    <a:pt x="2937" y="15946"/>
                  </a:cubicBezTo>
                  <a:cubicBezTo>
                    <a:pt x="2217" y="17865"/>
                    <a:pt x="1929" y="19204"/>
                    <a:pt x="1497" y="20096"/>
                  </a:cubicBezTo>
                  <a:cubicBezTo>
                    <a:pt x="1065" y="20989"/>
                    <a:pt x="489" y="21435"/>
                    <a:pt x="201" y="21435"/>
                  </a:cubicBezTo>
                  <a:cubicBezTo>
                    <a:pt x="-87" y="21435"/>
                    <a:pt x="-87" y="20989"/>
                    <a:pt x="345" y="19025"/>
                  </a:cubicBezTo>
                  <a:cubicBezTo>
                    <a:pt x="777" y="17061"/>
                    <a:pt x="1641" y="13580"/>
                    <a:pt x="2649" y="10501"/>
                  </a:cubicBezTo>
                  <a:cubicBezTo>
                    <a:pt x="3657" y="7422"/>
                    <a:pt x="4809" y="4744"/>
                    <a:pt x="5817" y="3093"/>
                  </a:cubicBezTo>
                  <a:cubicBezTo>
                    <a:pt x="6825" y="1442"/>
                    <a:pt x="7689" y="817"/>
                    <a:pt x="8841" y="415"/>
                  </a:cubicBezTo>
                  <a:cubicBezTo>
                    <a:pt x="9993" y="14"/>
                    <a:pt x="11433" y="-165"/>
                    <a:pt x="13593" y="192"/>
                  </a:cubicBezTo>
                  <a:cubicBezTo>
                    <a:pt x="15753" y="549"/>
                    <a:pt x="18633" y="1442"/>
                    <a:pt x="20073" y="2736"/>
                  </a:cubicBezTo>
                  <a:cubicBezTo>
                    <a:pt x="21513" y="4030"/>
                    <a:pt x="21513" y="5726"/>
                    <a:pt x="18921" y="7065"/>
                  </a:cubicBezTo>
                  <a:cubicBezTo>
                    <a:pt x="16329" y="8404"/>
                    <a:pt x="11145" y="9385"/>
                    <a:pt x="7833" y="9876"/>
                  </a:cubicBezTo>
                  <a:cubicBezTo>
                    <a:pt x="4521" y="10367"/>
                    <a:pt x="3081" y="10367"/>
                    <a:pt x="1641" y="10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6388100" y="4906433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4400"/>
                    <a:pt x="2700" y="7200"/>
                    <a:pt x="6300" y="3600"/>
                  </a:cubicBezTo>
                  <a:cubicBezTo>
                    <a:pt x="9900" y="0"/>
                    <a:pt x="157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6572250" y="4811183"/>
              <a:ext cx="158750" cy="13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5"/>
                  </a:moveTo>
                  <a:cubicBezTo>
                    <a:pt x="1440" y="1394"/>
                    <a:pt x="2880" y="1742"/>
                    <a:pt x="3600" y="2961"/>
                  </a:cubicBezTo>
                  <a:cubicBezTo>
                    <a:pt x="4320" y="4181"/>
                    <a:pt x="4320" y="6271"/>
                    <a:pt x="4464" y="9058"/>
                  </a:cubicBezTo>
                  <a:cubicBezTo>
                    <a:pt x="4608" y="11845"/>
                    <a:pt x="4896" y="15329"/>
                    <a:pt x="5472" y="17768"/>
                  </a:cubicBezTo>
                  <a:cubicBezTo>
                    <a:pt x="6048" y="20206"/>
                    <a:pt x="6912" y="21600"/>
                    <a:pt x="7776" y="21600"/>
                  </a:cubicBezTo>
                  <a:cubicBezTo>
                    <a:pt x="8640" y="21600"/>
                    <a:pt x="9504" y="20206"/>
                    <a:pt x="10368" y="17419"/>
                  </a:cubicBezTo>
                  <a:cubicBezTo>
                    <a:pt x="11232" y="14632"/>
                    <a:pt x="12096" y="10452"/>
                    <a:pt x="12960" y="7316"/>
                  </a:cubicBezTo>
                  <a:cubicBezTo>
                    <a:pt x="13824" y="4181"/>
                    <a:pt x="14688" y="2090"/>
                    <a:pt x="16128" y="1045"/>
                  </a:cubicBezTo>
                  <a:cubicBezTo>
                    <a:pt x="17568" y="0"/>
                    <a:pt x="195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6722279" y="4592509"/>
              <a:ext cx="643722" cy="30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82" fill="norm" stroke="1" extrusionOk="0">
                  <a:moveTo>
                    <a:pt x="3691" y="16062"/>
                  </a:moveTo>
                  <a:cubicBezTo>
                    <a:pt x="3621" y="15181"/>
                    <a:pt x="3550" y="14299"/>
                    <a:pt x="3337" y="13858"/>
                  </a:cubicBezTo>
                  <a:cubicBezTo>
                    <a:pt x="3125" y="13417"/>
                    <a:pt x="2771" y="13417"/>
                    <a:pt x="2275" y="14005"/>
                  </a:cubicBezTo>
                  <a:cubicBezTo>
                    <a:pt x="1779" y="14593"/>
                    <a:pt x="1142" y="15768"/>
                    <a:pt x="752" y="16723"/>
                  </a:cubicBezTo>
                  <a:cubicBezTo>
                    <a:pt x="363" y="17679"/>
                    <a:pt x="221" y="18413"/>
                    <a:pt x="115" y="19148"/>
                  </a:cubicBezTo>
                  <a:cubicBezTo>
                    <a:pt x="9" y="19883"/>
                    <a:pt x="-62" y="20617"/>
                    <a:pt x="80" y="20985"/>
                  </a:cubicBezTo>
                  <a:cubicBezTo>
                    <a:pt x="221" y="21352"/>
                    <a:pt x="575" y="21352"/>
                    <a:pt x="894" y="21132"/>
                  </a:cubicBezTo>
                  <a:cubicBezTo>
                    <a:pt x="1213" y="20911"/>
                    <a:pt x="1496" y="20470"/>
                    <a:pt x="1779" y="20030"/>
                  </a:cubicBezTo>
                  <a:cubicBezTo>
                    <a:pt x="2063" y="19589"/>
                    <a:pt x="2346" y="19148"/>
                    <a:pt x="2594" y="19221"/>
                  </a:cubicBezTo>
                  <a:cubicBezTo>
                    <a:pt x="2842" y="19295"/>
                    <a:pt x="3054" y="19883"/>
                    <a:pt x="3337" y="20103"/>
                  </a:cubicBezTo>
                  <a:cubicBezTo>
                    <a:pt x="3621" y="20323"/>
                    <a:pt x="3975" y="20176"/>
                    <a:pt x="4718" y="18487"/>
                  </a:cubicBezTo>
                  <a:cubicBezTo>
                    <a:pt x="5462" y="16797"/>
                    <a:pt x="6595" y="13564"/>
                    <a:pt x="7445" y="10699"/>
                  </a:cubicBezTo>
                  <a:cubicBezTo>
                    <a:pt x="8295" y="7834"/>
                    <a:pt x="8861" y="5336"/>
                    <a:pt x="9180" y="3499"/>
                  </a:cubicBezTo>
                  <a:cubicBezTo>
                    <a:pt x="9499" y="1662"/>
                    <a:pt x="9569" y="487"/>
                    <a:pt x="9463" y="119"/>
                  </a:cubicBezTo>
                  <a:cubicBezTo>
                    <a:pt x="9357" y="-248"/>
                    <a:pt x="9074" y="193"/>
                    <a:pt x="8649" y="2030"/>
                  </a:cubicBezTo>
                  <a:cubicBezTo>
                    <a:pt x="8224" y="3866"/>
                    <a:pt x="7657" y="7099"/>
                    <a:pt x="7374" y="9891"/>
                  </a:cubicBezTo>
                  <a:cubicBezTo>
                    <a:pt x="7091" y="12683"/>
                    <a:pt x="7091" y="15034"/>
                    <a:pt x="7162" y="16576"/>
                  </a:cubicBezTo>
                  <a:cubicBezTo>
                    <a:pt x="7232" y="18119"/>
                    <a:pt x="7374" y="18854"/>
                    <a:pt x="7622" y="19001"/>
                  </a:cubicBezTo>
                  <a:cubicBezTo>
                    <a:pt x="7870" y="19148"/>
                    <a:pt x="8224" y="18707"/>
                    <a:pt x="8472" y="18119"/>
                  </a:cubicBezTo>
                  <a:cubicBezTo>
                    <a:pt x="8720" y="17532"/>
                    <a:pt x="8861" y="16797"/>
                    <a:pt x="9038" y="16136"/>
                  </a:cubicBezTo>
                  <a:cubicBezTo>
                    <a:pt x="9215" y="15474"/>
                    <a:pt x="9428" y="14887"/>
                    <a:pt x="9463" y="15181"/>
                  </a:cubicBezTo>
                  <a:cubicBezTo>
                    <a:pt x="9499" y="15474"/>
                    <a:pt x="9357" y="16650"/>
                    <a:pt x="9322" y="17605"/>
                  </a:cubicBezTo>
                  <a:cubicBezTo>
                    <a:pt x="9286" y="18560"/>
                    <a:pt x="9357" y="19295"/>
                    <a:pt x="9569" y="19736"/>
                  </a:cubicBezTo>
                  <a:cubicBezTo>
                    <a:pt x="9782" y="20176"/>
                    <a:pt x="10136" y="20323"/>
                    <a:pt x="10455" y="20176"/>
                  </a:cubicBezTo>
                  <a:cubicBezTo>
                    <a:pt x="10773" y="20030"/>
                    <a:pt x="11057" y="19589"/>
                    <a:pt x="11305" y="19074"/>
                  </a:cubicBezTo>
                  <a:cubicBezTo>
                    <a:pt x="11552" y="18560"/>
                    <a:pt x="11765" y="17972"/>
                    <a:pt x="11871" y="18046"/>
                  </a:cubicBezTo>
                  <a:cubicBezTo>
                    <a:pt x="11977" y="18119"/>
                    <a:pt x="11977" y="18854"/>
                    <a:pt x="12154" y="19515"/>
                  </a:cubicBezTo>
                  <a:cubicBezTo>
                    <a:pt x="12331" y="20176"/>
                    <a:pt x="12686" y="20764"/>
                    <a:pt x="13217" y="20764"/>
                  </a:cubicBezTo>
                  <a:cubicBezTo>
                    <a:pt x="13748" y="20764"/>
                    <a:pt x="14456" y="20176"/>
                    <a:pt x="15058" y="19295"/>
                  </a:cubicBezTo>
                  <a:cubicBezTo>
                    <a:pt x="15660" y="18413"/>
                    <a:pt x="16156" y="17238"/>
                    <a:pt x="16474" y="16209"/>
                  </a:cubicBezTo>
                  <a:cubicBezTo>
                    <a:pt x="16793" y="15181"/>
                    <a:pt x="16935" y="14299"/>
                    <a:pt x="16828" y="13785"/>
                  </a:cubicBezTo>
                  <a:cubicBezTo>
                    <a:pt x="16722" y="13270"/>
                    <a:pt x="16368" y="13123"/>
                    <a:pt x="16014" y="13491"/>
                  </a:cubicBezTo>
                  <a:cubicBezTo>
                    <a:pt x="15660" y="13858"/>
                    <a:pt x="15306" y="14740"/>
                    <a:pt x="15129" y="15768"/>
                  </a:cubicBezTo>
                  <a:cubicBezTo>
                    <a:pt x="14952" y="16797"/>
                    <a:pt x="14952" y="17972"/>
                    <a:pt x="15129" y="18854"/>
                  </a:cubicBezTo>
                  <a:cubicBezTo>
                    <a:pt x="15306" y="19736"/>
                    <a:pt x="15660" y="20323"/>
                    <a:pt x="16758" y="20617"/>
                  </a:cubicBezTo>
                  <a:cubicBezTo>
                    <a:pt x="17855" y="20911"/>
                    <a:pt x="19697" y="20911"/>
                    <a:pt x="21538" y="20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7959638" y="4641437"/>
              <a:ext cx="254850" cy="32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86" fill="norm" stroke="1" extrusionOk="0">
                  <a:moveTo>
                    <a:pt x="17270" y="2427"/>
                  </a:moveTo>
                  <a:cubicBezTo>
                    <a:pt x="17801" y="1862"/>
                    <a:pt x="18332" y="1298"/>
                    <a:pt x="19129" y="804"/>
                  </a:cubicBezTo>
                  <a:cubicBezTo>
                    <a:pt x="19926" y="310"/>
                    <a:pt x="20988" y="-114"/>
                    <a:pt x="21253" y="27"/>
                  </a:cubicBezTo>
                  <a:cubicBezTo>
                    <a:pt x="21519" y="168"/>
                    <a:pt x="20988" y="874"/>
                    <a:pt x="19040" y="2145"/>
                  </a:cubicBezTo>
                  <a:cubicBezTo>
                    <a:pt x="17093" y="3415"/>
                    <a:pt x="13729" y="5251"/>
                    <a:pt x="10630" y="6945"/>
                  </a:cubicBezTo>
                  <a:cubicBezTo>
                    <a:pt x="7532" y="8639"/>
                    <a:pt x="4699" y="10192"/>
                    <a:pt x="2840" y="11251"/>
                  </a:cubicBezTo>
                  <a:cubicBezTo>
                    <a:pt x="981" y="12310"/>
                    <a:pt x="96" y="12874"/>
                    <a:pt x="8" y="13439"/>
                  </a:cubicBezTo>
                  <a:cubicBezTo>
                    <a:pt x="-81" y="14004"/>
                    <a:pt x="627" y="14568"/>
                    <a:pt x="2840" y="15204"/>
                  </a:cubicBezTo>
                  <a:cubicBezTo>
                    <a:pt x="5053" y="15839"/>
                    <a:pt x="8771" y="16545"/>
                    <a:pt x="11870" y="17604"/>
                  </a:cubicBezTo>
                  <a:cubicBezTo>
                    <a:pt x="14968" y="18662"/>
                    <a:pt x="17447" y="20074"/>
                    <a:pt x="19926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8610055" y="4671483"/>
              <a:ext cx="298996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0"/>
                  </a:moveTo>
                  <a:cubicBezTo>
                    <a:pt x="19966" y="2933"/>
                    <a:pt x="18445" y="5867"/>
                    <a:pt x="16011" y="8800"/>
                  </a:cubicBezTo>
                  <a:cubicBezTo>
                    <a:pt x="13577" y="11733"/>
                    <a:pt x="10231" y="14667"/>
                    <a:pt x="7873" y="16400"/>
                  </a:cubicBezTo>
                  <a:cubicBezTo>
                    <a:pt x="5515" y="18133"/>
                    <a:pt x="4146" y="18667"/>
                    <a:pt x="3081" y="18867"/>
                  </a:cubicBezTo>
                  <a:cubicBezTo>
                    <a:pt x="2017" y="19067"/>
                    <a:pt x="1256" y="18933"/>
                    <a:pt x="724" y="18400"/>
                  </a:cubicBezTo>
                  <a:cubicBezTo>
                    <a:pt x="191" y="17867"/>
                    <a:pt x="-113" y="16933"/>
                    <a:pt x="39" y="15600"/>
                  </a:cubicBezTo>
                  <a:cubicBezTo>
                    <a:pt x="191" y="14267"/>
                    <a:pt x="800" y="12533"/>
                    <a:pt x="1941" y="11533"/>
                  </a:cubicBezTo>
                  <a:cubicBezTo>
                    <a:pt x="3081" y="10533"/>
                    <a:pt x="4755" y="10267"/>
                    <a:pt x="6656" y="10800"/>
                  </a:cubicBezTo>
                  <a:cubicBezTo>
                    <a:pt x="8557" y="11333"/>
                    <a:pt x="10687" y="12667"/>
                    <a:pt x="13197" y="14600"/>
                  </a:cubicBezTo>
                  <a:cubicBezTo>
                    <a:pt x="15707" y="16533"/>
                    <a:pt x="18597" y="19067"/>
                    <a:pt x="21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8569235" y="5128683"/>
              <a:ext cx="28901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1189" y="0"/>
                  </a:moveTo>
                  <a:cubicBezTo>
                    <a:pt x="559" y="2700"/>
                    <a:pt x="-72" y="5400"/>
                    <a:pt x="7" y="7650"/>
                  </a:cubicBezTo>
                  <a:cubicBezTo>
                    <a:pt x="86" y="9900"/>
                    <a:pt x="874" y="11700"/>
                    <a:pt x="3318" y="13050"/>
                  </a:cubicBezTo>
                  <a:cubicBezTo>
                    <a:pt x="5762" y="14400"/>
                    <a:pt x="9861" y="15300"/>
                    <a:pt x="13172" y="16650"/>
                  </a:cubicBezTo>
                  <a:cubicBezTo>
                    <a:pt x="16483" y="18000"/>
                    <a:pt x="19005" y="19800"/>
                    <a:pt x="215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8635999" y="5211233"/>
              <a:ext cx="266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8390792" y="5443553"/>
              <a:ext cx="212608" cy="33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305" fill="norm" stroke="1" extrusionOk="0">
                  <a:moveTo>
                    <a:pt x="20721" y="573"/>
                  </a:moveTo>
                  <a:cubicBezTo>
                    <a:pt x="19874" y="168"/>
                    <a:pt x="19027" y="-237"/>
                    <a:pt x="17015" y="168"/>
                  </a:cubicBezTo>
                  <a:cubicBezTo>
                    <a:pt x="15003" y="573"/>
                    <a:pt x="11827" y="1788"/>
                    <a:pt x="9921" y="2733"/>
                  </a:cubicBezTo>
                  <a:cubicBezTo>
                    <a:pt x="8015" y="3678"/>
                    <a:pt x="7380" y="4353"/>
                    <a:pt x="6956" y="5028"/>
                  </a:cubicBezTo>
                  <a:cubicBezTo>
                    <a:pt x="6532" y="5703"/>
                    <a:pt x="6321" y="6378"/>
                    <a:pt x="6850" y="6716"/>
                  </a:cubicBezTo>
                  <a:cubicBezTo>
                    <a:pt x="7380" y="7053"/>
                    <a:pt x="8650" y="7053"/>
                    <a:pt x="10556" y="6581"/>
                  </a:cubicBezTo>
                  <a:cubicBezTo>
                    <a:pt x="12462" y="6108"/>
                    <a:pt x="15003" y="5163"/>
                    <a:pt x="16909" y="4420"/>
                  </a:cubicBezTo>
                  <a:cubicBezTo>
                    <a:pt x="18815" y="3678"/>
                    <a:pt x="20085" y="3138"/>
                    <a:pt x="20721" y="3273"/>
                  </a:cubicBezTo>
                  <a:cubicBezTo>
                    <a:pt x="21356" y="3408"/>
                    <a:pt x="21356" y="4218"/>
                    <a:pt x="21144" y="6040"/>
                  </a:cubicBezTo>
                  <a:cubicBezTo>
                    <a:pt x="20932" y="7863"/>
                    <a:pt x="20509" y="10698"/>
                    <a:pt x="19980" y="13331"/>
                  </a:cubicBezTo>
                  <a:cubicBezTo>
                    <a:pt x="19450" y="15963"/>
                    <a:pt x="18815" y="18393"/>
                    <a:pt x="17332" y="19743"/>
                  </a:cubicBezTo>
                  <a:cubicBezTo>
                    <a:pt x="15850" y="21093"/>
                    <a:pt x="13521" y="21363"/>
                    <a:pt x="11085" y="21295"/>
                  </a:cubicBezTo>
                  <a:cubicBezTo>
                    <a:pt x="8650" y="21228"/>
                    <a:pt x="6109" y="20823"/>
                    <a:pt x="4203" y="20216"/>
                  </a:cubicBezTo>
                  <a:cubicBezTo>
                    <a:pt x="2297" y="19608"/>
                    <a:pt x="1027" y="18798"/>
                    <a:pt x="391" y="18055"/>
                  </a:cubicBezTo>
                  <a:cubicBezTo>
                    <a:pt x="-244" y="17313"/>
                    <a:pt x="-244" y="16638"/>
                    <a:pt x="1450" y="15625"/>
                  </a:cubicBezTo>
                  <a:cubicBezTo>
                    <a:pt x="3144" y="14613"/>
                    <a:pt x="6532" y="13263"/>
                    <a:pt x="9921" y="11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8645706" y="5461199"/>
              <a:ext cx="12338" cy="11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5" h="20820" fill="norm" stroke="1" extrusionOk="0">
                  <a:moveTo>
                    <a:pt x="13621" y="2944"/>
                  </a:moveTo>
                  <a:cubicBezTo>
                    <a:pt x="16706" y="1082"/>
                    <a:pt x="19792" y="-780"/>
                    <a:pt x="16706" y="337"/>
                  </a:cubicBezTo>
                  <a:cubicBezTo>
                    <a:pt x="13621" y="1454"/>
                    <a:pt x="4363" y="5551"/>
                    <a:pt x="1278" y="9461"/>
                  </a:cubicBezTo>
                  <a:cubicBezTo>
                    <a:pt x="-1808" y="13372"/>
                    <a:pt x="1278" y="17096"/>
                    <a:pt x="4363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8655049" y="5405966"/>
              <a:ext cx="50801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280"/>
                    <a:pt x="0" y="12960"/>
                    <a:pt x="450" y="8640"/>
                  </a:cubicBezTo>
                  <a:cubicBezTo>
                    <a:pt x="900" y="4320"/>
                    <a:pt x="1800" y="0"/>
                    <a:pt x="5400" y="0"/>
                  </a:cubicBezTo>
                  <a:cubicBezTo>
                    <a:pt x="9000" y="0"/>
                    <a:pt x="15300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8732161" y="5416256"/>
              <a:ext cx="284369" cy="1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42" fill="norm" stroke="1" extrusionOk="0">
                  <a:moveTo>
                    <a:pt x="1371" y="6042"/>
                  </a:moveTo>
                  <a:cubicBezTo>
                    <a:pt x="891" y="7542"/>
                    <a:pt x="411" y="9042"/>
                    <a:pt x="171" y="10542"/>
                  </a:cubicBezTo>
                  <a:cubicBezTo>
                    <a:pt x="-69" y="12042"/>
                    <a:pt x="-69" y="13542"/>
                    <a:pt x="251" y="14742"/>
                  </a:cubicBezTo>
                  <a:cubicBezTo>
                    <a:pt x="571" y="15942"/>
                    <a:pt x="1211" y="16842"/>
                    <a:pt x="1851" y="16692"/>
                  </a:cubicBezTo>
                  <a:cubicBezTo>
                    <a:pt x="2491" y="16542"/>
                    <a:pt x="3131" y="15342"/>
                    <a:pt x="3771" y="13842"/>
                  </a:cubicBezTo>
                  <a:cubicBezTo>
                    <a:pt x="4411" y="12342"/>
                    <a:pt x="5051" y="10542"/>
                    <a:pt x="5771" y="9192"/>
                  </a:cubicBezTo>
                  <a:cubicBezTo>
                    <a:pt x="6491" y="7842"/>
                    <a:pt x="7291" y="6942"/>
                    <a:pt x="7691" y="7242"/>
                  </a:cubicBezTo>
                  <a:cubicBezTo>
                    <a:pt x="8091" y="7542"/>
                    <a:pt x="8091" y="9042"/>
                    <a:pt x="8491" y="9942"/>
                  </a:cubicBezTo>
                  <a:cubicBezTo>
                    <a:pt x="8891" y="10842"/>
                    <a:pt x="9691" y="11142"/>
                    <a:pt x="10571" y="10242"/>
                  </a:cubicBezTo>
                  <a:cubicBezTo>
                    <a:pt x="11451" y="9342"/>
                    <a:pt x="12411" y="7242"/>
                    <a:pt x="12971" y="5292"/>
                  </a:cubicBezTo>
                  <a:cubicBezTo>
                    <a:pt x="13531" y="3342"/>
                    <a:pt x="13691" y="1542"/>
                    <a:pt x="13371" y="642"/>
                  </a:cubicBezTo>
                  <a:cubicBezTo>
                    <a:pt x="13051" y="-258"/>
                    <a:pt x="12251" y="-258"/>
                    <a:pt x="11291" y="942"/>
                  </a:cubicBezTo>
                  <a:cubicBezTo>
                    <a:pt x="10331" y="2142"/>
                    <a:pt x="9211" y="4542"/>
                    <a:pt x="8411" y="7242"/>
                  </a:cubicBezTo>
                  <a:cubicBezTo>
                    <a:pt x="7611" y="9942"/>
                    <a:pt x="7131" y="12942"/>
                    <a:pt x="6971" y="15342"/>
                  </a:cubicBezTo>
                  <a:cubicBezTo>
                    <a:pt x="6811" y="17742"/>
                    <a:pt x="6971" y="19542"/>
                    <a:pt x="7931" y="19992"/>
                  </a:cubicBezTo>
                  <a:cubicBezTo>
                    <a:pt x="8891" y="20442"/>
                    <a:pt x="10651" y="19542"/>
                    <a:pt x="12251" y="17442"/>
                  </a:cubicBezTo>
                  <a:cubicBezTo>
                    <a:pt x="13851" y="15342"/>
                    <a:pt x="15291" y="12042"/>
                    <a:pt x="16251" y="9792"/>
                  </a:cubicBezTo>
                  <a:cubicBezTo>
                    <a:pt x="17211" y="7542"/>
                    <a:pt x="17691" y="6342"/>
                    <a:pt x="17771" y="6642"/>
                  </a:cubicBezTo>
                  <a:cubicBezTo>
                    <a:pt x="17851" y="6942"/>
                    <a:pt x="17531" y="8742"/>
                    <a:pt x="17211" y="10992"/>
                  </a:cubicBezTo>
                  <a:cubicBezTo>
                    <a:pt x="16891" y="13242"/>
                    <a:pt x="16571" y="15942"/>
                    <a:pt x="16571" y="16542"/>
                  </a:cubicBezTo>
                  <a:cubicBezTo>
                    <a:pt x="16571" y="17142"/>
                    <a:pt x="16891" y="15642"/>
                    <a:pt x="17451" y="13092"/>
                  </a:cubicBezTo>
                  <a:cubicBezTo>
                    <a:pt x="18011" y="10542"/>
                    <a:pt x="18811" y="6942"/>
                    <a:pt x="19531" y="4692"/>
                  </a:cubicBezTo>
                  <a:cubicBezTo>
                    <a:pt x="20251" y="2442"/>
                    <a:pt x="20891" y="1542"/>
                    <a:pt x="21211" y="2142"/>
                  </a:cubicBezTo>
                  <a:cubicBezTo>
                    <a:pt x="21531" y="2742"/>
                    <a:pt x="21531" y="4842"/>
                    <a:pt x="21451" y="8292"/>
                  </a:cubicBezTo>
                  <a:cubicBezTo>
                    <a:pt x="21371" y="11742"/>
                    <a:pt x="21211" y="16542"/>
                    <a:pt x="21051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042400" y="5560483"/>
              <a:ext cx="50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9304122" y="5266936"/>
              <a:ext cx="899046" cy="526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17" fill="norm" stroke="1" extrusionOk="0">
                  <a:moveTo>
                    <a:pt x="3161" y="10644"/>
                  </a:moveTo>
                  <a:cubicBezTo>
                    <a:pt x="3009" y="10214"/>
                    <a:pt x="2857" y="9783"/>
                    <a:pt x="2502" y="9568"/>
                  </a:cubicBezTo>
                  <a:cubicBezTo>
                    <a:pt x="2147" y="9353"/>
                    <a:pt x="1590" y="9353"/>
                    <a:pt x="1133" y="9999"/>
                  </a:cubicBezTo>
                  <a:cubicBezTo>
                    <a:pt x="677" y="10644"/>
                    <a:pt x="322" y="11935"/>
                    <a:pt x="144" y="12795"/>
                  </a:cubicBezTo>
                  <a:cubicBezTo>
                    <a:pt x="-33" y="13656"/>
                    <a:pt x="-33" y="14086"/>
                    <a:pt x="68" y="14430"/>
                  </a:cubicBezTo>
                  <a:cubicBezTo>
                    <a:pt x="170" y="14775"/>
                    <a:pt x="373" y="15033"/>
                    <a:pt x="728" y="14947"/>
                  </a:cubicBezTo>
                  <a:cubicBezTo>
                    <a:pt x="1082" y="14861"/>
                    <a:pt x="1590" y="14430"/>
                    <a:pt x="2223" y="13011"/>
                  </a:cubicBezTo>
                  <a:cubicBezTo>
                    <a:pt x="2857" y="11591"/>
                    <a:pt x="3618" y="9181"/>
                    <a:pt x="4150" y="7073"/>
                  </a:cubicBezTo>
                  <a:cubicBezTo>
                    <a:pt x="4682" y="4964"/>
                    <a:pt x="4987" y="3157"/>
                    <a:pt x="5139" y="1995"/>
                  </a:cubicBezTo>
                  <a:cubicBezTo>
                    <a:pt x="5291" y="834"/>
                    <a:pt x="5291" y="317"/>
                    <a:pt x="5164" y="102"/>
                  </a:cubicBezTo>
                  <a:cubicBezTo>
                    <a:pt x="5037" y="-113"/>
                    <a:pt x="4784" y="-27"/>
                    <a:pt x="4480" y="748"/>
                  </a:cubicBezTo>
                  <a:cubicBezTo>
                    <a:pt x="4175" y="1522"/>
                    <a:pt x="3821" y="2985"/>
                    <a:pt x="3567" y="4706"/>
                  </a:cubicBezTo>
                  <a:cubicBezTo>
                    <a:pt x="3313" y="6427"/>
                    <a:pt x="3161" y="8407"/>
                    <a:pt x="3085" y="9654"/>
                  </a:cubicBezTo>
                  <a:cubicBezTo>
                    <a:pt x="3009" y="10902"/>
                    <a:pt x="3009" y="11418"/>
                    <a:pt x="3136" y="11763"/>
                  </a:cubicBezTo>
                  <a:cubicBezTo>
                    <a:pt x="3263" y="12107"/>
                    <a:pt x="3516" y="12279"/>
                    <a:pt x="3770" y="12279"/>
                  </a:cubicBezTo>
                  <a:cubicBezTo>
                    <a:pt x="4023" y="12279"/>
                    <a:pt x="4277" y="12107"/>
                    <a:pt x="4480" y="11806"/>
                  </a:cubicBezTo>
                  <a:cubicBezTo>
                    <a:pt x="4682" y="11505"/>
                    <a:pt x="4835" y="11074"/>
                    <a:pt x="4936" y="10644"/>
                  </a:cubicBezTo>
                  <a:cubicBezTo>
                    <a:pt x="5037" y="10214"/>
                    <a:pt x="5088" y="9783"/>
                    <a:pt x="4987" y="9654"/>
                  </a:cubicBezTo>
                  <a:cubicBezTo>
                    <a:pt x="4885" y="9525"/>
                    <a:pt x="4632" y="9697"/>
                    <a:pt x="4454" y="10042"/>
                  </a:cubicBezTo>
                  <a:cubicBezTo>
                    <a:pt x="4277" y="10386"/>
                    <a:pt x="4175" y="10902"/>
                    <a:pt x="4099" y="11462"/>
                  </a:cubicBezTo>
                  <a:cubicBezTo>
                    <a:pt x="4023" y="12021"/>
                    <a:pt x="3973" y="12623"/>
                    <a:pt x="4023" y="13097"/>
                  </a:cubicBezTo>
                  <a:cubicBezTo>
                    <a:pt x="4074" y="13570"/>
                    <a:pt x="4226" y="13914"/>
                    <a:pt x="4480" y="14086"/>
                  </a:cubicBezTo>
                  <a:cubicBezTo>
                    <a:pt x="4733" y="14258"/>
                    <a:pt x="5088" y="14258"/>
                    <a:pt x="5646" y="13441"/>
                  </a:cubicBezTo>
                  <a:cubicBezTo>
                    <a:pt x="6204" y="12623"/>
                    <a:pt x="6964" y="10988"/>
                    <a:pt x="7649" y="8923"/>
                  </a:cubicBezTo>
                  <a:cubicBezTo>
                    <a:pt x="8333" y="6858"/>
                    <a:pt x="8942" y="4362"/>
                    <a:pt x="9297" y="2727"/>
                  </a:cubicBezTo>
                  <a:cubicBezTo>
                    <a:pt x="9652" y="1092"/>
                    <a:pt x="9753" y="317"/>
                    <a:pt x="9702" y="145"/>
                  </a:cubicBezTo>
                  <a:cubicBezTo>
                    <a:pt x="9652" y="-27"/>
                    <a:pt x="9449" y="403"/>
                    <a:pt x="9018" y="1866"/>
                  </a:cubicBezTo>
                  <a:cubicBezTo>
                    <a:pt x="8587" y="3329"/>
                    <a:pt x="7928" y="5825"/>
                    <a:pt x="7243" y="8363"/>
                  </a:cubicBezTo>
                  <a:cubicBezTo>
                    <a:pt x="6559" y="10902"/>
                    <a:pt x="5849" y="13484"/>
                    <a:pt x="5392" y="15377"/>
                  </a:cubicBezTo>
                  <a:cubicBezTo>
                    <a:pt x="4936" y="17270"/>
                    <a:pt x="4733" y="18475"/>
                    <a:pt x="4632" y="19293"/>
                  </a:cubicBezTo>
                  <a:cubicBezTo>
                    <a:pt x="4530" y="20110"/>
                    <a:pt x="4530" y="20540"/>
                    <a:pt x="4632" y="20885"/>
                  </a:cubicBezTo>
                  <a:cubicBezTo>
                    <a:pt x="4733" y="21229"/>
                    <a:pt x="4936" y="21487"/>
                    <a:pt x="5316" y="21401"/>
                  </a:cubicBezTo>
                  <a:cubicBezTo>
                    <a:pt x="5697" y="21315"/>
                    <a:pt x="6254" y="20885"/>
                    <a:pt x="6787" y="19637"/>
                  </a:cubicBezTo>
                  <a:cubicBezTo>
                    <a:pt x="7319" y="18389"/>
                    <a:pt x="7826" y="16324"/>
                    <a:pt x="8080" y="15076"/>
                  </a:cubicBezTo>
                  <a:cubicBezTo>
                    <a:pt x="8333" y="13828"/>
                    <a:pt x="8333" y="13398"/>
                    <a:pt x="8333" y="12924"/>
                  </a:cubicBezTo>
                  <a:cubicBezTo>
                    <a:pt x="8333" y="12451"/>
                    <a:pt x="8333" y="11935"/>
                    <a:pt x="8460" y="11677"/>
                  </a:cubicBezTo>
                  <a:cubicBezTo>
                    <a:pt x="8587" y="11418"/>
                    <a:pt x="8840" y="11418"/>
                    <a:pt x="9423" y="11375"/>
                  </a:cubicBezTo>
                  <a:cubicBezTo>
                    <a:pt x="10006" y="11332"/>
                    <a:pt x="10919" y="11246"/>
                    <a:pt x="11629" y="10988"/>
                  </a:cubicBezTo>
                  <a:cubicBezTo>
                    <a:pt x="12339" y="10730"/>
                    <a:pt x="12846" y="10300"/>
                    <a:pt x="13150" y="9869"/>
                  </a:cubicBezTo>
                  <a:cubicBezTo>
                    <a:pt x="13454" y="9439"/>
                    <a:pt x="13556" y="9009"/>
                    <a:pt x="13505" y="8622"/>
                  </a:cubicBezTo>
                  <a:cubicBezTo>
                    <a:pt x="13454" y="8234"/>
                    <a:pt x="13252" y="7890"/>
                    <a:pt x="12998" y="7761"/>
                  </a:cubicBezTo>
                  <a:cubicBezTo>
                    <a:pt x="12744" y="7632"/>
                    <a:pt x="12440" y="7718"/>
                    <a:pt x="12060" y="8320"/>
                  </a:cubicBezTo>
                  <a:cubicBezTo>
                    <a:pt x="11680" y="8923"/>
                    <a:pt x="11223" y="10042"/>
                    <a:pt x="10995" y="10859"/>
                  </a:cubicBezTo>
                  <a:cubicBezTo>
                    <a:pt x="10767" y="11677"/>
                    <a:pt x="10767" y="12193"/>
                    <a:pt x="10843" y="12623"/>
                  </a:cubicBezTo>
                  <a:cubicBezTo>
                    <a:pt x="10919" y="13054"/>
                    <a:pt x="11071" y="13398"/>
                    <a:pt x="11274" y="13527"/>
                  </a:cubicBezTo>
                  <a:cubicBezTo>
                    <a:pt x="11477" y="13656"/>
                    <a:pt x="11730" y="13570"/>
                    <a:pt x="11933" y="13355"/>
                  </a:cubicBezTo>
                  <a:cubicBezTo>
                    <a:pt x="12136" y="13140"/>
                    <a:pt x="12288" y="12795"/>
                    <a:pt x="12288" y="12838"/>
                  </a:cubicBezTo>
                  <a:cubicBezTo>
                    <a:pt x="12288" y="12881"/>
                    <a:pt x="12136" y="13312"/>
                    <a:pt x="12085" y="13742"/>
                  </a:cubicBezTo>
                  <a:cubicBezTo>
                    <a:pt x="12035" y="14172"/>
                    <a:pt x="12085" y="14603"/>
                    <a:pt x="12263" y="14818"/>
                  </a:cubicBezTo>
                  <a:cubicBezTo>
                    <a:pt x="12440" y="15033"/>
                    <a:pt x="12744" y="15033"/>
                    <a:pt x="13074" y="14689"/>
                  </a:cubicBezTo>
                  <a:cubicBezTo>
                    <a:pt x="13404" y="14344"/>
                    <a:pt x="13759" y="13656"/>
                    <a:pt x="14012" y="13140"/>
                  </a:cubicBezTo>
                  <a:cubicBezTo>
                    <a:pt x="14266" y="12623"/>
                    <a:pt x="14418" y="12279"/>
                    <a:pt x="14392" y="12236"/>
                  </a:cubicBezTo>
                  <a:cubicBezTo>
                    <a:pt x="14367" y="12193"/>
                    <a:pt x="14164" y="12451"/>
                    <a:pt x="14063" y="12795"/>
                  </a:cubicBezTo>
                  <a:cubicBezTo>
                    <a:pt x="13961" y="13140"/>
                    <a:pt x="13961" y="13570"/>
                    <a:pt x="14088" y="13785"/>
                  </a:cubicBezTo>
                  <a:cubicBezTo>
                    <a:pt x="14215" y="14000"/>
                    <a:pt x="14468" y="14000"/>
                    <a:pt x="14722" y="13785"/>
                  </a:cubicBezTo>
                  <a:cubicBezTo>
                    <a:pt x="14975" y="13570"/>
                    <a:pt x="15229" y="13140"/>
                    <a:pt x="15457" y="12752"/>
                  </a:cubicBezTo>
                  <a:cubicBezTo>
                    <a:pt x="15685" y="12365"/>
                    <a:pt x="15888" y="12021"/>
                    <a:pt x="15913" y="12021"/>
                  </a:cubicBezTo>
                  <a:cubicBezTo>
                    <a:pt x="15939" y="12021"/>
                    <a:pt x="15787" y="12365"/>
                    <a:pt x="15685" y="12752"/>
                  </a:cubicBezTo>
                  <a:cubicBezTo>
                    <a:pt x="15584" y="13140"/>
                    <a:pt x="15533" y="13570"/>
                    <a:pt x="15533" y="14129"/>
                  </a:cubicBezTo>
                  <a:cubicBezTo>
                    <a:pt x="15533" y="14689"/>
                    <a:pt x="15584" y="15377"/>
                    <a:pt x="15761" y="15721"/>
                  </a:cubicBezTo>
                  <a:cubicBezTo>
                    <a:pt x="15939" y="16065"/>
                    <a:pt x="16243" y="16065"/>
                    <a:pt x="16750" y="15377"/>
                  </a:cubicBezTo>
                  <a:cubicBezTo>
                    <a:pt x="17257" y="14689"/>
                    <a:pt x="17967" y="13312"/>
                    <a:pt x="18702" y="11548"/>
                  </a:cubicBezTo>
                  <a:cubicBezTo>
                    <a:pt x="19437" y="9783"/>
                    <a:pt x="20198" y="7632"/>
                    <a:pt x="20680" y="6212"/>
                  </a:cubicBezTo>
                  <a:cubicBezTo>
                    <a:pt x="21161" y="4792"/>
                    <a:pt x="21364" y="4104"/>
                    <a:pt x="21466" y="3415"/>
                  </a:cubicBezTo>
                  <a:cubicBezTo>
                    <a:pt x="21567" y="2727"/>
                    <a:pt x="21567" y="2038"/>
                    <a:pt x="21415" y="1866"/>
                  </a:cubicBezTo>
                  <a:cubicBezTo>
                    <a:pt x="21263" y="1694"/>
                    <a:pt x="20959" y="2038"/>
                    <a:pt x="20426" y="3329"/>
                  </a:cubicBezTo>
                  <a:cubicBezTo>
                    <a:pt x="19894" y="4620"/>
                    <a:pt x="19133" y="6858"/>
                    <a:pt x="18652" y="8622"/>
                  </a:cubicBezTo>
                  <a:cubicBezTo>
                    <a:pt x="18170" y="10386"/>
                    <a:pt x="17967" y="11677"/>
                    <a:pt x="17866" y="12537"/>
                  </a:cubicBezTo>
                  <a:cubicBezTo>
                    <a:pt x="17764" y="13398"/>
                    <a:pt x="17764" y="13828"/>
                    <a:pt x="17866" y="14172"/>
                  </a:cubicBezTo>
                  <a:cubicBezTo>
                    <a:pt x="17967" y="14516"/>
                    <a:pt x="18170" y="14775"/>
                    <a:pt x="18753" y="14775"/>
                  </a:cubicBezTo>
                  <a:cubicBezTo>
                    <a:pt x="19336" y="14775"/>
                    <a:pt x="20299" y="14516"/>
                    <a:pt x="21263" y="14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10138938" y="5338233"/>
              <a:ext cx="141712" cy="31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21" fill="norm" stroke="1" extrusionOk="0">
                  <a:moveTo>
                    <a:pt x="21267" y="0"/>
                  </a:moveTo>
                  <a:cubicBezTo>
                    <a:pt x="17455" y="2773"/>
                    <a:pt x="13643" y="5546"/>
                    <a:pt x="10149" y="8538"/>
                  </a:cubicBezTo>
                  <a:cubicBezTo>
                    <a:pt x="6655" y="11530"/>
                    <a:pt x="3479" y="14741"/>
                    <a:pt x="1732" y="16857"/>
                  </a:cubicBezTo>
                  <a:cubicBezTo>
                    <a:pt x="-15" y="18973"/>
                    <a:pt x="-333" y="19995"/>
                    <a:pt x="302" y="20651"/>
                  </a:cubicBezTo>
                  <a:cubicBezTo>
                    <a:pt x="938" y="21308"/>
                    <a:pt x="2526" y="21600"/>
                    <a:pt x="5543" y="21308"/>
                  </a:cubicBezTo>
                  <a:cubicBezTo>
                    <a:pt x="8561" y="21016"/>
                    <a:pt x="13008" y="20141"/>
                    <a:pt x="17455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10161701" y="5477937"/>
              <a:ext cx="201499" cy="4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616" fill="norm" stroke="1" extrusionOk="0">
                  <a:moveTo>
                    <a:pt x="1169" y="20616"/>
                  </a:moveTo>
                  <a:cubicBezTo>
                    <a:pt x="494" y="14725"/>
                    <a:pt x="-181" y="8834"/>
                    <a:pt x="44" y="4907"/>
                  </a:cubicBezTo>
                  <a:cubicBezTo>
                    <a:pt x="269" y="980"/>
                    <a:pt x="1394" y="-984"/>
                    <a:pt x="5107" y="489"/>
                  </a:cubicBezTo>
                  <a:cubicBezTo>
                    <a:pt x="8819" y="1961"/>
                    <a:pt x="15119" y="6871"/>
                    <a:pt x="21419" y="11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10363200" y="5579533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10337800" y="5668433"/>
              <a:ext cx="228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800"/>
                    <a:pt x="12400" y="12000"/>
                    <a:pt x="16000" y="8400"/>
                  </a:cubicBezTo>
                  <a:cubicBezTo>
                    <a:pt x="19600" y="4800"/>
                    <a:pt x="20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10611746" y="5554838"/>
              <a:ext cx="139344" cy="14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914" fill="norm" stroke="1" extrusionOk="0">
                  <a:moveTo>
                    <a:pt x="18924" y="3600"/>
                  </a:moveTo>
                  <a:cubicBezTo>
                    <a:pt x="15430" y="2675"/>
                    <a:pt x="11936" y="1749"/>
                    <a:pt x="8919" y="2520"/>
                  </a:cubicBezTo>
                  <a:cubicBezTo>
                    <a:pt x="5901" y="3292"/>
                    <a:pt x="3360" y="5760"/>
                    <a:pt x="1772" y="8538"/>
                  </a:cubicBezTo>
                  <a:cubicBezTo>
                    <a:pt x="183" y="11315"/>
                    <a:pt x="-452" y="14400"/>
                    <a:pt x="342" y="16869"/>
                  </a:cubicBezTo>
                  <a:cubicBezTo>
                    <a:pt x="1136" y="19338"/>
                    <a:pt x="3360" y="21189"/>
                    <a:pt x="6536" y="20880"/>
                  </a:cubicBezTo>
                  <a:cubicBezTo>
                    <a:pt x="9713" y="20572"/>
                    <a:pt x="13842" y="18103"/>
                    <a:pt x="16542" y="15172"/>
                  </a:cubicBezTo>
                  <a:cubicBezTo>
                    <a:pt x="19242" y="12240"/>
                    <a:pt x="20513" y="8846"/>
                    <a:pt x="20830" y="6069"/>
                  </a:cubicBezTo>
                  <a:cubicBezTo>
                    <a:pt x="21148" y="3292"/>
                    <a:pt x="20513" y="1132"/>
                    <a:pt x="19242" y="360"/>
                  </a:cubicBezTo>
                  <a:cubicBezTo>
                    <a:pt x="17972" y="-411"/>
                    <a:pt x="16066" y="206"/>
                    <a:pt x="14160" y="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10845799" y="5693833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10905321" y="5611646"/>
              <a:ext cx="142397" cy="118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56" fill="norm" stroke="1" extrusionOk="0">
                  <a:moveTo>
                    <a:pt x="15614" y="1072"/>
                  </a:moveTo>
                  <a:cubicBezTo>
                    <a:pt x="14049" y="314"/>
                    <a:pt x="12484" y="-444"/>
                    <a:pt x="10136" y="314"/>
                  </a:cubicBezTo>
                  <a:cubicBezTo>
                    <a:pt x="7788" y="1072"/>
                    <a:pt x="4658" y="3345"/>
                    <a:pt x="2623" y="6377"/>
                  </a:cubicBezTo>
                  <a:cubicBezTo>
                    <a:pt x="588" y="9409"/>
                    <a:pt x="-351" y="13198"/>
                    <a:pt x="119" y="15661"/>
                  </a:cubicBezTo>
                  <a:cubicBezTo>
                    <a:pt x="588" y="18124"/>
                    <a:pt x="2466" y="19261"/>
                    <a:pt x="5284" y="20019"/>
                  </a:cubicBezTo>
                  <a:cubicBezTo>
                    <a:pt x="8101" y="20777"/>
                    <a:pt x="11858" y="21156"/>
                    <a:pt x="14675" y="21156"/>
                  </a:cubicBezTo>
                  <a:cubicBezTo>
                    <a:pt x="17492" y="21156"/>
                    <a:pt x="19371" y="20777"/>
                    <a:pt x="20310" y="18503"/>
                  </a:cubicBezTo>
                  <a:cubicBezTo>
                    <a:pt x="21249" y="16230"/>
                    <a:pt x="21249" y="12061"/>
                    <a:pt x="20623" y="9219"/>
                  </a:cubicBezTo>
                  <a:cubicBezTo>
                    <a:pt x="19997" y="6377"/>
                    <a:pt x="18745" y="4861"/>
                    <a:pt x="17336" y="3724"/>
                  </a:cubicBezTo>
                  <a:cubicBezTo>
                    <a:pt x="15927" y="2588"/>
                    <a:pt x="14362" y="1830"/>
                    <a:pt x="13579" y="1640"/>
                  </a:cubicBezTo>
                  <a:cubicBezTo>
                    <a:pt x="12797" y="1451"/>
                    <a:pt x="12797" y="1830"/>
                    <a:pt x="12797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11106150" y="5646389"/>
              <a:ext cx="101600" cy="161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21600" y="397"/>
                  </a:moveTo>
                  <a:cubicBezTo>
                    <a:pt x="16650" y="117"/>
                    <a:pt x="11700" y="-164"/>
                    <a:pt x="8325" y="117"/>
                  </a:cubicBezTo>
                  <a:cubicBezTo>
                    <a:pt x="4950" y="397"/>
                    <a:pt x="3150" y="1239"/>
                    <a:pt x="3150" y="3202"/>
                  </a:cubicBezTo>
                  <a:cubicBezTo>
                    <a:pt x="3150" y="5166"/>
                    <a:pt x="4950" y="8252"/>
                    <a:pt x="6750" y="10636"/>
                  </a:cubicBezTo>
                  <a:cubicBezTo>
                    <a:pt x="8550" y="13020"/>
                    <a:pt x="10350" y="14704"/>
                    <a:pt x="11700" y="16387"/>
                  </a:cubicBezTo>
                  <a:cubicBezTo>
                    <a:pt x="13050" y="18070"/>
                    <a:pt x="13950" y="19753"/>
                    <a:pt x="13050" y="20594"/>
                  </a:cubicBezTo>
                  <a:cubicBezTo>
                    <a:pt x="12150" y="21436"/>
                    <a:pt x="9450" y="21436"/>
                    <a:pt x="6975" y="21296"/>
                  </a:cubicBezTo>
                  <a:cubicBezTo>
                    <a:pt x="4500" y="21155"/>
                    <a:pt x="2250" y="20875"/>
                    <a:pt x="0" y="2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11163299" y="5649383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67" y="0"/>
                    <a:pt x="11733" y="0"/>
                    <a:pt x="15333" y="3600"/>
                  </a:cubicBezTo>
                  <a:cubicBezTo>
                    <a:pt x="18933" y="7200"/>
                    <a:pt x="2026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2133600" y="5357812"/>
              <a:ext cx="2468404" cy="13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18" fill="norm" stroke="1" extrusionOk="0">
                  <a:moveTo>
                    <a:pt x="0" y="8754"/>
                  </a:moveTo>
                  <a:cubicBezTo>
                    <a:pt x="463" y="9736"/>
                    <a:pt x="925" y="10718"/>
                    <a:pt x="1518" y="11045"/>
                  </a:cubicBezTo>
                  <a:cubicBezTo>
                    <a:pt x="2110" y="11373"/>
                    <a:pt x="2832" y="11045"/>
                    <a:pt x="3544" y="10718"/>
                  </a:cubicBezTo>
                  <a:cubicBezTo>
                    <a:pt x="4257" y="10391"/>
                    <a:pt x="4960" y="10063"/>
                    <a:pt x="5627" y="9900"/>
                  </a:cubicBezTo>
                  <a:cubicBezTo>
                    <a:pt x="6293" y="9736"/>
                    <a:pt x="6922" y="9736"/>
                    <a:pt x="7589" y="9409"/>
                  </a:cubicBezTo>
                  <a:cubicBezTo>
                    <a:pt x="8255" y="9082"/>
                    <a:pt x="8958" y="8427"/>
                    <a:pt x="9708" y="7609"/>
                  </a:cubicBezTo>
                  <a:cubicBezTo>
                    <a:pt x="10458" y="6791"/>
                    <a:pt x="11253" y="5809"/>
                    <a:pt x="12049" y="4827"/>
                  </a:cubicBezTo>
                  <a:cubicBezTo>
                    <a:pt x="12845" y="3845"/>
                    <a:pt x="13641" y="2863"/>
                    <a:pt x="14419" y="2045"/>
                  </a:cubicBezTo>
                  <a:cubicBezTo>
                    <a:pt x="15196" y="1227"/>
                    <a:pt x="15955" y="573"/>
                    <a:pt x="16751" y="245"/>
                  </a:cubicBezTo>
                  <a:cubicBezTo>
                    <a:pt x="17547" y="-82"/>
                    <a:pt x="18379" y="-82"/>
                    <a:pt x="19092" y="245"/>
                  </a:cubicBezTo>
                  <a:cubicBezTo>
                    <a:pt x="19805" y="573"/>
                    <a:pt x="20397" y="1227"/>
                    <a:pt x="20758" y="1882"/>
                  </a:cubicBezTo>
                  <a:cubicBezTo>
                    <a:pt x="21119" y="2536"/>
                    <a:pt x="21248" y="3191"/>
                    <a:pt x="21359" y="4009"/>
                  </a:cubicBezTo>
                  <a:cubicBezTo>
                    <a:pt x="21470" y="4827"/>
                    <a:pt x="21563" y="5809"/>
                    <a:pt x="21581" y="6954"/>
                  </a:cubicBezTo>
                  <a:cubicBezTo>
                    <a:pt x="21600" y="8100"/>
                    <a:pt x="21544" y="9409"/>
                    <a:pt x="21276" y="11863"/>
                  </a:cubicBezTo>
                  <a:cubicBezTo>
                    <a:pt x="21008" y="14318"/>
                    <a:pt x="20526" y="17918"/>
                    <a:pt x="20045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2374900" y="5357283"/>
              <a:ext cx="21590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4" y="20359"/>
                    <a:pt x="1567" y="19117"/>
                    <a:pt x="2329" y="17876"/>
                  </a:cubicBezTo>
                  <a:cubicBezTo>
                    <a:pt x="3092" y="16634"/>
                    <a:pt x="3833" y="15393"/>
                    <a:pt x="4542" y="14028"/>
                  </a:cubicBezTo>
                  <a:cubicBezTo>
                    <a:pt x="5252" y="12662"/>
                    <a:pt x="5929" y="11172"/>
                    <a:pt x="6660" y="9683"/>
                  </a:cubicBezTo>
                  <a:cubicBezTo>
                    <a:pt x="7391" y="8193"/>
                    <a:pt x="8174" y="6703"/>
                    <a:pt x="8989" y="5338"/>
                  </a:cubicBezTo>
                  <a:cubicBezTo>
                    <a:pt x="9805" y="3972"/>
                    <a:pt x="10652" y="2731"/>
                    <a:pt x="11488" y="1862"/>
                  </a:cubicBezTo>
                  <a:cubicBezTo>
                    <a:pt x="12325" y="993"/>
                    <a:pt x="13151" y="497"/>
                    <a:pt x="13955" y="248"/>
                  </a:cubicBezTo>
                  <a:cubicBezTo>
                    <a:pt x="14760" y="0"/>
                    <a:pt x="15544" y="0"/>
                    <a:pt x="16369" y="0"/>
                  </a:cubicBezTo>
                  <a:cubicBezTo>
                    <a:pt x="17195" y="0"/>
                    <a:pt x="18064" y="0"/>
                    <a:pt x="18942" y="124"/>
                  </a:cubicBezTo>
                  <a:cubicBezTo>
                    <a:pt x="19821" y="248"/>
                    <a:pt x="20711" y="497"/>
                    <a:pt x="21600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3365500" y="5948843"/>
              <a:ext cx="339580" cy="6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56" fill="norm" stroke="1" extrusionOk="0">
                  <a:moveTo>
                    <a:pt x="0" y="6136"/>
                  </a:moveTo>
                  <a:cubicBezTo>
                    <a:pt x="2933" y="5416"/>
                    <a:pt x="5867" y="4696"/>
                    <a:pt x="9000" y="3616"/>
                  </a:cubicBezTo>
                  <a:cubicBezTo>
                    <a:pt x="12133" y="2536"/>
                    <a:pt x="15467" y="1096"/>
                    <a:pt x="17667" y="376"/>
                  </a:cubicBezTo>
                  <a:cubicBezTo>
                    <a:pt x="19867" y="-344"/>
                    <a:pt x="20933" y="-344"/>
                    <a:pt x="21267" y="3256"/>
                  </a:cubicBezTo>
                  <a:cubicBezTo>
                    <a:pt x="21600" y="6856"/>
                    <a:pt x="21200" y="14056"/>
                    <a:pt x="208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3429000" y="6011333"/>
              <a:ext cx="4000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14" y="18635"/>
                    <a:pt x="5029" y="15671"/>
                    <a:pt x="8629" y="12071"/>
                  </a:cubicBezTo>
                  <a:cubicBezTo>
                    <a:pt x="12229" y="8471"/>
                    <a:pt x="16914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3695700" y="5897033"/>
              <a:ext cx="16870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0" y="0"/>
                  </a:moveTo>
                  <a:cubicBezTo>
                    <a:pt x="5333" y="1340"/>
                    <a:pt x="10667" y="2679"/>
                    <a:pt x="14267" y="4102"/>
                  </a:cubicBezTo>
                  <a:cubicBezTo>
                    <a:pt x="17867" y="5526"/>
                    <a:pt x="19733" y="7033"/>
                    <a:pt x="20667" y="8288"/>
                  </a:cubicBezTo>
                  <a:cubicBezTo>
                    <a:pt x="21600" y="9544"/>
                    <a:pt x="21600" y="10549"/>
                    <a:pt x="19333" y="12223"/>
                  </a:cubicBezTo>
                  <a:cubicBezTo>
                    <a:pt x="17067" y="13898"/>
                    <a:pt x="12533" y="16242"/>
                    <a:pt x="10000" y="17916"/>
                  </a:cubicBezTo>
                  <a:cubicBezTo>
                    <a:pt x="7467" y="19591"/>
                    <a:pt x="6933" y="20595"/>
                    <a:pt x="6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4413250" y="5979583"/>
              <a:ext cx="25400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20" y="2021"/>
                    <a:pt x="5040" y="4042"/>
                    <a:pt x="8190" y="6695"/>
                  </a:cubicBezTo>
                  <a:cubicBezTo>
                    <a:pt x="11340" y="9347"/>
                    <a:pt x="15120" y="12632"/>
                    <a:pt x="17460" y="15221"/>
                  </a:cubicBezTo>
                  <a:cubicBezTo>
                    <a:pt x="19800" y="17811"/>
                    <a:pt x="207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4464049" y="5985933"/>
              <a:ext cx="20955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400"/>
                    <a:pt x="15055" y="4800"/>
                    <a:pt x="12000" y="7440"/>
                  </a:cubicBezTo>
                  <a:cubicBezTo>
                    <a:pt x="8945" y="10080"/>
                    <a:pt x="6109" y="12960"/>
                    <a:pt x="4145" y="15360"/>
                  </a:cubicBezTo>
                  <a:cubicBezTo>
                    <a:pt x="2182" y="17760"/>
                    <a:pt x="1091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5086350" y="5985933"/>
              <a:ext cx="825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2361"/>
                    <a:pt x="17169" y="4721"/>
                    <a:pt x="14400" y="7436"/>
                  </a:cubicBezTo>
                  <a:cubicBezTo>
                    <a:pt x="11631" y="10151"/>
                    <a:pt x="8308" y="13220"/>
                    <a:pt x="5815" y="15639"/>
                  </a:cubicBezTo>
                  <a:cubicBezTo>
                    <a:pt x="3323" y="18059"/>
                    <a:pt x="1662" y="198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4965700" y="6360583"/>
              <a:ext cx="323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6" y="15840"/>
                    <a:pt x="6212" y="10080"/>
                    <a:pt x="9812" y="6480"/>
                  </a:cubicBezTo>
                  <a:cubicBezTo>
                    <a:pt x="13412" y="2880"/>
                    <a:pt x="1750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4940712" y="6024033"/>
              <a:ext cx="412338" cy="523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526" fill="norm" stroke="1" extrusionOk="0">
                  <a:moveTo>
                    <a:pt x="21468" y="0"/>
                  </a:moveTo>
                  <a:cubicBezTo>
                    <a:pt x="19484" y="1742"/>
                    <a:pt x="17501" y="3484"/>
                    <a:pt x="15517" y="5574"/>
                  </a:cubicBezTo>
                  <a:cubicBezTo>
                    <a:pt x="13533" y="7665"/>
                    <a:pt x="11550" y="10103"/>
                    <a:pt x="9235" y="12498"/>
                  </a:cubicBezTo>
                  <a:cubicBezTo>
                    <a:pt x="6921" y="14894"/>
                    <a:pt x="4276" y="17245"/>
                    <a:pt x="2733" y="18552"/>
                  </a:cubicBezTo>
                  <a:cubicBezTo>
                    <a:pt x="1190" y="19858"/>
                    <a:pt x="750" y="20119"/>
                    <a:pt x="419" y="20468"/>
                  </a:cubicBezTo>
                  <a:cubicBezTo>
                    <a:pt x="88" y="20816"/>
                    <a:pt x="-132" y="21252"/>
                    <a:pt x="88" y="21426"/>
                  </a:cubicBezTo>
                  <a:cubicBezTo>
                    <a:pt x="309" y="21600"/>
                    <a:pt x="970" y="21513"/>
                    <a:pt x="1631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5656353" y="5992283"/>
              <a:ext cx="122148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59" y="0"/>
                  </a:moveTo>
                  <a:cubicBezTo>
                    <a:pt x="-107" y="1161"/>
                    <a:pt x="-473" y="2323"/>
                    <a:pt x="2090" y="5342"/>
                  </a:cubicBezTo>
                  <a:cubicBezTo>
                    <a:pt x="4652" y="8361"/>
                    <a:pt x="10144" y="13239"/>
                    <a:pt x="13805" y="16258"/>
                  </a:cubicBezTo>
                  <a:cubicBezTo>
                    <a:pt x="17466" y="19277"/>
                    <a:pt x="19296" y="20439"/>
                    <a:pt x="211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5670054" y="6087533"/>
              <a:ext cx="22909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21448" y="0"/>
                  </a:moveTo>
                  <a:cubicBezTo>
                    <a:pt x="20457" y="0"/>
                    <a:pt x="19466" y="0"/>
                    <a:pt x="17584" y="1117"/>
                  </a:cubicBezTo>
                  <a:cubicBezTo>
                    <a:pt x="15701" y="2234"/>
                    <a:pt x="12927" y="4469"/>
                    <a:pt x="9954" y="7138"/>
                  </a:cubicBezTo>
                  <a:cubicBezTo>
                    <a:pt x="6982" y="9807"/>
                    <a:pt x="3811" y="12910"/>
                    <a:pt x="2028" y="15145"/>
                  </a:cubicBezTo>
                  <a:cubicBezTo>
                    <a:pt x="244" y="17379"/>
                    <a:pt x="-152" y="18745"/>
                    <a:pt x="46" y="19676"/>
                  </a:cubicBezTo>
                  <a:cubicBezTo>
                    <a:pt x="244" y="20607"/>
                    <a:pt x="1037" y="21103"/>
                    <a:pt x="18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7382239" y="4197350"/>
              <a:ext cx="681263" cy="1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45" fill="norm" stroke="1" extrusionOk="0">
                  <a:moveTo>
                    <a:pt x="3446" y="6928"/>
                  </a:moveTo>
                  <a:cubicBezTo>
                    <a:pt x="2919" y="5706"/>
                    <a:pt x="2392" y="4483"/>
                    <a:pt x="2293" y="3668"/>
                  </a:cubicBezTo>
                  <a:cubicBezTo>
                    <a:pt x="2194" y="2853"/>
                    <a:pt x="2524" y="2445"/>
                    <a:pt x="3643" y="2853"/>
                  </a:cubicBezTo>
                  <a:cubicBezTo>
                    <a:pt x="4763" y="3260"/>
                    <a:pt x="6672" y="4483"/>
                    <a:pt x="8846" y="5094"/>
                  </a:cubicBezTo>
                  <a:cubicBezTo>
                    <a:pt x="11019" y="5706"/>
                    <a:pt x="13455" y="5706"/>
                    <a:pt x="15398" y="4891"/>
                  </a:cubicBezTo>
                  <a:cubicBezTo>
                    <a:pt x="17341" y="4075"/>
                    <a:pt x="18789" y="2445"/>
                    <a:pt x="19744" y="1426"/>
                  </a:cubicBezTo>
                  <a:cubicBezTo>
                    <a:pt x="20699" y="408"/>
                    <a:pt x="21160" y="0"/>
                    <a:pt x="21193" y="0"/>
                  </a:cubicBezTo>
                  <a:cubicBezTo>
                    <a:pt x="21226" y="0"/>
                    <a:pt x="20831" y="408"/>
                    <a:pt x="19316" y="1834"/>
                  </a:cubicBezTo>
                  <a:cubicBezTo>
                    <a:pt x="17802" y="3260"/>
                    <a:pt x="15167" y="5706"/>
                    <a:pt x="12566" y="8151"/>
                  </a:cubicBezTo>
                  <a:cubicBezTo>
                    <a:pt x="9965" y="10596"/>
                    <a:pt x="7397" y="13042"/>
                    <a:pt x="5355" y="15283"/>
                  </a:cubicBezTo>
                  <a:cubicBezTo>
                    <a:pt x="3314" y="17525"/>
                    <a:pt x="1799" y="19562"/>
                    <a:pt x="877" y="20581"/>
                  </a:cubicBezTo>
                  <a:cubicBezTo>
                    <a:pt x="-45" y="21600"/>
                    <a:pt x="-374" y="21600"/>
                    <a:pt x="548" y="20581"/>
                  </a:cubicBezTo>
                  <a:cubicBezTo>
                    <a:pt x="1470" y="19562"/>
                    <a:pt x="3643" y="17525"/>
                    <a:pt x="5915" y="15079"/>
                  </a:cubicBezTo>
                  <a:cubicBezTo>
                    <a:pt x="8187" y="12634"/>
                    <a:pt x="10558" y="9781"/>
                    <a:pt x="11941" y="7947"/>
                  </a:cubicBezTo>
                  <a:cubicBezTo>
                    <a:pt x="13324" y="6113"/>
                    <a:pt x="13719" y="5298"/>
                    <a:pt x="14147" y="4687"/>
                  </a:cubicBezTo>
                  <a:cubicBezTo>
                    <a:pt x="14575" y="4075"/>
                    <a:pt x="15036" y="3668"/>
                    <a:pt x="15069" y="3464"/>
                  </a:cubicBezTo>
                  <a:cubicBezTo>
                    <a:pt x="15102" y="3260"/>
                    <a:pt x="14706" y="3260"/>
                    <a:pt x="13389" y="3668"/>
                  </a:cubicBezTo>
                  <a:cubicBezTo>
                    <a:pt x="12072" y="4075"/>
                    <a:pt x="9833" y="4891"/>
                    <a:pt x="7693" y="5909"/>
                  </a:cubicBezTo>
                  <a:cubicBezTo>
                    <a:pt x="5553" y="6928"/>
                    <a:pt x="3511" y="8151"/>
                    <a:pt x="2326" y="8966"/>
                  </a:cubicBezTo>
                  <a:cubicBezTo>
                    <a:pt x="1141" y="9781"/>
                    <a:pt x="811" y="10189"/>
                    <a:pt x="1239" y="9985"/>
                  </a:cubicBezTo>
                  <a:cubicBezTo>
                    <a:pt x="1667" y="9781"/>
                    <a:pt x="2853" y="8966"/>
                    <a:pt x="4466" y="7743"/>
                  </a:cubicBezTo>
                  <a:cubicBezTo>
                    <a:pt x="6080" y="6521"/>
                    <a:pt x="8121" y="4891"/>
                    <a:pt x="10064" y="3872"/>
                  </a:cubicBezTo>
                  <a:cubicBezTo>
                    <a:pt x="12006" y="2853"/>
                    <a:pt x="13850" y="2445"/>
                    <a:pt x="14970" y="2242"/>
                  </a:cubicBezTo>
                  <a:cubicBezTo>
                    <a:pt x="16089" y="2038"/>
                    <a:pt x="16485" y="2038"/>
                    <a:pt x="16452" y="2445"/>
                  </a:cubicBezTo>
                  <a:cubicBezTo>
                    <a:pt x="16419" y="2853"/>
                    <a:pt x="15958" y="3668"/>
                    <a:pt x="14509" y="5298"/>
                  </a:cubicBezTo>
                  <a:cubicBezTo>
                    <a:pt x="13060" y="6928"/>
                    <a:pt x="10624" y="9374"/>
                    <a:pt x="8747" y="11004"/>
                  </a:cubicBezTo>
                  <a:cubicBezTo>
                    <a:pt x="6870" y="12634"/>
                    <a:pt x="5553" y="13449"/>
                    <a:pt x="4499" y="14264"/>
                  </a:cubicBezTo>
                  <a:cubicBezTo>
                    <a:pt x="3446" y="15079"/>
                    <a:pt x="2655" y="15894"/>
                    <a:pt x="2491" y="15894"/>
                  </a:cubicBezTo>
                  <a:cubicBezTo>
                    <a:pt x="2326" y="15894"/>
                    <a:pt x="2787" y="15079"/>
                    <a:pt x="4236" y="13449"/>
                  </a:cubicBezTo>
                  <a:cubicBezTo>
                    <a:pt x="5685" y="11819"/>
                    <a:pt x="8121" y="9374"/>
                    <a:pt x="10426" y="7743"/>
                  </a:cubicBezTo>
                  <a:cubicBezTo>
                    <a:pt x="12731" y="6113"/>
                    <a:pt x="14904" y="5298"/>
                    <a:pt x="16452" y="5909"/>
                  </a:cubicBezTo>
                  <a:cubicBezTo>
                    <a:pt x="17999" y="6521"/>
                    <a:pt x="18921" y="8558"/>
                    <a:pt x="19843" y="10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7450666" y="4240188"/>
              <a:ext cx="492187" cy="9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97" fill="norm" stroke="1" extrusionOk="0">
                  <a:moveTo>
                    <a:pt x="464" y="7247"/>
                  </a:moveTo>
                  <a:cubicBezTo>
                    <a:pt x="556" y="4792"/>
                    <a:pt x="649" y="2338"/>
                    <a:pt x="973" y="1110"/>
                  </a:cubicBezTo>
                  <a:cubicBezTo>
                    <a:pt x="1298" y="-117"/>
                    <a:pt x="1854" y="-117"/>
                    <a:pt x="4079" y="128"/>
                  </a:cubicBezTo>
                  <a:cubicBezTo>
                    <a:pt x="6304" y="374"/>
                    <a:pt x="10197" y="865"/>
                    <a:pt x="13210" y="1601"/>
                  </a:cubicBezTo>
                  <a:cubicBezTo>
                    <a:pt x="16223" y="2338"/>
                    <a:pt x="18355" y="3319"/>
                    <a:pt x="19700" y="3810"/>
                  </a:cubicBezTo>
                  <a:cubicBezTo>
                    <a:pt x="21044" y="4301"/>
                    <a:pt x="21600" y="4301"/>
                    <a:pt x="21554" y="4547"/>
                  </a:cubicBezTo>
                  <a:cubicBezTo>
                    <a:pt x="21507" y="4792"/>
                    <a:pt x="20858" y="5283"/>
                    <a:pt x="18633" y="7247"/>
                  </a:cubicBezTo>
                  <a:cubicBezTo>
                    <a:pt x="16409" y="9210"/>
                    <a:pt x="12608" y="12647"/>
                    <a:pt x="9548" y="14856"/>
                  </a:cubicBezTo>
                  <a:cubicBezTo>
                    <a:pt x="6489" y="17065"/>
                    <a:pt x="4172" y="18047"/>
                    <a:pt x="2549" y="19028"/>
                  </a:cubicBezTo>
                  <a:cubicBezTo>
                    <a:pt x="927" y="20010"/>
                    <a:pt x="0" y="20992"/>
                    <a:pt x="0" y="21238"/>
                  </a:cubicBezTo>
                  <a:cubicBezTo>
                    <a:pt x="0" y="21483"/>
                    <a:pt x="927" y="20992"/>
                    <a:pt x="3152" y="19274"/>
                  </a:cubicBezTo>
                  <a:cubicBezTo>
                    <a:pt x="5377" y="17556"/>
                    <a:pt x="8900" y="14610"/>
                    <a:pt x="11032" y="12647"/>
                  </a:cubicBezTo>
                  <a:cubicBezTo>
                    <a:pt x="13164" y="10683"/>
                    <a:pt x="13906" y="9701"/>
                    <a:pt x="14647" y="8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5676900" y="4271433"/>
              <a:ext cx="2051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0" y="20492"/>
                    <a:pt x="1560" y="19385"/>
                    <a:pt x="2430" y="18277"/>
                  </a:cubicBezTo>
                  <a:cubicBezTo>
                    <a:pt x="3299" y="17169"/>
                    <a:pt x="4258" y="16062"/>
                    <a:pt x="5183" y="14815"/>
                  </a:cubicBezTo>
                  <a:cubicBezTo>
                    <a:pt x="6108" y="13569"/>
                    <a:pt x="6999" y="12185"/>
                    <a:pt x="7780" y="11215"/>
                  </a:cubicBezTo>
                  <a:cubicBezTo>
                    <a:pt x="8560" y="10246"/>
                    <a:pt x="9228" y="9692"/>
                    <a:pt x="9897" y="9000"/>
                  </a:cubicBezTo>
                  <a:cubicBezTo>
                    <a:pt x="10566" y="8308"/>
                    <a:pt x="11235" y="7477"/>
                    <a:pt x="12048" y="6785"/>
                  </a:cubicBezTo>
                  <a:cubicBezTo>
                    <a:pt x="12862" y="6092"/>
                    <a:pt x="13820" y="5538"/>
                    <a:pt x="14734" y="4985"/>
                  </a:cubicBezTo>
                  <a:cubicBezTo>
                    <a:pt x="15648" y="4431"/>
                    <a:pt x="16518" y="3877"/>
                    <a:pt x="17465" y="3323"/>
                  </a:cubicBezTo>
                  <a:cubicBezTo>
                    <a:pt x="18412" y="2769"/>
                    <a:pt x="19438" y="2215"/>
                    <a:pt x="20140" y="1662"/>
                  </a:cubicBezTo>
                  <a:cubicBezTo>
                    <a:pt x="20842" y="1108"/>
                    <a:pt x="21221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5576524" y="4131733"/>
              <a:ext cx="2164127" cy="14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03" fill="norm" stroke="1" extrusionOk="0">
                  <a:moveTo>
                    <a:pt x="21567" y="20965"/>
                  </a:moveTo>
                  <a:cubicBezTo>
                    <a:pt x="20723" y="20647"/>
                    <a:pt x="19879" y="20329"/>
                    <a:pt x="19036" y="19853"/>
                  </a:cubicBezTo>
                  <a:cubicBezTo>
                    <a:pt x="18192" y="19376"/>
                    <a:pt x="17348" y="18741"/>
                    <a:pt x="16547" y="18106"/>
                  </a:cubicBezTo>
                  <a:cubicBezTo>
                    <a:pt x="15745" y="17471"/>
                    <a:pt x="14986" y="16835"/>
                    <a:pt x="14174" y="16041"/>
                  </a:cubicBezTo>
                  <a:cubicBezTo>
                    <a:pt x="13362" y="15247"/>
                    <a:pt x="12497" y="14294"/>
                    <a:pt x="11727" y="13659"/>
                  </a:cubicBezTo>
                  <a:cubicBezTo>
                    <a:pt x="10957" y="13024"/>
                    <a:pt x="10282" y="12706"/>
                    <a:pt x="9480" y="12229"/>
                  </a:cubicBezTo>
                  <a:cubicBezTo>
                    <a:pt x="8679" y="11753"/>
                    <a:pt x="7751" y="11118"/>
                    <a:pt x="6875" y="10800"/>
                  </a:cubicBezTo>
                  <a:cubicBezTo>
                    <a:pt x="6000" y="10482"/>
                    <a:pt x="5177" y="10482"/>
                    <a:pt x="4323" y="11118"/>
                  </a:cubicBezTo>
                  <a:cubicBezTo>
                    <a:pt x="3469" y="11753"/>
                    <a:pt x="2583" y="13024"/>
                    <a:pt x="1887" y="13976"/>
                  </a:cubicBezTo>
                  <a:cubicBezTo>
                    <a:pt x="1190" y="14929"/>
                    <a:pt x="684" y="15565"/>
                    <a:pt x="378" y="16041"/>
                  </a:cubicBezTo>
                  <a:cubicBezTo>
                    <a:pt x="72" y="16518"/>
                    <a:pt x="-33" y="16835"/>
                    <a:pt x="9" y="17629"/>
                  </a:cubicBezTo>
                  <a:cubicBezTo>
                    <a:pt x="51" y="18424"/>
                    <a:pt x="241" y="19694"/>
                    <a:pt x="684" y="20488"/>
                  </a:cubicBezTo>
                  <a:cubicBezTo>
                    <a:pt x="1127" y="21282"/>
                    <a:pt x="1823" y="21600"/>
                    <a:pt x="2614" y="20965"/>
                  </a:cubicBezTo>
                  <a:cubicBezTo>
                    <a:pt x="3405" y="20329"/>
                    <a:pt x="4291" y="18741"/>
                    <a:pt x="5188" y="17153"/>
                  </a:cubicBezTo>
                  <a:cubicBezTo>
                    <a:pt x="6084" y="15565"/>
                    <a:pt x="6991" y="13976"/>
                    <a:pt x="7793" y="12706"/>
                  </a:cubicBezTo>
                  <a:cubicBezTo>
                    <a:pt x="8594" y="11435"/>
                    <a:pt x="9290" y="10482"/>
                    <a:pt x="10008" y="9371"/>
                  </a:cubicBezTo>
                  <a:cubicBezTo>
                    <a:pt x="10725" y="8259"/>
                    <a:pt x="11463" y="6988"/>
                    <a:pt x="12159" y="6035"/>
                  </a:cubicBezTo>
                  <a:cubicBezTo>
                    <a:pt x="12855" y="5082"/>
                    <a:pt x="13509" y="4447"/>
                    <a:pt x="14258" y="3812"/>
                  </a:cubicBezTo>
                  <a:cubicBezTo>
                    <a:pt x="15007" y="3176"/>
                    <a:pt x="15851" y="2541"/>
                    <a:pt x="16726" y="1906"/>
                  </a:cubicBezTo>
                  <a:cubicBezTo>
                    <a:pt x="17601" y="1271"/>
                    <a:pt x="18508" y="635"/>
                    <a:pt x="19046" y="318"/>
                  </a:cubicBezTo>
                  <a:cubicBezTo>
                    <a:pt x="19584" y="0"/>
                    <a:pt x="19753" y="0"/>
                    <a:pt x="19901" y="0"/>
                  </a:cubicBezTo>
                  <a:cubicBezTo>
                    <a:pt x="20048" y="0"/>
                    <a:pt x="20175" y="0"/>
                    <a:pt x="20228" y="794"/>
                  </a:cubicBezTo>
                  <a:cubicBezTo>
                    <a:pt x="20280" y="1588"/>
                    <a:pt x="20259" y="3176"/>
                    <a:pt x="20196" y="4447"/>
                  </a:cubicBezTo>
                  <a:cubicBezTo>
                    <a:pt x="20133" y="5718"/>
                    <a:pt x="20027" y="6671"/>
                    <a:pt x="19922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6172200" y="5338497"/>
              <a:ext cx="2235466" cy="18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69" fill="norm" stroke="1" extrusionOk="0">
                  <a:moveTo>
                    <a:pt x="0" y="21569"/>
                  </a:moveTo>
                  <a:cubicBezTo>
                    <a:pt x="204" y="20824"/>
                    <a:pt x="409" y="20079"/>
                    <a:pt x="858" y="19086"/>
                  </a:cubicBezTo>
                  <a:cubicBezTo>
                    <a:pt x="1308" y="18093"/>
                    <a:pt x="2003" y="16852"/>
                    <a:pt x="2749" y="15610"/>
                  </a:cubicBezTo>
                  <a:cubicBezTo>
                    <a:pt x="3494" y="14369"/>
                    <a:pt x="4291" y="13128"/>
                    <a:pt x="5119" y="12010"/>
                  </a:cubicBezTo>
                  <a:cubicBezTo>
                    <a:pt x="5947" y="10893"/>
                    <a:pt x="6805" y="9900"/>
                    <a:pt x="7561" y="9155"/>
                  </a:cubicBezTo>
                  <a:cubicBezTo>
                    <a:pt x="8317" y="8410"/>
                    <a:pt x="8971" y="7914"/>
                    <a:pt x="9686" y="7293"/>
                  </a:cubicBezTo>
                  <a:cubicBezTo>
                    <a:pt x="10402" y="6672"/>
                    <a:pt x="11178" y="5928"/>
                    <a:pt x="11985" y="5431"/>
                  </a:cubicBezTo>
                  <a:cubicBezTo>
                    <a:pt x="12792" y="4935"/>
                    <a:pt x="13630" y="4686"/>
                    <a:pt x="14407" y="4314"/>
                  </a:cubicBezTo>
                  <a:cubicBezTo>
                    <a:pt x="15183" y="3941"/>
                    <a:pt x="15899" y="3445"/>
                    <a:pt x="16583" y="2948"/>
                  </a:cubicBezTo>
                  <a:cubicBezTo>
                    <a:pt x="17268" y="2452"/>
                    <a:pt x="17922" y="1955"/>
                    <a:pt x="18361" y="1583"/>
                  </a:cubicBezTo>
                  <a:cubicBezTo>
                    <a:pt x="18800" y="1210"/>
                    <a:pt x="19025" y="962"/>
                    <a:pt x="19199" y="714"/>
                  </a:cubicBezTo>
                  <a:cubicBezTo>
                    <a:pt x="19373" y="466"/>
                    <a:pt x="19495" y="217"/>
                    <a:pt x="19475" y="93"/>
                  </a:cubicBezTo>
                  <a:cubicBezTo>
                    <a:pt x="19454" y="-31"/>
                    <a:pt x="19291" y="-31"/>
                    <a:pt x="18831" y="217"/>
                  </a:cubicBezTo>
                  <a:cubicBezTo>
                    <a:pt x="18371" y="466"/>
                    <a:pt x="17615" y="962"/>
                    <a:pt x="16818" y="1459"/>
                  </a:cubicBezTo>
                  <a:cubicBezTo>
                    <a:pt x="16021" y="1955"/>
                    <a:pt x="15183" y="2452"/>
                    <a:pt x="14397" y="3072"/>
                  </a:cubicBezTo>
                  <a:cubicBezTo>
                    <a:pt x="13610" y="3693"/>
                    <a:pt x="12874" y="4438"/>
                    <a:pt x="12128" y="5183"/>
                  </a:cubicBezTo>
                  <a:cubicBezTo>
                    <a:pt x="11382" y="5928"/>
                    <a:pt x="10626" y="6672"/>
                    <a:pt x="9819" y="7666"/>
                  </a:cubicBezTo>
                  <a:cubicBezTo>
                    <a:pt x="9012" y="8659"/>
                    <a:pt x="8154" y="9900"/>
                    <a:pt x="7306" y="11390"/>
                  </a:cubicBezTo>
                  <a:cubicBezTo>
                    <a:pt x="6458" y="12879"/>
                    <a:pt x="5620" y="14617"/>
                    <a:pt x="4874" y="15983"/>
                  </a:cubicBezTo>
                  <a:cubicBezTo>
                    <a:pt x="4128" y="17348"/>
                    <a:pt x="3474" y="18341"/>
                    <a:pt x="3024" y="19086"/>
                  </a:cubicBezTo>
                  <a:cubicBezTo>
                    <a:pt x="2575" y="19831"/>
                    <a:pt x="2330" y="20328"/>
                    <a:pt x="2585" y="19955"/>
                  </a:cubicBezTo>
                  <a:cubicBezTo>
                    <a:pt x="2840" y="19583"/>
                    <a:pt x="3597" y="18341"/>
                    <a:pt x="4383" y="17224"/>
                  </a:cubicBezTo>
                  <a:cubicBezTo>
                    <a:pt x="5170" y="16107"/>
                    <a:pt x="5988" y="15114"/>
                    <a:pt x="6805" y="14121"/>
                  </a:cubicBezTo>
                  <a:cubicBezTo>
                    <a:pt x="7622" y="13128"/>
                    <a:pt x="8440" y="12135"/>
                    <a:pt x="9186" y="11390"/>
                  </a:cubicBezTo>
                  <a:cubicBezTo>
                    <a:pt x="9932" y="10645"/>
                    <a:pt x="10606" y="10148"/>
                    <a:pt x="11301" y="9528"/>
                  </a:cubicBezTo>
                  <a:cubicBezTo>
                    <a:pt x="11995" y="8907"/>
                    <a:pt x="12711" y="8162"/>
                    <a:pt x="13477" y="7417"/>
                  </a:cubicBezTo>
                  <a:cubicBezTo>
                    <a:pt x="14243" y="6672"/>
                    <a:pt x="15061" y="5928"/>
                    <a:pt x="15878" y="5183"/>
                  </a:cubicBezTo>
                  <a:cubicBezTo>
                    <a:pt x="16696" y="4438"/>
                    <a:pt x="17513" y="3693"/>
                    <a:pt x="18279" y="3072"/>
                  </a:cubicBezTo>
                  <a:cubicBezTo>
                    <a:pt x="19046" y="2452"/>
                    <a:pt x="19761" y="1955"/>
                    <a:pt x="20272" y="1583"/>
                  </a:cubicBezTo>
                  <a:cubicBezTo>
                    <a:pt x="20783" y="1210"/>
                    <a:pt x="21089" y="962"/>
                    <a:pt x="21293" y="714"/>
                  </a:cubicBezTo>
                  <a:cubicBezTo>
                    <a:pt x="21498" y="466"/>
                    <a:pt x="21600" y="217"/>
                    <a:pt x="21580" y="93"/>
                  </a:cubicBezTo>
                  <a:cubicBezTo>
                    <a:pt x="21559" y="-31"/>
                    <a:pt x="21416" y="-31"/>
                    <a:pt x="20956" y="93"/>
                  </a:cubicBezTo>
                  <a:cubicBezTo>
                    <a:pt x="20496" y="217"/>
                    <a:pt x="19720" y="466"/>
                    <a:pt x="18923" y="838"/>
                  </a:cubicBezTo>
                  <a:cubicBezTo>
                    <a:pt x="18126" y="1210"/>
                    <a:pt x="17309" y="1707"/>
                    <a:pt x="16501" y="2328"/>
                  </a:cubicBezTo>
                  <a:cubicBezTo>
                    <a:pt x="15694" y="2948"/>
                    <a:pt x="14897" y="3693"/>
                    <a:pt x="14070" y="4562"/>
                  </a:cubicBezTo>
                  <a:cubicBezTo>
                    <a:pt x="13242" y="5431"/>
                    <a:pt x="12384" y="6424"/>
                    <a:pt x="11556" y="7541"/>
                  </a:cubicBezTo>
                  <a:cubicBezTo>
                    <a:pt x="10728" y="8659"/>
                    <a:pt x="9932" y="9900"/>
                    <a:pt x="9175" y="11266"/>
                  </a:cubicBezTo>
                  <a:cubicBezTo>
                    <a:pt x="8419" y="12631"/>
                    <a:pt x="7704" y="14121"/>
                    <a:pt x="7254" y="15238"/>
                  </a:cubicBezTo>
                  <a:cubicBezTo>
                    <a:pt x="6805" y="16355"/>
                    <a:pt x="6621" y="17100"/>
                    <a:pt x="6611" y="17348"/>
                  </a:cubicBezTo>
                  <a:cubicBezTo>
                    <a:pt x="6601" y="17597"/>
                    <a:pt x="6764" y="17348"/>
                    <a:pt x="7203" y="16479"/>
                  </a:cubicBezTo>
                  <a:cubicBezTo>
                    <a:pt x="7643" y="15610"/>
                    <a:pt x="8358" y="14121"/>
                    <a:pt x="9175" y="13003"/>
                  </a:cubicBezTo>
                  <a:cubicBezTo>
                    <a:pt x="9993" y="11886"/>
                    <a:pt x="10912" y="11141"/>
                    <a:pt x="11822" y="10645"/>
                  </a:cubicBezTo>
                  <a:cubicBezTo>
                    <a:pt x="12731" y="10148"/>
                    <a:pt x="13630" y="9900"/>
                    <a:pt x="14213" y="9652"/>
                  </a:cubicBezTo>
                  <a:cubicBezTo>
                    <a:pt x="14795" y="9403"/>
                    <a:pt x="15061" y="9155"/>
                    <a:pt x="15326" y="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83699" y="1339434"/>
              <a:ext cx="101601" cy="3935300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682500" y="1032933"/>
              <a:ext cx="363201" cy="511968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22606" y="986163"/>
              <a:ext cx="288157" cy="455373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10799" y="1147233"/>
              <a:ext cx="279401" cy="182562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20250" y="1452033"/>
              <a:ext cx="723900" cy="2159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67900" y="1445683"/>
              <a:ext cx="546100" cy="215901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711223" y="1671538"/>
              <a:ext cx="366228" cy="502219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42550" y="1680633"/>
              <a:ext cx="215900" cy="204424"/>
            </a:xfrm>
            <a:prstGeom prst="rect">
              <a:avLst/>
            </a:prstGeom>
            <a:effectLst/>
          </p:spPr>
        </p:pic>
        <p:pic>
          <p:nvPicPr>
            <p:cNvPr id="34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13395" y="1648883"/>
              <a:ext cx="132355" cy="323851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21433" y="1648883"/>
              <a:ext cx="46567" cy="215901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515600" y="1820333"/>
              <a:ext cx="330200" cy="139701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839450" y="1617133"/>
              <a:ext cx="190500" cy="13970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966449" y="1629833"/>
              <a:ext cx="114301" cy="273051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26712" y="2378599"/>
              <a:ext cx="150954" cy="247005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620250" y="2487083"/>
              <a:ext cx="146050" cy="128132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71000" y="2537883"/>
              <a:ext cx="184150" cy="88901"/>
            </a:xfrm>
            <a:prstGeom prst="rect">
              <a:avLst/>
            </a:prstGeom>
            <a:effectLst/>
          </p:spPr>
        </p:pic>
        <p:pic>
          <p:nvPicPr>
            <p:cNvPr id="3494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251949" y="2614083"/>
              <a:ext cx="196851" cy="114301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347200" y="2476626"/>
              <a:ext cx="133622" cy="226358"/>
            </a:xfrm>
            <a:prstGeom prst="rect">
              <a:avLst/>
            </a:prstGeom>
            <a:effectLst/>
          </p:spPr>
        </p:pic>
        <p:pic>
          <p:nvPicPr>
            <p:cNvPr id="349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794615" y="2416693"/>
              <a:ext cx="82313" cy="240409"/>
            </a:xfrm>
            <a:prstGeom prst="rect">
              <a:avLst/>
            </a:prstGeom>
            <a:effectLst/>
          </p:spPr>
        </p:pic>
        <p:pic>
          <p:nvPicPr>
            <p:cNvPr id="350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872473" y="2412533"/>
              <a:ext cx="111078" cy="157101"/>
            </a:xfrm>
            <a:prstGeom prst="rect">
              <a:avLst/>
            </a:prstGeom>
            <a:effectLst/>
          </p:spPr>
        </p:pic>
        <p:pic>
          <p:nvPicPr>
            <p:cNvPr id="350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89826" y="2391918"/>
              <a:ext cx="106674" cy="154833"/>
            </a:xfrm>
            <a:prstGeom prst="rect">
              <a:avLst/>
            </a:prstGeom>
            <a:effectLst/>
          </p:spPr>
        </p:pic>
        <p:pic>
          <p:nvPicPr>
            <p:cNvPr id="350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106270" y="2214033"/>
              <a:ext cx="123581" cy="315170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064750" y="2383487"/>
              <a:ext cx="209550" cy="71847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785350" y="2582333"/>
              <a:ext cx="82550" cy="222251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361400" y="2234971"/>
              <a:ext cx="219947" cy="360063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550269" y="2506133"/>
              <a:ext cx="84892" cy="123168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623550" y="2422451"/>
              <a:ext cx="64045" cy="223383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99750" y="2501492"/>
              <a:ext cx="88900" cy="152894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758270" y="2290233"/>
              <a:ext cx="125630" cy="73116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773039" y="2405259"/>
              <a:ext cx="129912" cy="77677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981074" y="2279120"/>
              <a:ext cx="161801" cy="181253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37650" y="3050736"/>
              <a:ext cx="330200" cy="115798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220200" y="3077633"/>
              <a:ext cx="279400" cy="152401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442450" y="2987322"/>
              <a:ext cx="91017" cy="204612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647353" y="3023922"/>
              <a:ext cx="101147" cy="341579"/>
            </a:xfrm>
            <a:prstGeom prst="rect">
              <a:avLst/>
            </a:prstGeom>
            <a:effectLst/>
          </p:spPr>
        </p:pic>
        <p:pic>
          <p:nvPicPr>
            <p:cNvPr id="3532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804400" y="3077633"/>
              <a:ext cx="76200" cy="50801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848850" y="3001433"/>
              <a:ext cx="127000" cy="111179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975841" y="2912533"/>
              <a:ext cx="349260" cy="176105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593076" y="2804583"/>
              <a:ext cx="182874" cy="294651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550439" y="2893483"/>
              <a:ext cx="238211" cy="88901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823449" y="3433233"/>
              <a:ext cx="138724" cy="205317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945793" y="3473042"/>
              <a:ext cx="163407" cy="106242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249842" y="3280833"/>
              <a:ext cx="100658" cy="275728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335547" y="3388783"/>
              <a:ext cx="199104" cy="120156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34649" y="3395133"/>
              <a:ext cx="136262" cy="316327"/>
            </a:xfrm>
            <a:prstGeom prst="rect">
              <a:avLst/>
            </a:prstGeom>
            <a:effectLst/>
          </p:spPr>
        </p:pic>
        <p:pic>
          <p:nvPicPr>
            <p:cNvPr id="355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685273" y="3326205"/>
              <a:ext cx="211328" cy="140292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746750" y="4018441"/>
              <a:ext cx="262795" cy="68843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695950" y="4087283"/>
              <a:ext cx="431800" cy="95251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099550" y="3913155"/>
              <a:ext cx="431800" cy="72529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12720" y="3922183"/>
              <a:ext cx="350380" cy="88901"/>
            </a:xfrm>
            <a:prstGeom prst="rect">
              <a:avLst/>
            </a:prstGeom>
            <a:effectLst/>
          </p:spPr>
        </p:pic>
        <p:pic>
          <p:nvPicPr>
            <p:cNvPr id="356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423400" y="3826933"/>
              <a:ext cx="188511" cy="234951"/>
            </a:xfrm>
            <a:prstGeom prst="rect">
              <a:avLst/>
            </a:prstGeom>
            <a:effectLst/>
          </p:spPr>
        </p:pic>
        <p:pic>
          <p:nvPicPr>
            <p:cNvPr id="3564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766299" y="3942953"/>
              <a:ext cx="96472" cy="316910"/>
            </a:xfrm>
            <a:prstGeom prst="rect">
              <a:avLst/>
            </a:prstGeom>
            <a:effectLst/>
          </p:spPr>
        </p:pic>
        <p:pic>
          <p:nvPicPr>
            <p:cNvPr id="3566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848850" y="4004733"/>
              <a:ext cx="107950" cy="57151"/>
            </a:xfrm>
            <a:prstGeom prst="rect">
              <a:avLst/>
            </a:prstGeom>
            <a:effectLst/>
          </p:spPr>
        </p:pic>
        <p:pic>
          <p:nvPicPr>
            <p:cNvPr id="356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982199" y="3947583"/>
              <a:ext cx="82551" cy="110067"/>
            </a:xfrm>
            <a:prstGeom prst="rect">
              <a:avLst/>
            </a:prstGeom>
            <a:effectLst/>
          </p:spPr>
        </p:pic>
        <p:pic>
          <p:nvPicPr>
            <p:cNvPr id="357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059579" y="3835025"/>
              <a:ext cx="417921" cy="229061"/>
            </a:xfrm>
            <a:prstGeom prst="rect">
              <a:avLst/>
            </a:prstGeom>
            <a:effectLst/>
          </p:spPr>
        </p:pic>
        <p:pic>
          <p:nvPicPr>
            <p:cNvPr id="357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579100" y="3852333"/>
              <a:ext cx="166241" cy="222251"/>
            </a:xfrm>
            <a:prstGeom prst="rect">
              <a:avLst/>
            </a:prstGeom>
            <a:effectLst/>
          </p:spPr>
        </p:pic>
        <p:pic>
          <p:nvPicPr>
            <p:cNvPr id="357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661650" y="4011083"/>
              <a:ext cx="158750" cy="139701"/>
            </a:xfrm>
            <a:prstGeom prst="rect">
              <a:avLst/>
            </a:prstGeom>
            <a:effectLst/>
          </p:spPr>
        </p:pic>
        <p:pic>
          <p:nvPicPr>
            <p:cNvPr id="357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792610" y="3874471"/>
              <a:ext cx="226903" cy="200113"/>
            </a:xfrm>
            <a:prstGeom prst="rect">
              <a:avLst/>
            </a:prstGeom>
            <a:effectLst/>
          </p:spPr>
        </p:pic>
        <p:pic>
          <p:nvPicPr>
            <p:cNvPr id="357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163050" y="4532253"/>
              <a:ext cx="323850" cy="50331"/>
            </a:xfrm>
            <a:prstGeom prst="rect">
              <a:avLst/>
            </a:prstGeom>
            <a:effectLst/>
          </p:spPr>
        </p:pic>
        <p:pic>
          <p:nvPicPr>
            <p:cNvPr id="358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163049" y="4500033"/>
              <a:ext cx="374651" cy="165101"/>
            </a:xfrm>
            <a:prstGeom prst="rect">
              <a:avLst/>
            </a:prstGeom>
            <a:effectLst/>
          </p:spPr>
        </p:pic>
        <p:pic>
          <p:nvPicPr>
            <p:cNvPr id="358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454018" y="4457938"/>
              <a:ext cx="88149" cy="238946"/>
            </a:xfrm>
            <a:prstGeom prst="rect">
              <a:avLst/>
            </a:prstGeom>
            <a:effectLst/>
          </p:spPr>
        </p:pic>
        <p:pic>
          <p:nvPicPr>
            <p:cNvPr id="358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651999" y="4341800"/>
              <a:ext cx="201919" cy="393184"/>
            </a:xfrm>
            <a:prstGeom prst="rect">
              <a:avLst/>
            </a:prstGeom>
            <a:effectLst/>
          </p:spPr>
        </p:pic>
        <p:pic>
          <p:nvPicPr>
            <p:cNvPr id="358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702799" y="4512733"/>
              <a:ext cx="177801" cy="63501"/>
            </a:xfrm>
            <a:prstGeom prst="rect">
              <a:avLst/>
            </a:prstGeom>
            <a:effectLst/>
          </p:spPr>
        </p:pic>
        <p:pic>
          <p:nvPicPr>
            <p:cNvPr id="358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839103" y="4473013"/>
              <a:ext cx="136747" cy="133269"/>
            </a:xfrm>
            <a:prstGeom prst="rect">
              <a:avLst/>
            </a:prstGeom>
            <a:effectLst/>
          </p:spPr>
        </p:pic>
        <p:pic>
          <p:nvPicPr>
            <p:cNvPr id="359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957255" y="4486115"/>
              <a:ext cx="126546" cy="106306"/>
            </a:xfrm>
            <a:prstGeom prst="rect">
              <a:avLst/>
            </a:prstGeom>
            <a:effectLst/>
          </p:spPr>
        </p:pic>
        <p:pic>
          <p:nvPicPr>
            <p:cNvPr id="359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020283" y="4405218"/>
              <a:ext cx="275270" cy="346926"/>
            </a:xfrm>
            <a:prstGeom prst="rect">
              <a:avLst/>
            </a:prstGeom>
            <a:effectLst/>
          </p:spPr>
        </p:pic>
        <p:pic>
          <p:nvPicPr>
            <p:cNvPr id="359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301152" y="4277783"/>
              <a:ext cx="74748" cy="251115"/>
            </a:xfrm>
            <a:prstGeom prst="rect">
              <a:avLst/>
            </a:prstGeom>
            <a:effectLst/>
          </p:spPr>
        </p:pic>
        <p:pic>
          <p:nvPicPr>
            <p:cNvPr id="359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224709" y="4411133"/>
              <a:ext cx="163892" cy="56815"/>
            </a:xfrm>
            <a:prstGeom prst="rect">
              <a:avLst/>
            </a:prstGeom>
            <a:effectLst/>
          </p:spPr>
        </p:pic>
        <p:pic>
          <p:nvPicPr>
            <p:cNvPr id="3598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622211" y="4277521"/>
              <a:ext cx="205084" cy="279663"/>
            </a:xfrm>
            <a:prstGeom prst="rect">
              <a:avLst/>
            </a:prstGeom>
            <a:effectLst/>
          </p:spPr>
        </p:pic>
        <p:pic>
          <p:nvPicPr>
            <p:cNvPr id="360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804435" y="4480983"/>
              <a:ext cx="129320" cy="98131"/>
            </a:xfrm>
            <a:prstGeom prst="rect">
              <a:avLst/>
            </a:prstGeom>
            <a:effectLst/>
          </p:spPr>
        </p:pic>
        <p:pic>
          <p:nvPicPr>
            <p:cNvPr id="360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609850" y="804928"/>
              <a:ext cx="2266950" cy="113706"/>
            </a:xfrm>
            <a:prstGeom prst="rect">
              <a:avLst/>
            </a:prstGeom>
            <a:effectLst/>
          </p:spPr>
        </p:pic>
        <p:pic>
          <p:nvPicPr>
            <p:cNvPr id="3604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569449" y="4988983"/>
              <a:ext cx="254001" cy="31751"/>
            </a:xfrm>
            <a:prstGeom prst="rect">
              <a:avLst/>
            </a:prstGeom>
            <a:effectLst/>
          </p:spPr>
        </p:pic>
        <p:pic>
          <p:nvPicPr>
            <p:cNvPr id="360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594850" y="5046133"/>
              <a:ext cx="247650" cy="57151"/>
            </a:xfrm>
            <a:prstGeom prst="rect">
              <a:avLst/>
            </a:prstGeom>
            <a:effectLst/>
          </p:spPr>
        </p:pic>
        <p:pic>
          <p:nvPicPr>
            <p:cNvPr id="3608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750335" y="4950848"/>
              <a:ext cx="137166" cy="190536"/>
            </a:xfrm>
            <a:prstGeom prst="rect">
              <a:avLst/>
            </a:prstGeom>
            <a:effectLst/>
          </p:spPr>
        </p:pic>
        <p:pic>
          <p:nvPicPr>
            <p:cNvPr id="361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077450" y="4887383"/>
              <a:ext cx="202205" cy="266701"/>
            </a:xfrm>
            <a:prstGeom prst="rect">
              <a:avLst/>
            </a:prstGeom>
            <a:effectLst/>
          </p:spPr>
        </p:pic>
        <p:pic>
          <p:nvPicPr>
            <p:cNvPr id="361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152136" y="4887383"/>
              <a:ext cx="122165" cy="278695"/>
            </a:xfrm>
            <a:prstGeom prst="rect">
              <a:avLst/>
            </a:prstGeom>
            <a:effectLst/>
          </p:spPr>
        </p:pic>
        <p:pic>
          <p:nvPicPr>
            <p:cNvPr id="361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458450" y="4849283"/>
              <a:ext cx="101600" cy="279401"/>
            </a:xfrm>
            <a:prstGeom prst="rect">
              <a:avLst/>
            </a:prstGeom>
            <a:effectLst/>
          </p:spPr>
        </p:pic>
        <p:pic>
          <p:nvPicPr>
            <p:cNvPr id="361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0318750" y="5103283"/>
              <a:ext cx="298450" cy="44451"/>
            </a:xfrm>
            <a:prstGeom prst="rect">
              <a:avLst/>
            </a:prstGeom>
            <a:effectLst/>
          </p:spPr>
        </p:pic>
        <p:pic>
          <p:nvPicPr>
            <p:cNvPr id="361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693400" y="4861983"/>
              <a:ext cx="146050" cy="171451"/>
            </a:xfrm>
            <a:prstGeom prst="rect">
              <a:avLst/>
            </a:prstGeom>
            <a:effectLst/>
          </p:spPr>
        </p:pic>
        <p:pic>
          <p:nvPicPr>
            <p:cNvPr id="3620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731499" y="4906433"/>
              <a:ext cx="171451" cy="311151"/>
            </a:xfrm>
            <a:prstGeom prst="rect">
              <a:avLst/>
            </a:prstGeom>
            <a:effectLst/>
          </p:spPr>
        </p:pic>
        <p:pic>
          <p:nvPicPr>
            <p:cNvPr id="362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35341" y="5196089"/>
              <a:ext cx="1916860" cy="104045"/>
            </a:xfrm>
            <a:prstGeom prst="rect">
              <a:avLst/>
            </a:prstGeom>
            <a:effectLst/>
          </p:spPr>
        </p:pic>
        <p:pic>
          <p:nvPicPr>
            <p:cNvPr id="362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911600" y="2830247"/>
              <a:ext cx="3432669" cy="152137"/>
            </a:xfrm>
            <a:prstGeom prst="rect">
              <a:avLst/>
            </a:prstGeom>
            <a:effectLst/>
          </p:spPr>
        </p:pic>
        <p:sp>
          <p:nvSpPr>
            <p:cNvPr id="3626" name="Line"/>
            <p:cNvSpPr/>
            <p:nvPr/>
          </p:nvSpPr>
          <p:spPr>
            <a:xfrm>
              <a:off x="7569200" y="2969683"/>
              <a:ext cx="139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7556500" y="3090333"/>
              <a:ext cx="1587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6650"/>
                    <a:pt x="8064" y="11700"/>
                    <a:pt x="11664" y="8100"/>
                  </a:cubicBezTo>
                  <a:cubicBezTo>
                    <a:pt x="15264" y="4500"/>
                    <a:pt x="18432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7854950" y="2899833"/>
              <a:ext cx="381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720"/>
                    <a:pt x="9600" y="1440"/>
                    <a:pt x="13200" y="5040"/>
                  </a:cubicBezTo>
                  <a:cubicBezTo>
                    <a:pt x="16800" y="8640"/>
                    <a:pt x="19200" y="15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7969250" y="2868083"/>
              <a:ext cx="6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00"/>
                    <a:pt x="7200" y="10400"/>
                    <a:pt x="3600" y="14000"/>
                  </a:cubicBezTo>
                  <a:cubicBezTo>
                    <a:pt x="0" y="17600"/>
                    <a:pt x="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7804150" y="2956983"/>
              <a:ext cx="2540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0" y="18720"/>
                    <a:pt x="3960" y="15840"/>
                    <a:pt x="7560" y="12240"/>
                  </a:cubicBezTo>
                  <a:cubicBezTo>
                    <a:pt x="11160" y="8640"/>
                    <a:pt x="1638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7823200" y="3001433"/>
              <a:ext cx="1905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7746001" y="2861733"/>
              <a:ext cx="20419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12006" y="0"/>
                  </a:moveTo>
                  <a:cubicBezTo>
                    <a:pt x="9361" y="2016"/>
                    <a:pt x="6716" y="4032"/>
                    <a:pt x="4512" y="6696"/>
                  </a:cubicBezTo>
                  <a:cubicBezTo>
                    <a:pt x="2308" y="9360"/>
                    <a:pt x="545" y="12672"/>
                    <a:pt x="104" y="15192"/>
                  </a:cubicBezTo>
                  <a:cubicBezTo>
                    <a:pt x="-337" y="17712"/>
                    <a:pt x="545" y="19440"/>
                    <a:pt x="4292" y="20376"/>
                  </a:cubicBezTo>
                  <a:cubicBezTo>
                    <a:pt x="8039" y="21312"/>
                    <a:pt x="14651" y="21456"/>
                    <a:pt x="212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8096250" y="2874433"/>
              <a:ext cx="171450" cy="19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5457"/>
                  </a:moveTo>
                  <a:cubicBezTo>
                    <a:pt x="1600" y="5457"/>
                    <a:pt x="3200" y="5457"/>
                    <a:pt x="4933" y="7048"/>
                  </a:cubicBezTo>
                  <a:cubicBezTo>
                    <a:pt x="6667" y="8640"/>
                    <a:pt x="8533" y="11823"/>
                    <a:pt x="8667" y="14438"/>
                  </a:cubicBezTo>
                  <a:cubicBezTo>
                    <a:pt x="8800" y="17053"/>
                    <a:pt x="7200" y="19099"/>
                    <a:pt x="5733" y="20236"/>
                  </a:cubicBezTo>
                  <a:cubicBezTo>
                    <a:pt x="4267" y="21373"/>
                    <a:pt x="2933" y="21600"/>
                    <a:pt x="2133" y="21145"/>
                  </a:cubicBezTo>
                  <a:cubicBezTo>
                    <a:pt x="1333" y="20691"/>
                    <a:pt x="1067" y="19554"/>
                    <a:pt x="2133" y="17394"/>
                  </a:cubicBezTo>
                  <a:cubicBezTo>
                    <a:pt x="3200" y="15234"/>
                    <a:pt x="5600" y="12051"/>
                    <a:pt x="9067" y="8981"/>
                  </a:cubicBezTo>
                  <a:cubicBezTo>
                    <a:pt x="12533" y="5912"/>
                    <a:pt x="17067" y="29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8350250" y="2855383"/>
              <a:ext cx="1016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8534400" y="2791883"/>
              <a:ext cx="44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5305"/>
                    <a:pt x="4114" y="10611"/>
                    <a:pt x="7714" y="14211"/>
                  </a:cubicBezTo>
                  <a:cubicBezTo>
                    <a:pt x="11314" y="17811"/>
                    <a:pt x="16457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8667749" y="2683933"/>
              <a:ext cx="2942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1751"/>
                    <a:pt x="17280" y="3503"/>
                    <a:pt x="19440" y="7103"/>
                  </a:cubicBezTo>
                  <a:cubicBezTo>
                    <a:pt x="21600" y="10703"/>
                    <a:pt x="17280" y="16151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8001000" y="3331633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8055239" y="3268133"/>
              <a:ext cx="6641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21178" y="0"/>
                  </a:moveTo>
                  <a:cubicBezTo>
                    <a:pt x="17803" y="0"/>
                    <a:pt x="14428" y="0"/>
                    <a:pt x="11053" y="1886"/>
                  </a:cubicBezTo>
                  <a:cubicBezTo>
                    <a:pt x="7678" y="3771"/>
                    <a:pt x="4303" y="7543"/>
                    <a:pt x="2278" y="10457"/>
                  </a:cubicBezTo>
                  <a:cubicBezTo>
                    <a:pt x="253" y="13371"/>
                    <a:pt x="-422" y="15429"/>
                    <a:pt x="253" y="17143"/>
                  </a:cubicBezTo>
                  <a:cubicBezTo>
                    <a:pt x="928" y="18857"/>
                    <a:pt x="2953" y="20229"/>
                    <a:pt x="4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8225815" y="3166533"/>
              <a:ext cx="11173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600" fill="norm" stroke="1" extrusionOk="0">
                  <a:moveTo>
                    <a:pt x="21115" y="0"/>
                  </a:moveTo>
                  <a:cubicBezTo>
                    <a:pt x="17115" y="0"/>
                    <a:pt x="13115" y="0"/>
                    <a:pt x="9515" y="1600"/>
                  </a:cubicBezTo>
                  <a:cubicBezTo>
                    <a:pt x="5915" y="3200"/>
                    <a:pt x="2715" y="6400"/>
                    <a:pt x="1115" y="9400"/>
                  </a:cubicBezTo>
                  <a:cubicBezTo>
                    <a:pt x="-485" y="12400"/>
                    <a:pt x="-485" y="15200"/>
                    <a:pt x="1915" y="17200"/>
                  </a:cubicBezTo>
                  <a:cubicBezTo>
                    <a:pt x="4315" y="19200"/>
                    <a:pt x="9115" y="20400"/>
                    <a:pt x="139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8408105" y="3153833"/>
              <a:ext cx="3739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3031" y="0"/>
                  </a:moveTo>
                  <a:cubicBezTo>
                    <a:pt x="758" y="3176"/>
                    <a:pt x="-1516" y="6353"/>
                    <a:pt x="1326" y="9953"/>
                  </a:cubicBezTo>
                  <a:cubicBezTo>
                    <a:pt x="4168" y="13553"/>
                    <a:pt x="12126" y="17576"/>
                    <a:pt x="200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8474572" y="3166533"/>
              <a:ext cx="2172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600"/>
                    <a:pt x="4448" y="7200"/>
                    <a:pt x="1502" y="10800"/>
                  </a:cubicBezTo>
                  <a:cubicBezTo>
                    <a:pt x="-1443" y="14400"/>
                    <a:pt x="521" y="180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8331200" y="3255433"/>
              <a:ext cx="2159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7723"/>
                    <a:pt x="3388" y="13846"/>
                    <a:pt x="6988" y="10246"/>
                  </a:cubicBezTo>
                  <a:cubicBezTo>
                    <a:pt x="10588" y="6646"/>
                    <a:pt x="16094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8416835" y="3249083"/>
              <a:ext cx="206465" cy="91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68" fill="norm" stroke="1" extrusionOk="0">
                  <a:moveTo>
                    <a:pt x="1662" y="17673"/>
                  </a:moveTo>
                  <a:cubicBezTo>
                    <a:pt x="781" y="19145"/>
                    <a:pt x="-101" y="20618"/>
                    <a:pt x="9" y="21109"/>
                  </a:cubicBezTo>
                  <a:cubicBezTo>
                    <a:pt x="119" y="21600"/>
                    <a:pt x="1221" y="21109"/>
                    <a:pt x="4968" y="17427"/>
                  </a:cubicBezTo>
                  <a:cubicBezTo>
                    <a:pt x="8715" y="13745"/>
                    <a:pt x="15107" y="6873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8627963" y="3155486"/>
              <a:ext cx="103287" cy="12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0542" fill="norm" stroke="1" extrusionOk="0">
                  <a:moveTo>
                    <a:pt x="19784" y="749"/>
                  </a:moveTo>
                  <a:cubicBezTo>
                    <a:pt x="17624" y="74"/>
                    <a:pt x="15464" y="-601"/>
                    <a:pt x="12224" y="918"/>
                  </a:cubicBezTo>
                  <a:cubicBezTo>
                    <a:pt x="8984" y="2436"/>
                    <a:pt x="4664" y="6149"/>
                    <a:pt x="2288" y="8849"/>
                  </a:cubicBezTo>
                  <a:cubicBezTo>
                    <a:pt x="-88" y="11549"/>
                    <a:pt x="-520" y="13236"/>
                    <a:pt x="560" y="15261"/>
                  </a:cubicBezTo>
                  <a:cubicBezTo>
                    <a:pt x="1640" y="17286"/>
                    <a:pt x="4232" y="19649"/>
                    <a:pt x="7904" y="20324"/>
                  </a:cubicBezTo>
                  <a:cubicBezTo>
                    <a:pt x="11576" y="20999"/>
                    <a:pt x="16328" y="19987"/>
                    <a:pt x="21080" y="18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8763000" y="3160183"/>
              <a:ext cx="120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2" y="18000"/>
                    <a:pt x="6063" y="14400"/>
                    <a:pt x="9663" y="10800"/>
                  </a:cubicBezTo>
                  <a:cubicBezTo>
                    <a:pt x="13263" y="7200"/>
                    <a:pt x="1743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8924612" y="3109383"/>
              <a:ext cx="3523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1920"/>
                    <a:pt x="-1623" y="3840"/>
                    <a:pt x="777" y="7440"/>
                  </a:cubicBezTo>
                  <a:cubicBezTo>
                    <a:pt x="3177" y="11040"/>
                    <a:pt x="11577" y="16320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8991600" y="3020483"/>
              <a:ext cx="3523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0" y="0"/>
                  </a:moveTo>
                  <a:cubicBezTo>
                    <a:pt x="8400" y="1932"/>
                    <a:pt x="16800" y="3863"/>
                    <a:pt x="19200" y="7463"/>
                  </a:cubicBezTo>
                  <a:cubicBezTo>
                    <a:pt x="21600" y="11063"/>
                    <a:pt x="18000" y="16332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6096911" y="3697816"/>
              <a:ext cx="100689" cy="24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22" fill="norm" stroke="1" extrusionOk="0">
                  <a:moveTo>
                    <a:pt x="14656" y="9600"/>
                  </a:moveTo>
                  <a:cubicBezTo>
                    <a:pt x="13306" y="8862"/>
                    <a:pt x="11956" y="8123"/>
                    <a:pt x="10381" y="8031"/>
                  </a:cubicBezTo>
                  <a:cubicBezTo>
                    <a:pt x="8806" y="7938"/>
                    <a:pt x="7006" y="8492"/>
                    <a:pt x="5206" y="10062"/>
                  </a:cubicBezTo>
                  <a:cubicBezTo>
                    <a:pt x="3406" y="11631"/>
                    <a:pt x="1606" y="14215"/>
                    <a:pt x="706" y="15969"/>
                  </a:cubicBezTo>
                  <a:cubicBezTo>
                    <a:pt x="-194" y="17723"/>
                    <a:pt x="-194" y="18646"/>
                    <a:pt x="481" y="19477"/>
                  </a:cubicBezTo>
                  <a:cubicBezTo>
                    <a:pt x="1156" y="20308"/>
                    <a:pt x="2506" y="21046"/>
                    <a:pt x="4306" y="21323"/>
                  </a:cubicBezTo>
                  <a:cubicBezTo>
                    <a:pt x="6106" y="21600"/>
                    <a:pt x="8356" y="21415"/>
                    <a:pt x="10831" y="19200"/>
                  </a:cubicBezTo>
                  <a:cubicBezTo>
                    <a:pt x="13306" y="16985"/>
                    <a:pt x="16006" y="12738"/>
                    <a:pt x="16906" y="9508"/>
                  </a:cubicBezTo>
                  <a:cubicBezTo>
                    <a:pt x="17806" y="6277"/>
                    <a:pt x="16906" y="4062"/>
                    <a:pt x="16231" y="2492"/>
                  </a:cubicBezTo>
                  <a:cubicBezTo>
                    <a:pt x="15556" y="923"/>
                    <a:pt x="15106" y="0"/>
                    <a:pt x="14881" y="0"/>
                  </a:cubicBezTo>
                  <a:cubicBezTo>
                    <a:pt x="14656" y="0"/>
                    <a:pt x="14656" y="923"/>
                    <a:pt x="14656" y="3692"/>
                  </a:cubicBezTo>
                  <a:cubicBezTo>
                    <a:pt x="14656" y="6462"/>
                    <a:pt x="14656" y="11077"/>
                    <a:pt x="15781" y="14308"/>
                  </a:cubicBezTo>
                  <a:cubicBezTo>
                    <a:pt x="16906" y="17538"/>
                    <a:pt x="19156" y="19385"/>
                    <a:pt x="21406" y="21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6252162" y="3691380"/>
              <a:ext cx="53389" cy="25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30" fill="norm" stroke="1" extrusionOk="0">
                  <a:moveTo>
                    <a:pt x="20954" y="2840"/>
                  </a:moveTo>
                  <a:cubicBezTo>
                    <a:pt x="20954" y="1955"/>
                    <a:pt x="20954" y="1069"/>
                    <a:pt x="18877" y="538"/>
                  </a:cubicBezTo>
                  <a:cubicBezTo>
                    <a:pt x="16800" y="7"/>
                    <a:pt x="12646" y="-170"/>
                    <a:pt x="9323" y="184"/>
                  </a:cubicBezTo>
                  <a:cubicBezTo>
                    <a:pt x="6000" y="538"/>
                    <a:pt x="3508" y="1423"/>
                    <a:pt x="1846" y="3725"/>
                  </a:cubicBezTo>
                  <a:cubicBezTo>
                    <a:pt x="185" y="6027"/>
                    <a:pt x="-646" y="9745"/>
                    <a:pt x="600" y="12932"/>
                  </a:cubicBezTo>
                  <a:cubicBezTo>
                    <a:pt x="1846" y="16119"/>
                    <a:pt x="5169" y="18774"/>
                    <a:pt x="8492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6229350" y="3814233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3" name="Drawing"/>
          <p:cNvGrpSpPr/>
          <p:nvPr/>
        </p:nvGrpSpPr>
        <p:grpSpPr>
          <a:xfrm>
            <a:off x="933450" y="1098550"/>
            <a:ext cx="12020551" cy="7899400"/>
            <a:chOff x="0" y="-12700"/>
            <a:chExt cx="12020550" cy="7899400"/>
          </a:xfrm>
        </p:grpSpPr>
        <p:sp>
          <p:nvSpPr>
            <p:cNvPr id="3653" name="Line"/>
            <p:cNvSpPr/>
            <p:nvPr/>
          </p:nvSpPr>
          <p:spPr>
            <a:xfrm>
              <a:off x="25400" y="4076699"/>
              <a:ext cx="60261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80"/>
                  </a:moveTo>
                  <a:cubicBezTo>
                    <a:pt x="23" y="5520"/>
                    <a:pt x="46" y="4560"/>
                    <a:pt x="121" y="3720"/>
                  </a:cubicBezTo>
                  <a:cubicBezTo>
                    <a:pt x="197" y="2880"/>
                    <a:pt x="326" y="2160"/>
                    <a:pt x="531" y="1680"/>
                  </a:cubicBezTo>
                  <a:cubicBezTo>
                    <a:pt x="736" y="1200"/>
                    <a:pt x="1017" y="960"/>
                    <a:pt x="1294" y="720"/>
                  </a:cubicBezTo>
                  <a:cubicBezTo>
                    <a:pt x="1570" y="480"/>
                    <a:pt x="1844" y="240"/>
                    <a:pt x="2128" y="120"/>
                  </a:cubicBezTo>
                  <a:cubicBezTo>
                    <a:pt x="2413" y="0"/>
                    <a:pt x="2709" y="0"/>
                    <a:pt x="2993" y="0"/>
                  </a:cubicBezTo>
                  <a:cubicBezTo>
                    <a:pt x="3278" y="0"/>
                    <a:pt x="3551" y="0"/>
                    <a:pt x="3835" y="120"/>
                  </a:cubicBezTo>
                  <a:cubicBezTo>
                    <a:pt x="4120" y="240"/>
                    <a:pt x="4416" y="480"/>
                    <a:pt x="4723" y="720"/>
                  </a:cubicBezTo>
                  <a:cubicBezTo>
                    <a:pt x="5030" y="960"/>
                    <a:pt x="5349" y="1200"/>
                    <a:pt x="5637" y="1440"/>
                  </a:cubicBezTo>
                  <a:cubicBezTo>
                    <a:pt x="5925" y="1680"/>
                    <a:pt x="6183" y="1920"/>
                    <a:pt x="6449" y="2040"/>
                  </a:cubicBezTo>
                  <a:cubicBezTo>
                    <a:pt x="6714" y="2160"/>
                    <a:pt x="6988" y="2160"/>
                    <a:pt x="7276" y="2280"/>
                  </a:cubicBezTo>
                  <a:cubicBezTo>
                    <a:pt x="7564" y="2400"/>
                    <a:pt x="7868" y="2640"/>
                    <a:pt x="8179" y="2880"/>
                  </a:cubicBezTo>
                  <a:cubicBezTo>
                    <a:pt x="8490" y="3120"/>
                    <a:pt x="8808" y="3360"/>
                    <a:pt x="9135" y="3600"/>
                  </a:cubicBezTo>
                  <a:cubicBezTo>
                    <a:pt x="9461" y="3840"/>
                    <a:pt x="9795" y="4080"/>
                    <a:pt x="10072" y="4320"/>
                  </a:cubicBezTo>
                  <a:cubicBezTo>
                    <a:pt x="10349" y="4560"/>
                    <a:pt x="10569" y="4800"/>
                    <a:pt x="10796" y="5040"/>
                  </a:cubicBezTo>
                  <a:cubicBezTo>
                    <a:pt x="11024" y="5280"/>
                    <a:pt x="11259" y="5520"/>
                    <a:pt x="11490" y="5760"/>
                  </a:cubicBezTo>
                  <a:cubicBezTo>
                    <a:pt x="11722" y="6000"/>
                    <a:pt x="11949" y="6240"/>
                    <a:pt x="12177" y="6360"/>
                  </a:cubicBezTo>
                  <a:cubicBezTo>
                    <a:pt x="12405" y="6480"/>
                    <a:pt x="12632" y="6480"/>
                    <a:pt x="12864" y="6600"/>
                  </a:cubicBezTo>
                  <a:cubicBezTo>
                    <a:pt x="13095" y="6720"/>
                    <a:pt x="13330" y="6960"/>
                    <a:pt x="13558" y="7200"/>
                  </a:cubicBezTo>
                  <a:cubicBezTo>
                    <a:pt x="13785" y="7440"/>
                    <a:pt x="14005" y="7680"/>
                    <a:pt x="14229" y="7800"/>
                  </a:cubicBezTo>
                  <a:cubicBezTo>
                    <a:pt x="14453" y="7920"/>
                    <a:pt x="14681" y="7920"/>
                    <a:pt x="14961" y="8160"/>
                  </a:cubicBezTo>
                  <a:cubicBezTo>
                    <a:pt x="15242" y="8400"/>
                    <a:pt x="15576" y="8880"/>
                    <a:pt x="15898" y="9360"/>
                  </a:cubicBezTo>
                  <a:cubicBezTo>
                    <a:pt x="16221" y="9840"/>
                    <a:pt x="16532" y="10320"/>
                    <a:pt x="16828" y="10920"/>
                  </a:cubicBezTo>
                  <a:cubicBezTo>
                    <a:pt x="17124" y="11520"/>
                    <a:pt x="17404" y="12240"/>
                    <a:pt x="17670" y="12840"/>
                  </a:cubicBezTo>
                  <a:cubicBezTo>
                    <a:pt x="17936" y="13440"/>
                    <a:pt x="18186" y="13920"/>
                    <a:pt x="18459" y="14640"/>
                  </a:cubicBezTo>
                  <a:cubicBezTo>
                    <a:pt x="18732" y="15360"/>
                    <a:pt x="19028" y="16320"/>
                    <a:pt x="19335" y="17040"/>
                  </a:cubicBezTo>
                  <a:cubicBezTo>
                    <a:pt x="19643" y="17760"/>
                    <a:pt x="19961" y="18240"/>
                    <a:pt x="20268" y="18600"/>
                  </a:cubicBezTo>
                  <a:cubicBezTo>
                    <a:pt x="20576" y="18960"/>
                    <a:pt x="20872" y="19200"/>
                    <a:pt x="21092" y="19680"/>
                  </a:cubicBezTo>
                  <a:cubicBezTo>
                    <a:pt x="21312" y="20160"/>
                    <a:pt x="21456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95250" y="4889500"/>
              <a:ext cx="62357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161" y="17829"/>
                    <a:pt x="323" y="17143"/>
                    <a:pt x="495" y="16457"/>
                  </a:cubicBezTo>
                  <a:cubicBezTo>
                    <a:pt x="667" y="15771"/>
                    <a:pt x="851" y="15086"/>
                    <a:pt x="1078" y="14057"/>
                  </a:cubicBezTo>
                  <a:cubicBezTo>
                    <a:pt x="1305" y="13029"/>
                    <a:pt x="1576" y="11657"/>
                    <a:pt x="1833" y="10629"/>
                  </a:cubicBezTo>
                  <a:cubicBezTo>
                    <a:pt x="2090" y="9600"/>
                    <a:pt x="2332" y="8914"/>
                    <a:pt x="2585" y="8229"/>
                  </a:cubicBezTo>
                  <a:cubicBezTo>
                    <a:pt x="2837" y="7543"/>
                    <a:pt x="3101" y="6857"/>
                    <a:pt x="3391" y="6343"/>
                  </a:cubicBezTo>
                  <a:cubicBezTo>
                    <a:pt x="3681" y="5829"/>
                    <a:pt x="3996" y="5486"/>
                    <a:pt x="4289" y="5143"/>
                  </a:cubicBezTo>
                  <a:cubicBezTo>
                    <a:pt x="4582" y="4800"/>
                    <a:pt x="4854" y="4457"/>
                    <a:pt x="5125" y="4286"/>
                  </a:cubicBezTo>
                  <a:cubicBezTo>
                    <a:pt x="5396" y="4114"/>
                    <a:pt x="5668" y="4114"/>
                    <a:pt x="5957" y="4114"/>
                  </a:cubicBezTo>
                  <a:cubicBezTo>
                    <a:pt x="6247" y="4114"/>
                    <a:pt x="6555" y="4114"/>
                    <a:pt x="6870" y="3943"/>
                  </a:cubicBezTo>
                  <a:cubicBezTo>
                    <a:pt x="7185" y="3771"/>
                    <a:pt x="7508" y="3429"/>
                    <a:pt x="7790" y="3257"/>
                  </a:cubicBezTo>
                  <a:cubicBezTo>
                    <a:pt x="8073" y="3086"/>
                    <a:pt x="8314" y="3086"/>
                    <a:pt x="8560" y="2914"/>
                  </a:cubicBezTo>
                  <a:cubicBezTo>
                    <a:pt x="8806" y="2743"/>
                    <a:pt x="9055" y="2400"/>
                    <a:pt x="9304" y="2057"/>
                  </a:cubicBezTo>
                  <a:cubicBezTo>
                    <a:pt x="9554" y="1714"/>
                    <a:pt x="9803" y="1371"/>
                    <a:pt x="10059" y="1029"/>
                  </a:cubicBezTo>
                  <a:cubicBezTo>
                    <a:pt x="10316" y="686"/>
                    <a:pt x="10580" y="343"/>
                    <a:pt x="10870" y="171"/>
                  </a:cubicBezTo>
                  <a:cubicBezTo>
                    <a:pt x="11159" y="0"/>
                    <a:pt x="11475" y="0"/>
                    <a:pt x="11757" y="0"/>
                  </a:cubicBezTo>
                  <a:cubicBezTo>
                    <a:pt x="12039" y="0"/>
                    <a:pt x="12288" y="0"/>
                    <a:pt x="12545" y="0"/>
                  </a:cubicBezTo>
                  <a:cubicBezTo>
                    <a:pt x="12802" y="0"/>
                    <a:pt x="13066" y="0"/>
                    <a:pt x="13326" y="171"/>
                  </a:cubicBezTo>
                  <a:cubicBezTo>
                    <a:pt x="13586" y="343"/>
                    <a:pt x="13843" y="686"/>
                    <a:pt x="14103" y="1029"/>
                  </a:cubicBezTo>
                  <a:cubicBezTo>
                    <a:pt x="14363" y="1371"/>
                    <a:pt x="14627" y="1714"/>
                    <a:pt x="14884" y="2057"/>
                  </a:cubicBezTo>
                  <a:cubicBezTo>
                    <a:pt x="15141" y="2400"/>
                    <a:pt x="15390" y="2743"/>
                    <a:pt x="15668" y="3086"/>
                  </a:cubicBezTo>
                  <a:cubicBezTo>
                    <a:pt x="15947" y="3429"/>
                    <a:pt x="16255" y="3771"/>
                    <a:pt x="16556" y="4114"/>
                  </a:cubicBezTo>
                  <a:cubicBezTo>
                    <a:pt x="16856" y="4457"/>
                    <a:pt x="17149" y="4800"/>
                    <a:pt x="17432" y="5143"/>
                  </a:cubicBezTo>
                  <a:cubicBezTo>
                    <a:pt x="17714" y="5486"/>
                    <a:pt x="17985" y="5829"/>
                    <a:pt x="18246" y="6343"/>
                  </a:cubicBezTo>
                  <a:cubicBezTo>
                    <a:pt x="18506" y="6857"/>
                    <a:pt x="18755" y="7543"/>
                    <a:pt x="19012" y="8229"/>
                  </a:cubicBezTo>
                  <a:cubicBezTo>
                    <a:pt x="19268" y="8914"/>
                    <a:pt x="19532" y="9600"/>
                    <a:pt x="19804" y="10457"/>
                  </a:cubicBezTo>
                  <a:cubicBezTo>
                    <a:pt x="20075" y="11314"/>
                    <a:pt x="20354" y="12343"/>
                    <a:pt x="20621" y="13714"/>
                  </a:cubicBezTo>
                  <a:cubicBezTo>
                    <a:pt x="20889" y="15086"/>
                    <a:pt x="21145" y="16800"/>
                    <a:pt x="21307" y="18171"/>
                  </a:cubicBezTo>
                  <a:cubicBezTo>
                    <a:pt x="21468" y="19543"/>
                    <a:pt x="21534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95250" y="5581650"/>
              <a:ext cx="64770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35"/>
                  </a:moveTo>
                  <a:cubicBezTo>
                    <a:pt x="311" y="11435"/>
                    <a:pt x="621" y="11435"/>
                    <a:pt x="886" y="11012"/>
                  </a:cubicBezTo>
                  <a:cubicBezTo>
                    <a:pt x="1151" y="10588"/>
                    <a:pt x="1369" y="9741"/>
                    <a:pt x="1599" y="8682"/>
                  </a:cubicBezTo>
                  <a:cubicBezTo>
                    <a:pt x="1828" y="7624"/>
                    <a:pt x="2068" y="6353"/>
                    <a:pt x="2333" y="5294"/>
                  </a:cubicBezTo>
                  <a:cubicBezTo>
                    <a:pt x="2598" y="4235"/>
                    <a:pt x="2887" y="3388"/>
                    <a:pt x="3162" y="2753"/>
                  </a:cubicBezTo>
                  <a:cubicBezTo>
                    <a:pt x="3438" y="2118"/>
                    <a:pt x="3699" y="1694"/>
                    <a:pt x="3967" y="1482"/>
                  </a:cubicBezTo>
                  <a:cubicBezTo>
                    <a:pt x="4235" y="1271"/>
                    <a:pt x="4511" y="1271"/>
                    <a:pt x="4796" y="1059"/>
                  </a:cubicBezTo>
                  <a:cubicBezTo>
                    <a:pt x="5082" y="847"/>
                    <a:pt x="5379" y="424"/>
                    <a:pt x="5679" y="212"/>
                  </a:cubicBezTo>
                  <a:cubicBezTo>
                    <a:pt x="5979" y="0"/>
                    <a:pt x="6282" y="0"/>
                    <a:pt x="6568" y="0"/>
                  </a:cubicBezTo>
                  <a:cubicBezTo>
                    <a:pt x="6854" y="0"/>
                    <a:pt x="7122" y="0"/>
                    <a:pt x="7398" y="0"/>
                  </a:cubicBezTo>
                  <a:cubicBezTo>
                    <a:pt x="7673" y="0"/>
                    <a:pt x="7955" y="0"/>
                    <a:pt x="8245" y="0"/>
                  </a:cubicBezTo>
                  <a:cubicBezTo>
                    <a:pt x="8534" y="0"/>
                    <a:pt x="8831" y="0"/>
                    <a:pt x="9124" y="0"/>
                  </a:cubicBezTo>
                  <a:cubicBezTo>
                    <a:pt x="9416" y="0"/>
                    <a:pt x="9706" y="0"/>
                    <a:pt x="9995" y="0"/>
                  </a:cubicBezTo>
                  <a:cubicBezTo>
                    <a:pt x="10285" y="0"/>
                    <a:pt x="10574" y="0"/>
                    <a:pt x="10860" y="0"/>
                  </a:cubicBezTo>
                  <a:cubicBezTo>
                    <a:pt x="11146" y="0"/>
                    <a:pt x="11428" y="0"/>
                    <a:pt x="11704" y="0"/>
                  </a:cubicBezTo>
                  <a:cubicBezTo>
                    <a:pt x="11979" y="0"/>
                    <a:pt x="12247" y="0"/>
                    <a:pt x="12512" y="0"/>
                  </a:cubicBezTo>
                  <a:cubicBezTo>
                    <a:pt x="12776" y="0"/>
                    <a:pt x="13038" y="0"/>
                    <a:pt x="13299" y="0"/>
                  </a:cubicBezTo>
                  <a:cubicBezTo>
                    <a:pt x="13560" y="0"/>
                    <a:pt x="13821" y="0"/>
                    <a:pt x="14118" y="424"/>
                  </a:cubicBezTo>
                  <a:cubicBezTo>
                    <a:pt x="14414" y="847"/>
                    <a:pt x="14746" y="1694"/>
                    <a:pt x="15032" y="2541"/>
                  </a:cubicBezTo>
                  <a:cubicBezTo>
                    <a:pt x="15318" y="3388"/>
                    <a:pt x="15558" y="4235"/>
                    <a:pt x="15801" y="5294"/>
                  </a:cubicBezTo>
                  <a:cubicBezTo>
                    <a:pt x="16045" y="6353"/>
                    <a:pt x="16292" y="7624"/>
                    <a:pt x="16535" y="8894"/>
                  </a:cubicBezTo>
                  <a:cubicBezTo>
                    <a:pt x="16779" y="10165"/>
                    <a:pt x="17019" y="11435"/>
                    <a:pt x="17266" y="12706"/>
                  </a:cubicBezTo>
                  <a:cubicBezTo>
                    <a:pt x="17513" y="13976"/>
                    <a:pt x="17767" y="15247"/>
                    <a:pt x="18014" y="16306"/>
                  </a:cubicBezTo>
                  <a:cubicBezTo>
                    <a:pt x="18261" y="17365"/>
                    <a:pt x="18501" y="18212"/>
                    <a:pt x="18741" y="18847"/>
                  </a:cubicBezTo>
                  <a:cubicBezTo>
                    <a:pt x="18981" y="19482"/>
                    <a:pt x="19221" y="19906"/>
                    <a:pt x="19479" y="20118"/>
                  </a:cubicBezTo>
                  <a:cubicBezTo>
                    <a:pt x="19736" y="20329"/>
                    <a:pt x="20012" y="20329"/>
                    <a:pt x="20273" y="20118"/>
                  </a:cubicBezTo>
                  <a:cubicBezTo>
                    <a:pt x="20534" y="19906"/>
                    <a:pt x="20781" y="19482"/>
                    <a:pt x="20979" y="19271"/>
                  </a:cubicBezTo>
                  <a:cubicBezTo>
                    <a:pt x="21176" y="19059"/>
                    <a:pt x="21325" y="19059"/>
                    <a:pt x="21420" y="19482"/>
                  </a:cubicBezTo>
                  <a:cubicBezTo>
                    <a:pt x="21515" y="19906"/>
                    <a:pt x="21558" y="207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158750" y="6191250"/>
              <a:ext cx="68580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" y="679"/>
                    <a:pt x="13" y="1358"/>
                    <a:pt x="33" y="1834"/>
                  </a:cubicBezTo>
                  <a:cubicBezTo>
                    <a:pt x="53" y="2309"/>
                    <a:pt x="87" y="2581"/>
                    <a:pt x="217" y="2921"/>
                  </a:cubicBezTo>
                  <a:cubicBezTo>
                    <a:pt x="347" y="3260"/>
                    <a:pt x="573" y="3668"/>
                    <a:pt x="827" y="3872"/>
                  </a:cubicBezTo>
                  <a:cubicBezTo>
                    <a:pt x="1080" y="4075"/>
                    <a:pt x="1360" y="4075"/>
                    <a:pt x="1633" y="4008"/>
                  </a:cubicBezTo>
                  <a:cubicBezTo>
                    <a:pt x="1907" y="3940"/>
                    <a:pt x="2173" y="3804"/>
                    <a:pt x="2427" y="3736"/>
                  </a:cubicBezTo>
                  <a:cubicBezTo>
                    <a:pt x="2680" y="3668"/>
                    <a:pt x="2920" y="3668"/>
                    <a:pt x="3170" y="3668"/>
                  </a:cubicBezTo>
                  <a:cubicBezTo>
                    <a:pt x="3420" y="3668"/>
                    <a:pt x="3680" y="3668"/>
                    <a:pt x="3917" y="3736"/>
                  </a:cubicBezTo>
                  <a:cubicBezTo>
                    <a:pt x="4153" y="3804"/>
                    <a:pt x="4367" y="3940"/>
                    <a:pt x="4590" y="4075"/>
                  </a:cubicBezTo>
                  <a:cubicBezTo>
                    <a:pt x="4813" y="4211"/>
                    <a:pt x="5047" y="4347"/>
                    <a:pt x="5287" y="4483"/>
                  </a:cubicBezTo>
                  <a:cubicBezTo>
                    <a:pt x="5527" y="4619"/>
                    <a:pt x="5773" y="4755"/>
                    <a:pt x="6037" y="4891"/>
                  </a:cubicBezTo>
                  <a:cubicBezTo>
                    <a:pt x="6300" y="5026"/>
                    <a:pt x="6580" y="5162"/>
                    <a:pt x="6857" y="5298"/>
                  </a:cubicBezTo>
                  <a:cubicBezTo>
                    <a:pt x="7133" y="5434"/>
                    <a:pt x="7407" y="5570"/>
                    <a:pt x="7683" y="5774"/>
                  </a:cubicBezTo>
                  <a:cubicBezTo>
                    <a:pt x="7960" y="5977"/>
                    <a:pt x="8240" y="6249"/>
                    <a:pt x="8523" y="6521"/>
                  </a:cubicBezTo>
                  <a:cubicBezTo>
                    <a:pt x="8807" y="6792"/>
                    <a:pt x="9093" y="7064"/>
                    <a:pt x="9337" y="7268"/>
                  </a:cubicBezTo>
                  <a:cubicBezTo>
                    <a:pt x="9580" y="7472"/>
                    <a:pt x="9780" y="7608"/>
                    <a:pt x="9980" y="7743"/>
                  </a:cubicBezTo>
                  <a:cubicBezTo>
                    <a:pt x="10180" y="7879"/>
                    <a:pt x="10380" y="8015"/>
                    <a:pt x="10583" y="8151"/>
                  </a:cubicBezTo>
                  <a:cubicBezTo>
                    <a:pt x="10787" y="8287"/>
                    <a:pt x="10993" y="8423"/>
                    <a:pt x="11200" y="8558"/>
                  </a:cubicBezTo>
                  <a:cubicBezTo>
                    <a:pt x="11407" y="8694"/>
                    <a:pt x="11613" y="8830"/>
                    <a:pt x="11863" y="8966"/>
                  </a:cubicBezTo>
                  <a:cubicBezTo>
                    <a:pt x="12113" y="9102"/>
                    <a:pt x="12407" y="9238"/>
                    <a:pt x="12697" y="9374"/>
                  </a:cubicBezTo>
                  <a:cubicBezTo>
                    <a:pt x="12987" y="9509"/>
                    <a:pt x="13273" y="9645"/>
                    <a:pt x="13560" y="9781"/>
                  </a:cubicBezTo>
                  <a:cubicBezTo>
                    <a:pt x="13847" y="9917"/>
                    <a:pt x="14133" y="10053"/>
                    <a:pt x="14377" y="10257"/>
                  </a:cubicBezTo>
                  <a:cubicBezTo>
                    <a:pt x="14620" y="10460"/>
                    <a:pt x="14820" y="10732"/>
                    <a:pt x="15063" y="11072"/>
                  </a:cubicBezTo>
                  <a:cubicBezTo>
                    <a:pt x="15307" y="11411"/>
                    <a:pt x="15593" y="11819"/>
                    <a:pt x="15837" y="12158"/>
                  </a:cubicBezTo>
                  <a:cubicBezTo>
                    <a:pt x="16080" y="12498"/>
                    <a:pt x="16280" y="12770"/>
                    <a:pt x="16480" y="13109"/>
                  </a:cubicBezTo>
                  <a:cubicBezTo>
                    <a:pt x="16680" y="13449"/>
                    <a:pt x="16880" y="13857"/>
                    <a:pt x="17123" y="14264"/>
                  </a:cubicBezTo>
                  <a:cubicBezTo>
                    <a:pt x="17367" y="14672"/>
                    <a:pt x="17653" y="15079"/>
                    <a:pt x="17930" y="15487"/>
                  </a:cubicBezTo>
                  <a:cubicBezTo>
                    <a:pt x="18207" y="15894"/>
                    <a:pt x="18473" y="16302"/>
                    <a:pt x="18723" y="16709"/>
                  </a:cubicBezTo>
                  <a:cubicBezTo>
                    <a:pt x="18973" y="17117"/>
                    <a:pt x="19207" y="17525"/>
                    <a:pt x="19457" y="17864"/>
                  </a:cubicBezTo>
                  <a:cubicBezTo>
                    <a:pt x="19707" y="18204"/>
                    <a:pt x="19973" y="18475"/>
                    <a:pt x="20233" y="18747"/>
                  </a:cubicBezTo>
                  <a:cubicBezTo>
                    <a:pt x="20493" y="19019"/>
                    <a:pt x="20747" y="19291"/>
                    <a:pt x="20973" y="19766"/>
                  </a:cubicBezTo>
                  <a:cubicBezTo>
                    <a:pt x="21200" y="20242"/>
                    <a:pt x="21400" y="209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1114652" y="3581400"/>
              <a:ext cx="117793" cy="274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2802" y="0"/>
                  </a:moveTo>
                  <a:cubicBezTo>
                    <a:pt x="1665" y="267"/>
                    <a:pt x="528" y="533"/>
                    <a:pt x="149" y="1000"/>
                  </a:cubicBezTo>
                  <a:cubicBezTo>
                    <a:pt x="-230" y="1467"/>
                    <a:pt x="149" y="2133"/>
                    <a:pt x="907" y="2742"/>
                  </a:cubicBezTo>
                  <a:cubicBezTo>
                    <a:pt x="1665" y="3350"/>
                    <a:pt x="2802" y="3900"/>
                    <a:pt x="3938" y="4475"/>
                  </a:cubicBezTo>
                  <a:cubicBezTo>
                    <a:pt x="5075" y="5050"/>
                    <a:pt x="6212" y="5650"/>
                    <a:pt x="6970" y="6258"/>
                  </a:cubicBezTo>
                  <a:cubicBezTo>
                    <a:pt x="7728" y="6867"/>
                    <a:pt x="8107" y="7483"/>
                    <a:pt x="8675" y="8058"/>
                  </a:cubicBezTo>
                  <a:cubicBezTo>
                    <a:pt x="9244" y="8633"/>
                    <a:pt x="10002" y="9167"/>
                    <a:pt x="11138" y="9767"/>
                  </a:cubicBezTo>
                  <a:cubicBezTo>
                    <a:pt x="12275" y="10367"/>
                    <a:pt x="13791" y="11033"/>
                    <a:pt x="14738" y="11692"/>
                  </a:cubicBezTo>
                  <a:cubicBezTo>
                    <a:pt x="15686" y="12350"/>
                    <a:pt x="16065" y="13000"/>
                    <a:pt x="16254" y="13675"/>
                  </a:cubicBezTo>
                  <a:cubicBezTo>
                    <a:pt x="16444" y="14350"/>
                    <a:pt x="16444" y="15050"/>
                    <a:pt x="15875" y="15692"/>
                  </a:cubicBezTo>
                  <a:cubicBezTo>
                    <a:pt x="15307" y="16333"/>
                    <a:pt x="14170" y="16917"/>
                    <a:pt x="12654" y="17467"/>
                  </a:cubicBezTo>
                  <a:cubicBezTo>
                    <a:pt x="11138" y="18017"/>
                    <a:pt x="9244" y="18533"/>
                    <a:pt x="8296" y="18925"/>
                  </a:cubicBezTo>
                  <a:cubicBezTo>
                    <a:pt x="7349" y="19317"/>
                    <a:pt x="7349" y="19583"/>
                    <a:pt x="7349" y="19758"/>
                  </a:cubicBezTo>
                  <a:cubicBezTo>
                    <a:pt x="7349" y="19933"/>
                    <a:pt x="7349" y="20017"/>
                    <a:pt x="7538" y="20100"/>
                  </a:cubicBezTo>
                  <a:cubicBezTo>
                    <a:pt x="7728" y="20183"/>
                    <a:pt x="8107" y="20267"/>
                    <a:pt x="9244" y="20308"/>
                  </a:cubicBezTo>
                  <a:cubicBezTo>
                    <a:pt x="10381" y="20350"/>
                    <a:pt x="12275" y="20350"/>
                    <a:pt x="14170" y="20350"/>
                  </a:cubicBezTo>
                  <a:cubicBezTo>
                    <a:pt x="16065" y="20350"/>
                    <a:pt x="17959" y="20350"/>
                    <a:pt x="19286" y="20392"/>
                  </a:cubicBezTo>
                  <a:cubicBezTo>
                    <a:pt x="20612" y="20433"/>
                    <a:pt x="21370" y="20517"/>
                    <a:pt x="20991" y="20650"/>
                  </a:cubicBezTo>
                  <a:cubicBezTo>
                    <a:pt x="20612" y="20783"/>
                    <a:pt x="19096" y="20967"/>
                    <a:pt x="18528" y="21133"/>
                  </a:cubicBezTo>
                  <a:cubicBezTo>
                    <a:pt x="17959" y="21300"/>
                    <a:pt x="18338" y="21450"/>
                    <a:pt x="187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387349" y="4464049"/>
              <a:ext cx="254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537"/>
                    <a:pt x="18000" y="7074"/>
                    <a:pt x="14400" y="10295"/>
                  </a:cubicBezTo>
                  <a:cubicBezTo>
                    <a:pt x="10800" y="13516"/>
                    <a:pt x="5400" y="16421"/>
                    <a:pt x="2700" y="18253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400050" y="4470400"/>
              <a:ext cx="2984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0" y="17018"/>
                    <a:pt x="6740" y="12436"/>
                    <a:pt x="10340" y="8836"/>
                  </a:cubicBezTo>
                  <a:cubicBezTo>
                    <a:pt x="13940" y="5236"/>
                    <a:pt x="1777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355600" y="4629150"/>
              <a:ext cx="273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91" y="15429"/>
                    <a:pt x="10381" y="9257"/>
                    <a:pt x="13981" y="5657"/>
                  </a:cubicBezTo>
                  <a:cubicBezTo>
                    <a:pt x="17581" y="2057"/>
                    <a:pt x="1959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392906" y="5212218"/>
              <a:ext cx="304415" cy="2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29" fill="norm" stroke="1" extrusionOk="0">
                  <a:moveTo>
                    <a:pt x="2719" y="7839"/>
                  </a:moveTo>
                  <a:cubicBezTo>
                    <a:pt x="1831" y="10425"/>
                    <a:pt x="944" y="13011"/>
                    <a:pt x="426" y="15140"/>
                  </a:cubicBezTo>
                  <a:cubicBezTo>
                    <a:pt x="-92" y="17270"/>
                    <a:pt x="-240" y="18943"/>
                    <a:pt x="574" y="16966"/>
                  </a:cubicBezTo>
                  <a:cubicBezTo>
                    <a:pt x="1387" y="14988"/>
                    <a:pt x="3163" y="9360"/>
                    <a:pt x="4198" y="6166"/>
                  </a:cubicBezTo>
                  <a:cubicBezTo>
                    <a:pt x="5234" y="2971"/>
                    <a:pt x="5530" y="2211"/>
                    <a:pt x="5900" y="1450"/>
                  </a:cubicBezTo>
                  <a:cubicBezTo>
                    <a:pt x="6270" y="690"/>
                    <a:pt x="6713" y="-71"/>
                    <a:pt x="7009" y="5"/>
                  </a:cubicBezTo>
                  <a:cubicBezTo>
                    <a:pt x="7305" y="81"/>
                    <a:pt x="7453" y="994"/>
                    <a:pt x="7749" y="2743"/>
                  </a:cubicBezTo>
                  <a:cubicBezTo>
                    <a:pt x="8045" y="4492"/>
                    <a:pt x="8489" y="7078"/>
                    <a:pt x="9007" y="8675"/>
                  </a:cubicBezTo>
                  <a:cubicBezTo>
                    <a:pt x="9524" y="10273"/>
                    <a:pt x="10116" y="10881"/>
                    <a:pt x="10856" y="10881"/>
                  </a:cubicBezTo>
                  <a:cubicBezTo>
                    <a:pt x="11596" y="10881"/>
                    <a:pt x="12483" y="10273"/>
                    <a:pt x="13741" y="8980"/>
                  </a:cubicBezTo>
                  <a:cubicBezTo>
                    <a:pt x="14998" y="7687"/>
                    <a:pt x="16626" y="5709"/>
                    <a:pt x="17661" y="4416"/>
                  </a:cubicBezTo>
                  <a:cubicBezTo>
                    <a:pt x="18697" y="3123"/>
                    <a:pt x="19141" y="2515"/>
                    <a:pt x="19659" y="1983"/>
                  </a:cubicBezTo>
                  <a:cubicBezTo>
                    <a:pt x="20176" y="1450"/>
                    <a:pt x="20768" y="994"/>
                    <a:pt x="21064" y="1450"/>
                  </a:cubicBezTo>
                  <a:cubicBezTo>
                    <a:pt x="21360" y="1906"/>
                    <a:pt x="21360" y="3275"/>
                    <a:pt x="20990" y="5785"/>
                  </a:cubicBezTo>
                  <a:cubicBezTo>
                    <a:pt x="20620" y="8295"/>
                    <a:pt x="19881" y="11946"/>
                    <a:pt x="19289" y="14760"/>
                  </a:cubicBezTo>
                  <a:cubicBezTo>
                    <a:pt x="18697" y="17574"/>
                    <a:pt x="18253" y="19552"/>
                    <a:pt x="17809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39700" y="5892800"/>
              <a:ext cx="44450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971"/>
                    <a:pt x="11314" y="9943"/>
                    <a:pt x="7714" y="13543"/>
                  </a:cubicBezTo>
                  <a:cubicBezTo>
                    <a:pt x="4114" y="17143"/>
                    <a:pt x="2057" y="193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0" y="5892800"/>
              <a:ext cx="3556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6" y="16800"/>
                    <a:pt x="4371" y="12000"/>
                    <a:pt x="7971" y="8400"/>
                  </a:cubicBezTo>
                  <a:cubicBezTo>
                    <a:pt x="11571" y="4800"/>
                    <a:pt x="165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06718" y="6032500"/>
              <a:ext cx="96903" cy="11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209" fill="norm" stroke="1" extrusionOk="0">
                  <a:moveTo>
                    <a:pt x="14402" y="0"/>
                  </a:moveTo>
                  <a:cubicBezTo>
                    <a:pt x="10726" y="2853"/>
                    <a:pt x="7049" y="5706"/>
                    <a:pt x="4522" y="8355"/>
                  </a:cubicBezTo>
                  <a:cubicBezTo>
                    <a:pt x="1994" y="11004"/>
                    <a:pt x="615" y="13449"/>
                    <a:pt x="156" y="15691"/>
                  </a:cubicBezTo>
                  <a:cubicBezTo>
                    <a:pt x="-304" y="17932"/>
                    <a:pt x="156" y="19970"/>
                    <a:pt x="2913" y="20785"/>
                  </a:cubicBezTo>
                  <a:cubicBezTo>
                    <a:pt x="5670" y="21600"/>
                    <a:pt x="10726" y="21192"/>
                    <a:pt x="14173" y="19970"/>
                  </a:cubicBezTo>
                  <a:cubicBezTo>
                    <a:pt x="17619" y="18747"/>
                    <a:pt x="19458" y="16709"/>
                    <a:pt x="20377" y="14672"/>
                  </a:cubicBezTo>
                  <a:cubicBezTo>
                    <a:pt x="21296" y="12634"/>
                    <a:pt x="21296" y="10596"/>
                    <a:pt x="20147" y="8966"/>
                  </a:cubicBezTo>
                  <a:cubicBezTo>
                    <a:pt x="18998" y="7336"/>
                    <a:pt x="16700" y="6113"/>
                    <a:pt x="14402" y="4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389101" y="5803900"/>
              <a:ext cx="309399" cy="29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88" fill="norm" stroke="1" extrusionOk="0">
                  <a:moveTo>
                    <a:pt x="5609" y="0"/>
                  </a:moveTo>
                  <a:cubicBezTo>
                    <a:pt x="3698" y="3217"/>
                    <a:pt x="1788" y="6434"/>
                    <a:pt x="833" y="9191"/>
                  </a:cubicBezTo>
                  <a:cubicBezTo>
                    <a:pt x="-122" y="11949"/>
                    <a:pt x="-122" y="14247"/>
                    <a:pt x="172" y="16085"/>
                  </a:cubicBezTo>
                  <a:cubicBezTo>
                    <a:pt x="466" y="17923"/>
                    <a:pt x="1054" y="19302"/>
                    <a:pt x="1641" y="20221"/>
                  </a:cubicBezTo>
                  <a:cubicBezTo>
                    <a:pt x="2229" y="21140"/>
                    <a:pt x="2817" y="21600"/>
                    <a:pt x="2890" y="21294"/>
                  </a:cubicBezTo>
                  <a:cubicBezTo>
                    <a:pt x="2964" y="20987"/>
                    <a:pt x="2523" y="19915"/>
                    <a:pt x="1935" y="19149"/>
                  </a:cubicBezTo>
                  <a:cubicBezTo>
                    <a:pt x="1347" y="18383"/>
                    <a:pt x="613" y="17923"/>
                    <a:pt x="686" y="17540"/>
                  </a:cubicBezTo>
                  <a:cubicBezTo>
                    <a:pt x="760" y="17157"/>
                    <a:pt x="1641" y="16851"/>
                    <a:pt x="3478" y="16391"/>
                  </a:cubicBezTo>
                  <a:cubicBezTo>
                    <a:pt x="5315" y="15932"/>
                    <a:pt x="8107" y="15319"/>
                    <a:pt x="9870" y="14860"/>
                  </a:cubicBezTo>
                  <a:cubicBezTo>
                    <a:pt x="11633" y="14400"/>
                    <a:pt x="12368" y="14094"/>
                    <a:pt x="12368" y="14094"/>
                  </a:cubicBezTo>
                  <a:cubicBezTo>
                    <a:pt x="12368" y="14094"/>
                    <a:pt x="11633" y="14400"/>
                    <a:pt x="10751" y="14860"/>
                  </a:cubicBezTo>
                  <a:cubicBezTo>
                    <a:pt x="9870" y="15319"/>
                    <a:pt x="8841" y="15932"/>
                    <a:pt x="8180" y="16621"/>
                  </a:cubicBezTo>
                  <a:cubicBezTo>
                    <a:pt x="7519" y="17311"/>
                    <a:pt x="7225" y="18077"/>
                    <a:pt x="7519" y="18383"/>
                  </a:cubicBezTo>
                  <a:cubicBezTo>
                    <a:pt x="7813" y="18689"/>
                    <a:pt x="8694" y="18536"/>
                    <a:pt x="9502" y="18996"/>
                  </a:cubicBezTo>
                  <a:cubicBezTo>
                    <a:pt x="10311" y="19455"/>
                    <a:pt x="11045" y="20528"/>
                    <a:pt x="11780" y="20987"/>
                  </a:cubicBezTo>
                  <a:cubicBezTo>
                    <a:pt x="12515" y="21447"/>
                    <a:pt x="13249" y="21294"/>
                    <a:pt x="14866" y="19532"/>
                  </a:cubicBezTo>
                  <a:cubicBezTo>
                    <a:pt x="16482" y="17770"/>
                    <a:pt x="18980" y="14400"/>
                    <a:pt x="21478" y="11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677159" y="5848350"/>
              <a:ext cx="5309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8066" y="0"/>
                  </a:moveTo>
                  <a:cubicBezTo>
                    <a:pt x="3266" y="5073"/>
                    <a:pt x="-1534" y="10145"/>
                    <a:pt x="466" y="13745"/>
                  </a:cubicBezTo>
                  <a:cubicBezTo>
                    <a:pt x="2466" y="17345"/>
                    <a:pt x="11266" y="19473"/>
                    <a:pt x="200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768350" y="6007100"/>
              <a:ext cx="2159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8000"/>
                    <a:pt x="1271" y="14400"/>
                    <a:pt x="4871" y="10800"/>
                  </a:cubicBezTo>
                  <a:cubicBezTo>
                    <a:pt x="8471" y="7200"/>
                    <a:pt x="1503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924983" y="5965977"/>
              <a:ext cx="108263" cy="19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70" fill="norm" stroke="1" extrusionOk="0">
                  <a:moveTo>
                    <a:pt x="4075" y="325"/>
                  </a:moveTo>
                  <a:cubicBezTo>
                    <a:pt x="2038" y="325"/>
                    <a:pt x="0" y="325"/>
                    <a:pt x="0" y="211"/>
                  </a:cubicBezTo>
                  <a:cubicBezTo>
                    <a:pt x="0" y="97"/>
                    <a:pt x="2038" y="-130"/>
                    <a:pt x="5298" y="97"/>
                  </a:cubicBezTo>
                  <a:cubicBezTo>
                    <a:pt x="8558" y="325"/>
                    <a:pt x="13042" y="1007"/>
                    <a:pt x="16302" y="2371"/>
                  </a:cubicBezTo>
                  <a:cubicBezTo>
                    <a:pt x="19562" y="3735"/>
                    <a:pt x="21600" y="5782"/>
                    <a:pt x="20581" y="9078"/>
                  </a:cubicBezTo>
                  <a:cubicBezTo>
                    <a:pt x="19562" y="12375"/>
                    <a:pt x="15487" y="16923"/>
                    <a:pt x="1141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1454150" y="3693583"/>
              <a:ext cx="288744" cy="36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95" fill="norm" stroke="1" extrusionOk="0">
                  <a:moveTo>
                    <a:pt x="0" y="18745"/>
                  </a:moveTo>
                  <a:cubicBezTo>
                    <a:pt x="315" y="19366"/>
                    <a:pt x="631" y="19986"/>
                    <a:pt x="1025" y="20545"/>
                  </a:cubicBezTo>
                  <a:cubicBezTo>
                    <a:pt x="1419" y="21103"/>
                    <a:pt x="1892" y="21600"/>
                    <a:pt x="2444" y="21476"/>
                  </a:cubicBezTo>
                  <a:cubicBezTo>
                    <a:pt x="2996" y="21352"/>
                    <a:pt x="3626" y="20607"/>
                    <a:pt x="5203" y="18372"/>
                  </a:cubicBezTo>
                  <a:cubicBezTo>
                    <a:pt x="6780" y="16138"/>
                    <a:pt x="9302" y="12414"/>
                    <a:pt x="11509" y="9310"/>
                  </a:cubicBezTo>
                  <a:cubicBezTo>
                    <a:pt x="13717" y="6207"/>
                    <a:pt x="15609" y="3724"/>
                    <a:pt x="16949" y="2172"/>
                  </a:cubicBezTo>
                  <a:cubicBezTo>
                    <a:pt x="18289" y="621"/>
                    <a:pt x="19077" y="0"/>
                    <a:pt x="19550" y="0"/>
                  </a:cubicBezTo>
                  <a:cubicBezTo>
                    <a:pt x="20023" y="0"/>
                    <a:pt x="20181" y="621"/>
                    <a:pt x="20496" y="3414"/>
                  </a:cubicBezTo>
                  <a:cubicBezTo>
                    <a:pt x="20812" y="6207"/>
                    <a:pt x="21285" y="11172"/>
                    <a:pt x="21442" y="14400"/>
                  </a:cubicBezTo>
                  <a:cubicBezTo>
                    <a:pt x="21600" y="17628"/>
                    <a:pt x="21442" y="19117"/>
                    <a:pt x="21285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1562100" y="3924299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4400"/>
                    <a:pt x="1745" y="7200"/>
                    <a:pt x="5345" y="3600"/>
                  </a:cubicBezTo>
                  <a:cubicBezTo>
                    <a:pt x="8945" y="0"/>
                    <a:pt x="152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2749913" y="3498850"/>
              <a:ext cx="152037" cy="270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92" fill="norm" stroke="1" extrusionOk="0">
                  <a:moveTo>
                    <a:pt x="837" y="0"/>
                  </a:moveTo>
                  <a:cubicBezTo>
                    <a:pt x="245" y="321"/>
                    <a:pt x="-347" y="643"/>
                    <a:pt x="245" y="1099"/>
                  </a:cubicBezTo>
                  <a:cubicBezTo>
                    <a:pt x="837" y="1556"/>
                    <a:pt x="2612" y="2148"/>
                    <a:pt x="4239" y="2774"/>
                  </a:cubicBezTo>
                  <a:cubicBezTo>
                    <a:pt x="5867" y="3400"/>
                    <a:pt x="7346" y="4060"/>
                    <a:pt x="8234" y="4702"/>
                  </a:cubicBezTo>
                  <a:cubicBezTo>
                    <a:pt x="9121" y="5345"/>
                    <a:pt x="9417" y="5971"/>
                    <a:pt x="9713" y="6597"/>
                  </a:cubicBezTo>
                  <a:cubicBezTo>
                    <a:pt x="10009" y="7223"/>
                    <a:pt x="10305" y="7848"/>
                    <a:pt x="10601" y="8483"/>
                  </a:cubicBezTo>
                  <a:cubicBezTo>
                    <a:pt x="10897" y="9117"/>
                    <a:pt x="11193" y="9760"/>
                    <a:pt x="11341" y="10453"/>
                  </a:cubicBezTo>
                  <a:cubicBezTo>
                    <a:pt x="11489" y="11147"/>
                    <a:pt x="11489" y="11891"/>
                    <a:pt x="11489" y="12610"/>
                  </a:cubicBezTo>
                  <a:cubicBezTo>
                    <a:pt x="11489" y="13329"/>
                    <a:pt x="11489" y="14022"/>
                    <a:pt x="11341" y="14690"/>
                  </a:cubicBezTo>
                  <a:cubicBezTo>
                    <a:pt x="11193" y="15358"/>
                    <a:pt x="10897" y="16001"/>
                    <a:pt x="10305" y="16551"/>
                  </a:cubicBezTo>
                  <a:cubicBezTo>
                    <a:pt x="9713" y="17101"/>
                    <a:pt x="8826" y="17557"/>
                    <a:pt x="7938" y="18099"/>
                  </a:cubicBezTo>
                  <a:cubicBezTo>
                    <a:pt x="7050" y="18640"/>
                    <a:pt x="6163" y="19266"/>
                    <a:pt x="5571" y="19790"/>
                  </a:cubicBezTo>
                  <a:cubicBezTo>
                    <a:pt x="4979" y="20314"/>
                    <a:pt x="4683" y="20737"/>
                    <a:pt x="4387" y="20991"/>
                  </a:cubicBezTo>
                  <a:cubicBezTo>
                    <a:pt x="4091" y="21245"/>
                    <a:pt x="3795" y="21329"/>
                    <a:pt x="3648" y="21414"/>
                  </a:cubicBezTo>
                  <a:cubicBezTo>
                    <a:pt x="3500" y="21499"/>
                    <a:pt x="3500" y="21583"/>
                    <a:pt x="4535" y="21592"/>
                  </a:cubicBezTo>
                  <a:cubicBezTo>
                    <a:pt x="5571" y="21600"/>
                    <a:pt x="7642" y="21532"/>
                    <a:pt x="10601" y="21482"/>
                  </a:cubicBezTo>
                  <a:cubicBezTo>
                    <a:pt x="13560" y="21431"/>
                    <a:pt x="17406" y="21397"/>
                    <a:pt x="21253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3270250" y="3611312"/>
              <a:ext cx="291189" cy="40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64" fill="norm" stroke="1" extrusionOk="0">
                  <a:moveTo>
                    <a:pt x="9391" y="7739"/>
                  </a:moveTo>
                  <a:cubicBezTo>
                    <a:pt x="9548" y="10952"/>
                    <a:pt x="9704" y="14164"/>
                    <a:pt x="9783" y="16047"/>
                  </a:cubicBezTo>
                  <a:cubicBezTo>
                    <a:pt x="9861" y="17930"/>
                    <a:pt x="9861" y="18484"/>
                    <a:pt x="9783" y="18484"/>
                  </a:cubicBezTo>
                  <a:cubicBezTo>
                    <a:pt x="9704" y="18484"/>
                    <a:pt x="9548" y="17930"/>
                    <a:pt x="9704" y="15992"/>
                  </a:cubicBezTo>
                  <a:cubicBezTo>
                    <a:pt x="9861" y="14053"/>
                    <a:pt x="10330" y="10730"/>
                    <a:pt x="11426" y="7906"/>
                  </a:cubicBezTo>
                  <a:cubicBezTo>
                    <a:pt x="12522" y="5081"/>
                    <a:pt x="14243" y="2755"/>
                    <a:pt x="15417" y="1426"/>
                  </a:cubicBezTo>
                  <a:cubicBezTo>
                    <a:pt x="16591" y="96"/>
                    <a:pt x="17217" y="-236"/>
                    <a:pt x="18157" y="152"/>
                  </a:cubicBezTo>
                  <a:cubicBezTo>
                    <a:pt x="19096" y="539"/>
                    <a:pt x="20348" y="1647"/>
                    <a:pt x="20113" y="3641"/>
                  </a:cubicBezTo>
                  <a:cubicBezTo>
                    <a:pt x="19878" y="5635"/>
                    <a:pt x="18157" y="8515"/>
                    <a:pt x="16904" y="10232"/>
                  </a:cubicBezTo>
                  <a:cubicBezTo>
                    <a:pt x="15652" y="11949"/>
                    <a:pt x="14870" y="12502"/>
                    <a:pt x="14165" y="12946"/>
                  </a:cubicBezTo>
                  <a:cubicBezTo>
                    <a:pt x="13461" y="13389"/>
                    <a:pt x="12835" y="13721"/>
                    <a:pt x="12991" y="13832"/>
                  </a:cubicBezTo>
                  <a:cubicBezTo>
                    <a:pt x="13148" y="13942"/>
                    <a:pt x="14087" y="13832"/>
                    <a:pt x="15417" y="13942"/>
                  </a:cubicBezTo>
                  <a:cubicBezTo>
                    <a:pt x="16748" y="14053"/>
                    <a:pt x="18470" y="14386"/>
                    <a:pt x="19565" y="14773"/>
                  </a:cubicBezTo>
                  <a:cubicBezTo>
                    <a:pt x="20661" y="15161"/>
                    <a:pt x="21130" y="15604"/>
                    <a:pt x="21365" y="16102"/>
                  </a:cubicBezTo>
                  <a:cubicBezTo>
                    <a:pt x="21600" y="16601"/>
                    <a:pt x="21600" y="17155"/>
                    <a:pt x="21287" y="17598"/>
                  </a:cubicBezTo>
                  <a:cubicBezTo>
                    <a:pt x="20974" y="18041"/>
                    <a:pt x="20348" y="18373"/>
                    <a:pt x="17843" y="18816"/>
                  </a:cubicBezTo>
                  <a:cubicBezTo>
                    <a:pt x="15339" y="19259"/>
                    <a:pt x="10957" y="19813"/>
                    <a:pt x="7670" y="20256"/>
                  </a:cubicBezTo>
                  <a:cubicBezTo>
                    <a:pt x="4383" y="20699"/>
                    <a:pt x="2191" y="21032"/>
                    <a:pt x="0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4103108" y="3403600"/>
              <a:ext cx="214892" cy="300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92" fill="norm" stroke="1" extrusionOk="0">
                  <a:moveTo>
                    <a:pt x="21499" y="0"/>
                  </a:moveTo>
                  <a:cubicBezTo>
                    <a:pt x="21075" y="548"/>
                    <a:pt x="20652" y="1096"/>
                    <a:pt x="20652" y="1629"/>
                  </a:cubicBezTo>
                  <a:cubicBezTo>
                    <a:pt x="20652" y="2162"/>
                    <a:pt x="21075" y="2679"/>
                    <a:pt x="21075" y="3219"/>
                  </a:cubicBezTo>
                  <a:cubicBezTo>
                    <a:pt x="21075" y="3760"/>
                    <a:pt x="20652" y="4323"/>
                    <a:pt x="19805" y="4917"/>
                  </a:cubicBezTo>
                  <a:cubicBezTo>
                    <a:pt x="18958" y="5510"/>
                    <a:pt x="17687" y="6134"/>
                    <a:pt x="16628" y="6728"/>
                  </a:cubicBezTo>
                  <a:cubicBezTo>
                    <a:pt x="15570" y="7322"/>
                    <a:pt x="14723" y="7885"/>
                    <a:pt x="14087" y="8479"/>
                  </a:cubicBezTo>
                  <a:cubicBezTo>
                    <a:pt x="13452" y="9072"/>
                    <a:pt x="13028" y="9696"/>
                    <a:pt x="12711" y="10290"/>
                  </a:cubicBezTo>
                  <a:cubicBezTo>
                    <a:pt x="12393" y="10884"/>
                    <a:pt x="12181" y="11447"/>
                    <a:pt x="11758" y="12018"/>
                  </a:cubicBezTo>
                  <a:cubicBezTo>
                    <a:pt x="11334" y="12589"/>
                    <a:pt x="10699" y="13167"/>
                    <a:pt x="9958" y="13745"/>
                  </a:cubicBezTo>
                  <a:cubicBezTo>
                    <a:pt x="9217" y="14324"/>
                    <a:pt x="8370" y="14902"/>
                    <a:pt x="7628" y="15458"/>
                  </a:cubicBezTo>
                  <a:cubicBezTo>
                    <a:pt x="6887" y="16014"/>
                    <a:pt x="6252" y="16546"/>
                    <a:pt x="5617" y="17087"/>
                  </a:cubicBezTo>
                  <a:cubicBezTo>
                    <a:pt x="4981" y="17627"/>
                    <a:pt x="4346" y="18175"/>
                    <a:pt x="3711" y="18723"/>
                  </a:cubicBezTo>
                  <a:cubicBezTo>
                    <a:pt x="3075" y="19271"/>
                    <a:pt x="2440" y="19819"/>
                    <a:pt x="1805" y="20245"/>
                  </a:cubicBezTo>
                  <a:cubicBezTo>
                    <a:pt x="1170" y="20671"/>
                    <a:pt x="534" y="20976"/>
                    <a:pt x="217" y="21181"/>
                  </a:cubicBezTo>
                  <a:cubicBezTo>
                    <a:pt x="-101" y="21387"/>
                    <a:pt x="-101" y="21493"/>
                    <a:pt x="428" y="21547"/>
                  </a:cubicBezTo>
                  <a:cubicBezTo>
                    <a:pt x="958" y="21600"/>
                    <a:pt x="2017" y="21600"/>
                    <a:pt x="3181" y="21577"/>
                  </a:cubicBezTo>
                  <a:cubicBezTo>
                    <a:pt x="4346" y="21554"/>
                    <a:pt x="5617" y="21509"/>
                    <a:pt x="6887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4838700" y="3562350"/>
              <a:ext cx="22495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1782" y="0"/>
                  </a:moveTo>
                  <a:cubicBezTo>
                    <a:pt x="15709" y="3116"/>
                    <a:pt x="19636" y="6233"/>
                    <a:pt x="20618" y="9349"/>
                  </a:cubicBezTo>
                  <a:cubicBezTo>
                    <a:pt x="21600" y="12466"/>
                    <a:pt x="19636" y="15582"/>
                    <a:pt x="15709" y="17624"/>
                  </a:cubicBezTo>
                  <a:cubicBezTo>
                    <a:pt x="11782" y="19666"/>
                    <a:pt x="5891" y="20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4641849" y="3604354"/>
              <a:ext cx="412751" cy="8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1155"/>
                  </a:moveTo>
                  <a:cubicBezTo>
                    <a:pt x="0" y="18521"/>
                    <a:pt x="0" y="15887"/>
                    <a:pt x="222" y="13516"/>
                  </a:cubicBezTo>
                  <a:cubicBezTo>
                    <a:pt x="443" y="11145"/>
                    <a:pt x="886" y="9038"/>
                    <a:pt x="2714" y="6404"/>
                  </a:cubicBezTo>
                  <a:cubicBezTo>
                    <a:pt x="4542" y="3770"/>
                    <a:pt x="7754" y="609"/>
                    <a:pt x="11132" y="82"/>
                  </a:cubicBezTo>
                  <a:cubicBezTo>
                    <a:pt x="14511" y="-445"/>
                    <a:pt x="18055" y="1662"/>
                    <a:pt x="21600" y="3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4970109" y="3917950"/>
              <a:ext cx="101425" cy="10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309" fill="norm" stroke="1" extrusionOk="0">
                  <a:moveTo>
                    <a:pt x="10984" y="5082"/>
                  </a:moveTo>
                  <a:cubicBezTo>
                    <a:pt x="9662" y="3388"/>
                    <a:pt x="8339" y="1694"/>
                    <a:pt x="6576" y="1694"/>
                  </a:cubicBezTo>
                  <a:cubicBezTo>
                    <a:pt x="4813" y="1694"/>
                    <a:pt x="2609" y="3388"/>
                    <a:pt x="1286" y="5294"/>
                  </a:cubicBezTo>
                  <a:cubicBezTo>
                    <a:pt x="-36" y="7200"/>
                    <a:pt x="-477" y="9318"/>
                    <a:pt x="625" y="12071"/>
                  </a:cubicBezTo>
                  <a:cubicBezTo>
                    <a:pt x="1727" y="14824"/>
                    <a:pt x="4372" y="18212"/>
                    <a:pt x="7017" y="19906"/>
                  </a:cubicBezTo>
                  <a:cubicBezTo>
                    <a:pt x="9662" y="21600"/>
                    <a:pt x="12307" y="21600"/>
                    <a:pt x="15172" y="20753"/>
                  </a:cubicBezTo>
                  <a:cubicBezTo>
                    <a:pt x="18037" y="19906"/>
                    <a:pt x="21123" y="18212"/>
                    <a:pt x="21123" y="15459"/>
                  </a:cubicBezTo>
                  <a:cubicBezTo>
                    <a:pt x="21123" y="12706"/>
                    <a:pt x="18037" y="8894"/>
                    <a:pt x="14290" y="6141"/>
                  </a:cubicBezTo>
                  <a:cubicBezTo>
                    <a:pt x="10543" y="3388"/>
                    <a:pt x="6135" y="1694"/>
                    <a:pt x="17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5047120" y="3544532"/>
              <a:ext cx="456214" cy="40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22" fill="norm" stroke="1" extrusionOk="0">
                  <a:moveTo>
                    <a:pt x="8153" y="1285"/>
                  </a:moveTo>
                  <a:cubicBezTo>
                    <a:pt x="7553" y="2410"/>
                    <a:pt x="6953" y="3535"/>
                    <a:pt x="6453" y="6010"/>
                  </a:cubicBezTo>
                  <a:cubicBezTo>
                    <a:pt x="5953" y="8485"/>
                    <a:pt x="5553" y="12309"/>
                    <a:pt x="5353" y="14841"/>
                  </a:cubicBezTo>
                  <a:cubicBezTo>
                    <a:pt x="5153" y="17372"/>
                    <a:pt x="5153" y="18610"/>
                    <a:pt x="5153" y="19622"/>
                  </a:cubicBezTo>
                  <a:cubicBezTo>
                    <a:pt x="5153" y="20635"/>
                    <a:pt x="5153" y="21422"/>
                    <a:pt x="4803" y="21422"/>
                  </a:cubicBezTo>
                  <a:cubicBezTo>
                    <a:pt x="4453" y="21422"/>
                    <a:pt x="3753" y="20635"/>
                    <a:pt x="3103" y="20072"/>
                  </a:cubicBezTo>
                  <a:cubicBezTo>
                    <a:pt x="2453" y="19510"/>
                    <a:pt x="1853" y="19172"/>
                    <a:pt x="1253" y="18778"/>
                  </a:cubicBezTo>
                  <a:cubicBezTo>
                    <a:pt x="653" y="18384"/>
                    <a:pt x="53" y="17935"/>
                    <a:pt x="3" y="17653"/>
                  </a:cubicBezTo>
                  <a:cubicBezTo>
                    <a:pt x="-47" y="17372"/>
                    <a:pt x="453" y="17260"/>
                    <a:pt x="2103" y="17203"/>
                  </a:cubicBezTo>
                  <a:cubicBezTo>
                    <a:pt x="3753" y="17147"/>
                    <a:pt x="6553" y="17147"/>
                    <a:pt x="8253" y="17091"/>
                  </a:cubicBezTo>
                  <a:cubicBezTo>
                    <a:pt x="9953" y="17034"/>
                    <a:pt x="10553" y="16922"/>
                    <a:pt x="10603" y="16978"/>
                  </a:cubicBezTo>
                  <a:cubicBezTo>
                    <a:pt x="10653" y="17034"/>
                    <a:pt x="10153" y="17260"/>
                    <a:pt x="9653" y="17485"/>
                  </a:cubicBezTo>
                  <a:cubicBezTo>
                    <a:pt x="9153" y="17709"/>
                    <a:pt x="8653" y="17935"/>
                    <a:pt x="8153" y="18160"/>
                  </a:cubicBezTo>
                  <a:cubicBezTo>
                    <a:pt x="7653" y="18384"/>
                    <a:pt x="7153" y="18610"/>
                    <a:pt x="7003" y="19003"/>
                  </a:cubicBezTo>
                  <a:cubicBezTo>
                    <a:pt x="6853" y="19397"/>
                    <a:pt x="7053" y="19960"/>
                    <a:pt x="7453" y="20241"/>
                  </a:cubicBezTo>
                  <a:cubicBezTo>
                    <a:pt x="7853" y="20522"/>
                    <a:pt x="8453" y="20522"/>
                    <a:pt x="9253" y="20578"/>
                  </a:cubicBezTo>
                  <a:cubicBezTo>
                    <a:pt x="10053" y="20635"/>
                    <a:pt x="11053" y="20747"/>
                    <a:pt x="11803" y="20803"/>
                  </a:cubicBezTo>
                  <a:cubicBezTo>
                    <a:pt x="12553" y="20860"/>
                    <a:pt x="13053" y="20860"/>
                    <a:pt x="13803" y="20016"/>
                  </a:cubicBezTo>
                  <a:cubicBezTo>
                    <a:pt x="14553" y="19172"/>
                    <a:pt x="15553" y="17485"/>
                    <a:pt x="16853" y="14728"/>
                  </a:cubicBezTo>
                  <a:cubicBezTo>
                    <a:pt x="18153" y="11972"/>
                    <a:pt x="19753" y="8147"/>
                    <a:pt x="20603" y="5897"/>
                  </a:cubicBezTo>
                  <a:cubicBezTo>
                    <a:pt x="21453" y="3647"/>
                    <a:pt x="21553" y="2972"/>
                    <a:pt x="21553" y="2128"/>
                  </a:cubicBezTo>
                  <a:cubicBezTo>
                    <a:pt x="21553" y="1285"/>
                    <a:pt x="21453" y="272"/>
                    <a:pt x="21253" y="47"/>
                  </a:cubicBezTo>
                  <a:cubicBezTo>
                    <a:pt x="21053" y="-178"/>
                    <a:pt x="20753" y="385"/>
                    <a:pt x="20303" y="2185"/>
                  </a:cubicBezTo>
                  <a:cubicBezTo>
                    <a:pt x="19853" y="3985"/>
                    <a:pt x="19253" y="7022"/>
                    <a:pt x="18853" y="9947"/>
                  </a:cubicBezTo>
                  <a:cubicBezTo>
                    <a:pt x="18453" y="12872"/>
                    <a:pt x="18253" y="15684"/>
                    <a:pt x="18403" y="17541"/>
                  </a:cubicBezTo>
                  <a:cubicBezTo>
                    <a:pt x="18553" y="19397"/>
                    <a:pt x="19053" y="20297"/>
                    <a:pt x="19553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5854700" y="3581400"/>
              <a:ext cx="57150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2954"/>
                    <a:pt x="15200" y="5908"/>
                    <a:pt x="13200" y="9092"/>
                  </a:cubicBezTo>
                  <a:cubicBezTo>
                    <a:pt x="11200" y="12277"/>
                    <a:pt x="10400" y="15692"/>
                    <a:pt x="10000" y="17677"/>
                  </a:cubicBezTo>
                  <a:cubicBezTo>
                    <a:pt x="9600" y="19662"/>
                    <a:pt x="9600" y="20215"/>
                    <a:pt x="8000" y="20631"/>
                  </a:cubicBezTo>
                  <a:cubicBezTo>
                    <a:pt x="6400" y="21046"/>
                    <a:pt x="3200" y="213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5780616" y="3939987"/>
              <a:ext cx="150284" cy="13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2434" y="5429"/>
                  </a:moveTo>
                  <a:cubicBezTo>
                    <a:pt x="1217" y="3138"/>
                    <a:pt x="0" y="847"/>
                    <a:pt x="0" y="193"/>
                  </a:cubicBezTo>
                  <a:cubicBezTo>
                    <a:pt x="0" y="-462"/>
                    <a:pt x="1217" y="520"/>
                    <a:pt x="3803" y="3629"/>
                  </a:cubicBezTo>
                  <a:cubicBezTo>
                    <a:pt x="6389" y="6738"/>
                    <a:pt x="10344" y="11974"/>
                    <a:pt x="13538" y="15247"/>
                  </a:cubicBezTo>
                  <a:cubicBezTo>
                    <a:pt x="16732" y="18520"/>
                    <a:pt x="19166" y="19829"/>
                    <a:pt x="2160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5861050" y="4006849"/>
              <a:ext cx="1968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48" y="686"/>
                    <a:pt x="15097" y="1371"/>
                    <a:pt x="11497" y="4971"/>
                  </a:cubicBezTo>
                  <a:cubicBezTo>
                    <a:pt x="7897" y="8571"/>
                    <a:pt x="3948" y="15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1631949" y="5763683"/>
              <a:ext cx="53729" cy="37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9969" y="1234"/>
                  </a:moveTo>
                  <a:cubicBezTo>
                    <a:pt x="13292" y="617"/>
                    <a:pt x="16615" y="0"/>
                    <a:pt x="18692" y="0"/>
                  </a:cubicBezTo>
                  <a:cubicBezTo>
                    <a:pt x="20769" y="0"/>
                    <a:pt x="21600" y="617"/>
                    <a:pt x="20769" y="2160"/>
                  </a:cubicBezTo>
                  <a:cubicBezTo>
                    <a:pt x="19938" y="3703"/>
                    <a:pt x="17446" y="6171"/>
                    <a:pt x="13708" y="8887"/>
                  </a:cubicBezTo>
                  <a:cubicBezTo>
                    <a:pt x="9969" y="11602"/>
                    <a:pt x="4985" y="14565"/>
                    <a:pt x="2492" y="16725"/>
                  </a:cubicBezTo>
                  <a:cubicBezTo>
                    <a:pt x="0" y="18885"/>
                    <a:pt x="0" y="20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1798637" y="5816600"/>
              <a:ext cx="182563" cy="22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48" fill="norm" stroke="1" extrusionOk="0">
                  <a:moveTo>
                    <a:pt x="11731" y="0"/>
                  </a:moveTo>
                  <a:cubicBezTo>
                    <a:pt x="9248" y="3464"/>
                    <a:pt x="6766" y="6928"/>
                    <a:pt x="4780" y="9781"/>
                  </a:cubicBezTo>
                  <a:cubicBezTo>
                    <a:pt x="2793" y="12634"/>
                    <a:pt x="1304" y="14875"/>
                    <a:pt x="559" y="16608"/>
                  </a:cubicBezTo>
                  <a:cubicBezTo>
                    <a:pt x="-186" y="18340"/>
                    <a:pt x="-186" y="19562"/>
                    <a:pt x="559" y="20377"/>
                  </a:cubicBezTo>
                  <a:cubicBezTo>
                    <a:pt x="1304" y="21192"/>
                    <a:pt x="2793" y="21600"/>
                    <a:pt x="5773" y="21396"/>
                  </a:cubicBezTo>
                  <a:cubicBezTo>
                    <a:pt x="8752" y="21192"/>
                    <a:pt x="13221" y="20377"/>
                    <a:pt x="16076" y="19562"/>
                  </a:cubicBezTo>
                  <a:cubicBezTo>
                    <a:pt x="18931" y="18747"/>
                    <a:pt x="20173" y="17932"/>
                    <a:pt x="21414" y="17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1882534" y="5962650"/>
              <a:ext cx="66916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419" fill="norm" stroke="1" extrusionOk="0">
                  <a:moveTo>
                    <a:pt x="9189" y="0"/>
                  </a:moveTo>
                  <a:cubicBezTo>
                    <a:pt x="7164" y="2352"/>
                    <a:pt x="5139" y="4705"/>
                    <a:pt x="3452" y="7806"/>
                  </a:cubicBezTo>
                  <a:cubicBezTo>
                    <a:pt x="1764" y="10907"/>
                    <a:pt x="414" y="14756"/>
                    <a:pt x="77" y="17216"/>
                  </a:cubicBezTo>
                  <a:cubicBezTo>
                    <a:pt x="-261" y="19675"/>
                    <a:pt x="414" y="20745"/>
                    <a:pt x="4126" y="21172"/>
                  </a:cubicBezTo>
                  <a:cubicBezTo>
                    <a:pt x="7839" y="21600"/>
                    <a:pt x="14589" y="21386"/>
                    <a:pt x="21339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2075947" y="5829300"/>
              <a:ext cx="203482" cy="3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477" fill="norm" stroke="1" extrusionOk="0">
                  <a:moveTo>
                    <a:pt x="14955" y="4500"/>
                  </a:moveTo>
                  <a:cubicBezTo>
                    <a:pt x="14307" y="3900"/>
                    <a:pt x="13659" y="3300"/>
                    <a:pt x="12795" y="3000"/>
                  </a:cubicBezTo>
                  <a:cubicBezTo>
                    <a:pt x="11931" y="2700"/>
                    <a:pt x="10851" y="2700"/>
                    <a:pt x="8799" y="4125"/>
                  </a:cubicBezTo>
                  <a:cubicBezTo>
                    <a:pt x="6747" y="5550"/>
                    <a:pt x="3723" y="8400"/>
                    <a:pt x="1995" y="11250"/>
                  </a:cubicBezTo>
                  <a:cubicBezTo>
                    <a:pt x="267" y="14100"/>
                    <a:pt x="-165" y="16950"/>
                    <a:pt x="51" y="18750"/>
                  </a:cubicBezTo>
                  <a:cubicBezTo>
                    <a:pt x="267" y="20550"/>
                    <a:pt x="1131" y="21300"/>
                    <a:pt x="3075" y="21450"/>
                  </a:cubicBezTo>
                  <a:cubicBezTo>
                    <a:pt x="5019" y="21600"/>
                    <a:pt x="8043" y="21150"/>
                    <a:pt x="11391" y="19350"/>
                  </a:cubicBezTo>
                  <a:cubicBezTo>
                    <a:pt x="14739" y="17550"/>
                    <a:pt x="18411" y="14400"/>
                    <a:pt x="19923" y="11700"/>
                  </a:cubicBezTo>
                  <a:cubicBezTo>
                    <a:pt x="21435" y="9000"/>
                    <a:pt x="20787" y="6750"/>
                    <a:pt x="18951" y="4950"/>
                  </a:cubicBezTo>
                  <a:cubicBezTo>
                    <a:pt x="17115" y="3150"/>
                    <a:pt x="14091" y="1800"/>
                    <a:pt x="11931" y="1050"/>
                  </a:cubicBezTo>
                  <a:cubicBezTo>
                    <a:pt x="9771" y="300"/>
                    <a:pt x="8475" y="150"/>
                    <a:pt x="71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3281727" y="5892800"/>
              <a:ext cx="13923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181"/>
                    <a:pt x="-1303" y="8361"/>
                    <a:pt x="240" y="11961"/>
                  </a:cubicBezTo>
                  <a:cubicBezTo>
                    <a:pt x="1783" y="15561"/>
                    <a:pt x="11040" y="18581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3401155" y="5867400"/>
              <a:ext cx="27845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680"/>
                    <a:pt x="4867" y="7360"/>
                    <a:pt x="1782" y="10960"/>
                  </a:cubicBezTo>
                  <a:cubicBezTo>
                    <a:pt x="-1304" y="14560"/>
                    <a:pt x="239" y="1808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3539683" y="5905500"/>
              <a:ext cx="199004" cy="20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150" fill="norm" stroke="1" extrusionOk="0">
                  <a:moveTo>
                    <a:pt x="13601" y="1283"/>
                  </a:moveTo>
                  <a:cubicBezTo>
                    <a:pt x="11177" y="1497"/>
                    <a:pt x="8752" y="1711"/>
                    <a:pt x="6328" y="3743"/>
                  </a:cubicBezTo>
                  <a:cubicBezTo>
                    <a:pt x="3903" y="5774"/>
                    <a:pt x="1479" y="9624"/>
                    <a:pt x="487" y="12939"/>
                  </a:cubicBezTo>
                  <a:cubicBezTo>
                    <a:pt x="-505" y="16253"/>
                    <a:pt x="-64" y="19034"/>
                    <a:pt x="2581" y="20317"/>
                  </a:cubicBezTo>
                  <a:cubicBezTo>
                    <a:pt x="5226" y="21600"/>
                    <a:pt x="10075" y="21386"/>
                    <a:pt x="13822" y="19782"/>
                  </a:cubicBezTo>
                  <a:cubicBezTo>
                    <a:pt x="17568" y="18178"/>
                    <a:pt x="20213" y="15184"/>
                    <a:pt x="20654" y="11655"/>
                  </a:cubicBezTo>
                  <a:cubicBezTo>
                    <a:pt x="21095" y="8127"/>
                    <a:pt x="19332" y="4063"/>
                    <a:pt x="17128" y="2032"/>
                  </a:cubicBezTo>
                  <a:cubicBezTo>
                    <a:pt x="14924" y="0"/>
                    <a:pt x="12279" y="0"/>
                    <a:pt x="96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4912637" y="4470400"/>
              <a:ext cx="34014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5170" y="0"/>
                  </a:moveTo>
                  <a:cubicBezTo>
                    <a:pt x="3899" y="4443"/>
                    <a:pt x="2629" y="8885"/>
                    <a:pt x="1358" y="11872"/>
                  </a:cubicBezTo>
                  <a:cubicBezTo>
                    <a:pt x="88" y="14860"/>
                    <a:pt x="-1183" y="16391"/>
                    <a:pt x="1993" y="17770"/>
                  </a:cubicBezTo>
                  <a:cubicBezTo>
                    <a:pt x="5170" y="19149"/>
                    <a:pt x="12793" y="20374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5087090" y="4550985"/>
              <a:ext cx="165177" cy="197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0761" fill="norm" stroke="1" extrusionOk="0">
                  <a:moveTo>
                    <a:pt x="14922" y="875"/>
                  </a:moveTo>
                  <a:cubicBezTo>
                    <a:pt x="13869" y="207"/>
                    <a:pt x="12815" y="-461"/>
                    <a:pt x="10181" y="430"/>
                  </a:cubicBezTo>
                  <a:cubicBezTo>
                    <a:pt x="7547" y="1320"/>
                    <a:pt x="3332" y="3770"/>
                    <a:pt x="1357" y="6887"/>
                  </a:cubicBezTo>
                  <a:cubicBezTo>
                    <a:pt x="-619" y="10005"/>
                    <a:pt x="-356" y="13791"/>
                    <a:pt x="1620" y="16574"/>
                  </a:cubicBezTo>
                  <a:cubicBezTo>
                    <a:pt x="3596" y="19358"/>
                    <a:pt x="7283" y="21139"/>
                    <a:pt x="10840" y="20694"/>
                  </a:cubicBezTo>
                  <a:cubicBezTo>
                    <a:pt x="14396" y="20248"/>
                    <a:pt x="17820" y="17576"/>
                    <a:pt x="19401" y="14793"/>
                  </a:cubicBezTo>
                  <a:cubicBezTo>
                    <a:pt x="20981" y="12009"/>
                    <a:pt x="20718" y="9114"/>
                    <a:pt x="19927" y="7221"/>
                  </a:cubicBezTo>
                  <a:cubicBezTo>
                    <a:pt x="19137" y="5329"/>
                    <a:pt x="17820" y="4438"/>
                    <a:pt x="16503" y="3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5352415" y="4622800"/>
              <a:ext cx="236052" cy="14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125" fill="norm" stroke="1" extrusionOk="0">
                  <a:moveTo>
                    <a:pt x="13016" y="0"/>
                  </a:moveTo>
                  <a:cubicBezTo>
                    <a:pt x="8884" y="913"/>
                    <a:pt x="4752" y="1825"/>
                    <a:pt x="2404" y="3651"/>
                  </a:cubicBezTo>
                  <a:cubicBezTo>
                    <a:pt x="56" y="5476"/>
                    <a:pt x="-507" y="8214"/>
                    <a:pt x="432" y="11408"/>
                  </a:cubicBezTo>
                  <a:cubicBezTo>
                    <a:pt x="1371" y="14603"/>
                    <a:pt x="3813" y="18254"/>
                    <a:pt x="7382" y="19927"/>
                  </a:cubicBezTo>
                  <a:cubicBezTo>
                    <a:pt x="10950" y="21600"/>
                    <a:pt x="15646" y="21296"/>
                    <a:pt x="18182" y="20383"/>
                  </a:cubicBezTo>
                  <a:cubicBezTo>
                    <a:pt x="20717" y="19470"/>
                    <a:pt x="21093" y="17949"/>
                    <a:pt x="20905" y="15972"/>
                  </a:cubicBezTo>
                  <a:cubicBezTo>
                    <a:pt x="20717" y="13994"/>
                    <a:pt x="19966" y="11561"/>
                    <a:pt x="17336" y="10800"/>
                  </a:cubicBezTo>
                  <a:cubicBezTo>
                    <a:pt x="14707" y="10039"/>
                    <a:pt x="10199" y="10952"/>
                    <a:pt x="5691" y="11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5041900" y="5264150"/>
              <a:ext cx="127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874"/>
                    <a:pt x="7200" y="11747"/>
                    <a:pt x="10800" y="15347"/>
                  </a:cubicBezTo>
                  <a:cubicBezTo>
                    <a:pt x="14400" y="18947"/>
                    <a:pt x="1800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5238750" y="5240274"/>
              <a:ext cx="120650" cy="3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1657"/>
                  </a:moveTo>
                  <a:cubicBezTo>
                    <a:pt x="17811" y="1070"/>
                    <a:pt x="14021" y="482"/>
                    <a:pt x="11179" y="188"/>
                  </a:cubicBezTo>
                  <a:cubicBezTo>
                    <a:pt x="8337" y="-106"/>
                    <a:pt x="6442" y="-106"/>
                    <a:pt x="4926" y="555"/>
                  </a:cubicBezTo>
                  <a:cubicBezTo>
                    <a:pt x="3411" y="1216"/>
                    <a:pt x="2274" y="2539"/>
                    <a:pt x="3032" y="4596"/>
                  </a:cubicBezTo>
                  <a:cubicBezTo>
                    <a:pt x="3789" y="6653"/>
                    <a:pt x="6442" y="9445"/>
                    <a:pt x="9095" y="12016"/>
                  </a:cubicBezTo>
                  <a:cubicBezTo>
                    <a:pt x="11747" y="14588"/>
                    <a:pt x="14400" y="16939"/>
                    <a:pt x="14021" y="18482"/>
                  </a:cubicBezTo>
                  <a:cubicBezTo>
                    <a:pt x="13642" y="20025"/>
                    <a:pt x="10232" y="20759"/>
                    <a:pt x="7389" y="21127"/>
                  </a:cubicBezTo>
                  <a:cubicBezTo>
                    <a:pt x="4547" y="21494"/>
                    <a:pt x="2274" y="21494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5302250" y="5272384"/>
              <a:ext cx="304800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50" y="10932"/>
                    <a:pt x="9300" y="1332"/>
                    <a:pt x="12900" y="132"/>
                  </a:cubicBezTo>
                  <a:cubicBezTo>
                    <a:pt x="16500" y="-1068"/>
                    <a:pt x="1905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5566315" y="5346699"/>
              <a:ext cx="271452" cy="20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055" fill="norm" stroke="1" extrusionOk="0">
                  <a:moveTo>
                    <a:pt x="4163" y="3273"/>
                  </a:moveTo>
                  <a:cubicBezTo>
                    <a:pt x="3173" y="3491"/>
                    <a:pt x="2184" y="3709"/>
                    <a:pt x="1277" y="5564"/>
                  </a:cubicBezTo>
                  <a:cubicBezTo>
                    <a:pt x="370" y="7418"/>
                    <a:pt x="-454" y="10909"/>
                    <a:pt x="288" y="14073"/>
                  </a:cubicBezTo>
                  <a:cubicBezTo>
                    <a:pt x="1030" y="17236"/>
                    <a:pt x="3338" y="20073"/>
                    <a:pt x="6636" y="20836"/>
                  </a:cubicBezTo>
                  <a:cubicBezTo>
                    <a:pt x="9934" y="21600"/>
                    <a:pt x="14221" y="20291"/>
                    <a:pt x="17024" y="18000"/>
                  </a:cubicBezTo>
                  <a:cubicBezTo>
                    <a:pt x="19827" y="15709"/>
                    <a:pt x="21146" y="12436"/>
                    <a:pt x="21146" y="9382"/>
                  </a:cubicBezTo>
                  <a:cubicBezTo>
                    <a:pt x="21146" y="6327"/>
                    <a:pt x="19827" y="3491"/>
                    <a:pt x="16941" y="1964"/>
                  </a:cubicBezTo>
                  <a:cubicBezTo>
                    <a:pt x="14056" y="436"/>
                    <a:pt x="9604" y="218"/>
                    <a:pt x="51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6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38300" y="5118099"/>
              <a:ext cx="303150" cy="317501"/>
            </a:xfrm>
            <a:prstGeom prst="rect">
              <a:avLst/>
            </a:prstGeom>
            <a:effectLst/>
          </p:spPr>
        </p:pic>
        <p:pic>
          <p:nvPicPr>
            <p:cNvPr id="3697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65299" y="5283200"/>
              <a:ext cx="247651" cy="76200"/>
            </a:xfrm>
            <a:prstGeom prst="rect">
              <a:avLst/>
            </a:prstGeom>
            <a:effectLst/>
          </p:spPr>
        </p:pic>
        <p:pic>
          <p:nvPicPr>
            <p:cNvPr id="36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43818" y="5186289"/>
              <a:ext cx="215010" cy="236101"/>
            </a:xfrm>
            <a:prstGeom prst="rect">
              <a:avLst/>
            </a:prstGeom>
            <a:effectLst/>
          </p:spPr>
        </p:pic>
        <p:pic>
          <p:nvPicPr>
            <p:cNvPr id="37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6900" y="6502400"/>
              <a:ext cx="69850" cy="793750"/>
            </a:xfrm>
            <a:prstGeom prst="rect">
              <a:avLst/>
            </a:prstGeom>
            <a:effectLst/>
          </p:spPr>
        </p:pic>
        <p:pic>
          <p:nvPicPr>
            <p:cNvPr id="37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76778" y="6437683"/>
              <a:ext cx="306022" cy="318717"/>
            </a:xfrm>
            <a:prstGeom prst="rect">
              <a:avLst/>
            </a:prstGeom>
            <a:effectLst/>
          </p:spPr>
        </p:pic>
        <p:pic>
          <p:nvPicPr>
            <p:cNvPr id="37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89099" y="6197600"/>
              <a:ext cx="609601" cy="56356"/>
            </a:xfrm>
            <a:prstGeom prst="rect">
              <a:avLst/>
            </a:prstGeom>
            <a:effectLst/>
          </p:spPr>
        </p:pic>
        <p:pic>
          <p:nvPicPr>
            <p:cNvPr id="37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07633" y="6254750"/>
              <a:ext cx="446618" cy="54264"/>
            </a:xfrm>
            <a:prstGeom prst="rect">
              <a:avLst/>
            </a:prstGeom>
            <a:effectLst/>
          </p:spPr>
        </p:pic>
        <p:pic>
          <p:nvPicPr>
            <p:cNvPr id="37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63700" y="4334717"/>
              <a:ext cx="322200" cy="535733"/>
            </a:xfrm>
            <a:prstGeom prst="rect">
              <a:avLst/>
            </a:prstGeom>
            <a:effectLst/>
          </p:spPr>
        </p:pic>
        <p:pic>
          <p:nvPicPr>
            <p:cNvPr id="37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78000" y="4584700"/>
              <a:ext cx="298450" cy="95250"/>
            </a:xfrm>
            <a:prstGeom prst="rect">
              <a:avLst/>
            </a:prstGeom>
            <a:effectLst/>
          </p:spPr>
        </p:pic>
        <p:pic>
          <p:nvPicPr>
            <p:cNvPr id="371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06423" y="4401499"/>
              <a:ext cx="321777" cy="333485"/>
            </a:xfrm>
            <a:prstGeom prst="rect">
              <a:avLst/>
            </a:prstGeom>
            <a:effectLst/>
          </p:spPr>
        </p:pic>
        <p:pic>
          <p:nvPicPr>
            <p:cNvPr id="37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67349" y="4601305"/>
              <a:ext cx="103972" cy="154846"/>
            </a:xfrm>
            <a:prstGeom prst="rect">
              <a:avLst/>
            </a:prstGeom>
            <a:effectLst/>
          </p:spPr>
        </p:pic>
        <p:pic>
          <p:nvPicPr>
            <p:cNvPr id="37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54700" y="4694766"/>
              <a:ext cx="736600" cy="42335"/>
            </a:xfrm>
            <a:prstGeom prst="rect">
              <a:avLst/>
            </a:prstGeom>
            <a:effectLst/>
          </p:spPr>
        </p:pic>
        <p:pic>
          <p:nvPicPr>
            <p:cNvPr id="371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03380" y="4569412"/>
              <a:ext cx="287530" cy="288338"/>
            </a:xfrm>
            <a:prstGeom prst="rect">
              <a:avLst/>
            </a:prstGeom>
            <a:effectLst/>
          </p:spPr>
        </p:pic>
        <p:pic>
          <p:nvPicPr>
            <p:cNvPr id="372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90900" y="4474950"/>
              <a:ext cx="229880" cy="280192"/>
            </a:xfrm>
            <a:prstGeom prst="rect">
              <a:avLst/>
            </a:prstGeom>
            <a:effectLst/>
          </p:spPr>
        </p:pic>
        <p:pic>
          <p:nvPicPr>
            <p:cNvPr id="372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71748" y="4507997"/>
              <a:ext cx="331929" cy="216906"/>
            </a:xfrm>
            <a:prstGeom prst="rect">
              <a:avLst/>
            </a:prstGeom>
            <a:effectLst/>
          </p:spPr>
        </p:pic>
        <p:pic>
          <p:nvPicPr>
            <p:cNvPr id="372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84900" y="5425810"/>
              <a:ext cx="736600" cy="73290"/>
            </a:xfrm>
            <a:prstGeom prst="rect">
              <a:avLst/>
            </a:prstGeom>
            <a:effectLst/>
          </p:spPr>
        </p:pic>
        <p:pic>
          <p:nvPicPr>
            <p:cNvPr id="372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77919" y="5383577"/>
              <a:ext cx="311782" cy="261574"/>
            </a:xfrm>
            <a:prstGeom prst="rect">
              <a:avLst/>
            </a:prstGeom>
            <a:effectLst/>
          </p:spPr>
        </p:pic>
        <p:pic>
          <p:nvPicPr>
            <p:cNvPr id="372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374119" y="5148415"/>
              <a:ext cx="196312" cy="378497"/>
            </a:xfrm>
            <a:prstGeom prst="rect">
              <a:avLst/>
            </a:prstGeom>
            <a:effectLst/>
          </p:spPr>
        </p:pic>
        <p:pic>
          <p:nvPicPr>
            <p:cNvPr id="373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567905" y="5223751"/>
              <a:ext cx="274975" cy="234558"/>
            </a:xfrm>
            <a:prstGeom prst="rect">
              <a:avLst/>
            </a:prstGeom>
            <a:effectLst/>
          </p:spPr>
        </p:pic>
        <p:pic>
          <p:nvPicPr>
            <p:cNvPr id="373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89049" y="6457950"/>
              <a:ext cx="92352" cy="514388"/>
            </a:xfrm>
            <a:prstGeom prst="rect">
              <a:avLst/>
            </a:prstGeom>
            <a:effectLst/>
          </p:spPr>
        </p:pic>
        <p:pic>
          <p:nvPicPr>
            <p:cNvPr id="373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416755" y="6459843"/>
              <a:ext cx="291646" cy="199421"/>
            </a:xfrm>
            <a:prstGeom prst="rect">
              <a:avLst/>
            </a:prstGeom>
            <a:effectLst/>
          </p:spPr>
        </p:pic>
        <p:sp>
          <p:nvSpPr>
            <p:cNvPr id="3737" name="Line"/>
            <p:cNvSpPr/>
            <p:nvPr/>
          </p:nvSpPr>
          <p:spPr>
            <a:xfrm>
              <a:off x="7804150" y="4331063"/>
              <a:ext cx="3962400" cy="6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5597"/>
                  </a:moveTo>
                  <a:cubicBezTo>
                    <a:pt x="277" y="14943"/>
                    <a:pt x="554" y="14288"/>
                    <a:pt x="946" y="13961"/>
                  </a:cubicBezTo>
                  <a:cubicBezTo>
                    <a:pt x="1338" y="13633"/>
                    <a:pt x="1846" y="13633"/>
                    <a:pt x="2313" y="13633"/>
                  </a:cubicBezTo>
                  <a:cubicBezTo>
                    <a:pt x="2781" y="13633"/>
                    <a:pt x="3208" y="13633"/>
                    <a:pt x="3623" y="13633"/>
                  </a:cubicBezTo>
                  <a:cubicBezTo>
                    <a:pt x="4038" y="13633"/>
                    <a:pt x="4442" y="13633"/>
                    <a:pt x="4869" y="13633"/>
                  </a:cubicBezTo>
                  <a:cubicBezTo>
                    <a:pt x="5296" y="13633"/>
                    <a:pt x="5746" y="13633"/>
                    <a:pt x="6231" y="13633"/>
                  </a:cubicBezTo>
                  <a:cubicBezTo>
                    <a:pt x="6715" y="13633"/>
                    <a:pt x="7235" y="13633"/>
                    <a:pt x="7673" y="13633"/>
                  </a:cubicBezTo>
                  <a:cubicBezTo>
                    <a:pt x="8112" y="13633"/>
                    <a:pt x="8469" y="13633"/>
                    <a:pt x="8850" y="13306"/>
                  </a:cubicBezTo>
                  <a:cubicBezTo>
                    <a:pt x="9231" y="12979"/>
                    <a:pt x="9635" y="12324"/>
                    <a:pt x="10038" y="11670"/>
                  </a:cubicBezTo>
                  <a:cubicBezTo>
                    <a:pt x="10442" y="11015"/>
                    <a:pt x="10846" y="10361"/>
                    <a:pt x="11244" y="9706"/>
                  </a:cubicBezTo>
                  <a:cubicBezTo>
                    <a:pt x="11642" y="9052"/>
                    <a:pt x="12035" y="8397"/>
                    <a:pt x="12433" y="7743"/>
                  </a:cubicBezTo>
                  <a:cubicBezTo>
                    <a:pt x="12831" y="7088"/>
                    <a:pt x="13235" y="6433"/>
                    <a:pt x="13656" y="5452"/>
                  </a:cubicBezTo>
                  <a:cubicBezTo>
                    <a:pt x="14077" y="4470"/>
                    <a:pt x="14515" y="3161"/>
                    <a:pt x="14925" y="2506"/>
                  </a:cubicBezTo>
                  <a:cubicBezTo>
                    <a:pt x="15335" y="1852"/>
                    <a:pt x="15715" y="1852"/>
                    <a:pt x="16108" y="1524"/>
                  </a:cubicBezTo>
                  <a:cubicBezTo>
                    <a:pt x="16500" y="1197"/>
                    <a:pt x="16904" y="543"/>
                    <a:pt x="17348" y="215"/>
                  </a:cubicBezTo>
                  <a:cubicBezTo>
                    <a:pt x="17792" y="-112"/>
                    <a:pt x="18277" y="-112"/>
                    <a:pt x="18767" y="543"/>
                  </a:cubicBezTo>
                  <a:cubicBezTo>
                    <a:pt x="19258" y="1197"/>
                    <a:pt x="19754" y="2506"/>
                    <a:pt x="20198" y="5124"/>
                  </a:cubicBezTo>
                  <a:cubicBezTo>
                    <a:pt x="20642" y="7743"/>
                    <a:pt x="21035" y="11670"/>
                    <a:pt x="21260" y="14615"/>
                  </a:cubicBezTo>
                  <a:cubicBezTo>
                    <a:pt x="21485" y="17561"/>
                    <a:pt x="21542" y="19524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7683500" y="4772755"/>
              <a:ext cx="4083050" cy="19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34" y="20463"/>
                    <a:pt x="67" y="19524"/>
                    <a:pt x="218" y="19172"/>
                  </a:cubicBezTo>
                  <a:cubicBezTo>
                    <a:pt x="370" y="18819"/>
                    <a:pt x="638" y="19054"/>
                    <a:pt x="963" y="19054"/>
                  </a:cubicBezTo>
                  <a:cubicBezTo>
                    <a:pt x="1288" y="19054"/>
                    <a:pt x="1668" y="18819"/>
                    <a:pt x="2077" y="18232"/>
                  </a:cubicBezTo>
                  <a:cubicBezTo>
                    <a:pt x="2486" y="17645"/>
                    <a:pt x="2923" y="16706"/>
                    <a:pt x="3348" y="15885"/>
                  </a:cubicBezTo>
                  <a:cubicBezTo>
                    <a:pt x="3774" y="15063"/>
                    <a:pt x="4188" y="14359"/>
                    <a:pt x="4641" y="13537"/>
                  </a:cubicBezTo>
                  <a:cubicBezTo>
                    <a:pt x="5095" y="12715"/>
                    <a:pt x="5588" y="11776"/>
                    <a:pt x="6013" y="11072"/>
                  </a:cubicBezTo>
                  <a:cubicBezTo>
                    <a:pt x="6439" y="10367"/>
                    <a:pt x="6797" y="9898"/>
                    <a:pt x="7150" y="9428"/>
                  </a:cubicBezTo>
                  <a:cubicBezTo>
                    <a:pt x="7502" y="8959"/>
                    <a:pt x="7849" y="8489"/>
                    <a:pt x="8213" y="8019"/>
                  </a:cubicBezTo>
                  <a:cubicBezTo>
                    <a:pt x="8577" y="7550"/>
                    <a:pt x="8958" y="7080"/>
                    <a:pt x="9361" y="6728"/>
                  </a:cubicBezTo>
                  <a:cubicBezTo>
                    <a:pt x="9764" y="6376"/>
                    <a:pt x="10190" y="6141"/>
                    <a:pt x="10604" y="5789"/>
                  </a:cubicBezTo>
                  <a:cubicBezTo>
                    <a:pt x="11018" y="5437"/>
                    <a:pt x="11421" y="4967"/>
                    <a:pt x="11825" y="4615"/>
                  </a:cubicBezTo>
                  <a:cubicBezTo>
                    <a:pt x="12228" y="4263"/>
                    <a:pt x="12631" y="4028"/>
                    <a:pt x="13045" y="3793"/>
                  </a:cubicBezTo>
                  <a:cubicBezTo>
                    <a:pt x="13459" y="3559"/>
                    <a:pt x="13885" y="3324"/>
                    <a:pt x="14294" y="3089"/>
                  </a:cubicBezTo>
                  <a:cubicBezTo>
                    <a:pt x="14702" y="2854"/>
                    <a:pt x="15094" y="2619"/>
                    <a:pt x="15481" y="2385"/>
                  </a:cubicBezTo>
                  <a:cubicBezTo>
                    <a:pt x="15867" y="2150"/>
                    <a:pt x="16248" y="1915"/>
                    <a:pt x="16634" y="1680"/>
                  </a:cubicBezTo>
                  <a:cubicBezTo>
                    <a:pt x="17020" y="1445"/>
                    <a:pt x="17412" y="1211"/>
                    <a:pt x="17843" y="976"/>
                  </a:cubicBezTo>
                  <a:cubicBezTo>
                    <a:pt x="18274" y="741"/>
                    <a:pt x="18745" y="506"/>
                    <a:pt x="19209" y="272"/>
                  </a:cubicBezTo>
                  <a:cubicBezTo>
                    <a:pt x="19674" y="37"/>
                    <a:pt x="20133" y="-198"/>
                    <a:pt x="20531" y="272"/>
                  </a:cubicBezTo>
                  <a:cubicBezTo>
                    <a:pt x="20928" y="741"/>
                    <a:pt x="21264" y="1915"/>
                    <a:pt x="21600" y="3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7505700" y="5334000"/>
              <a:ext cx="43688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60"/>
                  </a:moveTo>
                  <a:cubicBezTo>
                    <a:pt x="147" y="11040"/>
                    <a:pt x="293" y="9120"/>
                    <a:pt x="560" y="8880"/>
                  </a:cubicBezTo>
                  <a:cubicBezTo>
                    <a:pt x="827" y="8640"/>
                    <a:pt x="1214" y="10080"/>
                    <a:pt x="1601" y="10560"/>
                  </a:cubicBezTo>
                  <a:cubicBezTo>
                    <a:pt x="1988" y="11040"/>
                    <a:pt x="2376" y="10560"/>
                    <a:pt x="2773" y="9840"/>
                  </a:cubicBezTo>
                  <a:cubicBezTo>
                    <a:pt x="3171" y="9120"/>
                    <a:pt x="3579" y="8160"/>
                    <a:pt x="3977" y="7200"/>
                  </a:cubicBezTo>
                  <a:cubicBezTo>
                    <a:pt x="4374" y="6240"/>
                    <a:pt x="4762" y="5280"/>
                    <a:pt x="5180" y="4320"/>
                  </a:cubicBezTo>
                  <a:cubicBezTo>
                    <a:pt x="5599" y="3360"/>
                    <a:pt x="6049" y="2400"/>
                    <a:pt x="6436" y="1920"/>
                  </a:cubicBezTo>
                  <a:cubicBezTo>
                    <a:pt x="6823" y="1440"/>
                    <a:pt x="7148" y="1440"/>
                    <a:pt x="7488" y="1200"/>
                  </a:cubicBezTo>
                  <a:cubicBezTo>
                    <a:pt x="7828" y="960"/>
                    <a:pt x="8184" y="480"/>
                    <a:pt x="8545" y="240"/>
                  </a:cubicBezTo>
                  <a:cubicBezTo>
                    <a:pt x="8906" y="0"/>
                    <a:pt x="9272" y="0"/>
                    <a:pt x="9659" y="0"/>
                  </a:cubicBezTo>
                  <a:cubicBezTo>
                    <a:pt x="10047" y="0"/>
                    <a:pt x="10455" y="0"/>
                    <a:pt x="10847" y="0"/>
                  </a:cubicBezTo>
                  <a:cubicBezTo>
                    <a:pt x="11240" y="0"/>
                    <a:pt x="11616" y="0"/>
                    <a:pt x="12003" y="240"/>
                  </a:cubicBezTo>
                  <a:cubicBezTo>
                    <a:pt x="12391" y="480"/>
                    <a:pt x="12788" y="960"/>
                    <a:pt x="13170" y="1440"/>
                  </a:cubicBezTo>
                  <a:cubicBezTo>
                    <a:pt x="13552" y="1920"/>
                    <a:pt x="13919" y="2400"/>
                    <a:pt x="14301" y="2880"/>
                  </a:cubicBezTo>
                  <a:cubicBezTo>
                    <a:pt x="14683" y="3360"/>
                    <a:pt x="15080" y="3840"/>
                    <a:pt x="15452" y="4320"/>
                  </a:cubicBezTo>
                  <a:cubicBezTo>
                    <a:pt x="15823" y="4800"/>
                    <a:pt x="16169" y="5280"/>
                    <a:pt x="16514" y="5760"/>
                  </a:cubicBezTo>
                  <a:cubicBezTo>
                    <a:pt x="16859" y="6240"/>
                    <a:pt x="17205" y="6720"/>
                    <a:pt x="17602" y="7440"/>
                  </a:cubicBezTo>
                  <a:cubicBezTo>
                    <a:pt x="18000" y="8160"/>
                    <a:pt x="18450" y="9120"/>
                    <a:pt x="18900" y="9840"/>
                  </a:cubicBezTo>
                  <a:cubicBezTo>
                    <a:pt x="19350" y="10560"/>
                    <a:pt x="19800" y="11040"/>
                    <a:pt x="20219" y="12240"/>
                  </a:cubicBezTo>
                  <a:cubicBezTo>
                    <a:pt x="20637" y="13440"/>
                    <a:pt x="21024" y="15360"/>
                    <a:pt x="21249" y="17040"/>
                  </a:cubicBezTo>
                  <a:cubicBezTo>
                    <a:pt x="21474" y="18720"/>
                    <a:pt x="21537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7495686" y="5835650"/>
              <a:ext cx="4524865" cy="6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322" fill="norm" stroke="1" extrusionOk="0">
                  <a:moveTo>
                    <a:pt x="411" y="0"/>
                  </a:moveTo>
                  <a:cubicBezTo>
                    <a:pt x="310" y="745"/>
                    <a:pt x="209" y="1490"/>
                    <a:pt x="128" y="4469"/>
                  </a:cubicBezTo>
                  <a:cubicBezTo>
                    <a:pt x="48" y="7448"/>
                    <a:pt x="-13" y="12662"/>
                    <a:pt x="2" y="16014"/>
                  </a:cubicBezTo>
                  <a:cubicBezTo>
                    <a:pt x="17" y="19366"/>
                    <a:pt x="108" y="20855"/>
                    <a:pt x="305" y="21228"/>
                  </a:cubicBezTo>
                  <a:cubicBezTo>
                    <a:pt x="502" y="21600"/>
                    <a:pt x="805" y="20855"/>
                    <a:pt x="1143" y="19366"/>
                  </a:cubicBezTo>
                  <a:cubicBezTo>
                    <a:pt x="1482" y="17876"/>
                    <a:pt x="1855" y="15641"/>
                    <a:pt x="2224" y="13779"/>
                  </a:cubicBezTo>
                  <a:cubicBezTo>
                    <a:pt x="2592" y="11917"/>
                    <a:pt x="2956" y="10428"/>
                    <a:pt x="3304" y="9310"/>
                  </a:cubicBezTo>
                  <a:cubicBezTo>
                    <a:pt x="3653" y="8193"/>
                    <a:pt x="3986" y="7448"/>
                    <a:pt x="4339" y="6331"/>
                  </a:cubicBezTo>
                  <a:cubicBezTo>
                    <a:pt x="4693" y="5214"/>
                    <a:pt x="5066" y="3724"/>
                    <a:pt x="5445" y="2979"/>
                  </a:cubicBezTo>
                  <a:cubicBezTo>
                    <a:pt x="5824" y="2234"/>
                    <a:pt x="6207" y="2234"/>
                    <a:pt x="6611" y="2234"/>
                  </a:cubicBezTo>
                  <a:cubicBezTo>
                    <a:pt x="7015" y="2234"/>
                    <a:pt x="7439" y="2234"/>
                    <a:pt x="7803" y="2234"/>
                  </a:cubicBezTo>
                  <a:cubicBezTo>
                    <a:pt x="8167" y="2234"/>
                    <a:pt x="8469" y="2234"/>
                    <a:pt x="8783" y="2234"/>
                  </a:cubicBezTo>
                  <a:cubicBezTo>
                    <a:pt x="9096" y="2234"/>
                    <a:pt x="9419" y="2234"/>
                    <a:pt x="9757" y="2234"/>
                  </a:cubicBezTo>
                  <a:cubicBezTo>
                    <a:pt x="10095" y="2234"/>
                    <a:pt x="10449" y="2234"/>
                    <a:pt x="10787" y="2234"/>
                  </a:cubicBezTo>
                  <a:cubicBezTo>
                    <a:pt x="11125" y="2234"/>
                    <a:pt x="11448" y="2234"/>
                    <a:pt x="11792" y="2234"/>
                  </a:cubicBezTo>
                  <a:cubicBezTo>
                    <a:pt x="12135" y="2234"/>
                    <a:pt x="12499" y="2234"/>
                    <a:pt x="12847" y="2234"/>
                  </a:cubicBezTo>
                  <a:cubicBezTo>
                    <a:pt x="13195" y="2234"/>
                    <a:pt x="13529" y="2234"/>
                    <a:pt x="13857" y="2607"/>
                  </a:cubicBezTo>
                  <a:cubicBezTo>
                    <a:pt x="14185" y="2979"/>
                    <a:pt x="14508" y="3724"/>
                    <a:pt x="14841" y="4469"/>
                  </a:cubicBezTo>
                  <a:cubicBezTo>
                    <a:pt x="15175" y="5214"/>
                    <a:pt x="15518" y="5959"/>
                    <a:pt x="15866" y="6331"/>
                  </a:cubicBezTo>
                  <a:cubicBezTo>
                    <a:pt x="16215" y="6703"/>
                    <a:pt x="16568" y="6703"/>
                    <a:pt x="16901" y="6703"/>
                  </a:cubicBezTo>
                  <a:cubicBezTo>
                    <a:pt x="17235" y="6703"/>
                    <a:pt x="17548" y="6703"/>
                    <a:pt x="17937" y="7076"/>
                  </a:cubicBezTo>
                  <a:cubicBezTo>
                    <a:pt x="18325" y="7448"/>
                    <a:pt x="18790" y="8193"/>
                    <a:pt x="19290" y="9310"/>
                  </a:cubicBezTo>
                  <a:cubicBezTo>
                    <a:pt x="19790" y="10428"/>
                    <a:pt x="20325" y="11917"/>
                    <a:pt x="20714" y="12662"/>
                  </a:cubicBezTo>
                  <a:cubicBezTo>
                    <a:pt x="21102" y="13407"/>
                    <a:pt x="21345" y="13407"/>
                    <a:pt x="21587" y="13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8109861" y="3897795"/>
              <a:ext cx="300394" cy="207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89" fill="norm" stroke="1" extrusionOk="0">
                  <a:moveTo>
                    <a:pt x="20327" y="407"/>
                  </a:moveTo>
                  <a:cubicBezTo>
                    <a:pt x="20780" y="209"/>
                    <a:pt x="21233" y="11"/>
                    <a:pt x="21384" y="0"/>
                  </a:cubicBezTo>
                  <a:cubicBezTo>
                    <a:pt x="21535" y="-11"/>
                    <a:pt x="21384" y="165"/>
                    <a:pt x="20629" y="605"/>
                  </a:cubicBezTo>
                  <a:cubicBezTo>
                    <a:pt x="19873" y="1045"/>
                    <a:pt x="18514" y="1749"/>
                    <a:pt x="17306" y="2475"/>
                  </a:cubicBezTo>
                  <a:cubicBezTo>
                    <a:pt x="16097" y="3200"/>
                    <a:pt x="15040" y="3948"/>
                    <a:pt x="14058" y="4707"/>
                  </a:cubicBezTo>
                  <a:cubicBezTo>
                    <a:pt x="13076" y="5466"/>
                    <a:pt x="12170" y="6236"/>
                    <a:pt x="11415" y="6984"/>
                  </a:cubicBezTo>
                  <a:cubicBezTo>
                    <a:pt x="10659" y="7732"/>
                    <a:pt x="10055" y="8457"/>
                    <a:pt x="9451" y="9172"/>
                  </a:cubicBezTo>
                  <a:cubicBezTo>
                    <a:pt x="8847" y="9887"/>
                    <a:pt x="8243" y="10591"/>
                    <a:pt x="7714" y="11273"/>
                  </a:cubicBezTo>
                  <a:cubicBezTo>
                    <a:pt x="7185" y="11955"/>
                    <a:pt x="6732" y="12615"/>
                    <a:pt x="5977" y="13385"/>
                  </a:cubicBezTo>
                  <a:cubicBezTo>
                    <a:pt x="5222" y="14154"/>
                    <a:pt x="4164" y="15034"/>
                    <a:pt x="3334" y="15782"/>
                  </a:cubicBezTo>
                  <a:cubicBezTo>
                    <a:pt x="2503" y="16530"/>
                    <a:pt x="1899" y="17146"/>
                    <a:pt x="1370" y="17872"/>
                  </a:cubicBezTo>
                  <a:cubicBezTo>
                    <a:pt x="841" y="18598"/>
                    <a:pt x="388" y="19433"/>
                    <a:pt x="162" y="20027"/>
                  </a:cubicBezTo>
                  <a:cubicBezTo>
                    <a:pt x="-65" y="20621"/>
                    <a:pt x="-65" y="20973"/>
                    <a:pt x="237" y="21193"/>
                  </a:cubicBezTo>
                  <a:cubicBezTo>
                    <a:pt x="539" y="21413"/>
                    <a:pt x="1143" y="21501"/>
                    <a:pt x="1748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535811" y="3911343"/>
              <a:ext cx="176390" cy="40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00" fill="norm" stroke="1" extrusionOk="0">
                  <a:moveTo>
                    <a:pt x="6000" y="9563"/>
                  </a:moveTo>
                  <a:cubicBezTo>
                    <a:pt x="4972" y="12292"/>
                    <a:pt x="3943" y="15020"/>
                    <a:pt x="3300" y="16725"/>
                  </a:cubicBezTo>
                  <a:cubicBezTo>
                    <a:pt x="2658" y="18431"/>
                    <a:pt x="2400" y="19113"/>
                    <a:pt x="1886" y="19795"/>
                  </a:cubicBezTo>
                  <a:cubicBezTo>
                    <a:pt x="1372" y="20477"/>
                    <a:pt x="600" y="21159"/>
                    <a:pt x="215" y="21102"/>
                  </a:cubicBezTo>
                  <a:cubicBezTo>
                    <a:pt x="-171" y="21045"/>
                    <a:pt x="-171" y="20249"/>
                    <a:pt x="1372" y="18033"/>
                  </a:cubicBezTo>
                  <a:cubicBezTo>
                    <a:pt x="2915" y="15816"/>
                    <a:pt x="6000" y="12178"/>
                    <a:pt x="8829" y="9222"/>
                  </a:cubicBezTo>
                  <a:cubicBezTo>
                    <a:pt x="11658" y="6266"/>
                    <a:pt x="14229" y="3993"/>
                    <a:pt x="16158" y="2458"/>
                  </a:cubicBezTo>
                  <a:cubicBezTo>
                    <a:pt x="18086" y="923"/>
                    <a:pt x="19372" y="127"/>
                    <a:pt x="20015" y="14"/>
                  </a:cubicBezTo>
                  <a:cubicBezTo>
                    <a:pt x="20658" y="-100"/>
                    <a:pt x="20658" y="468"/>
                    <a:pt x="20658" y="2572"/>
                  </a:cubicBezTo>
                  <a:cubicBezTo>
                    <a:pt x="20658" y="4675"/>
                    <a:pt x="20658" y="8313"/>
                    <a:pt x="20786" y="11723"/>
                  </a:cubicBezTo>
                  <a:cubicBezTo>
                    <a:pt x="20915" y="15134"/>
                    <a:pt x="21172" y="18317"/>
                    <a:pt x="2142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559799" y="4121149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" y="14400"/>
                    <a:pt x="480" y="7200"/>
                    <a:pt x="1440" y="3600"/>
                  </a:cubicBezTo>
                  <a:cubicBezTo>
                    <a:pt x="2400" y="0"/>
                    <a:pt x="4080" y="0"/>
                    <a:pt x="7560" y="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9182741" y="3829050"/>
              <a:ext cx="291459" cy="205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3" y="0"/>
                  </a:moveTo>
                  <a:cubicBezTo>
                    <a:pt x="20770" y="267"/>
                    <a:pt x="19988" y="533"/>
                    <a:pt x="19049" y="1067"/>
                  </a:cubicBezTo>
                  <a:cubicBezTo>
                    <a:pt x="18110" y="1600"/>
                    <a:pt x="17014" y="2400"/>
                    <a:pt x="15840" y="3256"/>
                  </a:cubicBezTo>
                  <a:cubicBezTo>
                    <a:pt x="14666" y="4111"/>
                    <a:pt x="13414" y="5022"/>
                    <a:pt x="12240" y="5933"/>
                  </a:cubicBezTo>
                  <a:cubicBezTo>
                    <a:pt x="11066" y="6844"/>
                    <a:pt x="9970" y="7756"/>
                    <a:pt x="9031" y="8633"/>
                  </a:cubicBezTo>
                  <a:cubicBezTo>
                    <a:pt x="8092" y="9511"/>
                    <a:pt x="7310" y="10356"/>
                    <a:pt x="6449" y="11256"/>
                  </a:cubicBezTo>
                  <a:cubicBezTo>
                    <a:pt x="5588" y="12156"/>
                    <a:pt x="4649" y="13111"/>
                    <a:pt x="3788" y="14000"/>
                  </a:cubicBezTo>
                  <a:cubicBezTo>
                    <a:pt x="2927" y="14889"/>
                    <a:pt x="2144" y="15711"/>
                    <a:pt x="1518" y="16522"/>
                  </a:cubicBezTo>
                  <a:cubicBezTo>
                    <a:pt x="892" y="17333"/>
                    <a:pt x="423" y="18133"/>
                    <a:pt x="188" y="18867"/>
                  </a:cubicBezTo>
                  <a:cubicBezTo>
                    <a:pt x="-47" y="19600"/>
                    <a:pt x="-47" y="20267"/>
                    <a:pt x="110" y="20711"/>
                  </a:cubicBezTo>
                  <a:cubicBezTo>
                    <a:pt x="266" y="21156"/>
                    <a:pt x="579" y="21378"/>
                    <a:pt x="8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9545751" y="3911591"/>
              <a:ext cx="219609" cy="4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08" fill="norm" stroke="1" extrusionOk="0">
                  <a:moveTo>
                    <a:pt x="9709" y="6342"/>
                  </a:moveTo>
                  <a:cubicBezTo>
                    <a:pt x="9298" y="8180"/>
                    <a:pt x="8886" y="10019"/>
                    <a:pt x="8166" y="12362"/>
                  </a:cubicBezTo>
                  <a:cubicBezTo>
                    <a:pt x="7446" y="14706"/>
                    <a:pt x="6418" y="17556"/>
                    <a:pt x="5595" y="19256"/>
                  </a:cubicBezTo>
                  <a:cubicBezTo>
                    <a:pt x="4772" y="20957"/>
                    <a:pt x="4155" y="21508"/>
                    <a:pt x="3846" y="21508"/>
                  </a:cubicBezTo>
                  <a:cubicBezTo>
                    <a:pt x="3538" y="21508"/>
                    <a:pt x="3538" y="20957"/>
                    <a:pt x="3949" y="18934"/>
                  </a:cubicBezTo>
                  <a:cubicBezTo>
                    <a:pt x="4361" y="16912"/>
                    <a:pt x="5184" y="13419"/>
                    <a:pt x="6829" y="10294"/>
                  </a:cubicBezTo>
                  <a:cubicBezTo>
                    <a:pt x="8475" y="7169"/>
                    <a:pt x="10944" y="4412"/>
                    <a:pt x="12589" y="2803"/>
                  </a:cubicBezTo>
                  <a:cubicBezTo>
                    <a:pt x="14235" y="1195"/>
                    <a:pt x="15058" y="735"/>
                    <a:pt x="15984" y="414"/>
                  </a:cubicBezTo>
                  <a:cubicBezTo>
                    <a:pt x="16909" y="92"/>
                    <a:pt x="17938" y="-92"/>
                    <a:pt x="18555" y="46"/>
                  </a:cubicBezTo>
                  <a:cubicBezTo>
                    <a:pt x="19172" y="184"/>
                    <a:pt x="19378" y="643"/>
                    <a:pt x="18966" y="1930"/>
                  </a:cubicBezTo>
                  <a:cubicBezTo>
                    <a:pt x="18555" y="3217"/>
                    <a:pt x="17526" y="5331"/>
                    <a:pt x="16806" y="6618"/>
                  </a:cubicBezTo>
                  <a:cubicBezTo>
                    <a:pt x="16086" y="7905"/>
                    <a:pt x="15675" y="8364"/>
                    <a:pt x="15161" y="8870"/>
                  </a:cubicBezTo>
                  <a:cubicBezTo>
                    <a:pt x="14646" y="9375"/>
                    <a:pt x="14029" y="9927"/>
                    <a:pt x="14132" y="10340"/>
                  </a:cubicBezTo>
                  <a:cubicBezTo>
                    <a:pt x="14235" y="10754"/>
                    <a:pt x="15058" y="11030"/>
                    <a:pt x="16189" y="11168"/>
                  </a:cubicBezTo>
                  <a:cubicBezTo>
                    <a:pt x="17321" y="11305"/>
                    <a:pt x="18761" y="11305"/>
                    <a:pt x="19686" y="11535"/>
                  </a:cubicBezTo>
                  <a:cubicBezTo>
                    <a:pt x="20612" y="11765"/>
                    <a:pt x="21024" y="12225"/>
                    <a:pt x="21229" y="12960"/>
                  </a:cubicBezTo>
                  <a:cubicBezTo>
                    <a:pt x="21435" y="13695"/>
                    <a:pt x="21435" y="14706"/>
                    <a:pt x="20612" y="15579"/>
                  </a:cubicBezTo>
                  <a:cubicBezTo>
                    <a:pt x="19789" y="16453"/>
                    <a:pt x="18144" y="17188"/>
                    <a:pt x="15572" y="17602"/>
                  </a:cubicBezTo>
                  <a:cubicBezTo>
                    <a:pt x="13001" y="18015"/>
                    <a:pt x="9504" y="18107"/>
                    <a:pt x="7138" y="18061"/>
                  </a:cubicBezTo>
                  <a:cubicBezTo>
                    <a:pt x="4772" y="18015"/>
                    <a:pt x="3538" y="17831"/>
                    <a:pt x="2406" y="17556"/>
                  </a:cubicBezTo>
                  <a:cubicBezTo>
                    <a:pt x="1275" y="17280"/>
                    <a:pt x="246" y="16912"/>
                    <a:pt x="41" y="16545"/>
                  </a:cubicBezTo>
                  <a:cubicBezTo>
                    <a:pt x="-165" y="16177"/>
                    <a:pt x="452" y="15809"/>
                    <a:pt x="1069" y="15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9923828" y="3733800"/>
              <a:ext cx="242522" cy="199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521" y="0"/>
                  </a:moveTo>
                  <a:cubicBezTo>
                    <a:pt x="20394" y="825"/>
                    <a:pt x="19267" y="1651"/>
                    <a:pt x="18046" y="2522"/>
                  </a:cubicBezTo>
                  <a:cubicBezTo>
                    <a:pt x="16825" y="3394"/>
                    <a:pt x="15511" y="4311"/>
                    <a:pt x="14290" y="5194"/>
                  </a:cubicBezTo>
                  <a:cubicBezTo>
                    <a:pt x="13069" y="6076"/>
                    <a:pt x="11942" y="6925"/>
                    <a:pt x="10815" y="7785"/>
                  </a:cubicBezTo>
                  <a:cubicBezTo>
                    <a:pt x="9688" y="8645"/>
                    <a:pt x="8561" y="9516"/>
                    <a:pt x="7434" y="10445"/>
                  </a:cubicBezTo>
                  <a:cubicBezTo>
                    <a:pt x="6307" y="11373"/>
                    <a:pt x="5180" y="12359"/>
                    <a:pt x="4335" y="13276"/>
                  </a:cubicBezTo>
                  <a:cubicBezTo>
                    <a:pt x="3490" y="14194"/>
                    <a:pt x="2926" y="15042"/>
                    <a:pt x="2363" y="15890"/>
                  </a:cubicBezTo>
                  <a:cubicBezTo>
                    <a:pt x="1799" y="16739"/>
                    <a:pt x="1236" y="17587"/>
                    <a:pt x="766" y="18424"/>
                  </a:cubicBezTo>
                  <a:cubicBezTo>
                    <a:pt x="297" y="19261"/>
                    <a:pt x="-79" y="20087"/>
                    <a:pt x="15" y="20614"/>
                  </a:cubicBezTo>
                  <a:cubicBezTo>
                    <a:pt x="109" y="21141"/>
                    <a:pt x="672" y="21371"/>
                    <a:pt x="1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10458541" y="3970876"/>
              <a:ext cx="171344" cy="34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466" fill="norm" stroke="1" extrusionOk="0">
                  <a:moveTo>
                    <a:pt x="14474" y="6266"/>
                  </a:moveTo>
                  <a:cubicBezTo>
                    <a:pt x="16253" y="4799"/>
                    <a:pt x="18032" y="3333"/>
                    <a:pt x="19175" y="2266"/>
                  </a:cubicBezTo>
                  <a:cubicBezTo>
                    <a:pt x="20319" y="1199"/>
                    <a:pt x="20827" y="533"/>
                    <a:pt x="20446" y="199"/>
                  </a:cubicBezTo>
                  <a:cubicBezTo>
                    <a:pt x="20065" y="-134"/>
                    <a:pt x="18794" y="-134"/>
                    <a:pt x="15872" y="866"/>
                  </a:cubicBezTo>
                  <a:cubicBezTo>
                    <a:pt x="12949" y="1866"/>
                    <a:pt x="8375" y="3866"/>
                    <a:pt x="4945" y="6399"/>
                  </a:cubicBezTo>
                  <a:cubicBezTo>
                    <a:pt x="1514" y="8933"/>
                    <a:pt x="-773" y="11999"/>
                    <a:pt x="243" y="14399"/>
                  </a:cubicBezTo>
                  <a:cubicBezTo>
                    <a:pt x="1260" y="16799"/>
                    <a:pt x="5580" y="18533"/>
                    <a:pt x="9265" y="19599"/>
                  </a:cubicBezTo>
                  <a:cubicBezTo>
                    <a:pt x="12949" y="20666"/>
                    <a:pt x="15999" y="21066"/>
                    <a:pt x="19048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10659205" y="3753848"/>
              <a:ext cx="361039" cy="217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90" fill="norm" stroke="1" extrusionOk="0">
                  <a:moveTo>
                    <a:pt x="20866" y="306"/>
                  </a:moveTo>
                  <a:cubicBezTo>
                    <a:pt x="20992" y="158"/>
                    <a:pt x="21117" y="11"/>
                    <a:pt x="21243" y="1"/>
                  </a:cubicBezTo>
                  <a:cubicBezTo>
                    <a:pt x="21368" y="-10"/>
                    <a:pt x="21494" y="116"/>
                    <a:pt x="21368" y="516"/>
                  </a:cubicBezTo>
                  <a:cubicBezTo>
                    <a:pt x="21243" y="916"/>
                    <a:pt x="20866" y="1590"/>
                    <a:pt x="20175" y="2358"/>
                  </a:cubicBezTo>
                  <a:cubicBezTo>
                    <a:pt x="19485" y="3127"/>
                    <a:pt x="18480" y="3990"/>
                    <a:pt x="17413" y="4843"/>
                  </a:cubicBezTo>
                  <a:cubicBezTo>
                    <a:pt x="16345" y="5695"/>
                    <a:pt x="15215" y="6537"/>
                    <a:pt x="14085" y="7401"/>
                  </a:cubicBezTo>
                  <a:cubicBezTo>
                    <a:pt x="12954" y="8264"/>
                    <a:pt x="11824" y="9148"/>
                    <a:pt x="10757" y="10001"/>
                  </a:cubicBezTo>
                  <a:cubicBezTo>
                    <a:pt x="9689" y="10853"/>
                    <a:pt x="8685" y="11674"/>
                    <a:pt x="7868" y="12464"/>
                  </a:cubicBezTo>
                  <a:cubicBezTo>
                    <a:pt x="7052" y="13253"/>
                    <a:pt x="6424" y="14011"/>
                    <a:pt x="5734" y="14832"/>
                  </a:cubicBezTo>
                  <a:cubicBezTo>
                    <a:pt x="5043" y="15653"/>
                    <a:pt x="4289" y="16537"/>
                    <a:pt x="3599" y="17369"/>
                  </a:cubicBezTo>
                  <a:cubicBezTo>
                    <a:pt x="2908" y="18201"/>
                    <a:pt x="2280" y="18979"/>
                    <a:pt x="1652" y="19622"/>
                  </a:cubicBezTo>
                  <a:cubicBezTo>
                    <a:pt x="1024" y="20264"/>
                    <a:pt x="396" y="20769"/>
                    <a:pt x="145" y="21074"/>
                  </a:cubicBezTo>
                  <a:cubicBezTo>
                    <a:pt x="-106" y="21379"/>
                    <a:pt x="20" y="21485"/>
                    <a:pt x="145" y="2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11245850" y="3981449"/>
              <a:ext cx="1079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4500"/>
                    <a:pt x="14824" y="9000"/>
                    <a:pt x="12282" y="12375"/>
                  </a:cubicBezTo>
                  <a:cubicBezTo>
                    <a:pt x="9741" y="15750"/>
                    <a:pt x="8047" y="18000"/>
                    <a:pt x="6141" y="19350"/>
                  </a:cubicBezTo>
                  <a:cubicBezTo>
                    <a:pt x="4235" y="20700"/>
                    <a:pt x="2118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11210714" y="3947704"/>
              <a:ext cx="314536" cy="11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92" fill="norm" stroke="1" extrusionOk="0">
                  <a:moveTo>
                    <a:pt x="667" y="21192"/>
                  </a:moveTo>
                  <a:cubicBezTo>
                    <a:pt x="377" y="18878"/>
                    <a:pt x="87" y="16563"/>
                    <a:pt x="14" y="14442"/>
                  </a:cubicBezTo>
                  <a:cubicBezTo>
                    <a:pt x="-58" y="12321"/>
                    <a:pt x="87" y="10392"/>
                    <a:pt x="1754" y="7885"/>
                  </a:cubicBezTo>
                  <a:cubicBezTo>
                    <a:pt x="3421" y="5378"/>
                    <a:pt x="6610" y="2292"/>
                    <a:pt x="10162" y="942"/>
                  </a:cubicBezTo>
                  <a:cubicBezTo>
                    <a:pt x="13714" y="-408"/>
                    <a:pt x="17628" y="-22"/>
                    <a:pt x="21542" y="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11361092" y="4165600"/>
              <a:ext cx="89954" cy="9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200" fill="norm" stroke="1" extrusionOk="0">
                  <a:moveTo>
                    <a:pt x="18926" y="0"/>
                  </a:moveTo>
                  <a:cubicBezTo>
                    <a:pt x="14017" y="919"/>
                    <a:pt x="9108" y="1838"/>
                    <a:pt x="5672" y="2987"/>
                  </a:cubicBezTo>
                  <a:cubicBezTo>
                    <a:pt x="2236" y="4136"/>
                    <a:pt x="272" y="5515"/>
                    <a:pt x="26" y="8502"/>
                  </a:cubicBezTo>
                  <a:cubicBezTo>
                    <a:pt x="-219" y="11489"/>
                    <a:pt x="1254" y="16085"/>
                    <a:pt x="3217" y="18613"/>
                  </a:cubicBezTo>
                  <a:cubicBezTo>
                    <a:pt x="5181" y="21140"/>
                    <a:pt x="7636" y="21600"/>
                    <a:pt x="10826" y="20911"/>
                  </a:cubicBezTo>
                  <a:cubicBezTo>
                    <a:pt x="14017" y="20221"/>
                    <a:pt x="17945" y="18383"/>
                    <a:pt x="19663" y="14706"/>
                  </a:cubicBezTo>
                  <a:cubicBezTo>
                    <a:pt x="21381" y="11030"/>
                    <a:pt x="20890" y="5515"/>
                    <a:pt x="20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11519541" y="3858480"/>
              <a:ext cx="393126" cy="42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02" fill="norm" stroke="1" extrusionOk="0">
                  <a:moveTo>
                    <a:pt x="6895" y="4654"/>
                  </a:moveTo>
                  <a:cubicBezTo>
                    <a:pt x="7011" y="4114"/>
                    <a:pt x="7126" y="3574"/>
                    <a:pt x="6895" y="3466"/>
                  </a:cubicBezTo>
                  <a:cubicBezTo>
                    <a:pt x="6664" y="3358"/>
                    <a:pt x="6087" y="3682"/>
                    <a:pt x="5163" y="4978"/>
                  </a:cubicBezTo>
                  <a:cubicBezTo>
                    <a:pt x="4239" y="6274"/>
                    <a:pt x="2968" y="8542"/>
                    <a:pt x="2160" y="10702"/>
                  </a:cubicBezTo>
                  <a:cubicBezTo>
                    <a:pt x="1351" y="12862"/>
                    <a:pt x="1005" y="14914"/>
                    <a:pt x="716" y="16534"/>
                  </a:cubicBezTo>
                  <a:cubicBezTo>
                    <a:pt x="427" y="18154"/>
                    <a:pt x="196" y="19342"/>
                    <a:pt x="81" y="19504"/>
                  </a:cubicBezTo>
                  <a:cubicBezTo>
                    <a:pt x="-35" y="19666"/>
                    <a:pt x="-35" y="18802"/>
                    <a:pt x="138" y="17776"/>
                  </a:cubicBezTo>
                  <a:cubicBezTo>
                    <a:pt x="312" y="16750"/>
                    <a:pt x="658" y="15562"/>
                    <a:pt x="1062" y="14806"/>
                  </a:cubicBezTo>
                  <a:cubicBezTo>
                    <a:pt x="1467" y="14050"/>
                    <a:pt x="1929" y="13726"/>
                    <a:pt x="3084" y="13510"/>
                  </a:cubicBezTo>
                  <a:cubicBezTo>
                    <a:pt x="4239" y="13294"/>
                    <a:pt x="6087" y="13186"/>
                    <a:pt x="7820" y="13132"/>
                  </a:cubicBezTo>
                  <a:cubicBezTo>
                    <a:pt x="9552" y="13078"/>
                    <a:pt x="11169" y="13078"/>
                    <a:pt x="11689" y="13186"/>
                  </a:cubicBezTo>
                  <a:cubicBezTo>
                    <a:pt x="12209" y="13294"/>
                    <a:pt x="11631" y="13510"/>
                    <a:pt x="10996" y="13780"/>
                  </a:cubicBezTo>
                  <a:cubicBezTo>
                    <a:pt x="10361" y="14050"/>
                    <a:pt x="9668" y="14374"/>
                    <a:pt x="9148" y="14752"/>
                  </a:cubicBezTo>
                  <a:cubicBezTo>
                    <a:pt x="8628" y="15130"/>
                    <a:pt x="8282" y="15562"/>
                    <a:pt x="8397" y="15778"/>
                  </a:cubicBezTo>
                  <a:cubicBezTo>
                    <a:pt x="8513" y="15994"/>
                    <a:pt x="9090" y="15994"/>
                    <a:pt x="9668" y="16372"/>
                  </a:cubicBezTo>
                  <a:cubicBezTo>
                    <a:pt x="10245" y="16750"/>
                    <a:pt x="10823" y="17506"/>
                    <a:pt x="11400" y="17992"/>
                  </a:cubicBezTo>
                  <a:cubicBezTo>
                    <a:pt x="11978" y="18478"/>
                    <a:pt x="12555" y="18694"/>
                    <a:pt x="13364" y="18046"/>
                  </a:cubicBezTo>
                  <a:cubicBezTo>
                    <a:pt x="14172" y="17398"/>
                    <a:pt x="15212" y="15886"/>
                    <a:pt x="16483" y="13294"/>
                  </a:cubicBezTo>
                  <a:cubicBezTo>
                    <a:pt x="17753" y="10702"/>
                    <a:pt x="19255" y="7030"/>
                    <a:pt x="20063" y="4870"/>
                  </a:cubicBezTo>
                  <a:cubicBezTo>
                    <a:pt x="20872" y="2710"/>
                    <a:pt x="20987" y="2062"/>
                    <a:pt x="21161" y="1360"/>
                  </a:cubicBezTo>
                  <a:cubicBezTo>
                    <a:pt x="21334" y="658"/>
                    <a:pt x="21565" y="-98"/>
                    <a:pt x="21392" y="10"/>
                  </a:cubicBezTo>
                  <a:cubicBezTo>
                    <a:pt x="21218" y="118"/>
                    <a:pt x="20641" y="1090"/>
                    <a:pt x="19890" y="3628"/>
                  </a:cubicBezTo>
                  <a:cubicBezTo>
                    <a:pt x="19139" y="6166"/>
                    <a:pt x="18215" y="10270"/>
                    <a:pt x="17869" y="13510"/>
                  </a:cubicBezTo>
                  <a:cubicBezTo>
                    <a:pt x="17522" y="16750"/>
                    <a:pt x="17753" y="19126"/>
                    <a:pt x="17984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3" name="Line"/>
            <p:cNvSpPr/>
            <p:nvPr/>
          </p:nvSpPr>
          <p:spPr>
            <a:xfrm>
              <a:off x="7693892" y="4597399"/>
              <a:ext cx="129308" cy="40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67" fill="norm" stroke="1" extrusionOk="0">
                  <a:moveTo>
                    <a:pt x="21283" y="0"/>
                  </a:moveTo>
                  <a:cubicBezTo>
                    <a:pt x="19541" y="0"/>
                    <a:pt x="17799" y="0"/>
                    <a:pt x="16406" y="226"/>
                  </a:cubicBezTo>
                  <a:cubicBezTo>
                    <a:pt x="15012" y="452"/>
                    <a:pt x="13967" y="905"/>
                    <a:pt x="13096" y="2262"/>
                  </a:cubicBezTo>
                  <a:cubicBezTo>
                    <a:pt x="12225" y="3619"/>
                    <a:pt x="11528" y="5881"/>
                    <a:pt x="9960" y="8595"/>
                  </a:cubicBezTo>
                  <a:cubicBezTo>
                    <a:pt x="8393" y="11309"/>
                    <a:pt x="5954" y="14475"/>
                    <a:pt x="4212" y="16398"/>
                  </a:cubicBezTo>
                  <a:cubicBezTo>
                    <a:pt x="2470" y="18320"/>
                    <a:pt x="1425" y="18999"/>
                    <a:pt x="728" y="19734"/>
                  </a:cubicBezTo>
                  <a:cubicBezTo>
                    <a:pt x="31" y="20469"/>
                    <a:pt x="-317" y="21261"/>
                    <a:pt x="380" y="21430"/>
                  </a:cubicBezTo>
                  <a:cubicBezTo>
                    <a:pt x="1077" y="21600"/>
                    <a:pt x="2818" y="21148"/>
                    <a:pt x="4560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4" name="Line"/>
            <p:cNvSpPr/>
            <p:nvPr/>
          </p:nvSpPr>
          <p:spPr>
            <a:xfrm>
              <a:off x="7753350" y="4629150"/>
              <a:ext cx="2032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5" name="Line"/>
            <p:cNvSpPr/>
            <p:nvPr/>
          </p:nvSpPr>
          <p:spPr>
            <a:xfrm>
              <a:off x="7715250" y="4781550"/>
              <a:ext cx="177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429"/>
                    <a:pt x="11314" y="9257"/>
                    <a:pt x="14914" y="5657"/>
                  </a:cubicBezTo>
                  <a:cubicBezTo>
                    <a:pt x="18514" y="2057"/>
                    <a:pt x="20057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6" name="Line"/>
            <p:cNvSpPr/>
            <p:nvPr/>
          </p:nvSpPr>
          <p:spPr>
            <a:xfrm>
              <a:off x="7684141" y="5069006"/>
              <a:ext cx="223917" cy="2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48" fill="norm" stroke="1" extrusionOk="0">
                  <a:moveTo>
                    <a:pt x="2967" y="5190"/>
                  </a:moveTo>
                  <a:cubicBezTo>
                    <a:pt x="2361" y="9748"/>
                    <a:pt x="1756" y="14306"/>
                    <a:pt x="1251" y="17179"/>
                  </a:cubicBezTo>
                  <a:cubicBezTo>
                    <a:pt x="746" y="20053"/>
                    <a:pt x="343" y="21242"/>
                    <a:pt x="141" y="21341"/>
                  </a:cubicBezTo>
                  <a:cubicBezTo>
                    <a:pt x="-61" y="21440"/>
                    <a:pt x="-61" y="20449"/>
                    <a:pt x="242" y="17576"/>
                  </a:cubicBezTo>
                  <a:cubicBezTo>
                    <a:pt x="545" y="14702"/>
                    <a:pt x="1150" y="9946"/>
                    <a:pt x="1655" y="7073"/>
                  </a:cubicBezTo>
                  <a:cubicBezTo>
                    <a:pt x="2160" y="4200"/>
                    <a:pt x="2563" y="3209"/>
                    <a:pt x="3169" y="2218"/>
                  </a:cubicBezTo>
                  <a:cubicBezTo>
                    <a:pt x="3775" y="1227"/>
                    <a:pt x="4582" y="236"/>
                    <a:pt x="5389" y="38"/>
                  </a:cubicBezTo>
                  <a:cubicBezTo>
                    <a:pt x="6197" y="-160"/>
                    <a:pt x="7004" y="434"/>
                    <a:pt x="7509" y="1227"/>
                  </a:cubicBezTo>
                  <a:cubicBezTo>
                    <a:pt x="8014" y="2020"/>
                    <a:pt x="8216" y="3011"/>
                    <a:pt x="9124" y="4001"/>
                  </a:cubicBezTo>
                  <a:cubicBezTo>
                    <a:pt x="10032" y="4992"/>
                    <a:pt x="11647" y="5983"/>
                    <a:pt x="13363" y="6082"/>
                  </a:cubicBezTo>
                  <a:cubicBezTo>
                    <a:pt x="15079" y="6181"/>
                    <a:pt x="16896" y="5389"/>
                    <a:pt x="18309" y="4497"/>
                  </a:cubicBezTo>
                  <a:cubicBezTo>
                    <a:pt x="19722" y="3605"/>
                    <a:pt x="20732" y="2614"/>
                    <a:pt x="21135" y="2812"/>
                  </a:cubicBezTo>
                  <a:cubicBezTo>
                    <a:pt x="21539" y="3011"/>
                    <a:pt x="21337" y="4398"/>
                    <a:pt x="20933" y="7668"/>
                  </a:cubicBezTo>
                  <a:cubicBezTo>
                    <a:pt x="20530" y="10937"/>
                    <a:pt x="19924" y="16090"/>
                    <a:pt x="19318" y="21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7" name="Line"/>
            <p:cNvSpPr/>
            <p:nvPr/>
          </p:nvSpPr>
          <p:spPr>
            <a:xfrm>
              <a:off x="7380816" y="5581650"/>
              <a:ext cx="423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023"/>
                    <a:pt x="0" y="10047"/>
                    <a:pt x="0" y="13647"/>
                  </a:cubicBezTo>
                  <a:cubicBezTo>
                    <a:pt x="0" y="17247"/>
                    <a:pt x="1080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8" name="Line"/>
            <p:cNvSpPr/>
            <p:nvPr/>
          </p:nvSpPr>
          <p:spPr>
            <a:xfrm>
              <a:off x="7258050" y="5568950"/>
              <a:ext cx="2413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3" y="17018"/>
                    <a:pt x="5305" y="12436"/>
                    <a:pt x="8905" y="8836"/>
                  </a:cubicBezTo>
                  <a:cubicBezTo>
                    <a:pt x="12505" y="5236"/>
                    <a:pt x="17053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9" name="Line"/>
            <p:cNvSpPr/>
            <p:nvPr/>
          </p:nvSpPr>
          <p:spPr>
            <a:xfrm>
              <a:off x="7442191" y="5695950"/>
              <a:ext cx="108499" cy="7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240" fill="norm" stroke="1" extrusionOk="0">
                  <a:moveTo>
                    <a:pt x="7337" y="5116"/>
                  </a:moveTo>
                  <a:cubicBezTo>
                    <a:pt x="5300" y="6821"/>
                    <a:pt x="3262" y="8526"/>
                    <a:pt x="1836" y="11084"/>
                  </a:cubicBezTo>
                  <a:cubicBezTo>
                    <a:pt x="409" y="13642"/>
                    <a:pt x="-406" y="17053"/>
                    <a:pt x="205" y="19042"/>
                  </a:cubicBezTo>
                  <a:cubicBezTo>
                    <a:pt x="817" y="21032"/>
                    <a:pt x="2854" y="21600"/>
                    <a:pt x="5911" y="21032"/>
                  </a:cubicBezTo>
                  <a:cubicBezTo>
                    <a:pt x="8968" y="20463"/>
                    <a:pt x="13043" y="18758"/>
                    <a:pt x="15896" y="16768"/>
                  </a:cubicBezTo>
                  <a:cubicBezTo>
                    <a:pt x="18749" y="14779"/>
                    <a:pt x="20379" y="12505"/>
                    <a:pt x="20786" y="9947"/>
                  </a:cubicBezTo>
                  <a:cubicBezTo>
                    <a:pt x="21194" y="7389"/>
                    <a:pt x="20379" y="4547"/>
                    <a:pt x="18749" y="2842"/>
                  </a:cubicBezTo>
                  <a:cubicBezTo>
                    <a:pt x="17119" y="1137"/>
                    <a:pt x="14673" y="568"/>
                    <a:pt x="122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7603286" y="5434586"/>
              <a:ext cx="240189" cy="31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84" fill="norm" stroke="1" extrusionOk="0">
                  <a:moveTo>
                    <a:pt x="6555" y="5610"/>
                  </a:moveTo>
                  <a:cubicBezTo>
                    <a:pt x="5991" y="5042"/>
                    <a:pt x="5428" y="4473"/>
                    <a:pt x="4864" y="4616"/>
                  </a:cubicBezTo>
                  <a:cubicBezTo>
                    <a:pt x="4301" y="4758"/>
                    <a:pt x="3737" y="5610"/>
                    <a:pt x="3362" y="8026"/>
                  </a:cubicBezTo>
                  <a:cubicBezTo>
                    <a:pt x="2986" y="10442"/>
                    <a:pt x="2798" y="14421"/>
                    <a:pt x="2798" y="16837"/>
                  </a:cubicBezTo>
                  <a:cubicBezTo>
                    <a:pt x="2798" y="19252"/>
                    <a:pt x="2986" y="20105"/>
                    <a:pt x="2704" y="20318"/>
                  </a:cubicBezTo>
                  <a:cubicBezTo>
                    <a:pt x="2423" y="20531"/>
                    <a:pt x="1671" y="20105"/>
                    <a:pt x="1014" y="19323"/>
                  </a:cubicBezTo>
                  <a:cubicBezTo>
                    <a:pt x="356" y="18542"/>
                    <a:pt x="-207" y="17405"/>
                    <a:pt x="75" y="16837"/>
                  </a:cubicBezTo>
                  <a:cubicBezTo>
                    <a:pt x="356" y="16268"/>
                    <a:pt x="1483" y="16268"/>
                    <a:pt x="3174" y="16197"/>
                  </a:cubicBezTo>
                  <a:cubicBezTo>
                    <a:pt x="4864" y="16126"/>
                    <a:pt x="7118" y="15984"/>
                    <a:pt x="8809" y="15842"/>
                  </a:cubicBezTo>
                  <a:cubicBezTo>
                    <a:pt x="10499" y="15700"/>
                    <a:pt x="11626" y="15558"/>
                    <a:pt x="11720" y="15558"/>
                  </a:cubicBezTo>
                  <a:cubicBezTo>
                    <a:pt x="11814" y="15558"/>
                    <a:pt x="10875" y="15700"/>
                    <a:pt x="11063" y="16197"/>
                  </a:cubicBezTo>
                  <a:cubicBezTo>
                    <a:pt x="11250" y="16695"/>
                    <a:pt x="12565" y="17547"/>
                    <a:pt x="13598" y="17689"/>
                  </a:cubicBezTo>
                  <a:cubicBezTo>
                    <a:pt x="14631" y="17831"/>
                    <a:pt x="15383" y="17263"/>
                    <a:pt x="16416" y="15131"/>
                  </a:cubicBezTo>
                  <a:cubicBezTo>
                    <a:pt x="17449" y="13000"/>
                    <a:pt x="18763" y="9305"/>
                    <a:pt x="19515" y="6960"/>
                  </a:cubicBezTo>
                  <a:cubicBezTo>
                    <a:pt x="20266" y="4616"/>
                    <a:pt x="20454" y="3621"/>
                    <a:pt x="20736" y="2555"/>
                  </a:cubicBezTo>
                  <a:cubicBezTo>
                    <a:pt x="21017" y="1489"/>
                    <a:pt x="21393" y="352"/>
                    <a:pt x="21299" y="68"/>
                  </a:cubicBezTo>
                  <a:cubicBezTo>
                    <a:pt x="21205" y="-216"/>
                    <a:pt x="20642" y="352"/>
                    <a:pt x="20078" y="2484"/>
                  </a:cubicBezTo>
                  <a:cubicBezTo>
                    <a:pt x="19515" y="4616"/>
                    <a:pt x="18951" y="8310"/>
                    <a:pt x="19139" y="11721"/>
                  </a:cubicBezTo>
                  <a:cubicBezTo>
                    <a:pt x="19327" y="15131"/>
                    <a:pt x="20266" y="18258"/>
                    <a:pt x="21205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7835900" y="5626100"/>
              <a:ext cx="1587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5840"/>
                    <a:pt x="1728" y="10080"/>
                    <a:pt x="5328" y="6480"/>
                  </a:cubicBezTo>
                  <a:cubicBezTo>
                    <a:pt x="8928" y="2880"/>
                    <a:pt x="1526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7918450" y="5579205"/>
              <a:ext cx="59595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19" fill="norm" stroke="1" extrusionOk="0">
                  <a:moveTo>
                    <a:pt x="4469" y="247"/>
                  </a:moveTo>
                  <a:cubicBezTo>
                    <a:pt x="8193" y="33"/>
                    <a:pt x="11917" y="-181"/>
                    <a:pt x="15269" y="247"/>
                  </a:cubicBezTo>
                  <a:cubicBezTo>
                    <a:pt x="18621" y="674"/>
                    <a:pt x="21600" y="1744"/>
                    <a:pt x="20855" y="4631"/>
                  </a:cubicBezTo>
                  <a:cubicBezTo>
                    <a:pt x="20110" y="7518"/>
                    <a:pt x="15641" y="12223"/>
                    <a:pt x="11545" y="15324"/>
                  </a:cubicBezTo>
                  <a:cubicBezTo>
                    <a:pt x="7448" y="18425"/>
                    <a:pt x="3724" y="19922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8456978" y="5607050"/>
              <a:ext cx="26623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20897" y="0"/>
                  </a:moveTo>
                  <a:cubicBezTo>
                    <a:pt x="15912" y="3600"/>
                    <a:pt x="10928" y="7200"/>
                    <a:pt x="6774" y="10414"/>
                  </a:cubicBezTo>
                  <a:cubicBezTo>
                    <a:pt x="2620" y="13629"/>
                    <a:pt x="-703" y="16457"/>
                    <a:pt x="128" y="18257"/>
                  </a:cubicBezTo>
                  <a:cubicBezTo>
                    <a:pt x="959" y="20057"/>
                    <a:pt x="5943" y="20829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8523716" y="5590116"/>
              <a:ext cx="125499" cy="12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099" fill="norm" stroke="1" extrusionOk="0">
                  <a:moveTo>
                    <a:pt x="13255" y="2929"/>
                  </a:moveTo>
                  <a:cubicBezTo>
                    <a:pt x="12210" y="1464"/>
                    <a:pt x="11165" y="0"/>
                    <a:pt x="9945" y="0"/>
                  </a:cubicBezTo>
                  <a:cubicBezTo>
                    <a:pt x="8726" y="0"/>
                    <a:pt x="7333" y="1464"/>
                    <a:pt x="5591" y="3844"/>
                  </a:cubicBezTo>
                  <a:cubicBezTo>
                    <a:pt x="3849" y="6224"/>
                    <a:pt x="1758" y="9519"/>
                    <a:pt x="713" y="12264"/>
                  </a:cubicBezTo>
                  <a:cubicBezTo>
                    <a:pt x="-332" y="15010"/>
                    <a:pt x="-332" y="17207"/>
                    <a:pt x="1410" y="18854"/>
                  </a:cubicBezTo>
                  <a:cubicBezTo>
                    <a:pt x="3152" y="20502"/>
                    <a:pt x="6636" y="21600"/>
                    <a:pt x="10294" y="20868"/>
                  </a:cubicBezTo>
                  <a:cubicBezTo>
                    <a:pt x="13952" y="20136"/>
                    <a:pt x="17784" y="17573"/>
                    <a:pt x="19526" y="14278"/>
                  </a:cubicBezTo>
                  <a:cubicBezTo>
                    <a:pt x="21268" y="10983"/>
                    <a:pt x="20920" y="6956"/>
                    <a:pt x="19003" y="4942"/>
                  </a:cubicBezTo>
                  <a:cubicBezTo>
                    <a:pt x="17087" y="2929"/>
                    <a:pt x="13603" y="2929"/>
                    <a:pt x="10120" y="2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8686800" y="5607050"/>
              <a:ext cx="116017" cy="1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41" fill="norm" stroke="1" extrusionOk="0">
                  <a:moveTo>
                    <a:pt x="10414" y="8894"/>
                  </a:moveTo>
                  <a:cubicBezTo>
                    <a:pt x="8486" y="9318"/>
                    <a:pt x="6557" y="9741"/>
                    <a:pt x="4436" y="11224"/>
                  </a:cubicBezTo>
                  <a:cubicBezTo>
                    <a:pt x="2314" y="12706"/>
                    <a:pt x="0" y="15247"/>
                    <a:pt x="0" y="17153"/>
                  </a:cubicBezTo>
                  <a:cubicBezTo>
                    <a:pt x="0" y="19059"/>
                    <a:pt x="2314" y="20329"/>
                    <a:pt x="5786" y="20965"/>
                  </a:cubicBezTo>
                  <a:cubicBezTo>
                    <a:pt x="9257" y="21600"/>
                    <a:pt x="13886" y="21600"/>
                    <a:pt x="16971" y="20965"/>
                  </a:cubicBezTo>
                  <a:cubicBezTo>
                    <a:pt x="20057" y="20329"/>
                    <a:pt x="21600" y="19059"/>
                    <a:pt x="21021" y="15671"/>
                  </a:cubicBezTo>
                  <a:cubicBezTo>
                    <a:pt x="20443" y="12282"/>
                    <a:pt x="17743" y="6776"/>
                    <a:pt x="14850" y="3812"/>
                  </a:cubicBezTo>
                  <a:cubicBezTo>
                    <a:pt x="11957" y="847"/>
                    <a:pt x="8871" y="424"/>
                    <a:pt x="57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9264649" y="5514685"/>
              <a:ext cx="203201" cy="17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0" y="4876"/>
                  </a:moveTo>
                  <a:cubicBezTo>
                    <a:pt x="225" y="3634"/>
                    <a:pt x="450" y="2393"/>
                    <a:pt x="1575" y="1400"/>
                  </a:cubicBezTo>
                  <a:cubicBezTo>
                    <a:pt x="2700" y="407"/>
                    <a:pt x="4725" y="-338"/>
                    <a:pt x="6637" y="159"/>
                  </a:cubicBezTo>
                  <a:cubicBezTo>
                    <a:pt x="8550" y="655"/>
                    <a:pt x="10350" y="2393"/>
                    <a:pt x="10462" y="5248"/>
                  </a:cubicBezTo>
                  <a:cubicBezTo>
                    <a:pt x="10575" y="8103"/>
                    <a:pt x="9000" y="12076"/>
                    <a:pt x="7762" y="14434"/>
                  </a:cubicBezTo>
                  <a:cubicBezTo>
                    <a:pt x="6525" y="16793"/>
                    <a:pt x="5625" y="17538"/>
                    <a:pt x="4725" y="18407"/>
                  </a:cubicBezTo>
                  <a:cubicBezTo>
                    <a:pt x="3825" y="19276"/>
                    <a:pt x="2925" y="20269"/>
                    <a:pt x="3150" y="20765"/>
                  </a:cubicBezTo>
                  <a:cubicBezTo>
                    <a:pt x="3375" y="21262"/>
                    <a:pt x="4725" y="21262"/>
                    <a:pt x="7987" y="20517"/>
                  </a:cubicBezTo>
                  <a:cubicBezTo>
                    <a:pt x="11250" y="19772"/>
                    <a:pt x="16425" y="18283"/>
                    <a:pt x="21600" y="16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9433288" y="5575300"/>
              <a:ext cx="104952" cy="7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872" fill="norm" stroke="1" extrusionOk="0">
                  <a:moveTo>
                    <a:pt x="15810" y="0"/>
                  </a:moveTo>
                  <a:cubicBezTo>
                    <a:pt x="11575" y="1705"/>
                    <a:pt x="7340" y="3411"/>
                    <a:pt x="4587" y="5400"/>
                  </a:cubicBezTo>
                  <a:cubicBezTo>
                    <a:pt x="1834" y="7389"/>
                    <a:pt x="563" y="9663"/>
                    <a:pt x="140" y="12221"/>
                  </a:cubicBezTo>
                  <a:cubicBezTo>
                    <a:pt x="-284" y="14779"/>
                    <a:pt x="140" y="17621"/>
                    <a:pt x="3104" y="19326"/>
                  </a:cubicBezTo>
                  <a:cubicBezTo>
                    <a:pt x="6069" y="21032"/>
                    <a:pt x="11575" y="21600"/>
                    <a:pt x="15175" y="19611"/>
                  </a:cubicBezTo>
                  <a:cubicBezTo>
                    <a:pt x="18775" y="17621"/>
                    <a:pt x="20469" y="13074"/>
                    <a:pt x="20892" y="9379"/>
                  </a:cubicBezTo>
                  <a:cubicBezTo>
                    <a:pt x="21316" y="5684"/>
                    <a:pt x="20469" y="2842"/>
                    <a:pt x="18775" y="1421"/>
                  </a:cubicBezTo>
                  <a:cubicBezTo>
                    <a:pt x="17081" y="0"/>
                    <a:pt x="14540" y="0"/>
                    <a:pt x="13692" y="1989"/>
                  </a:cubicBezTo>
                  <a:cubicBezTo>
                    <a:pt x="12845" y="3979"/>
                    <a:pt x="13692" y="7958"/>
                    <a:pt x="14540" y="11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9581358" y="5575300"/>
              <a:ext cx="142419" cy="8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031" fill="norm" stroke="1" extrusionOk="0">
                  <a:moveTo>
                    <a:pt x="13075" y="9257"/>
                  </a:moveTo>
                  <a:cubicBezTo>
                    <a:pt x="11532" y="8229"/>
                    <a:pt x="9989" y="7200"/>
                    <a:pt x="7829" y="7457"/>
                  </a:cubicBezTo>
                  <a:cubicBezTo>
                    <a:pt x="5669" y="7714"/>
                    <a:pt x="2892" y="9257"/>
                    <a:pt x="1349" y="11314"/>
                  </a:cubicBezTo>
                  <a:cubicBezTo>
                    <a:pt x="-193" y="13371"/>
                    <a:pt x="-502" y="15943"/>
                    <a:pt x="887" y="18000"/>
                  </a:cubicBezTo>
                  <a:cubicBezTo>
                    <a:pt x="2275" y="20057"/>
                    <a:pt x="5361" y="21600"/>
                    <a:pt x="8909" y="20829"/>
                  </a:cubicBezTo>
                  <a:cubicBezTo>
                    <a:pt x="12458" y="20057"/>
                    <a:pt x="16469" y="16971"/>
                    <a:pt x="18629" y="14143"/>
                  </a:cubicBezTo>
                  <a:cubicBezTo>
                    <a:pt x="20789" y="11314"/>
                    <a:pt x="21098" y="8743"/>
                    <a:pt x="20481" y="6686"/>
                  </a:cubicBezTo>
                  <a:cubicBezTo>
                    <a:pt x="19864" y="4629"/>
                    <a:pt x="18321" y="3086"/>
                    <a:pt x="16007" y="2057"/>
                  </a:cubicBezTo>
                  <a:cubicBezTo>
                    <a:pt x="13692" y="1029"/>
                    <a:pt x="10607" y="514"/>
                    <a:pt x="7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10128250" y="5459777"/>
              <a:ext cx="93577" cy="19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500" fill="norm" stroke="1" extrusionOk="0">
                  <a:moveTo>
                    <a:pt x="0" y="849"/>
                  </a:moveTo>
                  <a:cubicBezTo>
                    <a:pt x="5165" y="375"/>
                    <a:pt x="10330" y="-100"/>
                    <a:pt x="13852" y="19"/>
                  </a:cubicBezTo>
                  <a:cubicBezTo>
                    <a:pt x="17374" y="137"/>
                    <a:pt x="19252" y="849"/>
                    <a:pt x="19722" y="1799"/>
                  </a:cubicBezTo>
                  <a:cubicBezTo>
                    <a:pt x="20191" y="2748"/>
                    <a:pt x="19252" y="3935"/>
                    <a:pt x="17843" y="4885"/>
                  </a:cubicBezTo>
                  <a:cubicBezTo>
                    <a:pt x="16435" y="5834"/>
                    <a:pt x="14557" y="6546"/>
                    <a:pt x="12443" y="7377"/>
                  </a:cubicBezTo>
                  <a:cubicBezTo>
                    <a:pt x="10330" y="8208"/>
                    <a:pt x="7983" y="9157"/>
                    <a:pt x="7983" y="9632"/>
                  </a:cubicBezTo>
                  <a:cubicBezTo>
                    <a:pt x="7983" y="10107"/>
                    <a:pt x="10330" y="10107"/>
                    <a:pt x="12678" y="10344"/>
                  </a:cubicBezTo>
                  <a:cubicBezTo>
                    <a:pt x="15026" y="10581"/>
                    <a:pt x="17374" y="11056"/>
                    <a:pt x="19017" y="12362"/>
                  </a:cubicBezTo>
                  <a:cubicBezTo>
                    <a:pt x="20661" y="13667"/>
                    <a:pt x="21600" y="15803"/>
                    <a:pt x="19722" y="17465"/>
                  </a:cubicBezTo>
                  <a:cubicBezTo>
                    <a:pt x="17843" y="19126"/>
                    <a:pt x="13148" y="20313"/>
                    <a:pt x="9626" y="20907"/>
                  </a:cubicBezTo>
                  <a:cubicBezTo>
                    <a:pt x="6104" y="21500"/>
                    <a:pt x="3757" y="21500"/>
                    <a:pt x="2817" y="21500"/>
                  </a:cubicBezTo>
                  <a:cubicBezTo>
                    <a:pt x="1878" y="21500"/>
                    <a:pt x="2348" y="21500"/>
                    <a:pt x="2817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10273484" y="5537200"/>
              <a:ext cx="109986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4554" y="1906"/>
                  </a:moveTo>
                  <a:cubicBezTo>
                    <a:pt x="12554" y="1906"/>
                    <a:pt x="10554" y="1906"/>
                    <a:pt x="8154" y="2859"/>
                  </a:cubicBezTo>
                  <a:cubicBezTo>
                    <a:pt x="5754" y="3812"/>
                    <a:pt x="2954" y="5718"/>
                    <a:pt x="1354" y="8576"/>
                  </a:cubicBezTo>
                  <a:cubicBezTo>
                    <a:pt x="-246" y="11435"/>
                    <a:pt x="-646" y="15247"/>
                    <a:pt x="1354" y="17788"/>
                  </a:cubicBezTo>
                  <a:cubicBezTo>
                    <a:pt x="3354" y="20329"/>
                    <a:pt x="7754" y="21600"/>
                    <a:pt x="10954" y="21600"/>
                  </a:cubicBezTo>
                  <a:cubicBezTo>
                    <a:pt x="14154" y="21600"/>
                    <a:pt x="16154" y="20329"/>
                    <a:pt x="17754" y="18424"/>
                  </a:cubicBezTo>
                  <a:cubicBezTo>
                    <a:pt x="19354" y="16518"/>
                    <a:pt x="20554" y="13976"/>
                    <a:pt x="20754" y="10800"/>
                  </a:cubicBezTo>
                  <a:cubicBezTo>
                    <a:pt x="20954" y="7624"/>
                    <a:pt x="20154" y="3812"/>
                    <a:pt x="18754" y="1906"/>
                  </a:cubicBezTo>
                  <a:cubicBezTo>
                    <a:pt x="17354" y="0"/>
                    <a:pt x="15354" y="0"/>
                    <a:pt x="133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10403416" y="5524500"/>
              <a:ext cx="127202" cy="10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0869" fill="norm" stroke="1" extrusionOk="0">
                  <a:moveTo>
                    <a:pt x="13456" y="4891"/>
                  </a:moveTo>
                  <a:cubicBezTo>
                    <a:pt x="9915" y="5298"/>
                    <a:pt x="6374" y="5706"/>
                    <a:pt x="3895" y="6521"/>
                  </a:cubicBezTo>
                  <a:cubicBezTo>
                    <a:pt x="1416" y="7336"/>
                    <a:pt x="0" y="8558"/>
                    <a:pt x="0" y="11004"/>
                  </a:cubicBezTo>
                  <a:cubicBezTo>
                    <a:pt x="0" y="13449"/>
                    <a:pt x="1416" y="17117"/>
                    <a:pt x="4426" y="19155"/>
                  </a:cubicBezTo>
                  <a:cubicBezTo>
                    <a:pt x="7436" y="21192"/>
                    <a:pt x="12039" y="21600"/>
                    <a:pt x="15580" y="19358"/>
                  </a:cubicBezTo>
                  <a:cubicBezTo>
                    <a:pt x="19121" y="17117"/>
                    <a:pt x="21600" y="12226"/>
                    <a:pt x="21246" y="8558"/>
                  </a:cubicBezTo>
                  <a:cubicBezTo>
                    <a:pt x="20892" y="4891"/>
                    <a:pt x="17705" y="2445"/>
                    <a:pt x="145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11055350" y="4481218"/>
              <a:ext cx="222250" cy="19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4435"/>
                  </a:moveTo>
                  <a:cubicBezTo>
                    <a:pt x="1646" y="3026"/>
                    <a:pt x="3291" y="1617"/>
                    <a:pt x="4834" y="796"/>
                  </a:cubicBezTo>
                  <a:cubicBezTo>
                    <a:pt x="6377" y="-26"/>
                    <a:pt x="7817" y="-261"/>
                    <a:pt x="8640" y="326"/>
                  </a:cubicBezTo>
                  <a:cubicBezTo>
                    <a:pt x="9463" y="913"/>
                    <a:pt x="9669" y="2322"/>
                    <a:pt x="8743" y="5022"/>
                  </a:cubicBezTo>
                  <a:cubicBezTo>
                    <a:pt x="7817" y="7722"/>
                    <a:pt x="5760" y="11713"/>
                    <a:pt x="4217" y="14648"/>
                  </a:cubicBezTo>
                  <a:cubicBezTo>
                    <a:pt x="2674" y="17582"/>
                    <a:pt x="1646" y="19461"/>
                    <a:pt x="2057" y="20400"/>
                  </a:cubicBezTo>
                  <a:cubicBezTo>
                    <a:pt x="2469" y="21339"/>
                    <a:pt x="4320" y="21339"/>
                    <a:pt x="7817" y="20517"/>
                  </a:cubicBezTo>
                  <a:cubicBezTo>
                    <a:pt x="11314" y="19696"/>
                    <a:pt x="16457" y="18052"/>
                    <a:pt x="21600" y="16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11239500" y="4499562"/>
              <a:ext cx="81264" cy="23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447" fill="norm" stroke="1" extrusionOk="0">
                  <a:moveTo>
                    <a:pt x="18966" y="4952"/>
                  </a:moveTo>
                  <a:cubicBezTo>
                    <a:pt x="19493" y="3971"/>
                    <a:pt x="20020" y="2989"/>
                    <a:pt x="19493" y="2105"/>
                  </a:cubicBezTo>
                  <a:cubicBezTo>
                    <a:pt x="18966" y="1222"/>
                    <a:pt x="17385" y="436"/>
                    <a:pt x="15278" y="142"/>
                  </a:cubicBezTo>
                  <a:cubicBezTo>
                    <a:pt x="13171" y="-153"/>
                    <a:pt x="10537" y="43"/>
                    <a:pt x="8166" y="436"/>
                  </a:cubicBezTo>
                  <a:cubicBezTo>
                    <a:pt x="5795" y="829"/>
                    <a:pt x="3688" y="1418"/>
                    <a:pt x="2898" y="2203"/>
                  </a:cubicBezTo>
                  <a:cubicBezTo>
                    <a:pt x="2107" y="2989"/>
                    <a:pt x="2634" y="3971"/>
                    <a:pt x="6322" y="5542"/>
                  </a:cubicBezTo>
                  <a:cubicBezTo>
                    <a:pt x="10010" y="7112"/>
                    <a:pt x="16859" y="9272"/>
                    <a:pt x="19229" y="11727"/>
                  </a:cubicBezTo>
                  <a:cubicBezTo>
                    <a:pt x="21600" y="14182"/>
                    <a:pt x="19493" y="16931"/>
                    <a:pt x="15541" y="18600"/>
                  </a:cubicBezTo>
                  <a:cubicBezTo>
                    <a:pt x="11590" y="20269"/>
                    <a:pt x="5795" y="20858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11264900" y="4498885"/>
              <a:ext cx="215900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220"/>
                  </a:moveTo>
                  <a:cubicBezTo>
                    <a:pt x="424" y="17066"/>
                    <a:pt x="847" y="12912"/>
                    <a:pt x="3706" y="8758"/>
                  </a:cubicBezTo>
                  <a:cubicBezTo>
                    <a:pt x="6565" y="4605"/>
                    <a:pt x="11859" y="451"/>
                    <a:pt x="15247" y="35"/>
                  </a:cubicBezTo>
                  <a:cubicBezTo>
                    <a:pt x="18635" y="-380"/>
                    <a:pt x="20118" y="2943"/>
                    <a:pt x="21600" y="6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1432508" y="4533900"/>
              <a:ext cx="134034" cy="17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0831" fill="norm" stroke="1" extrusionOk="0">
                  <a:moveTo>
                    <a:pt x="14339" y="2979"/>
                  </a:moveTo>
                  <a:cubicBezTo>
                    <a:pt x="12703" y="2979"/>
                    <a:pt x="11067" y="2979"/>
                    <a:pt x="8612" y="5090"/>
                  </a:cubicBezTo>
                  <a:cubicBezTo>
                    <a:pt x="6157" y="7200"/>
                    <a:pt x="2885" y="11421"/>
                    <a:pt x="1248" y="14276"/>
                  </a:cubicBezTo>
                  <a:cubicBezTo>
                    <a:pt x="-388" y="17131"/>
                    <a:pt x="-388" y="18621"/>
                    <a:pt x="1085" y="19738"/>
                  </a:cubicBezTo>
                  <a:cubicBezTo>
                    <a:pt x="2557" y="20855"/>
                    <a:pt x="5503" y="21600"/>
                    <a:pt x="9103" y="19490"/>
                  </a:cubicBezTo>
                  <a:cubicBezTo>
                    <a:pt x="12703" y="17379"/>
                    <a:pt x="16957" y="12414"/>
                    <a:pt x="19085" y="8938"/>
                  </a:cubicBezTo>
                  <a:cubicBezTo>
                    <a:pt x="21212" y="5462"/>
                    <a:pt x="21212" y="3476"/>
                    <a:pt x="19412" y="2234"/>
                  </a:cubicBezTo>
                  <a:cubicBezTo>
                    <a:pt x="17612" y="993"/>
                    <a:pt x="14012" y="497"/>
                    <a:pt x="10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1029950" y="5049951"/>
              <a:ext cx="117565" cy="20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03" fill="norm" stroke="1" extrusionOk="0">
                  <a:moveTo>
                    <a:pt x="0" y="1122"/>
                  </a:moveTo>
                  <a:cubicBezTo>
                    <a:pt x="1543" y="474"/>
                    <a:pt x="3086" y="-174"/>
                    <a:pt x="6557" y="42"/>
                  </a:cubicBezTo>
                  <a:cubicBezTo>
                    <a:pt x="10029" y="258"/>
                    <a:pt x="15429" y="1338"/>
                    <a:pt x="18321" y="2418"/>
                  </a:cubicBezTo>
                  <a:cubicBezTo>
                    <a:pt x="21214" y="3498"/>
                    <a:pt x="21600" y="4578"/>
                    <a:pt x="21021" y="5550"/>
                  </a:cubicBezTo>
                  <a:cubicBezTo>
                    <a:pt x="20443" y="6522"/>
                    <a:pt x="18900" y="7386"/>
                    <a:pt x="17164" y="8142"/>
                  </a:cubicBezTo>
                  <a:cubicBezTo>
                    <a:pt x="15429" y="8898"/>
                    <a:pt x="13500" y="9546"/>
                    <a:pt x="13500" y="9870"/>
                  </a:cubicBezTo>
                  <a:cubicBezTo>
                    <a:pt x="13500" y="10194"/>
                    <a:pt x="15429" y="10194"/>
                    <a:pt x="17357" y="10518"/>
                  </a:cubicBezTo>
                  <a:cubicBezTo>
                    <a:pt x="19286" y="10842"/>
                    <a:pt x="21214" y="11490"/>
                    <a:pt x="21407" y="13218"/>
                  </a:cubicBezTo>
                  <a:cubicBezTo>
                    <a:pt x="21600" y="14946"/>
                    <a:pt x="20057" y="17754"/>
                    <a:pt x="17743" y="19374"/>
                  </a:cubicBezTo>
                  <a:cubicBezTo>
                    <a:pt x="15429" y="20994"/>
                    <a:pt x="12343" y="21426"/>
                    <a:pt x="11764" y="21102"/>
                  </a:cubicBezTo>
                  <a:cubicBezTo>
                    <a:pt x="11186" y="20778"/>
                    <a:pt x="13114" y="19698"/>
                    <a:pt x="15043" y="18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1249830" y="5054600"/>
              <a:ext cx="14207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fill="norm" stroke="1" extrusionOk="0">
                  <a:moveTo>
                    <a:pt x="21320" y="1054"/>
                  </a:moveTo>
                  <a:cubicBezTo>
                    <a:pt x="17826" y="527"/>
                    <a:pt x="14332" y="0"/>
                    <a:pt x="10838" y="0"/>
                  </a:cubicBezTo>
                  <a:cubicBezTo>
                    <a:pt x="7344" y="0"/>
                    <a:pt x="3849" y="527"/>
                    <a:pt x="1944" y="1317"/>
                  </a:cubicBezTo>
                  <a:cubicBezTo>
                    <a:pt x="38" y="2107"/>
                    <a:pt x="-280" y="3161"/>
                    <a:pt x="196" y="3951"/>
                  </a:cubicBezTo>
                  <a:cubicBezTo>
                    <a:pt x="673" y="4741"/>
                    <a:pt x="1944" y="5268"/>
                    <a:pt x="4644" y="6585"/>
                  </a:cubicBezTo>
                  <a:cubicBezTo>
                    <a:pt x="7344" y="7902"/>
                    <a:pt x="11473" y="10010"/>
                    <a:pt x="12744" y="12205"/>
                  </a:cubicBezTo>
                  <a:cubicBezTo>
                    <a:pt x="14014" y="14400"/>
                    <a:pt x="12426" y="16683"/>
                    <a:pt x="10044" y="18263"/>
                  </a:cubicBezTo>
                  <a:cubicBezTo>
                    <a:pt x="7661" y="19844"/>
                    <a:pt x="4485" y="20722"/>
                    <a:pt x="1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1271250" y="5053468"/>
              <a:ext cx="21590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118" y="10858"/>
                    <a:pt x="4235" y="889"/>
                    <a:pt x="7835" y="58"/>
                  </a:cubicBezTo>
                  <a:cubicBezTo>
                    <a:pt x="11435" y="-773"/>
                    <a:pt x="16518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11477937" y="5069124"/>
              <a:ext cx="162658" cy="23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0797" fill="norm" stroke="1" extrusionOk="0">
                  <a:moveTo>
                    <a:pt x="12515" y="3276"/>
                  </a:moveTo>
                  <a:cubicBezTo>
                    <a:pt x="8735" y="4232"/>
                    <a:pt x="4955" y="5187"/>
                    <a:pt x="2660" y="7194"/>
                  </a:cubicBezTo>
                  <a:cubicBezTo>
                    <a:pt x="365" y="9202"/>
                    <a:pt x="-445" y="12260"/>
                    <a:pt x="230" y="14840"/>
                  </a:cubicBezTo>
                  <a:cubicBezTo>
                    <a:pt x="905" y="17421"/>
                    <a:pt x="3065" y="19524"/>
                    <a:pt x="5900" y="20384"/>
                  </a:cubicBezTo>
                  <a:cubicBezTo>
                    <a:pt x="8735" y="21244"/>
                    <a:pt x="12245" y="20862"/>
                    <a:pt x="15080" y="18281"/>
                  </a:cubicBezTo>
                  <a:cubicBezTo>
                    <a:pt x="17915" y="15701"/>
                    <a:pt x="20075" y="10922"/>
                    <a:pt x="20615" y="7386"/>
                  </a:cubicBezTo>
                  <a:cubicBezTo>
                    <a:pt x="21155" y="3849"/>
                    <a:pt x="20075" y="1556"/>
                    <a:pt x="16970" y="600"/>
                  </a:cubicBezTo>
                  <a:cubicBezTo>
                    <a:pt x="13865" y="-356"/>
                    <a:pt x="8735" y="26"/>
                    <a:pt x="3605" y="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8585200" y="5011851"/>
              <a:ext cx="138753" cy="3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82" fill="norm" stroke="1" extrusionOk="0">
                  <a:moveTo>
                    <a:pt x="0" y="764"/>
                  </a:moveTo>
                  <a:cubicBezTo>
                    <a:pt x="1309" y="323"/>
                    <a:pt x="2618" y="-118"/>
                    <a:pt x="5891" y="29"/>
                  </a:cubicBezTo>
                  <a:cubicBezTo>
                    <a:pt x="9164" y="176"/>
                    <a:pt x="14400" y="911"/>
                    <a:pt x="17509" y="1939"/>
                  </a:cubicBezTo>
                  <a:cubicBezTo>
                    <a:pt x="20618" y="2968"/>
                    <a:pt x="21600" y="4290"/>
                    <a:pt x="21436" y="6568"/>
                  </a:cubicBezTo>
                  <a:cubicBezTo>
                    <a:pt x="21273" y="8845"/>
                    <a:pt x="19964" y="12078"/>
                    <a:pt x="18491" y="14723"/>
                  </a:cubicBezTo>
                  <a:cubicBezTo>
                    <a:pt x="17018" y="17368"/>
                    <a:pt x="15382" y="19425"/>
                    <a:pt x="13745" y="21482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8616950" y="5149850"/>
              <a:ext cx="2032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8840421" y="5054599"/>
              <a:ext cx="118376" cy="18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85" fill="norm" stroke="1" extrusionOk="0">
                  <a:moveTo>
                    <a:pt x="14309" y="4521"/>
                  </a:moveTo>
                  <a:cubicBezTo>
                    <a:pt x="12447" y="4270"/>
                    <a:pt x="10585" y="4019"/>
                    <a:pt x="8164" y="5274"/>
                  </a:cubicBezTo>
                  <a:cubicBezTo>
                    <a:pt x="5744" y="6530"/>
                    <a:pt x="2764" y="9293"/>
                    <a:pt x="1275" y="11930"/>
                  </a:cubicBezTo>
                  <a:cubicBezTo>
                    <a:pt x="-215" y="14567"/>
                    <a:pt x="-215" y="17079"/>
                    <a:pt x="344" y="18837"/>
                  </a:cubicBezTo>
                  <a:cubicBezTo>
                    <a:pt x="902" y="20595"/>
                    <a:pt x="2019" y="21600"/>
                    <a:pt x="5371" y="21474"/>
                  </a:cubicBezTo>
                  <a:cubicBezTo>
                    <a:pt x="8723" y="21349"/>
                    <a:pt x="14309" y="20093"/>
                    <a:pt x="17475" y="17205"/>
                  </a:cubicBezTo>
                  <a:cubicBezTo>
                    <a:pt x="20640" y="14316"/>
                    <a:pt x="21385" y="9795"/>
                    <a:pt x="20454" y="6656"/>
                  </a:cubicBezTo>
                  <a:cubicBezTo>
                    <a:pt x="19523" y="3516"/>
                    <a:pt x="16916" y="1758"/>
                    <a:pt x="14309" y="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9455150" y="4540249"/>
              <a:ext cx="1270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00"/>
                    <a:pt x="7200" y="9000"/>
                    <a:pt x="10800" y="12600"/>
                  </a:cubicBezTo>
                  <a:cubicBezTo>
                    <a:pt x="14400" y="16200"/>
                    <a:pt x="180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9519084" y="4590118"/>
              <a:ext cx="99050" cy="12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641" fill="norm" stroke="1" extrusionOk="0">
                  <a:moveTo>
                    <a:pt x="18808" y="3186"/>
                  </a:moveTo>
                  <a:cubicBezTo>
                    <a:pt x="17008" y="2174"/>
                    <a:pt x="15208" y="1161"/>
                    <a:pt x="13183" y="486"/>
                  </a:cubicBezTo>
                  <a:cubicBezTo>
                    <a:pt x="11158" y="-189"/>
                    <a:pt x="8908" y="-526"/>
                    <a:pt x="6433" y="2005"/>
                  </a:cubicBezTo>
                  <a:cubicBezTo>
                    <a:pt x="3958" y="4536"/>
                    <a:pt x="1258" y="9937"/>
                    <a:pt x="358" y="13480"/>
                  </a:cubicBezTo>
                  <a:cubicBezTo>
                    <a:pt x="-542" y="17024"/>
                    <a:pt x="358" y="18711"/>
                    <a:pt x="1933" y="19724"/>
                  </a:cubicBezTo>
                  <a:cubicBezTo>
                    <a:pt x="3508" y="20736"/>
                    <a:pt x="5758" y="21074"/>
                    <a:pt x="8908" y="19893"/>
                  </a:cubicBezTo>
                  <a:cubicBezTo>
                    <a:pt x="12058" y="18711"/>
                    <a:pt x="16108" y="16012"/>
                    <a:pt x="18358" y="13311"/>
                  </a:cubicBezTo>
                  <a:cubicBezTo>
                    <a:pt x="20608" y="10611"/>
                    <a:pt x="21058" y="7912"/>
                    <a:pt x="21058" y="5549"/>
                  </a:cubicBezTo>
                  <a:cubicBezTo>
                    <a:pt x="21058" y="3186"/>
                    <a:pt x="20608" y="1161"/>
                    <a:pt x="18358" y="486"/>
                  </a:cubicBezTo>
                  <a:cubicBezTo>
                    <a:pt x="16108" y="-189"/>
                    <a:pt x="12058" y="486"/>
                    <a:pt x="8008" y="1161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9645650" y="4603750"/>
              <a:ext cx="117733" cy="10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0669" fill="norm" stroke="1" extrusionOk="0">
                  <a:moveTo>
                    <a:pt x="18189" y="0"/>
                  </a:moveTo>
                  <a:cubicBezTo>
                    <a:pt x="12884" y="831"/>
                    <a:pt x="7579" y="1662"/>
                    <a:pt x="4358" y="3115"/>
                  </a:cubicBezTo>
                  <a:cubicBezTo>
                    <a:pt x="1137" y="4569"/>
                    <a:pt x="0" y="6646"/>
                    <a:pt x="0" y="9554"/>
                  </a:cubicBezTo>
                  <a:cubicBezTo>
                    <a:pt x="0" y="12462"/>
                    <a:pt x="1137" y="16200"/>
                    <a:pt x="3789" y="18485"/>
                  </a:cubicBezTo>
                  <a:cubicBezTo>
                    <a:pt x="6442" y="20769"/>
                    <a:pt x="10611" y="21600"/>
                    <a:pt x="14021" y="19315"/>
                  </a:cubicBezTo>
                  <a:cubicBezTo>
                    <a:pt x="17432" y="17031"/>
                    <a:pt x="20084" y="11631"/>
                    <a:pt x="20842" y="8100"/>
                  </a:cubicBezTo>
                  <a:cubicBezTo>
                    <a:pt x="21600" y="4569"/>
                    <a:pt x="20463" y="2908"/>
                    <a:pt x="18379" y="2077"/>
                  </a:cubicBezTo>
                  <a:cubicBezTo>
                    <a:pt x="16295" y="1246"/>
                    <a:pt x="13263" y="1246"/>
                    <a:pt x="10232" y="1246"/>
                  </a:cubicBezTo>
                </a:path>
              </a:pathLst>
            </a:custGeom>
            <a:noFill/>
            <a:ln w="12700" cap="rnd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8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34400" y="4486932"/>
              <a:ext cx="137966" cy="281918"/>
            </a:xfrm>
            <a:prstGeom prst="rect">
              <a:avLst/>
            </a:prstGeom>
            <a:effectLst/>
          </p:spPr>
        </p:pic>
        <p:pic>
          <p:nvPicPr>
            <p:cNvPr id="378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690274" y="4546600"/>
              <a:ext cx="207322" cy="194743"/>
            </a:xfrm>
            <a:prstGeom prst="rect">
              <a:avLst/>
            </a:prstGeom>
            <a:effectLst/>
          </p:spPr>
        </p:pic>
        <p:pic>
          <p:nvPicPr>
            <p:cNvPr id="379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388620" y="5016499"/>
              <a:ext cx="66531" cy="234951"/>
            </a:xfrm>
            <a:prstGeom prst="rect">
              <a:avLst/>
            </a:prstGeom>
            <a:effectLst/>
          </p:spPr>
        </p:pic>
        <p:pic>
          <p:nvPicPr>
            <p:cNvPr id="379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471284" y="5065406"/>
              <a:ext cx="157728" cy="139398"/>
            </a:xfrm>
            <a:prstGeom prst="rect">
              <a:avLst/>
            </a:prstGeom>
            <a:effectLst/>
          </p:spPr>
        </p:pic>
        <p:pic>
          <p:nvPicPr>
            <p:cNvPr id="379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8933" y="5068005"/>
              <a:ext cx="201512" cy="126291"/>
            </a:xfrm>
            <a:prstGeom prst="rect">
              <a:avLst/>
            </a:prstGeom>
            <a:effectLst/>
          </p:spPr>
        </p:pic>
        <p:pic>
          <p:nvPicPr>
            <p:cNvPr id="379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95983" y="4514850"/>
              <a:ext cx="33868" cy="215900"/>
            </a:xfrm>
            <a:prstGeom prst="rect">
              <a:avLst/>
            </a:prstGeom>
            <a:effectLst/>
          </p:spPr>
        </p:pic>
        <p:pic>
          <p:nvPicPr>
            <p:cNvPr id="379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274300" y="4523492"/>
              <a:ext cx="234950" cy="169159"/>
            </a:xfrm>
            <a:prstGeom prst="rect">
              <a:avLst/>
            </a:prstGeom>
            <a:effectLst/>
          </p:spPr>
        </p:pic>
        <p:pic>
          <p:nvPicPr>
            <p:cNvPr id="380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484797" y="4559300"/>
              <a:ext cx="156603" cy="145105"/>
            </a:xfrm>
            <a:prstGeom prst="rect">
              <a:avLst/>
            </a:prstGeom>
            <a:effectLst/>
          </p:spPr>
        </p:pic>
        <p:pic>
          <p:nvPicPr>
            <p:cNvPr id="380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144812" y="5035550"/>
              <a:ext cx="65989" cy="211995"/>
            </a:xfrm>
            <a:prstGeom prst="rect">
              <a:avLst/>
            </a:prstGeom>
            <a:effectLst/>
          </p:spPr>
        </p:pic>
        <p:pic>
          <p:nvPicPr>
            <p:cNvPr id="380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28933" y="5023335"/>
              <a:ext cx="146967" cy="226936"/>
            </a:xfrm>
            <a:prstGeom prst="rect">
              <a:avLst/>
            </a:prstGeom>
            <a:effectLst/>
          </p:spPr>
        </p:pic>
        <p:pic>
          <p:nvPicPr>
            <p:cNvPr id="380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404603" y="5059049"/>
              <a:ext cx="178721" cy="170522"/>
            </a:xfrm>
            <a:prstGeom prst="rect">
              <a:avLst/>
            </a:prstGeom>
            <a:effectLst/>
          </p:spPr>
        </p:pic>
        <p:pic>
          <p:nvPicPr>
            <p:cNvPr id="380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143821" y="4231518"/>
              <a:ext cx="1068962" cy="1421318"/>
            </a:xfrm>
            <a:prstGeom prst="rect">
              <a:avLst/>
            </a:prstGeom>
            <a:effectLst/>
          </p:spPr>
        </p:pic>
        <p:pic>
          <p:nvPicPr>
            <p:cNvPr id="381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997949" y="-12700"/>
              <a:ext cx="162985" cy="3676650"/>
            </a:xfrm>
            <a:prstGeom prst="rect">
              <a:avLst/>
            </a:prstGeom>
            <a:effectLst/>
          </p:spPr>
        </p:pic>
        <p:pic>
          <p:nvPicPr>
            <p:cNvPr id="381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305835" y="259793"/>
              <a:ext cx="250915" cy="276462"/>
            </a:xfrm>
            <a:prstGeom prst="rect">
              <a:avLst/>
            </a:prstGeom>
            <a:effectLst/>
          </p:spPr>
        </p:pic>
        <p:pic>
          <p:nvPicPr>
            <p:cNvPr id="381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12300" y="349250"/>
              <a:ext cx="196850" cy="146050"/>
            </a:xfrm>
            <a:prstGeom prst="rect">
              <a:avLst/>
            </a:prstGeom>
            <a:effectLst/>
          </p:spPr>
        </p:pic>
        <p:pic>
          <p:nvPicPr>
            <p:cNvPr id="381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76395" y="287499"/>
              <a:ext cx="120055" cy="273746"/>
            </a:xfrm>
            <a:prstGeom prst="rect">
              <a:avLst/>
            </a:prstGeom>
            <a:effectLst/>
          </p:spPr>
        </p:pic>
        <p:pic>
          <p:nvPicPr>
            <p:cNvPr id="381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702799" y="290159"/>
              <a:ext cx="234951" cy="194159"/>
            </a:xfrm>
            <a:prstGeom prst="rect">
              <a:avLst/>
            </a:prstGeom>
            <a:effectLst/>
          </p:spPr>
        </p:pic>
        <p:pic>
          <p:nvPicPr>
            <p:cNvPr id="382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96500" y="349250"/>
              <a:ext cx="342900" cy="76200"/>
            </a:xfrm>
            <a:prstGeom prst="rect">
              <a:avLst/>
            </a:prstGeom>
            <a:effectLst/>
          </p:spPr>
        </p:pic>
        <p:pic>
          <p:nvPicPr>
            <p:cNvPr id="382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319246" y="305459"/>
              <a:ext cx="158434" cy="208891"/>
            </a:xfrm>
            <a:prstGeom prst="rect">
              <a:avLst/>
            </a:prstGeom>
            <a:effectLst/>
          </p:spPr>
        </p:pic>
        <p:pic>
          <p:nvPicPr>
            <p:cNvPr id="382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680699" y="292100"/>
              <a:ext cx="54821" cy="254000"/>
            </a:xfrm>
            <a:prstGeom prst="rect">
              <a:avLst/>
            </a:prstGeom>
            <a:effectLst/>
          </p:spPr>
        </p:pic>
        <p:pic>
          <p:nvPicPr>
            <p:cNvPr id="382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301297" y="837224"/>
              <a:ext cx="255453" cy="224944"/>
            </a:xfrm>
            <a:prstGeom prst="rect">
              <a:avLst/>
            </a:prstGeom>
            <a:effectLst/>
          </p:spPr>
        </p:pic>
        <p:pic>
          <p:nvPicPr>
            <p:cNvPr id="382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56750" y="889000"/>
              <a:ext cx="209550" cy="196850"/>
            </a:xfrm>
            <a:prstGeom prst="rect">
              <a:avLst/>
            </a:prstGeom>
            <a:effectLst/>
          </p:spPr>
        </p:pic>
        <p:pic>
          <p:nvPicPr>
            <p:cNvPr id="383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620249" y="903816"/>
              <a:ext cx="127001" cy="213784"/>
            </a:xfrm>
            <a:prstGeom prst="rect">
              <a:avLst/>
            </a:prstGeom>
            <a:effectLst/>
          </p:spPr>
        </p:pic>
        <p:pic>
          <p:nvPicPr>
            <p:cNvPr id="383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797999" y="781543"/>
              <a:ext cx="116839" cy="357310"/>
            </a:xfrm>
            <a:prstGeom prst="rect">
              <a:avLst/>
            </a:prstGeom>
            <a:effectLst/>
          </p:spPr>
        </p:pic>
        <p:pic>
          <p:nvPicPr>
            <p:cNvPr id="383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47042" y="927100"/>
              <a:ext cx="432058" cy="66178"/>
            </a:xfrm>
            <a:prstGeom prst="rect">
              <a:avLst/>
            </a:prstGeom>
            <a:effectLst/>
          </p:spPr>
        </p:pic>
        <p:pic>
          <p:nvPicPr>
            <p:cNvPr id="383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405204" y="856318"/>
              <a:ext cx="149602" cy="248583"/>
            </a:xfrm>
            <a:prstGeom prst="rect">
              <a:avLst/>
            </a:prstGeom>
            <a:effectLst/>
          </p:spPr>
        </p:pic>
        <p:pic>
          <p:nvPicPr>
            <p:cNvPr id="383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693148" y="812800"/>
              <a:ext cx="298702" cy="280617"/>
            </a:xfrm>
            <a:prstGeom prst="rect">
              <a:avLst/>
            </a:prstGeom>
            <a:effectLst/>
          </p:spPr>
        </p:pic>
        <p:pic>
          <p:nvPicPr>
            <p:cNvPr id="384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277350" y="1422400"/>
              <a:ext cx="279400" cy="217980"/>
            </a:xfrm>
            <a:prstGeom prst="rect">
              <a:avLst/>
            </a:prstGeom>
            <a:effectLst/>
          </p:spPr>
        </p:pic>
        <p:pic>
          <p:nvPicPr>
            <p:cNvPr id="384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556749" y="1439789"/>
              <a:ext cx="260351" cy="160411"/>
            </a:xfrm>
            <a:prstGeom prst="rect">
              <a:avLst/>
            </a:prstGeom>
            <a:effectLst/>
          </p:spPr>
        </p:pic>
        <p:pic>
          <p:nvPicPr>
            <p:cNvPr id="384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676836" y="1435100"/>
              <a:ext cx="76765" cy="222250"/>
            </a:xfrm>
            <a:prstGeom prst="rect">
              <a:avLst/>
            </a:prstGeom>
            <a:effectLst/>
          </p:spPr>
        </p:pic>
        <p:pic>
          <p:nvPicPr>
            <p:cNvPr id="384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836150" y="1352549"/>
              <a:ext cx="203200" cy="279401"/>
            </a:xfrm>
            <a:prstGeom prst="rect">
              <a:avLst/>
            </a:prstGeom>
            <a:effectLst/>
          </p:spPr>
        </p:pic>
        <p:pic>
          <p:nvPicPr>
            <p:cNvPr id="384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94950" y="1517650"/>
              <a:ext cx="355600" cy="57150"/>
            </a:xfrm>
            <a:prstGeom prst="rect">
              <a:avLst/>
            </a:prstGeom>
            <a:effectLst/>
          </p:spPr>
        </p:pic>
        <p:pic>
          <p:nvPicPr>
            <p:cNvPr id="385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661650" y="1430487"/>
              <a:ext cx="86015" cy="216608"/>
            </a:xfrm>
            <a:prstGeom prst="rect">
              <a:avLst/>
            </a:prstGeom>
            <a:effectLst/>
          </p:spPr>
        </p:pic>
        <p:pic>
          <p:nvPicPr>
            <p:cNvPr id="385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895468" y="1380884"/>
              <a:ext cx="105457" cy="276466"/>
            </a:xfrm>
            <a:prstGeom prst="rect">
              <a:avLst/>
            </a:prstGeom>
            <a:effectLst/>
          </p:spPr>
        </p:pic>
        <p:pic>
          <p:nvPicPr>
            <p:cNvPr id="385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81437" y="2211324"/>
              <a:ext cx="164025" cy="298933"/>
            </a:xfrm>
            <a:prstGeom prst="rect">
              <a:avLst/>
            </a:prstGeom>
            <a:effectLst/>
          </p:spPr>
        </p:pic>
        <p:pic>
          <p:nvPicPr>
            <p:cNvPr id="385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61499" y="2290456"/>
              <a:ext cx="279401" cy="135244"/>
            </a:xfrm>
            <a:prstGeom prst="rect">
              <a:avLst/>
            </a:prstGeom>
            <a:effectLst/>
          </p:spPr>
        </p:pic>
        <p:pic>
          <p:nvPicPr>
            <p:cNvPr id="385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81586" y="2241550"/>
              <a:ext cx="102165" cy="279400"/>
            </a:xfrm>
            <a:prstGeom prst="rect">
              <a:avLst/>
            </a:prstGeom>
            <a:effectLst/>
          </p:spPr>
        </p:pic>
        <p:pic>
          <p:nvPicPr>
            <p:cNvPr id="386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96450" y="2224352"/>
              <a:ext cx="317500" cy="254560"/>
            </a:xfrm>
            <a:prstGeom prst="rect">
              <a:avLst/>
            </a:prstGeom>
            <a:effectLst/>
          </p:spPr>
        </p:pic>
        <p:pic>
          <p:nvPicPr>
            <p:cNvPr id="386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267949" y="2298700"/>
              <a:ext cx="514351" cy="88900"/>
            </a:xfrm>
            <a:prstGeom prst="rect">
              <a:avLst/>
            </a:prstGeom>
            <a:effectLst/>
          </p:spPr>
        </p:pic>
        <p:pic>
          <p:nvPicPr>
            <p:cNvPr id="386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603368" y="2217704"/>
              <a:ext cx="175977" cy="233397"/>
            </a:xfrm>
            <a:prstGeom prst="rect">
              <a:avLst/>
            </a:prstGeom>
            <a:effectLst/>
          </p:spPr>
        </p:pic>
        <p:pic>
          <p:nvPicPr>
            <p:cNvPr id="386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881637" y="2230333"/>
              <a:ext cx="268964" cy="265217"/>
            </a:xfrm>
            <a:prstGeom prst="rect">
              <a:avLst/>
            </a:prstGeom>
            <a:effectLst/>
          </p:spPr>
        </p:pic>
        <p:sp>
          <p:nvSpPr>
            <p:cNvPr id="3868" name="Line"/>
            <p:cNvSpPr/>
            <p:nvPr/>
          </p:nvSpPr>
          <p:spPr>
            <a:xfrm>
              <a:off x="2507458" y="1883511"/>
              <a:ext cx="248442" cy="58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19" fill="norm" stroke="1" extrusionOk="0">
                  <a:moveTo>
                    <a:pt x="10414" y="14206"/>
                  </a:moveTo>
                  <a:cubicBezTo>
                    <a:pt x="10051" y="13821"/>
                    <a:pt x="9688" y="13435"/>
                    <a:pt x="8781" y="13204"/>
                  </a:cubicBezTo>
                  <a:cubicBezTo>
                    <a:pt x="7873" y="12972"/>
                    <a:pt x="6421" y="12895"/>
                    <a:pt x="4787" y="13589"/>
                  </a:cubicBezTo>
                  <a:cubicBezTo>
                    <a:pt x="3154" y="14284"/>
                    <a:pt x="1339" y="15749"/>
                    <a:pt x="522" y="17099"/>
                  </a:cubicBezTo>
                  <a:cubicBezTo>
                    <a:pt x="-295" y="18449"/>
                    <a:pt x="-113" y="19684"/>
                    <a:pt x="794" y="20455"/>
                  </a:cubicBezTo>
                  <a:cubicBezTo>
                    <a:pt x="1702" y="21226"/>
                    <a:pt x="3335" y="21535"/>
                    <a:pt x="4787" y="21381"/>
                  </a:cubicBezTo>
                  <a:cubicBezTo>
                    <a:pt x="6239" y="21226"/>
                    <a:pt x="7510" y="20609"/>
                    <a:pt x="8871" y="18874"/>
                  </a:cubicBezTo>
                  <a:cubicBezTo>
                    <a:pt x="10233" y="17138"/>
                    <a:pt x="11685" y="14284"/>
                    <a:pt x="12502" y="11429"/>
                  </a:cubicBezTo>
                  <a:cubicBezTo>
                    <a:pt x="13318" y="8575"/>
                    <a:pt x="13500" y="5721"/>
                    <a:pt x="13409" y="3908"/>
                  </a:cubicBezTo>
                  <a:cubicBezTo>
                    <a:pt x="13318" y="2095"/>
                    <a:pt x="12955" y="1324"/>
                    <a:pt x="12411" y="784"/>
                  </a:cubicBezTo>
                  <a:cubicBezTo>
                    <a:pt x="11866" y="244"/>
                    <a:pt x="11140" y="-65"/>
                    <a:pt x="10687" y="12"/>
                  </a:cubicBezTo>
                  <a:cubicBezTo>
                    <a:pt x="10233" y="89"/>
                    <a:pt x="10051" y="552"/>
                    <a:pt x="9870" y="2288"/>
                  </a:cubicBezTo>
                  <a:cubicBezTo>
                    <a:pt x="9688" y="4024"/>
                    <a:pt x="9507" y="7032"/>
                    <a:pt x="10051" y="9732"/>
                  </a:cubicBezTo>
                  <a:cubicBezTo>
                    <a:pt x="10596" y="12432"/>
                    <a:pt x="11866" y="14824"/>
                    <a:pt x="12683" y="16251"/>
                  </a:cubicBezTo>
                  <a:cubicBezTo>
                    <a:pt x="13500" y="17678"/>
                    <a:pt x="13863" y="18141"/>
                    <a:pt x="14408" y="18565"/>
                  </a:cubicBezTo>
                  <a:cubicBezTo>
                    <a:pt x="14952" y="18989"/>
                    <a:pt x="15678" y="19375"/>
                    <a:pt x="16858" y="19182"/>
                  </a:cubicBezTo>
                  <a:cubicBezTo>
                    <a:pt x="18038" y="18989"/>
                    <a:pt x="19671" y="18218"/>
                    <a:pt x="21305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2822484" y="1948819"/>
              <a:ext cx="54066" cy="470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36" fill="norm" stroke="1" extrusionOk="0">
                  <a:moveTo>
                    <a:pt x="21220" y="3500"/>
                  </a:moveTo>
                  <a:cubicBezTo>
                    <a:pt x="21220" y="3018"/>
                    <a:pt x="21220" y="2536"/>
                    <a:pt x="21220" y="1909"/>
                  </a:cubicBezTo>
                  <a:cubicBezTo>
                    <a:pt x="21220" y="1282"/>
                    <a:pt x="21220" y="511"/>
                    <a:pt x="19143" y="173"/>
                  </a:cubicBezTo>
                  <a:cubicBezTo>
                    <a:pt x="17066" y="-164"/>
                    <a:pt x="12912" y="-68"/>
                    <a:pt x="8758" y="993"/>
                  </a:cubicBezTo>
                  <a:cubicBezTo>
                    <a:pt x="4605" y="2054"/>
                    <a:pt x="451" y="4079"/>
                    <a:pt x="35" y="6731"/>
                  </a:cubicBezTo>
                  <a:cubicBezTo>
                    <a:pt x="-380" y="9382"/>
                    <a:pt x="2943" y="12661"/>
                    <a:pt x="5851" y="14927"/>
                  </a:cubicBezTo>
                  <a:cubicBezTo>
                    <a:pt x="8758" y="17193"/>
                    <a:pt x="11251" y="18447"/>
                    <a:pt x="12912" y="19315"/>
                  </a:cubicBezTo>
                  <a:cubicBezTo>
                    <a:pt x="14574" y="20182"/>
                    <a:pt x="15405" y="20665"/>
                    <a:pt x="15405" y="20954"/>
                  </a:cubicBezTo>
                  <a:cubicBezTo>
                    <a:pt x="15405" y="21243"/>
                    <a:pt x="14574" y="21340"/>
                    <a:pt x="13743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2774950" y="2190750"/>
              <a:ext cx="1587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" y="18327"/>
                    <a:pt x="1152" y="15055"/>
                    <a:pt x="4752" y="11455"/>
                  </a:cubicBezTo>
                  <a:cubicBezTo>
                    <a:pt x="8352" y="7855"/>
                    <a:pt x="14976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3162300" y="2159000"/>
              <a:ext cx="146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3181350" y="2298700"/>
              <a:ext cx="1714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6800"/>
                    <a:pt x="8533" y="12000"/>
                    <a:pt x="12133" y="8400"/>
                  </a:cubicBezTo>
                  <a:cubicBezTo>
                    <a:pt x="15733" y="4800"/>
                    <a:pt x="186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3739599" y="1991637"/>
              <a:ext cx="102152" cy="33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74" fill="norm" stroke="1" extrusionOk="0">
                  <a:moveTo>
                    <a:pt x="17307" y="146"/>
                  </a:moveTo>
                  <a:cubicBezTo>
                    <a:pt x="13780" y="10"/>
                    <a:pt x="10254" y="-126"/>
                    <a:pt x="7609" y="214"/>
                  </a:cubicBezTo>
                  <a:cubicBezTo>
                    <a:pt x="4964" y="553"/>
                    <a:pt x="3201" y="1368"/>
                    <a:pt x="1878" y="3746"/>
                  </a:cubicBezTo>
                  <a:cubicBezTo>
                    <a:pt x="556" y="6123"/>
                    <a:pt x="-326" y="10063"/>
                    <a:pt x="115" y="12780"/>
                  </a:cubicBezTo>
                  <a:cubicBezTo>
                    <a:pt x="556" y="15497"/>
                    <a:pt x="2319" y="16991"/>
                    <a:pt x="4964" y="18282"/>
                  </a:cubicBezTo>
                  <a:cubicBezTo>
                    <a:pt x="7609" y="19572"/>
                    <a:pt x="11135" y="20659"/>
                    <a:pt x="14001" y="21066"/>
                  </a:cubicBezTo>
                  <a:cubicBezTo>
                    <a:pt x="16866" y="21474"/>
                    <a:pt x="19070" y="21202"/>
                    <a:pt x="21274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3987800" y="1981200"/>
              <a:ext cx="1905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60"/>
                    <a:pt x="4800" y="11520"/>
                    <a:pt x="8400" y="15120"/>
                  </a:cubicBezTo>
                  <a:cubicBezTo>
                    <a:pt x="12000" y="18720"/>
                    <a:pt x="168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4108449" y="1955800"/>
              <a:ext cx="127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114"/>
                    <a:pt x="0" y="8229"/>
                    <a:pt x="0" y="11829"/>
                  </a:cubicBezTo>
                  <a:cubicBezTo>
                    <a:pt x="0" y="15429"/>
                    <a:pt x="10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3898900" y="20764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840"/>
                    <a:pt x="10800" y="10080"/>
                    <a:pt x="14400" y="6480"/>
                  </a:cubicBezTo>
                  <a:cubicBezTo>
                    <a:pt x="18000" y="2880"/>
                    <a:pt x="19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3968750" y="2165350"/>
              <a:ext cx="2413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6000"/>
                    <a:pt x="12126" y="10400"/>
                    <a:pt x="15726" y="6800"/>
                  </a:cubicBezTo>
                  <a:cubicBezTo>
                    <a:pt x="19326" y="3200"/>
                    <a:pt x="2046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4280895" y="2006600"/>
              <a:ext cx="195855" cy="21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27" fill="norm" stroke="1" extrusionOk="0">
                  <a:moveTo>
                    <a:pt x="581" y="7624"/>
                  </a:moveTo>
                  <a:cubicBezTo>
                    <a:pt x="122" y="6565"/>
                    <a:pt x="-338" y="5506"/>
                    <a:pt x="351" y="4976"/>
                  </a:cubicBezTo>
                  <a:cubicBezTo>
                    <a:pt x="1041" y="4447"/>
                    <a:pt x="2879" y="4447"/>
                    <a:pt x="5407" y="5400"/>
                  </a:cubicBezTo>
                  <a:cubicBezTo>
                    <a:pt x="7934" y="6353"/>
                    <a:pt x="11151" y="8259"/>
                    <a:pt x="12760" y="10906"/>
                  </a:cubicBezTo>
                  <a:cubicBezTo>
                    <a:pt x="14368" y="13553"/>
                    <a:pt x="14368" y="16941"/>
                    <a:pt x="13909" y="18953"/>
                  </a:cubicBezTo>
                  <a:cubicBezTo>
                    <a:pt x="13449" y="20965"/>
                    <a:pt x="12530" y="21600"/>
                    <a:pt x="11956" y="21388"/>
                  </a:cubicBezTo>
                  <a:cubicBezTo>
                    <a:pt x="11381" y="21176"/>
                    <a:pt x="11151" y="20118"/>
                    <a:pt x="11611" y="16941"/>
                  </a:cubicBezTo>
                  <a:cubicBezTo>
                    <a:pt x="12071" y="13765"/>
                    <a:pt x="13219" y="8471"/>
                    <a:pt x="14943" y="5294"/>
                  </a:cubicBezTo>
                  <a:cubicBezTo>
                    <a:pt x="16666" y="2118"/>
                    <a:pt x="18964" y="1059"/>
                    <a:pt x="212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4500934" y="2039292"/>
              <a:ext cx="90117" cy="15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97" fill="norm" stroke="1" extrusionOk="0">
                  <a:moveTo>
                    <a:pt x="21386" y="1600"/>
                  </a:moveTo>
                  <a:cubicBezTo>
                    <a:pt x="19377" y="736"/>
                    <a:pt x="17367" y="-128"/>
                    <a:pt x="14102" y="16"/>
                  </a:cubicBezTo>
                  <a:cubicBezTo>
                    <a:pt x="10837" y="160"/>
                    <a:pt x="6316" y="1312"/>
                    <a:pt x="3553" y="4480"/>
                  </a:cubicBezTo>
                  <a:cubicBezTo>
                    <a:pt x="791" y="7648"/>
                    <a:pt x="-214" y="12832"/>
                    <a:pt x="37" y="16000"/>
                  </a:cubicBezTo>
                  <a:cubicBezTo>
                    <a:pt x="288" y="19168"/>
                    <a:pt x="1795" y="20320"/>
                    <a:pt x="5312" y="20896"/>
                  </a:cubicBezTo>
                  <a:cubicBezTo>
                    <a:pt x="8828" y="21472"/>
                    <a:pt x="14353" y="21472"/>
                    <a:pt x="16865" y="18592"/>
                  </a:cubicBezTo>
                  <a:cubicBezTo>
                    <a:pt x="19377" y="15712"/>
                    <a:pt x="18874" y="9952"/>
                    <a:pt x="18372" y="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4622800" y="2044700"/>
              <a:ext cx="2095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62"/>
                  </a:moveTo>
                  <a:cubicBezTo>
                    <a:pt x="873" y="7200"/>
                    <a:pt x="1745" y="12738"/>
                    <a:pt x="2618" y="16338"/>
                  </a:cubicBezTo>
                  <a:cubicBezTo>
                    <a:pt x="3491" y="19938"/>
                    <a:pt x="4364" y="21600"/>
                    <a:pt x="5564" y="21600"/>
                  </a:cubicBezTo>
                  <a:cubicBezTo>
                    <a:pt x="6764" y="21600"/>
                    <a:pt x="8291" y="19938"/>
                    <a:pt x="9164" y="17723"/>
                  </a:cubicBezTo>
                  <a:cubicBezTo>
                    <a:pt x="10036" y="15508"/>
                    <a:pt x="10255" y="12738"/>
                    <a:pt x="10473" y="12738"/>
                  </a:cubicBezTo>
                  <a:cubicBezTo>
                    <a:pt x="10691" y="12738"/>
                    <a:pt x="10909" y="15508"/>
                    <a:pt x="11564" y="17446"/>
                  </a:cubicBezTo>
                  <a:cubicBezTo>
                    <a:pt x="12218" y="19385"/>
                    <a:pt x="13309" y="20492"/>
                    <a:pt x="14836" y="19662"/>
                  </a:cubicBezTo>
                  <a:cubicBezTo>
                    <a:pt x="16364" y="18831"/>
                    <a:pt x="18327" y="16062"/>
                    <a:pt x="19636" y="13569"/>
                  </a:cubicBezTo>
                  <a:cubicBezTo>
                    <a:pt x="20945" y="11077"/>
                    <a:pt x="21600" y="8862"/>
                    <a:pt x="21600" y="6646"/>
                  </a:cubicBezTo>
                  <a:cubicBezTo>
                    <a:pt x="21600" y="4431"/>
                    <a:pt x="20945" y="2215"/>
                    <a:pt x="20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4883150" y="1966247"/>
              <a:ext cx="80752" cy="20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145" fill="norm" stroke="1" extrusionOk="0">
                  <a:moveTo>
                    <a:pt x="14580" y="5582"/>
                  </a:moveTo>
                  <a:cubicBezTo>
                    <a:pt x="16200" y="4691"/>
                    <a:pt x="17820" y="3800"/>
                    <a:pt x="18900" y="2798"/>
                  </a:cubicBezTo>
                  <a:cubicBezTo>
                    <a:pt x="19980" y="1796"/>
                    <a:pt x="20520" y="683"/>
                    <a:pt x="19170" y="237"/>
                  </a:cubicBezTo>
                  <a:cubicBezTo>
                    <a:pt x="17820" y="-208"/>
                    <a:pt x="14580" y="15"/>
                    <a:pt x="11880" y="571"/>
                  </a:cubicBezTo>
                  <a:cubicBezTo>
                    <a:pt x="9180" y="1128"/>
                    <a:pt x="7020" y="2019"/>
                    <a:pt x="5400" y="3021"/>
                  </a:cubicBezTo>
                  <a:cubicBezTo>
                    <a:pt x="3780" y="4023"/>
                    <a:pt x="2700" y="5136"/>
                    <a:pt x="3240" y="6027"/>
                  </a:cubicBezTo>
                  <a:cubicBezTo>
                    <a:pt x="3780" y="6918"/>
                    <a:pt x="5940" y="7586"/>
                    <a:pt x="9720" y="9145"/>
                  </a:cubicBezTo>
                  <a:cubicBezTo>
                    <a:pt x="13500" y="10703"/>
                    <a:pt x="18900" y="13153"/>
                    <a:pt x="20250" y="15380"/>
                  </a:cubicBezTo>
                  <a:cubicBezTo>
                    <a:pt x="21600" y="17606"/>
                    <a:pt x="18900" y="19611"/>
                    <a:pt x="14850" y="20501"/>
                  </a:cubicBezTo>
                  <a:cubicBezTo>
                    <a:pt x="10800" y="21392"/>
                    <a:pt x="5400" y="21169"/>
                    <a:pt x="0" y="20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5238750" y="2032000"/>
              <a:ext cx="1905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5575300" y="1917700"/>
              <a:ext cx="444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4670"/>
                    <a:pt x="12343" y="9341"/>
                    <a:pt x="15429" y="12746"/>
                  </a:cubicBezTo>
                  <a:cubicBezTo>
                    <a:pt x="18514" y="16151"/>
                    <a:pt x="18514" y="18292"/>
                    <a:pt x="19029" y="19557"/>
                  </a:cubicBezTo>
                  <a:cubicBezTo>
                    <a:pt x="19543" y="20822"/>
                    <a:pt x="20571" y="212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5721350" y="1805101"/>
              <a:ext cx="185367" cy="3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504" fill="norm" stroke="1" extrusionOk="0">
                  <a:moveTo>
                    <a:pt x="0" y="624"/>
                  </a:moveTo>
                  <a:cubicBezTo>
                    <a:pt x="971" y="264"/>
                    <a:pt x="1942" y="-96"/>
                    <a:pt x="3762" y="24"/>
                  </a:cubicBezTo>
                  <a:cubicBezTo>
                    <a:pt x="5582" y="144"/>
                    <a:pt x="8252" y="744"/>
                    <a:pt x="11285" y="2904"/>
                  </a:cubicBezTo>
                  <a:cubicBezTo>
                    <a:pt x="14319" y="5064"/>
                    <a:pt x="17717" y="8784"/>
                    <a:pt x="19537" y="11724"/>
                  </a:cubicBezTo>
                  <a:cubicBezTo>
                    <a:pt x="21357" y="14664"/>
                    <a:pt x="21600" y="16824"/>
                    <a:pt x="20872" y="18324"/>
                  </a:cubicBezTo>
                  <a:cubicBezTo>
                    <a:pt x="20144" y="19824"/>
                    <a:pt x="18445" y="20664"/>
                    <a:pt x="1674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6096000" y="1966167"/>
              <a:ext cx="279400" cy="18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537"/>
                  </a:moveTo>
                  <a:cubicBezTo>
                    <a:pt x="818" y="1532"/>
                    <a:pt x="1636" y="527"/>
                    <a:pt x="2455" y="151"/>
                  </a:cubicBezTo>
                  <a:cubicBezTo>
                    <a:pt x="3273" y="-226"/>
                    <a:pt x="4091" y="25"/>
                    <a:pt x="5809" y="1783"/>
                  </a:cubicBezTo>
                  <a:cubicBezTo>
                    <a:pt x="7527" y="3541"/>
                    <a:pt x="10145" y="6807"/>
                    <a:pt x="12927" y="10323"/>
                  </a:cubicBezTo>
                  <a:cubicBezTo>
                    <a:pt x="15709" y="13839"/>
                    <a:pt x="18655" y="17607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6210300" y="1949450"/>
              <a:ext cx="13335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2911"/>
                    <a:pt x="12686" y="5821"/>
                    <a:pt x="9086" y="9421"/>
                  </a:cubicBezTo>
                  <a:cubicBezTo>
                    <a:pt x="5486" y="13021"/>
                    <a:pt x="2743" y="173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6634619" y="1738695"/>
              <a:ext cx="153532" cy="40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52" fill="norm" stroke="1" extrusionOk="0">
                  <a:moveTo>
                    <a:pt x="21462" y="735"/>
                  </a:moveTo>
                  <a:cubicBezTo>
                    <a:pt x="20278" y="400"/>
                    <a:pt x="19095" y="64"/>
                    <a:pt x="17615" y="8"/>
                  </a:cubicBezTo>
                  <a:cubicBezTo>
                    <a:pt x="16136" y="-48"/>
                    <a:pt x="14361" y="176"/>
                    <a:pt x="11846" y="1463"/>
                  </a:cubicBezTo>
                  <a:cubicBezTo>
                    <a:pt x="9330" y="2750"/>
                    <a:pt x="6076" y="5100"/>
                    <a:pt x="3709" y="8066"/>
                  </a:cubicBezTo>
                  <a:cubicBezTo>
                    <a:pt x="1341" y="11032"/>
                    <a:pt x="-138" y="14613"/>
                    <a:pt x="10" y="16963"/>
                  </a:cubicBezTo>
                  <a:cubicBezTo>
                    <a:pt x="158" y="19314"/>
                    <a:pt x="1933" y="20433"/>
                    <a:pt x="5188" y="20992"/>
                  </a:cubicBezTo>
                  <a:cubicBezTo>
                    <a:pt x="8443" y="21552"/>
                    <a:pt x="13177" y="21552"/>
                    <a:pt x="17911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6997700" y="1771649"/>
              <a:ext cx="63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7112000" y="1695450"/>
              <a:ext cx="3810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3972"/>
                    <a:pt x="9600" y="7945"/>
                    <a:pt x="6000" y="11545"/>
                  </a:cubicBezTo>
                  <a:cubicBezTo>
                    <a:pt x="2400" y="15145"/>
                    <a:pt x="1200" y="183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6896100" y="1885949"/>
              <a:ext cx="349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8" y="15300"/>
                    <a:pt x="8116" y="9000"/>
                    <a:pt x="11716" y="5400"/>
                  </a:cubicBezTo>
                  <a:cubicBezTo>
                    <a:pt x="15316" y="1800"/>
                    <a:pt x="18458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6934200" y="1974850"/>
              <a:ext cx="28575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800"/>
                    <a:pt x="8640" y="12000"/>
                    <a:pt x="12240" y="8400"/>
                  </a:cubicBezTo>
                  <a:cubicBezTo>
                    <a:pt x="15840" y="4800"/>
                    <a:pt x="187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7361133" y="1836803"/>
              <a:ext cx="131868" cy="17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147" fill="norm" stroke="1" extrusionOk="0">
                  <a:moveTo>
                    <a:pt x="21360" y="563"/>
                  </a:moveTo>
                  <a:cubicBezTo>
                    <a:pt x="19646" y="55"/>
                    <a:pt x="17931" y="-453"/>
                    <a:pt x="14846" y="691"/>
                  </a:cubicBezTo>
                  <a:cubicBezTo>
                    <a:pt x="11760" y="1834"/>
                    <a:pt x="7303" y="4629"/>
                    <a:pt x="4560" y="7298"/>
                  </a:cubicBezTo>
                  <a:cubicBezTo>
                    <a:pt x="1817" y="9966"/>
                    <a:pt x="789" y="12507"/>
                    <a:pt x="274" y="14540"/>
                  </a:cubicBezTo>
                  <a:cubicBezTo>
                    <a:pt x="-240" y="16573"/>
                    <a:pt x="-240" y="18098"/>
                    <a:pt x="2160" y="19114"/>
                  </a:cubicBezTo>
                  <a:cubicBezTo>
                    <a:pt x="4560" y="20131"/>
                    <a:pt x="9360" y="20639"/>
                    <a:pt x="14160" y="21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7492340" y="1841499"/>
              <a:ext cx="113307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435" fill="norm" stroke="1" extrusionOk="0">
                  <a:moveTo>
                    <a:pt x="16034" y="4249"/>
                  </a:moveTo>
                  <a:cubicBezTo>
                    <a:pt x="10728" y="6728"/>
                    <a:pt x="5423" y="9207"/>
                    <a:pt x="2581" y="11508"/>
                  </a:cubicBezTo>
                  <a:cubicBezTo>
                    <a:pt x="-261" y="13810"/>
                    <a:pt x="-640" y="15934"/>
                    <a:pt x="876" y="17882"/>
                  </a:cubicBezTo>
                  <a:cubicBezTo>
                    <a:pt x="2392" y="19830"/>
                    <a:pt x="5802" y="21600"/>
                    <a:pt x="9592" y="21423"/>
                  </a:cubicBezTo>
                  <a:cubicBezTo>
                    <a:pt x="13381" y="21246"/>
                    <a:pt x="17549" y="19121"/>
                    <a:pt x="19255" y="15226"/>
                  </a:cubicBezTo>
                  <a:cubicBezTo>
                    <a:pt x="20960" y="11331"/>
                    <a:pt x="20202" y="5666"/>
                    <a:pt x="194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7668683" y="1695449"/>
              <a:ext cx="846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160"/>
                    <a:pt x="0" y="8320"/>
                    <a:pt x="0" y="11920"/>
                  </a:cubicBezTo>
                  <a:cubicBezTo>
                    <a:pt x="0" y="15520"/>
                    <a:pt x="10800" y="18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7729701" y="1825806"/>
              <a:ext cx="99850" cy="18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197" fill="norm" stroke="1" extrusionOk="0">
                  <a:moveTo>
                    <a:pt x="21228" y="347"/>
                  </a:moveTo>
                  <a:cubicBezTo>
                    <a:pt x="15828" y="101"/>
                    <a:pt x="10428" y="-144"/>
                    <a:pt x="6828" y="101"/>
                  </a:cubicBezTo>
                  <a:cubicBezTo>
                    <a:pt x="3228" y="347"/>
                    <a:pt x="1428" y="1083"/>
                    <a:pt x="528" y="2065"/>
                  </a:cubicBezTo>
                  <a:cubicBezTo>
                    <a:pt x="-372" y="3047"/>
                    <a:pt x="-372" y="4274"/>
                    <a:pt x="2553" y="5992"/>
                  </a:cubicBezTo>
                  <a:cubicBezTo>
                    <a:pt x="5478" y="7711"/>
                    <a:pt x="11328" y="9920"/>
                    <a:pt x="15153" y="11638"/>
                  </a:cubicBezTo>
                  <a:cubicBezTo>
                    <a:pt x="18978" y="13356"/>
                    <a:pt x="20778" y="14583"/>
                    <a:pt x="20103" y="16179"/>
                  </a:cubicBezTo>
                  <a:cubicBezTo>
                    <a:pt x="19428" y="17774"/>
                    <a:pt x="16278" y="19738"/>
                    <a:pt x="13128" y="20597"/>
                  </a:cubicBezTo>
                  <a:cubicBezTo>
                    <a:pt x="9978" y="21456"/>
                    <a:pt x="6828" y="21211"/>
                    <a:pt x="3678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8051800" y="1841500"/>
              <a:ext cx="1841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8000"/>
                    <a:pt x="11917" y="14400"/>
                    <a:pt x="15517" y="10800"/>
                  </a:cubicBezTo>
                  <a:cubicBezTo>
                    <a:pt x="19117" y="7200"/>
                    <a:pt x="2035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8375649" y="1739900"/>
              <a:ext cx="381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000"/>
                    <a:pt x="14400" y="12000"/>
                    <a:pt x="18000" y="15600"/>
                  </a:cubicBezTo>
                  <a:cubicBezTo>
                    <a:pt x="21600" y="19200"/>
                    <a:pt x="216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8458200" y="1600199"/>
              <a:ext cx="10878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7200" y="0"/>
                  </a:moveTo>
                  <a:cubicBezTo>
                    <a:pt x="12400" y="3100"/>
                    <a:pt x="17600" y="6200"/>
                    <a:pt x="19600" y="9200"/>
                  </a:cubicBezTo>
                  <a:cubicBezTo>
                    <a:pt x="21600" y="12200"/>
                    <a:pt x="20400" y="15100"/>
                    <a:pt x="16600" y="17150"/>
                  </a:cubicBezTo>
                  <a:cubicBezTo>
                    <a:pt x="12800" y="19200"/>
                    <a:pt x="6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9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322767" y="6821633"/>
              <a:ext cx="331784" cy="563168"/>
            </a:xfrm>
            <a:prstGeom prst="rect">
              <a:avLst/>
            </a:prstGeom>
            <a:effectLst/>
          </p:spPr>
        </p:pic>
        <p:pic>
          <p:nvPicPr>
            <p:cNvPr id="390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635854" y="6823868"/>
              <a:ext cx="183796" cy="554832"/>
            </a:xfrm>
            <a:prstGeom prst="rect">
              <a:avLst/>
            </a:prstGeom>
            <a:effectLst/>
          </p:spPr>
        </p:pic>
        <p:pic>
          <p:nvPicPr>
            <p:cNvPr id="390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590999" y="7099300"/>
              <a:ext cx="330251" cy="139700"/>
            </a:xfrm>
            <a:prstGeom prst="rect">
              <a:avLst/>
            </a:prstGeom>
            <a:effectLst/>
          </p:spPr>
        </p:pic>
        <p:pic>
          <p:nvPicPr>
            <p:cNvPr id="390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965699" y="7047280"/>
              <a:ext cx="222251" cy="115520"/>
            </a:xfrm>
            <a:prstGeom prst="rect">
              <a:avLst/>
            </a:prstGeom>
            <a:effectLst/>
          </p:spPr>
        </p:pic>
        <p:pic>
          <p:nvPicPr>
            <p:cNvPr id="390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969933" y="7175500"/>
              <a:ext cx="338667" cy="158750"/>
            </a:xfrm>
            <a:prstGeom prst="rect">
              <a:avLst/>
            </a:prstGeom>
            <a:effectLst/>
          </p:spPr>
        </p:pic>
        <p:pic>
          <p:nvPicPr>
            <p:cNvPr id="390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549108" y="6851650"/>
              <a:ext cx="216693" cy="427179"/>
            </a:xfrm>
            <a:prstGeom prst="rect">
              <a:avLst/>
            </a:prstGeom>
            <a:effectLst/>
          </p:spPr>
        </p:pic>
        <p:pic>
          <p:nvPicPr>
            <p:cNvPr id="391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740349" y="6941145"/>
              <a:ext cx="304851" cy="283873"/>
            </a:xfrm>
            <a:prstGeom prst="rect">
              <a:avLst/>
            </a:prstGeom>
            <a:effectLst/>
          </p:spPr>
        </p:pic>
        <p:pic>
          <p:nvPicPr>
            <p:cNvPr id="3913" name="Line Line" descr="Line 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076950" y="7042150"/>
              <a:ext cx="196850" cy="88900"/>
            </a:xfrm>
            <a:prstGeom prst="rect">
              <a:avLst/>
            </a:prstGeom>
            <a:effectLst/>
          </p:spPr>
        </p:pic>
        <p:pic>
          <p:nvPicPr>
            <p:cNvPr id="3915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92850" y="6940550"/>
              <a:ext cx="107950" cy="260350"/>
            </a:xfrm>
            <a:prstGeom prst="rect">
              <a:avLst/>
            </a:prstGeom>
            <a:effectLst/>
          </p:spPr>
        </p:pic>
        <p:pic>
          <p:nvPicPr>
            <p:cNvPr id="3917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400800" y="6862853"/>
              <a:ext cx="224266" cy="388848"/>
            </a:xfrm>
            <a:prstGeom prst="rect">
              <a:avLst/>
            </a:prstGeom>
            <a:effectLst/>
          </p:spPr>
        </p:pic>
        <p:pic>
          <p:nvPicPr>
            <p:cNvPr id="3919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654800" y="6953249"/>
              <a:ext cx="292100" cy="254001"/>
            </a:xfrm>
            <a:prstGeom prst="rect">
              <a:avLst/>
            </a:prstGeom>
            <a:effectLst/>
          </p:spPr>
        </p:pic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698686" y="6959600"/>
              <a:ext cx="235514" cy="292100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996381" y="6850104"/>
              <a:ext cx="248970" cy="369846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283450" y="6858793"/>
              <a:ext cx="200115" cy="342107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512050" y="6985000"/>
              <a:ext cx="241300" cy="120650"/>
            </a:xfrm>
            <a:prstGeom prst="rect">
              <a:avLst/>
            </a:prstGeom>
            <a:effectLst/>
          </p:spPr>
        </p:pic>
        <p:pic>
          <p:nvPicPr>
            <p:cNvPr id="3929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848600" y="6883399"/>
              <a:ext cx="82550" cy="285751"/>
            </a:xfrm>
            <a:prstGeom prst="rect">
              <a:avLst/>
            </a:prstGeom>
            <a:effectLst/>
          </p:spPr>
        </p:pic>
        <p:pic>
          <p:nvPicPr>
            <p:cNvPr id="3931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013700" y="6769099"/>
              <a:ext cx="177769" cy="457201"/>
            </a:xfrm>
            <a:prstGeom prst="rect">
              <a:avLst/>
            </a:prstGeom>
            <a:effectLst/>
          </p:spPr>
        </p:pic>
        <p:pic>
          <p:nvPicPr>
            <p:cNvPr id="3933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460999" y="7562286"/>
              <a:ext cx="330201" cy="95815"/>
            </a:xfrm>
            <a:prstGeom prst="rect">
              <a:avLst/>
            </a:prstGeom>
            <a:effectLst/>
          </p:spPr>
        </p:pic>
        <p:pic>
          <p:nvPicPr>
            <p:cNvPr id="3935" name="Line Line" descr="Line 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076950" y="7473950"/>
              <a:ext cx="158750" cy="260350"/>
            </a:xfrm>
            <a:prstGeom prst="rect">
              <a:avLst/>
            </a:prstGeom>
            <a:effectLst/>
          </p:spPr>
        </p:pic>
        <p:pic>
          <p:nvPicPr>
            <p:cNvPr id="3937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210300" y="7466147"/>
              <a:ext cx="400050" cy="280853"/>
            </a:xfrm>
            <a:prstGeom prst="rect">
              <a:avLst/>
            </a:prstGeom>
            <a:effectLst/>
          </p:spPr>
        </p:pic>
        <p:pic>
          <p:nvPicPr>
            <p:cNvPr id="3939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350000" y="7467600"/>
              <a:ext cx="273050" cy="311150"/>
            </a:xfrm>
            <a:prstGeom prst="rect">
              <a:avLst/>
            </a:prstGeom>
            <a:effectLst/>
          </p:spPr>
        </p:pic>
        <p:pic>
          <p:nvPicPr>
            <p:cNvPr id="3941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686550" y="7412056"/>
              <a:ext cx="355600" cy="289644"/>
            </a:xfrm>
            <a:prstGeom prst="rect">
              <a:avLst/>
            </a:prstGeom>
            <a:effectLst/>
          </p:spPr>
        </p:pic>
        <p:pic>
          <p:nvPicPr>
            <p:cNvPr id="3943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245350" y="7474892"/>
              <a:ext cx="285750" cy="94309"/>
            </a:xfrm>
            <a:prstGeom prst="rect">
              <a:avLst/>
            </a:prstGeom>
            <a:effectLst/>
          </p:spPr>
        </p:pic>
        <p:pic>
          <p:nvPicPr>
            <p:cNvPr id="3945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277100" y="7607300"/>
              <a:ext cx="311150" cy="120650"/>
            </a:xfrm>
            <a:prstGeom prst="rect">
              <a:avLst/>
            </a:prstGeom>
            <a:effectLst/>
          </p:spPr>
        </p:pic>
        <p:pic>
          <p:nvPicPr>
            <p:cNvPr id="3947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632700" y="7424862"/>
              <a:ext cx="463550" cy="303088"/>
            </a:xfrm>
            <a:prstGeom prst="rect">
              <a:avLst/>
            </a:prstGeom>
            <a:effectLst/>
          </p:spPr>
        </p:pic>
        <p:pic>
          <p:nvPicPr>
            <p:cNvPr id="3949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403850" y="7740650"/>
              <a:ext cx="361950" cy="146050"/>
            </a:xfrm>
            <a:prstGeom prst="rect">
              <a:avLst/>
            </a:prstGeom>
            <a:effectLst/>
          </p:spPr>
        </p:pic>
        <p:pic>
          <p:nvPicPr>
            <p:cNvPr id="3951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3695700" y="2470791"/>
              <a:ext cx="4821029" cy="513709"/>
            </a:xfrm>
            <a:prstGeom prst="rect">
              <a:avLst/>
            </a:prstGeom>
            <a:effectLst/>
          </p:spPr>
        </p:pic>
      </p:grpSp>
      <p:grpSp>
        <p:nvGrpSpPr>
          <p:cNvPr id="3966" name="Drawing"/>
          <p:cNvGrpSpPr/>
          <p:nvPr/>
        </p:nvGrpSpPr>
        <p:grpSpPr>
          <a:xfrm>
            <a:off x="2292350" y="1599768"/>
            <a:ext cx="4457701" cy="1149782"/>
            <a:chOff x="0" y="0"/>
            <a:chExt cx="4457700" cy="1149781"/>
          </a:xfrm>
        </p:grpSpPr>
        <p:sp>
          <p:nvSpPr>
            <p:cNvPr id="3954" name="Line"/>
            <p:cNvSpPr/>
            <p:nvPr/>
          </p:nvSpPr>
          <p:spPr>
            <a:xfrm>
              <a:off x="312522" y="52944"/>
              <a:ext cx="265328" cy="63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78" fill="norm" stroke="1" extrusionOk="0">
                  <a:moveTo>
                    <a:pt x="11203" y="13334"/>
                  </a:moveTo>
                  <a:cubicBezTo>
                    <a:pt x="11546" y="12758"/>
                    <a:pt x="11889" y="12182"/>
                    <a:pt x="11546" y="11858"/>
                  </a:cubicBezTo>
                  <a:cubicBezTo>
                    <a:pt x="11203" y="11534"/>
                    <a:pt x="10175" y="11462"/>
                    <a:pt x="8718" y="11786"/>
                  </a:cubicBezTo>
                  <a:cubicBezTo>
                    <a:pt x="7260" y="12110"/>
                    <a:pt x="5375" y="12830"/>
                    <a:pt x="3832" y="14162"/>
                  </a:cubicBezTo>
                  <a:cubicBezTo>
                    <a:pt x="2289" y="15494"/>
                    <a:pt x="1089" y="17438"/>
                    <a:pt x="489" y="18590"/>
                  </a:cubicBezTo>
                  <a:cubicBezTo>
                    <a:pt x="-111" y="19742"/>
                    <a:pt x="-111" y="20102"/>
                    <a:pt x="232" y="20462"/>
                  </a:cubicBezTo>
                  <a:cubicBezTo>
                    <a:pt x="575" y="20822"/>
                    <a:pt x="1260" y="21182"/>
                    <a:pt x="2203" y="21362"/>
                  </a:cubicBezTo>
                  <a:cubicBezTo>
                    <a:pt x="3146" y="21542"/>
                    <a:pt x="4346" y="21542"/>
                    <a:pt x="5718" y="21146"/>
                  </a:cubicBezTo>
                  <a:cubicBezTo>
                    <a:pt x="7089" y="20750"/>
                    <a:pt x="8632" y="19958"/>
                    <a:pt x="10260" y="18230"/>
                  </a:cubicBezTo>
                  <a:cubicBezTo>
                    <a:pt x="11889" y="16502"/>
                    <a:pt x="13603" y="13838"/>
                    <a:pt x="14632" y="11102"/>
                  </a:cubicBezTo>
                  <a:cubicBezTo>
                    <a:pt x="15660" y="8366"/>
                    <a:pt x="16003" y="5558"/>
                    <a:pt x="16175" y="3938"/>
                  </a:cubicBezTo>
                  <a:cubicBezTo>
                    <a:pt x="16346" y="2318"/>
                    <a:pt x="16346" y="1886"/>
                    <a:pt x="16089" y="1418"/>
                  </a:cubicBezTo>
                  <a:cubicBezTo>
                    <a:pt x="15832" y="950"/>
                    <a:pt x="15318" y="446"/>
                    <a:pt x="14632" y="194"/>
                  </a:cubicBezTo>
                  <a:cubicBezTo>
                    <a:pt x="13946" y="-58"/>
                    <a:pt x="13089" y="-58"/>
                    <a:pt x="12489" y="158"/>
                  </a:cubicBezTo>
                  <a:cubicBezTo>
                    <a:pt x="11889" y="374"/>
                    <a:pt x="11546" y="806"/>
                    <a:pt x="11375" y="2138"/>
                  </a:cubicBezTo>
                  <a:cubicBezTo>
                    <a:pt x="11203" y="3470"/>
                    <a:pt x="11203" y="5702"/>
                    <a:pt x="11803" y="8006"/>
                  </a:cubicBezTo>
                  <a:cubicBezTo>
                    <a:pt x="12403" y="10310"/>
                    <a:pt x="13603" y="12686"/>
                    <a:pt x="14718" y="14270"/>
                  </a:cubicBezTo>
                  <a:cubicBezTo>
                    <a:pt x="15832" y="15854"/>
                    <a:pt x="16860" y="16646"/>
                    <a:pt x="17803" y="17042"/>
                  </a:cubicBezTo>
                  <a:cubicBezTo>
                    <a:pt x="18746" y="17438"/>
                    <a:pt x="19603" y="17438"/>
                    <a:pt x="20203" y="17258"/>
                  </a:cubicBezTo>
                  <a:cubicBezTo>
                    <a:pt x="20803" y="17078"/>
                    <a:pt x="21146" y="16718"/>
                    <a:pt x="21489" y="16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606359" y="364032"/>
              <a:ext cx="149292" cy="16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72" fill="norm" stroke="1" extrusionOk="0">
                  <a:moveTo>
                    <a:pt x="2228" y="9509"/>
                  </a:moveTo>
                  <a:cubicBezTo>
                    <a:pt x="4003" y="10049"/>
                    <a:pt x="5779" y="10589"/>
                    <a:pt x="7702" y="9644"/>
                  </a:cubicBezTo>
                  <a:cubicBezTo>
                    <a:pt x="9625" y="8699"/>
                    <a:pt x="11696" y="6269"/>
                    <a:pt x="12732" y="4379"/>
                  </a:cubicBezTo>
                  <a:cubicBezTo>
                    <a:pt x="13768" y="2489"/>
                    <a:pt x="13768" y="1139"/>
                    <a:pt x="12732" y="464"/>
                  </a:cubicBezTo>
                  <a:cubicBezTo>
                    <a:pt x="11696" y="-211"/>
                    <a:pt x="9625" y="-211"/>
                    <a:pt x="7406" y="869"/>
                  </a:cubicBezTo>
                  <a:cubicBezTo>
                    <a:pt x="5187" y="1949"/>
                    <a:pt x="2820" y="4109"/>
                    <a:pt x="1340" y="6944"/>
                  </a:cubicBezTo>
                  <a:cubicBezTo>
                    <a:pt x="-139" y="9779"/>
                    <a:pt x="-731" y="13289"/>
                    <a:pt x="1340" y="15989"/>
                  </a:cubicBezTo>
                  <a:cubicBezTo>
                    <a:pt x="3411" y="18689"/>
                    <a:pt x="8146" y="20579"/>
                    <a:pt x="11844" y="20984"/>
                  </a:cubicBezTo>
                  <a:cubicBezTo>
                    <a:pt x="15543" y="21389"/>
                    <a:pt x="18206" y="20309"/>
                    <a:pt x="20869" y="1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757371" y="356503"/>
              <a:ext cx="169088" cy="49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13" fill="norm" stroke="1" extrusionOk="0">
                  <a:moveTo>
                    <a:pt x="14800" y="2430"/>
                  </a:moveTo>
                  <a:cubicBezTo>
                    <a:pt x="13220" y="1613"/>
                    <a:pt x="11639" y="796"/>
                    <a:pt x="10190" y="343"/>
                  </a:cubicBezTo>
                  <a:cubicBezTo>
                    <a:pt x="8742" y="-111"/>
                    <a:pt x="7424" y="-202"/>
                    <a:pt x="5581" y="615"/>
                  </a:cubicBezTo>
                  <a:cubicBezTo>
                    <a:pt x="3737" y="1432"/>
                    <a:pt x="1366" y="3156"/>
                    <a:pt x="444" y="4336"/>
                  </a:cubicBezTo>
                  <a:cubicBezTo>
                    <a:pt x="-478" y="5516"/>
                    <a:pt x="49" y="6151"/>
                    <a:pt x="1893" y="6423"/>
                  </a:cubicBezTo>
                  <a:cubicBezTo>
                    <a:pt x="3737" y="6695"/>
                    <a:pt x="6898" y="6605"/>
                    <a:pt x="9400" y="6151"/>
                  </a:cubicBezTo>
                  <a:cubicBezTo>
                    <a:pt x="11902" y="5697"/>
                    <a:pt x="13746" y="4880"/>
                    <a:pt x="14932" y="4245"/>
                  </a:cubicBezTo>
                  <a:cubicBezTo>
                    <a:pt x="16117" y="3610"/>
                    <a:pt x="16644" y="3156"/>
                    <a:pt x="17039" y="3156"/>
                  </a:cubicBezTo>
                  <a:cubicBezTo>
                    <a:pt x="17434" y="3156"/>
                    <a:pt x="17698" y="3610"/>
                    <a:pt x="18093" y="5516"/>
                  </a:cubicBezTo>
                  <a:cubicBezTo>
                    <a:pt x="18488" y="7422"/>
                    <a:pt x="19015" y="10780"/>
                    <a:pt x="19542" y="13275"/>
                  </a:cubicBezTo>
                  <a:cubicBezTo>
                    <a:pt x="20068" y="15771"/>
                    <a:pt x="20595" y="17405"/>
                    <a:pt x="20859" y="18448"/>
                  </a:cubicBezTo>
                  <a:cubicBezTo>
                    <a:pt x="21122" y="19492"/>
                    <a:pt x="21122" y="19946"/>
                    <a:pt x="20727" y="20354"/>
                  </a:cubicBezTo>
                  <a:cubicBezTo>
                    <a:pt x="20332" y="20763"/>
                    <a:pt x="19542" y="21126"/>
                    <a:pt x="18356" y="21262"/>
                  </a:cubicBezTo>
                  <a:cubicBezTo>
                    <a:pt x="17171" y="21398"/>
                    <a:pt x="15590" y="21307"/>
                    <a:pt x="14142" y="20445"/>
                  </a:cubicBezTo>
                  <a:cubicBezTo>
                    <a:pt x="12693" y="19583"/>
                    <a:pt x="11376" y="17949"/>
                    <a:pt x="10717" y="16543"/>
                  </a:cubicBezTo>
                  <a:cubicBezTo>
                    <a:pt x="10059" y="15136"/>
                    <a:pt x="10059" y="13956"/>
                    <a:pt x="10059" y="12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971550" y="321764"/>
              <a:ext cx="95250" cy="20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3568"/>
                  </a:moveTo>
                  <a:cubicBezTo>
                    <a:pt x="480" y="2466"/>
                    <a:pt x="960" y="1364"/>
                    <a:pt x="2880" y="703"/>
                  </a:cubicBezTo>
                  <a:cubicBezTo>
                    <a:pt x="4800" y="41"/>
                    <a:pt x="8160" y="-179"/>
                    <a:pt x="10560" y="152"/>
                  </a:cubicBezTo>
                  <a:cubicBezTo>
                    <a:pt x="12960" y="482"/>
                    <a:pt x="14400" y="1364"/>
                    <a:pt x="15840" y="4560"/>
                  </a:cubicBezTo>
                  <a:cubicBezTo>
                    <a:pt x="17280" y="7756"/>
                    <a:pt x="18720" y="13266"/>
                    <a:pt x="19200" y="16572"/>
                  </a:cubicBezTo>
                  <a:cubicBezTo>
                    <a:pt x="19680" y="19878"/>
                    <a:pt x="19200" y="20980"/>
                    <a:pt x="18000" y="21201"/>
                  </a:cubicBezTo>
                  <a:cubicBezTo>
                    <a:pt x="16800" y="21421"/>
                    <a:pt x="14880" y="20760"/>
                    <a:pt x="13680" y="18556"/>
                  </a:cubicBezTo>
                  <a:cubicBezTo>
                    <a:pt x="12480" y="16352"/>
                    <a:pt x="12000" y="12605"/>
                    <a:pt x="13440" y="9850"/>
                  </a:cubicBezTo>
                  <a:cubicBezTo>
                    <a:pt x="14880" y="7094"/>
                    <a:pt x="18240" y="5331"/>
                    <a:pt x="21600" y="3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1119577" y="253912"/>
              <a:ext cx="408123" cy="26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72" fill="norm" stroke="1" extrusionOk="0">
                  <a:moveTo>
                    <a:pt x="1226" y="12798"/>
                  </a:moveTo>
                  <a:cubicBezTo>
                    <a:pt x="1780" y="12628"/>
                    <a:pt x="2334" y="12458"/>
                    <a:pt x="2943" y="11352"/>
                  </a:cubicBezTo>
                  <a:cubicBezTo>
                    <a:pt x="3552" y="10247"/>
                    <a:pt x="4217" y="8206"/>
                    <a:pt x="4549" y="6675"/>
                  </a:cubicBezTo>
                  <a:cubicBezTo>
                    <a:pt x="4882" y="5144"/>
                    <a:pt x="4882" y="4124"/>
                    <a:pt x="4494" y="3699"/>
                  </a:cubicBezTo>
                  <a:cubicBezTo>
                    <a:pt x="4106" y="3274"/>
                    <a:pt x="3331" y="3444"/>
                    <a:pt x="2500" y="4974"/>
                  </a:cubicBezTo>
                  <a:cubicBezTo>
                    <a:pt x="1669" y="6505"/>
                    <a:pt x="783" y="9396"/>
                    <a:pt x="340" y="11863"/>
                  </a:cubicBezTo>
                  <a:cubicBezTo>
                    <a:pt x="-103" y="14329"/>
                    <a:pt x="-103" y="16370"/>
                    <a:pt x="285" y="18070"/>
                  </a:cubicBezTo>
                  <a:cubicBezTo>
                    <a:pt x="672" y="19771"/>
                    <a:pt x="1448" y="21132"/>
                    <a:pt x="2611" y="21132"/>
                  </a:cubicBezTo>
                  <a:cubicBezTo>
                    <a:pt x="3774" y="21132"/>
                    <a:pt x="5325" y="19771"/>
                    <a:pt x="6765" y="17305"/>
                  </a:cubicBezTo>
                  <a:cubicBezTo>
                    <a:pt x="8205" y="14839"/>
                    <a:pt x="9534" y="11267"/>
                    <a:pt x="10254" y="8971"/>
                  </a:cubicBezTo>
                  <a:cubicBezTo>
                    <a:pt x="10974" y="6675"/>
                    <a:pt x="11085" y="5655"/>
                    <a:pt x="10863" y="4974"/>
                  </a:cubicBezTo>
                  <a:cubicBezTo>
                    <a:pt x="10642" y="4294"/>
                    <a:pt x="10088" y="3954"/>
                    <a:pt x="9589" y="4124"/>
                  </a:cubicBezTo>
                  <a:cubicBezTo>
                    <a:pt x="9091" y="4294"/>
                    <a:pt x="8648" y="4974"/>
                    <a:pt x="8260" y="6930"/>
                  </a:cubicBezTo>
                  <a:cubicBezTo>
                    <a:pt x="7872" y="8886"/>
                    <a:pt x="7540" y="12118"/>
                    <a:pt x="7429" y="14159"/>
                  </a:cubicBezTo>
                  <a:cubicBezTo>
                    <a:pt x="7319" y="16200"/>
                    <a:pt x="7429" y="17050"/>
                    <a:pt x="7706" y="17730"/>
                  </a:cubicBezTo>
                  <a:cubicBezTo>
                    <a:pt x="7983" y="18411"/>
                    <a:pt x="8426" y="18921"/>
                    <a:pt x="9202" y="19006"/>
                  </a:cubicBezTo>
                  <a:cubicBezTo>
                    <a:pt x="9977" y="19091"/>
                    <a:pt x="11085" y="18751"/>
                    <a:pt x="12691" y="17050"/>
                  </a:cubicBezTo>
                  <a:cubicBezTo>
                    <a:pt x="14297" y="15349"/>
                    <a:pt x="16402" y="12288"/>
                    <a:pt x="17565" y="9481"/>
                  </a:cubicBezTo>
                  <a:cubicBezTo>
                    <a:pt x="18728" y="6675"/>
                    <a:pt x="18949" y="4124"/>
                    <a:pt x="18894" y="2508"/>
                  </a:cubicBezTo>
                  <a:cubicBezTo>
                    <a:pt x="18839" y="892"/>
                    <a:pt x="18506" y="212"/>
                    <a:pt x="18063" y="42"/>
                  </a:cubicBezTo>
                  <a:cubicBezTo>
                    <a:pt x="17620" y="-128"/>
                    <a:pt x="17066" y="212"/>
                    <a:pt x="16512" y="1233"/>
                  </a:cubicBezTo>
                  <a:cubicBezTo>
                    <a:pt x="15959" y="2253"/>
                    <a:pt x="15405" y="3954"/>
                    <a:pt x="15183" y="5229"/>
                  </a:cubicBezTo>
                  <a:cubicBezTo>
                    <a:pt x="14962" y="6505"/>
                    <a:pt x="15072" y="7355"/>
                    <a:pt x="15848" y="8631"/>
                  </a:cubicBezTo>
                  <a:cubicBezTo>
                    <a:pt x="16623" y="9907"/>
                    <a:pt x="18063" y="11607"/>
                    <a:pt x="19115" y="12798"/>
                  </a:cubicBezTo>
                  <a:cubicBezTo>
                    <a:pt x="20168" y="13989"/>
                    <a:pt x="20832" y="14669"/>
                    <a:pt x="21165" y="15434"/>
                  </a:cubicBezTo>
                  <a:cubicBezTo>
                    <a:pt x="21497" y="16200"/>
                    <a:pt x="21497" y="17050"/>
                    <a:pt x="20389" y="18070"/>
                  </a:cubicBezTo>
                  <a:cubicBezTo>
                    <a:pt x="19282" y="19091"/>
                    <a:pt x="17066" y="20281"/>
                    <a:pt x="14851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1980370" y="34298"/>
              <a:ext cx="369130" cy="89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65" fill="norm" stroke="1" extrusionOk="0">
                  <a:moveTo>
                    <a:pt x="9201" y="7780"/>
                  </a:moveTo>
                  <a:cubicBezTo>
                    <a:pt x="8957" y="7371"/>
                    <a:pt x="8713" y="6961"/>
                    <a:pt x="7858" y="6680"/>
                  </a:cubicBezTo>
                  <a:cubicBezTo>
                    <a:pt x="7004" y="6398"/>
                    <a:pt x="5540" y="6245"/>
                    <a:pt x="4014" y="6756"/>
                  </a:cubicBezTo>
                  <a:cubicBezTo>
                    <a:pt x="2489" y="7268"/>
                    <a:pt x="902" y="8445"/>
                    <a:pt x="292" y="9392"/>
                  </a:cubicBezTo>
                  <a:cubicBezTo>
                    <a:pt x="-318" y="10339"/>
                    <a:pt x="48" y="11056"/>
                    <a:pt x="1207" y="11414"/>
                  </a:cubicBezTo>
                  <a:cubicBezTo>
                    <a:pt x="2367" y="11773"/>
                    <a:pt x="4319" y="11773"/>
                    <a:pt x="5784" y="11133"/>
                  </a:cubicBezTo>
                  <a:cubicBezTo>
                    <a:pt x="7248" y="10493"/>
                    <a:pt x="8224" y="9213"/>
                    <a:pt x="8713" y="7857"/>
                  </a:cubicBezTo>
                  <a:cubicBezTo>
                    <a:pt x="9201" y="6500"/>
                    <a:pt x="9201" y="5067"/>
                    <a:pt x="9079" y="3762"/>
                  </a:cubicBezTo>
                  <a:cubicBezTo>
                    <a:pt x="8957" y="2457"/>
                    <a:pt x="8713" y="1280"/>
                    <a:pt x="8896" y="665"/>
                  </a:cubicBezTo>
                  <a:cubicBezTo>
                    <a:pt x="9079" y="51"/>
                    <a:pt x="9689" y="0"/>
                    <a:pt x="10360" y="0"/>
                  </a:cubicBezTo>
                  <a:cubicBezTo>
                    <a:pt x="11031" y="0"/>
                    <a:pt x="11763" y="51"/>
                    <a:pt x="12496" y="435"/>
                  </a:cubicBezTo>
                  <a:cubicBezTo>
                    <a:pt x="13228" y="819"/>
                    <a:pt x="13960" y="1536"/>
                    <a:pt x="13960" y="2687"/>
                  </a:cubicBezTo>
                  <a:cubicBezTo>
                    <a:pt x="13960" y="3839"/>
                    <a:pt x="13228" y="5426"/>
                    <a:pt x="12251" y="7038"/>
                  </a:cubicBezTo>
                  <a:cubicBezTo>
                    <a:pt x="11275" y="8650"/>
                    <a:pt x="10055" y="10288"/>
                    <a:pt x="9140" y="12208"/>
                  </a:cubicBezTo>
                  <a:cubicBezTo>
                    <a:pt x="8224" y="14127"/>
                    <a:pt x="7614" y="16328"/>
                    <a:pt x="7675" y="17864"/>
                  </a:cubicBezTo>
                  <a:cubicBezTo>
                    <a:pt x="7736" y="19399"/>
                    <a:pt x="8468" y="20269"/>
                    <a:pt x="9079" y="20781"/>
                  </a:cubicBezTo>
                  <a:cubicBezTo>
                    <a:pt x="9689" y="21293"/>
                    <a:pt x="10177" y="21446"/>
                    <a:pt x="10726" y="21523"/>
                  </a:cubicBezTo>
                  <a:cubicBezTo>
                    <a:pt x="11275" y="21600"/>
                    <a:pt x="11885" y="21600"/>
                    <a:pt x="12435" y="21267"/>
                  </a:cubicBezTo>
                  <a:cubicBezTo>
                    <a:pt x="12984" y="20935"/>
                    <a:pt x="13472" y="20269"/>
                    <a:pt x="13594" y="19322"/>
                  </a:cubicBezTo>
                  <a:cubicBezTo>
                    <a:pt x="13716" y="18375"/>
                    <a:pt x="13472" y="17147"/>
                    <a:pt x="13106" y="16430"/>
                  </a:cubicBezTo>
                  <a:cubicBezTo>
                    <a:pt x="12740" y="15714"/>
                    <a:pt x="12251" y="15509"/>
                    <a:pt x="12068" y="15279"/>
                  </a:cubicBezTo>
                  <a:cubicBezTo>
                    <a:pt x="11885" y="15048"/>
                    <a:pt x="12007" y="14792"/>
                    <a:pt x="13106" y="14434"/>
                  </a:cubicBezTo>
                  <a:cubicBezTo>
                    <a:pt x="14204" y="14076"/>
                    <a:pt x="16279" y="13615"/>
                    <a:pt x="17804" y="13231"/>
                  </a:cubicBezTo>
                  <a:cubicBezTo>
                    <a:pt x="19329" y="12847"/>
                    <a:pt x="20306" y="12540"/>
                    <a:pt x="21282" y="12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2835618" y="0"/>
              <a:ext cx="928285" cy="54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38" fill="norm" stroke="1" extrusionOk="0">
                  <a:moveTo>
                    <a:pt x="4042" y="4503"/>
                  </a:moveTo>
                  <a:cubicBezTo>
                    <a:pt x="3943" y="4088"/>
                    <a:pt x="3845" y="3673"/>
                    <a:pt x="3772" y="3174"/>
                  </a:cubicBezTo>
                  <a:cubicBezTo>
                    <a:pt x="3698" y="2676"/>
                    <a:pt x="3649" y="2094"/>
                    <a:pt x="3502" y="1720"/>
                  </a:cubicBezTo>
                  <a:cubicBezTo>
                    <a:pt x="3354" y="1346"/>
                    <a:pt x="3109" y="1180"/>
                    <a:pt x="2888" y="1305"/>
                  </a:cubicBezTo>
                  <a:cubicBezTo>
                    <a:pt x="2667" y="1429"/>
                    <a:pt x="2471" y="1845"/>
                    <a:pt x="2323" y="3133"/>
                  </a:cubicBezTo>
                  <a:cubicBezTo>
                    <a:pt x="2176" y="4420"/>
                    <a:pt x="2078" y="6580"/>
                    <a:pt x="2176" y="8989"/>
                  </a:cubicBezTo>
                  <a:cubicBezTo>
                    <a:pt x="2274" y="11399"/>
                    <a:pt x="2569" y="14057"/>
                    <a:pt x="2741" y="15885"/>
                  </a:cubicBezTo>
                  <a:cubicBezTo>
                    <a:pt x="2912" y="17713"/>
                    <a:pt x="2962" y="18709"/>
                    <a:pt x="2912" y="19499"/>
                  </a:cubicBezTo>
                  <a:cubicBezTo>
                    <a:pt x="2863" y="20288"/>
                    <a:pt x="2716" y="20869"/>
                    <a:pt x="2495" y="21160"/>
                  </a:cubicBezTo>
                  <a:cubicBezTo>
                    <a:pt x="2274" y="21451"/>
                    <a:pt x="1980" y="21451"/>
                    <a:pt x="1562" y="20662"/>
                  </a:cubicBezTo>
                  <a:cubicBezTo>
                    <a:pt x="1145" y="19873"/>
                    <a:pt x="605" y="18294"/>
                    <a:pt x="311" y="17048"/>
                  </a:cubicBezTo>
                  <a:cubicBezTo>
                    <a:pt x="16" y="15802"/>
                    <a:pt x="-33" y="14888"/>
                    <a:pt x="16" y="14265"/>
                  </a:cubicBezTo>
                  <a:cubicBezTo>
                    <a:pt x="65" y="13642"/>
                    <a:pt x="212" y="13309"/>
                    <a:pt x="409" y="13060"/>
                  </a:cubicBezTo>
                  <a:cubicBezTo>
                    <a:pt x="605" y="12811"/>
                    <a:pt x="851" y="12645"/>
                    <a:pt x="1096" y="12562"/>
                  </a:cubicBezTo>
                  <a:cubicBezTo>
                    <a:pt x="1342" y="12479"/>
                    <a:pt x="1587" y="12479"/>
                    <a:pt x="1931" y="12936"/>
                  </a:cubicBezTo>
                  <a:cubicBezTo>
                    <a:pt x="2274" y="13393"/>
                    <a:pt x="2716" y="14306"/>
                    <a:pt x="2962" y="15054"/>
                  </a:cubicBezTo>
                  <a:cubicBezTo>
                    <a:pt x="3207" y="15802"/>
                    <a:pt x="3256" y="16383"/>
                    <a:pt x="3256" y="16882"/>
                  </a:cubicBezTo>
                  <a:cubicBezTo>
                    <a:pt x="3256" y="17380"/>
                    <a:pt x="3207" y="17796"/>
                    <a:pt x="3084" y="17879"/>
                  </a:cubicBezTo>
                  <a:cubicBezTo>
                    <a:pt x="2962" y="17962"/>
                    <a:pt x="2765" y="17713"/>
                    <a:pt x="2642" y="17048"/>
                  </a:cubicBezTo>
                  <a:cubicBezTo>
                    <a:pt x="2520" y="16383"/>
                    <a:pt x="2471" y="15303"/>
                    <a:pt x="2618" y="14348"/>
                  </a:cubicBezTo>
                  <a:cubicBezTo>
                    <a:pt x="2765" y="13393"/>
                    <a:pt x="3109" y="12562"/>
                    <a:pt x="3403" y="12105"/>
                  </a:cubicBezTo>
                  <a:cubicBezTo>
                    <a:pt x="3698" y="11648"/>
                    <a:pt x="3943" y="11565"/>
                    <a:pt x="4189" y="11523"/>
                  </a:cubicBezTo>
                  <a:cubicBezTo>
                    <a:pt x="4434" y="11482"/>
                    <a:pt x="4680" y="11482"/>
                    <a:pt x="4925" y="11856"/>
                  </a:cubicBezTo>
                  <a:cubicBezTo>
                    <a:pt x="5171" y="12229"/>
                    <a:pt x="5416" y="12977"/>
                    <a:pt x="5563" y="13642"/>
                  </a:cubicBezTo>
                  <a:cubicBezTo>
                    <a:pt x="5711" y="14306"/>
                    <a:pt x="5760" y="14888"/>
                    <a:pt x="5932" y="15179"/>
                  </a:cubicBezTo>
                  <a:cubicBezTo>
                    <a:pt x="6103" y="15469"/>
                    <a:pt x="6398" y="15469"/>
                    <a:pt x="6742" y="15013"/>
                  </a:cubicBezTo>
                  <a:cubicBezTo>
                    <a:pt x="7085" y="14556"/>
                    <a:pt x="7478" y="13642"/>
                    <a:pt x="7723" y="12977"/>
                  </a:cubicBezTo>
                  <a:cubicBezTo>
                    <a:pt x="7969" y="12313"/>
                    <a:pt x="8067" y="11897"/>
                    <a:pt x="8116" y="11482"/>
                  </a:cubicBezTo>
                  <a:cubicBezTo>
                    <a:pt x="8165" y="11066"/>
                    <a:pt x="8165" y="10651"/>
                    <a:pt x="8018" y="10402"/>
                  </a:cubicBezTo>
                  <a:cubicBezTo>
                    <a:pt x="7871" y="10153"/>
                    <a:pt x="7576" y="10069"/>
                    <a:pt x="7159" y="10693"/>
                  </a:cubicBezTo>
                  <a:cubicBezTo>
                    <a:pt x="6742" y="11316"/>
                    <a:pt x="6202" y="12645"/>
                    <a:pt x="5907" y="13808"/>
                  </a:cubicBezTo>
                  <a:cubicBezTo>
                    <a:pt x="5612" y="14971"/>
                    <a:pt x="5563" y="15968"/>
                    <a:pt x="5588" y="16674"/>
                  </a:cubicBezTo>
                  <a:cubicBezTo>
                    <a:pt x="5612" y="17380"/>
                    <a:pt x="5711" y="17796"/>
                    <a:pt x="5882" y="18086"/>
                  </a:cubicBezTo>
                  <a:cubicBezTo>
                    <a:pt x="6054" y="18377"/>
                    <a:pt x="6300" y="18543"/>
                    <a:pt x="6815" y="18336"/>
                  </a:cubicBezTo>
                  <a:cubicBezTo>
                    <a:pt x="7331" y="18128"/>
                    <a:pt x="8116" y="17546"/>
                    <a:pt x="8852" y="16466"/>
                  </a:cubicBezTo>
                  <a:cubicBezTo>
                    <a:pt x="9589" y="15386"/>
                    <a:pt x="10276" y="13808"/>
                    <a:pt x="10644" y="12728"/>
                  </a:cubicBezTo>
                  <a:cubicBezTo>
                    <a:pt x="11012" y="11648"/>
                    <a:pt x="11062" y="11066"/>
                    <a:pt x="10963" y="10734"/>
                  </a:cubicBezTo>
                  <a:cubicBezTo>
                    <a:pt x="10865" y="10402"/>
                    <a:pt x="10620" y="10319"/>
                    <a:pt x="10374" y="10485"/>
                  </a:cubicBezTo>
                  <a:cubicBezTo>
                    <a:pt x="10129" y="10651"/>
                    <a:pt x="9883" y="11066"/>
                    <a:pt x="9712" y="11980"/>
                  </a:cubicBezTo>
                  <a:cubicBezTo>
                    <a:pt x="9540" y="12894"/>
                    <a:pt x="9442" y="14306"/>
                    <a:pt x="9540" y="15345"/>
                  </a:cubicBezTo>
                  <a:cubicBezTo>
                    <a:pt x="9638" y="16383"/>
                    <a:pt x="9932" y="17048"/>
                    <a:pt x="10571" y="17173"/>
                  </a:cubicBezTo>
                  <a:cubicBezTo>
                    <a:pt x="11209" y="17297"/>
                    <a:pt x="12191" y="16882"/>
                    <a:pt x="12952" y="16134"/>
                  </a:cubicBezTo>
                  <a:cubicBezTo>
                    <a:pt x="13712" y="15386"/>
                    <a:pt x="14252" y="14306"/>
                    <a:pt x="14572" y="13476"/>
                  </a:cubicBezTo>
                  <a:cubicBezTo>
                    <a:pt x="14891" y="12645"/>
                    <a:pt x="14989" y="12063"/>
                    <a:pt x="14891" y="11856"/>
                  </a:cubicBezTo>
                  <a:cubicBezTo>
                    <a:pt x="14792" y="11648"/>
                    <a:pt x="14498" y="11814"/>
                    <a:pt x="14081" y="12479"/>
                  </a:cubicBezTo>
                  <a:cubicBezTo>
                    <a:pt x="13663" y="13143"/>
                    <a:pt x="13123" y="14306"/>
                    <a:pt x="12853" y="15345"/>
                  </a:cubicBezTo>
                  <a:cubicBezTo>
                    <a:pt x="12583" y="16383"/>
                    <a:pt x="12583" y="17297"/>
                    <a:pt x="12682" y="17879"/>
                  </a:cubicBezTo>
                  <a:cubicBezTo>
                    <a:pt x="12780" y="18460"/>
                    <a:pt x="12976" y="18709"/>
                    <a:pt x="13197" y="18876"/>
                  </a:cubicBezTo>
                  <a:cubicBezTo>
                    <a:pt x="13418" y="19042"/>
                    <a:pt x="13663" y="19125"/>
                    <a:pt x="14130" y="18626"/>
                  </a:cubicBezTo>
                  <a:cubicBezTo>
                    <a:pt x="14596" y="18128"/>
                    <a:pt x="15283" y="17048"/>
                    <a:pt x="15897" y="15054"/>
                  </a:cubicBezTo>
                  <a:cubicBezTo>
                    <a:pt x="16511" y="13060"/>
                    <a:pt x="17051" y="10153"/>
                    <a:pt x="17394" y="7702"/>
                  </a:cubicBezTo>
                  <a:cubicBezTo>
                    <a:pt x="17738" y="5251"/>
                    <a:pt x="17885" y="3257"/>
                    <a:pt x="17934" y="2053"/>
                  </a:cubicBezTo>
                  <a:cubicBezTo>
                    <a:pt x="17983" y="848"/>
                    <a:pt x="17934" y="433"/>
                    <a:pt x="17787" y="183"/>
                  </a:cubicBezTo>
                  <a:cubicBezTo>
                    <a:pt x="17640" y="-66"/>
                    <a:pt x="17394" y="-149"/>
                    <a:pt x="17051" y="516"/>
                  </a:cubicBezTo>
                  <a:cubicBezTo>
                    <a:pt x="16707" y="1180"/>
                    <a:pt x="16265" y="2593"/>
                    <a:pt x="15946" y="4669"/>
                  </a:cubicBezTo>
                  <a:cubicBezTo>
                    <a:pt x="15627" y="6746"/>
                    <a:pt x="15431" y="9488"/>
                    <a:pt x="15455" y="11523"/>
                  </a:cubicBezTo>
                  <a:cubicBezTo>
                    <a:pt x="15480" y="13559"/>
                    <a:pt x="15725" y="14888"/>
                    <a:pt x="15971" y="15636"/>
                  </a:cubicBezTo>
                  <a:cubicBezTo>
                    <a:pt x="16216" y="16383"/>
                    <a:pt x="16462" y="16549"/>
                    <a:pt x="16928" y="16217"/>
                  </a:cubicBezTo>
                  <a:cubicBezTo>
                    <a:pt x="17394" y="15885"/>
                    <a:pt x="18082" y="15054"/>
                    <a:pt x="18572" y="14265"/>
                  </a:cubicBezTo>
                  <a:cubicBezTo>
                    <a:pt x="19063" y="13476"/>
                    <a:pt x="19358" y="12728"/>
                    <a:pt x="19554" y="12146"/>
                  </a:cubicBezTo>
                  <a:cubicBezTo>
                    <a:pt x="19751" y="11565"/>
                    <a:pt x="19849" y="11149"/>
                    <a:pt x="19775" y="10983"/>
                  </a:cubicBezTo>
                  <a:cubicBezTo>
                    <a:pt x="19702" y="10817"/>
                    <a:pt x="19456" y="10900"/>
                    <a:pt x="19235" y="11316"/>
                  </a:cubicBezTo>
                  <a:cubicBezTo>
                    <a:pt x="19014" y="11731"/>
                    <a:pt x="18818" y="12479"/>
                    <a:pt x="18793" y="13309"/>
                  </a:cubicBezTo>
                  <a:cubicBezTo>
                    <a:pt x="18769" y="14140"/>
                    <a:pt x="18916" y="15054"/>
                    <a:pt x="19088" y="15636"/>
                  </a:cubicBezTo>
                  <a:cubicBezTo>
                    <a:pt x="19260" y="16217"/>
                    <a:pt x="19456" y="16466"/>
                    <a:pt x="19775" y="16591"/>
                  </a:cubicBezTo>
                  <a:cubicBezTo>
                    <a:pt x="20094" y="16716"/>
                    <a:pt x="20536" y="16716"/>
                    <a:pt x="20855" y="16508"/>
                  </a:cubicBezTo>
                  <a:cubicBezTo>
                    <a:pt x="21174" y="16300"/>
                    <a:pt x="21371" y="15885"/>
                    <a:pt x="21469" y="15345"/>
                  </a:cubicBezTo>
                  <a:cubicBezTo>
                    <a:pt x="21567" y="14805"/>
                    <a:pt x="21567" y="14140"/>
                    <a:pt x="21297" y="13517"/>
                  </a:cubicBezTo>
                  <a:cubicBezTo>
                    <a:pt x="21027" y="12894"/>
                    <a:pt x="20487" y="12313"/>
                    <a:pt x="19947" y="11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3854449" y="201429"/>
              <a:ext cx="286972" cy="1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75" fill="norm" stroke="1" extrusionOk="0">
                  <a:moveTo>
                    <a:pt x="0" y="5175"/>
                  </a:moveTo>
                  <a:cubicBezTo>
                    <a:pt x="159" y="9166"/>
                    <a:pt x="318" y="13158"/>
                    <a:pt x="318" y="15740"/>
                  </a:cubicBezTo>
                  <a:cubicBezTo>
                    <a:pt x="318" y="18323"/>
                    <a:pt x="159" y="19497"/>
                    <a:pt x="556" y="19262"/>
                  </a:cubicBezTo>
                  <a:cubicBezTo>
                    <a:pt x="953" y="19027"/>
                    <a:pt x="1906" y="17384"/>
                    <a:pt x="2859" y="15153"/>
                  </a:cubicBezTo>
                  <a:cubicBezTo>
                    <a:pt x="3812" y="12923"/>
                    <a:pt x="4765" y="10105"/>
                    <a:pt x="5479" y="8227"/>
                  </a:cubicBezTo>
                  <a:cubicBezTo>
                    <a:pt x="6194" y="6349"/>
                    <a:pt x="6671" y="5410"/>
                    <a:pt x="7226" y="5292"/>
                  </a:cubicBezTo>
                  <a:cubicBezTo>
                    <a:pt x="7782" y="5175"/>
                    <a:pt x="8418" y="5879"/>
                    <a:pt x="8815" y="7875"/>
                  </a:cubicBezTo>
                  <a:cubicBezTo>
                    <a:pt x="9212" y="9871"/>
                    <a:pt x="9371" y="13158"/>
                    <a:pt x="9450" y="15623"/>
                  </a:cubicBezTo>
                  <a:cubicBezTo>
                    <a:pt x="9529" y="18088"/>
                    <a:pt x="9529" y="19732"/>
                    <a:pt x="9688" y="19614"/>
                  </a:cubicBezTo>
                  <a:cubicBezTo>
                    <a:pt x="9847" y="19497"/>
                    <a:pt x="10165" y="17618"/>
                    <a:pt x="10879" y="14684"/>
                  </a:cubicBezTo>
                  <a:cubicBezTo>
                    <a:pt x="11594" y="11749"/>
                    <a:pt x="12706" y="7758"/>
                    <a:pt x="13659" y="5175"/>
                  </a:cubicBezTo>
                  <a:cubicBezTo>
                    <a:pt x="14612" y="2592"/>
                    <a:pt x="15406" y="1418"/>
                    <a:pt x="16279" y="714"/>
                  </a:cubicBezTo>
                  <a:cubicBezTo>
                    <a:pt x="17153" y="10"/>
                    <a:pt x="18106" y="-225"/>
                    <a:pt x="18900" y="245"/>
                  </a:cubicBezTo>
                  <a:cubicBezTo>
                    <a:pt x="19694" y="714"/>
                    <a:pt x="20329" y="1888"/>
                    <a:pt x="20806" y="4705"/>
                  </a:cubicBezTo>
                  <a:cubicBezTo>
                    <a:pt x="21282" y="7523"/>
                    <a:pt x="21600" y="11984"/>
                    <a:pt x="21521" y="15036"/>
                  </a:cubicBezTo>
                  <a:cubicBezTo>
                    <a:pt x="21441" y="18088"/>
                    <a:pt x="20965" y="19732"/>
                    <a:pt x="20488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0" y="692846"/>
              <a:ext cx="3708400" cy="33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21583"/>
                  </a:moveTo>
                  <a:cubicBezTo>
                    <a:pt x="160" y="20904"/>
                    <a:pt x="321" y="20225"/>
                    <a:pt x="641" y="19681"/>
                  </a:cubicBezTo>
                  <a:cubicBezTo>
                    <a:pt x="962" y="19138"/>
                    <a:pt x="1442" y="18730"/>
                    <a:pt x="1911" y="18187"/>
                  </a:cubicBezTo>
                  <a:cubicBezTo>
                    <a:pt x="2379" y="17643"/>
                    <a:pt x="2836" y="16964"/>
                    <a:pt x="3286" y="16353"/>
                  </a:cubicBezTo>
                  <a:cubicBezTo>
                    <a:pt x="3736" y="15741"/>
                    <a:pt x="4179" y="15198"/>
                    <a:pt x="4660" y="14655"/>
                  </a:cubicBezTo>
                  <a:cubicBezTo>
                    <a:pt x="5141" y="14111"/>
                    <a:pt x="5659" y="13568"/>
                    <a:pt x="6109" y="13092"/>
                  </a:cubicBezTo>
                  <a:cubicBezTo>
                    <a:pt x="6559" y="12617"/>
                    <a:pt x="6941" y="12209"/>
                    <a:pt x="7342" y="11734"/>
                  </a:cubicBezTo>
                  <a:cubicBezTo>
                    <a:pt x="7742" y="11258"/>
                    <a:pt x="8162" y="10715"/>
                    <a:pt x="8575" y="10104"/>
                  </a:cubicBezTo>
                  <a:cubicBezTo>
                    <a:pt x="8988" y="9492"/>
                    <a:pt x="9395" y="8813"/>
                    <a:pt x="9820" y="8202"/>
                  </a:cubicBezTo>
                  <a:cubicBezTo>
                    <a:pt x="10245" y="7591"/>
                    <a:pt x="10689" y="7047"/>
                    <a:pt x="11158" y="6572"/>
                  </a:cubicBezTo>
                  <a:cubicBezTo>
                    <a:pt x="11626" y="6096"/>
                    <a:pt x="12119" y="5689"/>
                    <a:pt x="12575" y="5213"/>
                  </a:cubicBezTo>
                  <a:cubicBezTo>
                    <a:pt x="13032" y="4738"/>
                    <a:pt x="13451" y="4194"/>
                    <a:pt x="13895" y="3719"/>
                  </a:cubicBezTo>
                  <a:cubicBezTo>
                    <a:pt x="14338" y="3243"/>
                    <a:pt x="14807" y="2836"/>
                    <a:pt x="15245" y="2496"/>
                  </a:cubicBezTo>
                  <a:cubicBezTo>
                    <a:pt x="15682" y="2157"/>
                    <a:pt x="16089" y="1885"/>
                    <a:pt x="16551" y="1545"/>
                  </a:cubicBezTo>
                  <a:cubicBezTo>
                    <a:pt x="17014" y="1206"/>
                    <a:pt x="17532" y="798"/>
                    <a:pt x="18006" y="526"/>
                  </a:cubicBezTo>
                  <a:cubicBezTo>
                    <a:pt x="18481" y="255"/>
                    <a:pt x="18912" y="119"/>
                    <a:pt x="19375" y="51"/>
                  </a:cubicBezTo>
                  <a:cubicBezTo>
                    <a:pt x="19837" y="-17"/>
                    <a:pt x="20330" y="-17"/>
                    <a:pt x="20645" y="51"/>
                  </a:cubicBezTo>
                  <a:cubicBezTo>
                    <a:pt x="20959" y="119"/>
                    <a:pt x="21095" y="255"/>
                    <a:pt x="21224" y="391"/>
                  </a:cubicBezTo>
                  <a:cubicBezTo>
                    <a:pt x="21353" y="526"/>
                    <a:pt x="21477" y="662"/>
                    <a:pt x="21538" y="1002"/>
                  </a:cubicBezTo>
                  <a:cubicBezTo>
                    <a:pt x="21600" y="1341"/>
                    <a:pt x="21600" y="1885"/>
                    <a:pt x="21600" y="2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679450" y="743381"/>
              <a:ext cx="33528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7" y="21037"/>
                    <a:pt x="955" y="20475"/>
                    <a:pt x="1432" y="20081"/>
                  </a:cubicBezTo>
                  <a:cubicBezTo>
                    <a:pt x="1909" y="19687"/>
                    <a:pt x="2386" y="19463"/>
                    <a:pt x="2836" y="19238"/>
                  </a:cubicBezTo>
                  <a:cubicBezTo>
                    <a:pt x="3286" y="19012"/>
                    <a:pt x="3709" y="18788"/>
                    <a:pt x="4159" y="18394"/>
                  </a:cubicBezTo>
                  <a:cubicBezTo>
                    <a:pt x="4609" y="18000"/>
                    <a:pt x="5086" y="17438"/>
                    <a:pt x="5605" y="16819"/>
                  </a:cubicBezTo>
                  <a:cubicBezTo>
                    <a:pt x="6123" y="16200"/>
                    <a:pt x="6682" y="15525"/>
                    <a:pt x="7261" y="14906"/>
                  </a:cubicBezTo>
                  <a:cubicBezTo>
                    <a:pt x="7841" y="14287"/>
                    <a:pt x="8441" y="13725"/>
                    <a:pt x="8952" y="13219"/>
                  </a:cubicBezTo>
                  <a:cubicBezTo>
                    <a:pt x="9464" y="12713"/>
                    <a:pt x="9886" y="12262"/>
                    <a:pt x="10323" y="11812"/>
                  </a:cubicBezTo>
                  <a:cubicBezTo>
                    <a:pt x="10759" y="11363"/>
                    <a:pt x="11209" y="10912"/>
                    <a:pt x="11632" y="10462"/>
                  </a:cubicBezTo>
                  <a:cubicBezTo>
                    <a:pt x="12055" y="10012"/>
                    <a:pt x="12450" y="9563"/>
                    <a:pt x="12941" y="9000"/>
                  </a:cubicBezTo>
                  <a:cubicBezTo>
                    <a:pt x="13432" y="8438"/>
                    <a:pt x="14018" y="7762"/>
                    <a:pt x="14570" y="7200"/>
                  </a:cubicBezTo>
                  <a:cubicBezTo>
                    <a:pt x="15123" y="6637"/>
                    <a:pt x="15641" y="6188"/>
                    <a:pt x="16125" y="5738"/>
                  </a:cubicBezTo>
                  <a:cubicBezTo>
                    <a:pt x="16609" y="5288"/>
                    <a:pt x="17059" y="4837"/>
                    <a:pt x="17543" y="4388"/>
                  </a:cubicBezTo>
                  <a:cubicBezTo>
                    <a:pt x="18027" y="3938"/>
                    <a:pt x="18545" y="3487"/>
                    <a:pt x="19057" y="3038"/>
                  </a:cubicBezTo>
                  <a:cubicBezTo>
                    <a:pt x="19568" y="2587"/>
                    <a:pt x="20073" y="2138"/>
                    <a:pt x="20495" y="1631"/>
                  </a:cubicBezTo>
                  <a:cubicBezTo>
                    <a:pt x="20918" y="1125"/>
                    <a:pt x="21259" y="5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4438650" y="235381"/>
              <a:ext cx="190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4457700" y="470331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2" name="Drawing"/>
          <p:cNvGrpSpPr/>
          <p:nvPr/>
        </p:nvGrpSpPr>
        <p:grpSpPr>
          <a:xfrm>
            <a:off x="758824" y="2978755"/>
            <a:ext cx="12106276" cy="6609754"/>
            <a:chOff x="0" y="0"/>
            <a:chExt cx="12106275" cy="6609752"/>
          </a:xfrm>
        </p:grpSpPr>
        <p:sp>
          <p:nvSpPr>
            <p:cNvPr id="3968" name="Line"/>
            <p:cNvSpPr/>
            <p:nvPr/>
          </p:nvSpPr>
          <p:spPr>
            <a:xfrm>
              <a:off x="2260600" y="120650"/>
              <a:ext cx="171451" cy="351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67" y="391"/>
                    <a:pt x="20533" y="781"/>
                    <a:pt x="19600" y="1230"/>
                  </a:cubicBezTo>
                  <a:cubicBezTo>
                    <a:pt x="18667" y="1680"/>
                    <a:pt x="17333" y="2187"/>
                    <a:pt x="15600" y="2702"/>
                  </a:cubicBezTo>
                  <a:cubicBezTo>
                    <a:pt x="13867" y="3216"/>
                    <a:pt x="11733" y="3737"/>
                    <a:pt x="10267" y="4231"/>
                  </a:cubicBezTo>
                  <a:cubicBezTo>
                    <a:pt x="8800" y="4726"/>
                    <a:pt x="8000" y="5195"/>
                    <a:pt x="7333" y="5670"/>
                  </a:cubicBezTo>
                  <a:cubicBezTo>
                    <a:pt x="6667" y="6145"/>
                    <a:pt x="6133" y="6627"/>
                    <a:pt x="5867" y="7148"/>
                  </a:cubicBezTo>
                  <a:cubicBezTo>
                    <a:pt x="5600" y="7669"/>
                    <a:pt x="5600" y="8229"/>
                    <a:pt x="5733" y="8749"/>
                  </a:cubicBezTo>
                  <a:cubicBezTo>
                    <a:pt x="5867" y="9270"/>
                    <a:pt x="6133" y="9752"/>
                    <a:pt x="6667" y="10234"/>
                  </a:cubicBezTo>
                  <a:cubicBezTo>
                    <a:pt x="7200" y="10715"/>
                    <a:pt x="8000" y="11197"/>
                    <a:pt x="8533" y="11679"/>
                  </a:cubicBezTo>
                  <a:cubicBezTo>
                    <a:pt x="9067" y="12161"/>
                    <a:pt x="9333" y="12642"/>
                    <a:pt x="9467" y="13137"/>
                  </a:cubicBezTo>
                  <a:cubicBezTo>
                    <a:pt x="9600" y="13632"/>
                    <a:pt x="9600" y="14140"/>
                    <a:pt x="9333" y="14647"/>
                  </a:cubicBezTo>
                  <a:cubicBezTo>
                    <a:pt x="9067" y="15155"/>
                    <a:pt x="8533" y="15663"/>
                    <a:pt x="8000" y="16164"/>
                  </a:cubicBezTo>
                  <a:cubicBezTo>
                    <a:pt x="7467" y="16665"/>
                    <a:pt x="6933" y="17160"/>
                    <a:pt x="6533" y="17681"/>
                  </a:cubicBezTo>
                  <a:cubicBezTo>
                    <a:pt x="6133" y="18202"/>
                    <a:pt x="5867" y="18749"/>
                    <a:pt x="5600" y="19217"/>
                  </a:cubicBezTo>
                  <a:cubicBezTo>
                    <a:pt x="5333" y="19686"/>
                    <a:pt x="5067" y="20077"/>
                    <a:pt x="4133" y="20461"/>
                  </a:cubicBezTo>
                  <a:cubicBezTo>
                    <a:pt x="3200" y="20845"/>
                    <a:pt x="1600" y="212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4224451" y="49123"/>
              <a:ext cx="524924" cy="360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85" fill="norm" stroke="1" extrusionOk="0">
                  <a:moveTo>
                    <a:pt x="19188" y="201"/>
                  </a:moveTo>
                  <a:cubicBezTo>
                    <a:pt x="19622" y="112"/>
                    <a:pt x="20055" y="23"/>
                    <a:pt x="20402" y="4"/>
                  </a:cubicBezTo>
                  <a:cubicBezTo>
                    <a:pt x="20749" y="-15"/>
                    <a:pt x="21010" y="36"/>
                    <a:pt x="21183" y="239"/>
                  </a:cubicBezTo>
                  <a:cubicBezTo>
                    <a:pt x="21357" y="442"/>
                    <a:pt x="21443" y="797"/>
                    <a:pt x="21487" y="1228"/>
                  </a:cubicBezTo>
                  <a:cubicBezTo>
                    <a:pt x="21530" y="1659"/>
                    <a:pt x="21530" y="2167"/>
                    <a:pt x="21400" y="2623"/>
                  </a:cubicBezTo>
                  <a:cubicBezTo>
                    <a:pt x="21270" y="3080"/>
                    <a:pt x="21010" y="3486"/>
                    <a:pt x="20619" y="3923"/>
                  </a:cubicBezTo>
                  <a:cubicBezTo>
                    <a:pt x="20229" y="4361"/>
                    <a:pt x="19708" y="4830"/>
                    <a:pt x="19275" y="5299"/>
                  </a:cubicBezTo>
                  <a:cubicBezTo>
                    <a:pt x="18841" y="5769"/>
                    <a:pt x="18494" y="6238"/>
                    <a:pt x="18060" y="6733"/>
                  </a:cubicBezTo>
                  <a:cubicBezTo>
                    <a:pt x="17626" y="7227"/>
                    <a:pt x="17106" y="7747"/>
                    <a:pt x="16542" y="8255"/>
                  </a:cubicBezTo>
                  <a:cubicBezTo>
                    <a:pt x="15978" y="8762"/>
                    <a:pt x="15371" y="9257"/>
                    <a:pt x="14720" y="9758"/>
                  </a:cubicBezTo>
                  <a:cubicBezTo>
                    <a:pt x="14070" y="10259"/>
                    <a:pt x="13376" y="10766"/>
                    <a:pt x="12855" y="11261"/>
                  </a:cubicBezTo>
                  <a:cubicBezTo>
                    <a:pt x="12335" y="11755"/>
                    <a:pt x="11988" y="12237"/>
                    <a:pt x="11641" y="12732"/>
                  </a:cubicBezTo>
                  <a:cubicBezTo>
                    <a:pt x="11294" y="13227"/>
                    <a:pt x="10947" y="13734"/>
                    <a:pt x="10513" y="14229"/>
                  </a:cubicBezTo>
                  <a:cubicBezTo>
                    <a:pt x="10079" y="14723"/>
                    <a:pt x="9559" y="15205"/>
                    <a:pt x="8952" y="15674"/>
                  </a:cubicBezTo>
                  <a:cubicBezTo>
                    <a:pt x="8344" y="16144"/>
                    <a:pt x="7650" y="16600"/>
                    <a:pt x="6913" y="17057"/>
                  </a:cubicBezTo>
                  <a:cubicBezTo>
                    <a:pt x="6176" y="17514"/>
                    <a:pt x="5395" y="17970"/>
                    <a:pt x="4701" y="18401"/>
                  </a:cubicBezTo>
                  <a:cubicBezTo>
                    <a:pt x="4007" y="18833"/>
                    <a:pt x="3400" y="19239"/>
                    <a:pt x="2793" y="19625"/>
                  </a:cubicBezTo>
                  <a:cubicBezTo>
                    <a:pt x="2185" y="20012"/>
                    <a:pt x="1578" y="20380"/>
                    <a:pt x="1058" y="20678"/>
                  </a:cubicBezTo>
                  <a:cubicBezTo>
                    <a:pt x="537" y="20976"/>
                    <a:pt x="103" y="21204"/>
                    <a:pt x="17" y="21344"/>
                  </a:cubicBezTo>
                  <a:cubicBezTo>
                    <a:pt x="-70" y="21484"/>
                    <a:pt x="190" y="21534"/>
                    <a:pt x="45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6343649" y="0"/>
              <a:ext cx="831851" cy="384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90" y="393"/>
                    <a:pt x="21380" y="785"/>
                    <a:pt x="21243" y="1166"/>
                  </a:cubicBezTo>
                  <a:cubicBezTo>
                    <a:pt x="21105" y="1547"/>
                    <a:pt x="20940" y="1916"/>
                    <a:pt x="20748" y="2297"/>
                  </a:cubicBezTo>
                  <a:cubicBezTo>
                    <a:pt x="20556" y="2678"/>
                    <a:pt x="20336" y="3070"/>
                    <a:pt x="20116" y="3481"/>
                  </a:cubicBezTo>
                  <a:cubicBezTo>
                    <a:pt x="19896" y="3892"/>
                    <a:pt x="19676" y="4320"/>
                    <a:pt x="19347" y="4754"/>
                  </a:cubicBezTo>
                  <a:cubicBezTo>
                    <a:pt x="19017" y="5189"/>
                    <a:pt x="18577" y="5629"/>
                    <a:pt x="18082" y="6052"/>
                  </a:cubicBezTo>
                  <a:cubicBezTo>
                    <a:pt x="17588" y="6474"/>
                    <a:pt x="17038" y="6879"/>
                    <a:pt x="16489" y="7295"/>
                  </a:cubicBezTo>
                  <a:cubicBezTo>
                    <a:pt x="15939" y="7712"/>
                    <a:pt x="15389" y="8140"/>
                    <a:pt x="14867" y="8569"/>
                  </a:cubicBezTo>
                  <a:cubicBezTo>
                    <a:pt x="14345" y="8997"/>
                    <a:pt x="13850" y="9425"/>
                    <a:pt x="13411" y="9848"/>
                  </a:cubicBezTo>
                  <a:cubicBezTo>
                    <a:pt x="12971" y="10270"/>
                    <a:pt x="12586" y="10687"/>
                    <a:pt x="12202" y="11109"/>
                  </a:cubicBezTo>
                  <a:cubicBezTo>
                    <a:pt x="11817" y="11532"/>
                    <a:pt x="11432" y="11960"/>
                    <a:pt x="11047" y="12383"/>
                  </a:cubicBezTo>
                  <a:cubicBezTo>
                    <a:pt x="10663" y="12805"/>
                    <a:pt x="10278" y="13222"/>
                    <a:pt x="9866" y="13650"/>
                  </a:cubicBezTo>
                  <a:cubicBezTo>
                    <a:pt x="9453" y="14079"/>
                    <a:pt x="9014" y="14519"/>
                    <a:pt x="8492" y="14971"/>
                  </a:cubicBezTo>
                  <a:cubicBezTo>
                    <a:pt x="7969" y="15423"/>
                    <a:pt x="7365" y="15888"/>
                    <a:pt x="6843" y="16334"/>
                  </a:cubicBezTo>
                  <a:cubicBezTo>
                    <a:pt x="6321" y="16780"/>
                    <a:pt x="5881" y="17209"/>
                    <a:pt x="5441" y="17649"/>
                  </a:cubicBezTo>
                  <a:cubicBezTo>
                    <a:pt x="5002" y="18089"/>
                    <a:pt x="4562" y="18541"/>
                    <a:pt x="4095" y="18958"/>
                  </a:cubicBezTo>
                  <a:cubicBezTo>
                    <a:pt x="3627" y="19375"/>
                    <a:pt x="3133" y="19755"/>
                    <a:pt x="2638" y="20130"/>
                  </a:cubicBezTo>
                  <a:cubicBezTo>
                    <a:pt x="2144" y="20505"/>
                    <a:pt x="1649" y="20874"/>
                    <a:pt x="1209" y="21118"/>
                  </a:cubicBezTo>
                  <a:cubicBezTo>
                    <a:pt x="769" y="21362"/>
                    <a:pt x="385" y="214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0" y="643466"/>
              <a:ext cx="8578850" cy="22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" y="20562"/>
                    <a:pt x="352" y="19523"/>
                    <a:pt x="557" y="19004"/>
                  </a:cubicBezTo>
                  <a:cubicBezTo>
                    <a:pt x="762" y="18485"/>
                    <a:pt x="997" y="18485"/>
                    <a:pt x="1215" y="18381"/>
                  </a:cubicBezTo>
                  <a:cubicBezTo>
                    <a:pt x="1434" y="18277"/>
                    <a:pt x="1636" y="18069"/>
                    <a:pt x="1841" y="17862"/>
                  </a:cubicBezTo>
                  <a:cubicBezTo>
                    <a:pt x="2046" y="17654"/>
                    <a:pt x="2254" y="17446"/>
                    <a:pt x="2457" y="17031"/>
                  </a:cubicBezTo>
                  <a:cubicBezTo>
                    <a:pt x="2659" y="16615"/>
                    <a:pt x="2857" y="15992"/>
                    <a:pt x="3056" y="15473"/>
                  </a:cubicBezTo>
                  <a:cubicBezTo>
                    <a:pt x="3256" y="14954"/>
                    <a:pt x="3459" y="14538"/>
                    <a:pt x="3672" y="14123"/>
                  </a:cubicBezTo>
                  <a:cubicBezTo>
                    <a:pt x="3885" y="13708"/>
                    <a:pt x="4109" y="13292"/>
                    <a:pt x="4309" y="12877"/>
                  </a:cubicBezTo>
                  <a:cubicBezTo>
                    <a:pt x="4509" y="12462"/>
                    <a:pt x="4685" y="12046"/>
                    <a:pt x="4860" y="11735"/>
                  </a:cubicBezTo>
                  <a:cubicBezTo>
                    <a:pt x="5036" y="11423"/>
                    <a:pt x="5212" y="11215"/>
                    <a:pt x="5396" y="10904"/>
                  </a:cubicBezTo>
                  <a:cubicBezTo>
                    <a:pt x="5580" y="10592"/>
                    <a:pt x="5772" y="10177"/>
                    <a:pt x="5966" y="9762"/>
                  </a:cubicBezTo>
                  <a:cubicBezTo>
                    <a:pt x="6161" y="9346"/>
                    <a:pt x="6358" y="8931"/>
                    <a:pt x="6558" y="8619"/>
                  </a:cubicBezTo>
                  <a:cubicBezTo>
                    <a:pt x="6758" y="8308"/>
                    <a:pt x="6960" y="8100"/>
                    <a:pt x="7168" y="7892"/>
                  </a:cubicBezTo>
                  <a:cubicBezTo>
                    <a:pt x="7376" y="7685"/>
                    <a:pt x="7589" y="7477"/>
                    <a:pt x="7797" y="7373"/>
                  </a:cubicBezTo>
                  <a:cubicBezTo>
                    <a:pt x="8005" y="7269"/>
                    <a:pt x="8207" y="7269"/>
                    <a:pt x="8418" y="7269"/>
                  </a:cubicBezTo>
                  <a:cubicBezTo>
                    <a:pt x="8628" y="7269"/>
                    <a:pt x="8847" y="7269"/>
                    <a:pt x="9060" y="7373"/>
                  </a:cubicBezTo>
                  <a:cubicBezTo>
                    <a:pt x="9273" y="7477"/>
                    <a:pt x="9481" y="7685"/>
                    <a:pt x="9686" y="7788"/>
                  </a:cubicBezTo>
                  <a:cubicBezTo>
                    <a:pt x="9891" y="7892"/>
                    <a:pt x="10094" y="7892"/>
                    <a:pt x="10299" y="7892"/>
                  </a:cubicBezTo>
                  <a:cubicBezTo>
                    <a:pt x="10504" y="7892"/>
                    <a:pt x="10712" y="7892"/>
                    <a:pt x="10915" y="7788"/>
                  </a:cubicBezTo>
                  <a:cubicBezTo>
                    <a:pt x="11117" y="7685"/>
                    <a:pt x="11314" y="7477"/>
                    <a:pt x="11509" y="7269"/>
                  </a:cubicBezTo>
                  <a:cubicBezTo>
                    <a:pt x="11703" y="7062"/>
                    <a:pt x="11895" y="6854"/>
                    <a:pt x="12084" y="6542"/>
                  </a:cubicBezTo>
                  <a:cubicBezTo>
                    <a:pt x="12274" y="6231"/>
                    <a:pt x="12460" y="5815"/>
                    <a:pt x="12652" y="5504"/>
                  </a:cubicBezTo>
                  <a:cubicBezTo>
                    <a:pt x="12844" y="5192"/>
                    <a:pt x="13041" y="4985"/>
                    <a:pt x="13241" y="4673"/>
                  </a:cubicBezTo>
                  <a:cubicBezTo>
                    <a:pt x="13441" y="4362"/>
                    <a:pt x="13643" y="3946"/>
                    <a:pt x="13846" y="3635"/>
                  </a:cubicBezTo>
                  <a:cubicBezTo>
                    <a:pt x="14048" y="3323"/>
                    <a:pt x="14251" y="3115"/>
                    <a:pt x="14461" y="2908"/>
                  </a:cubicBezTo>
                  <a:cubicBezTo>
                    <a:pt x="14672" y="2700"/>
                    <a:pt x="14890" y="2492"/>
                    <a:pt x="15106" y="2388"/>
                  </a:cubicBezTo>
                  <a:cubicBezTo>
                    <a:pt x="15322" y="2285"/>
                    <a:pt x="15535" y="2285"/>
                    <a:pt x="15756" y="2285"/>
                  </a:cubicBezTo>
                  <a:cubicBezTo>
                    <a:pt x="15977" y="2285"/>
                    <a:pt x="16207" y="2285"/>
                    <a:pt x="16433" y="2285"/>
                  </a:cubicBezTo>
                  <a:cubicBezTo>
                    <a:pt x="16660" y="2285"/>
                    <a:pt x="16883" y="2285"/>
                    <a:pt x="17105" y="2285"/>
                  </a:cubicBezTo>
                  <a:cubicBezTo>
                    <a:pt x="17326" y="2285"/>
                    <a:pt x="17544" y="2285"/>
                    <a:pt x="17758" y="2285"/>
                  </a:cubicBezTo>
                  <a:cubicBezTo>
                    <a:pt x="17971" y="2285"/>
                    <a:pt x="18179" y="2285"/>
                    <a:pt x="18386" y="2181"/>
                  </a:cubicBezTo>
                  <a:cubicBezTo>
                    <a:pt x="18594" y="2077"/>
                    <a:pt x="18802" y="1869"/>
                    <a:pt x="18999" y="1662"/>
                  </a:cubicBezTo>
                  <a:cubicBezTo>
                    <a:pt x="19196" y="1454"/>
                    <a:pt x="19383" y="1246"/>
                    <a:pt x="19585" y="1038"/>
                  </a:cubicBezTo>
                  <a:cubicBezTo>
                    <a:pt x="19788" y="831"/>
                    <a:pt x="20007" y="623"/>
                    <a:pt x="20220" y="415"/>
                  </a:cubicBezTo>
                  <a:cubicBezTo>
                    <a:pt x="20433" y="208"/>
                    <a:pt x="20641" y="0"/>
                    <a:pt x="20870" y="0"/>
                  </a:cubicBezTo>
                  <a:cubicBezTo>
                    <a:pt x="21099" y="0"/>
                    <a:pt x="21350" y="208"/>
                    <a:pt x="21600" y="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838450" y="336550"/>
              <a:ext cx="111355" cy="54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527" fill="norm" stroke="1" extrusionOk="0">
                  <a:moveTo>
                    <a:pt x="1200" y="6255"/>
                  </a:moveTo>
                  <a:cubicBezTo>
                    <a:pt x="800" y="9090"/>
                    <a:pt x="400" y="11926"/>
                    <a:pt x="200" y="14344"/>
                  </a:cubicBezTo>
                  <a:cubicBezTo>
                    <a:pt x="0" y="16763"/>
                    <a:pt x="0" y="18764"/>
                    <a:pt x="0" y="19974"/>
                  </a:cubicBezTo>
                  <a:cubicBezTo>
                    <a:pt x="0" y="21183"/>
                    <a:pt x="0" y="21600"/>
                    <a:pt x="200" y="21517"/>
                  </a:cubicBezTo>
                  <a:cubicBezTo>
                    <a:pt x="400" y="21433"/>
                    <a:pt x="800" y="20849"/>
                    <a:pt x="1200" y="19181"/>
                  </a:cubicBezTo>
                  <a:cubicBezTo>
                    <a:pt x="1600" y="17514"/>
                    <a:pt x="2000" y="14761"/>
                    <a:pt x="2400" y="11717"/>
                  </a:cubicBezTo>
                  <a:cubicBezTo>
                    <a:pt x="2800" y="8673"/>
                    <a:pt x="3200" y="5337"/>
                    <a:pt x="3600" y="3419"/>
                  </a:cubicBezTo>
                  <a:cubicBezTo>
                    <a:pt x="4000" y="1501"/>
                    <a:pt x="4400" y="1001"/>
                    <a:pt x="5400" y="625"/>
                  </a:cubicBezTo>
                  <a:cubicBezTo>
                    <a:pt x="6400" y="250"/>
                    <a:pt x="8000" y="0"/>
                    <a:pt x="9600" y="0"/>
                  </a:cubicBezTo>
                  <a:cubicBezTo>
                    <a:pt x="11200" y="0"/>
                    <a:pt x="12800" y="250"/>
                    <a:pt x="15000" y="1084"/>
                  </a:cubicBezTo>
                  <a:cubicBezTo>
                    <a:pt x="17200" y="1918"/>
                    <a:pt x="20000" y="3336"/>
                    <a:pt x="20800" y="4462"/>
                  </a:cubicBezTo>
                  <a:cubicBezTo>
                    <a:pt x="21600" y="5588"/>
                    <a:pt x="20400" y="6422"/>
                    <a:pt x="17600" y="6964"/>
                  </a:cubicBezTo>
                  <a:cubicBezTo>
                    <a:pt x="14800" y="7506"/>
                    <a:pt x="10400" y="7756"/>
                    <a:pt x="7200" y="7839"/>
                  </a:cubicBezTo>
                  <a:cubicBezTo>
                    <a:pt x="4000" y="7923"/>
                    <a:pt x="2000" y="7839"/>
                    <a:pt x="1600" y="7673"/>
                  </a:cubicBezTo>
                  <a:cubicBezTo>
                    <a:pt x="1200" y="7506"/>
                    <a:pt x="2400" y="7256"/>
                    <a:pt x="3600" y="7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2976930" y="393155"/>
              <a:ext cx="90120" cy="11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25" fill="norm" stroke="1" extrusionOk="0">
                  <a:moveTo>
                    <a:pt x="18373" y="6799"/>
                  </a:moveTo>
                  <a:cubicBezTo>
                    <a:pt x="17368" y="4937"/>
                    <a:pt x="16364" y="3075"/>
                    <a:pt x="14606" y="1771"/>
                  </a:cubicBezTo>
                  <a:cubicBezTo>
                    <a:pt x="12847" y="468"/>
                    <a:pt x="10336" y="-277"/>
                    <a:pt x="8327" y="95"/>
                  </a:cubicBezTo>
                  <a:cubicBezTo>
                    <a:pt x="6317" y="468"/>
                    <a:pt x="4810" y="1957"/>
                    <a:pt x="3303" y="4937"/>
                  </a:cubicBezTo>
                  <a:cubicBezTo>
                    <a:pt x="1796" y="7916"/>
                    <a:pt x="289" y="12385"/>
                    <a:pt x="38" y="15551"/>
                  </a:cubicBezTo>
                  <a:cubicBezTo>
                    <a:pt x="-213" y="18716"/>
                    <a:pt x="792" y="20578"/>
                    <a:pt x="2550" y="20951"/>
                  </a:cubicBezTo>
                  <a:cubicBezTo>
                    <a:pt x="4308" y="21323"/>
                    <a:pt x="6820" y="20206"/>
                    <a:pt x="10085" y="19275"/>
                  </a:cubicBezTo>
                  <a:cubicBezTo>
                    <a:pt x="13350" y="18344"/>
                    <a:pt x="17368" y="17599"/>
                    <a:pt x="21387" y="16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3079750" y="336550"/>
              <a:ext cx="95251" cy="193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9861"/>
                  </a:moveTo>
                  <a:cubicBezTo>
                    <a:pt x="1920" y="9157"/>
                    <a:pt x="3840" y="8452"/>
                    <a:pt x="6000" y="8452"/>
                  </a:cubicBezTo>
                  <a:cubicBezTo>
                    <a:pt x="8160" y="8452"/>
                    <a:pt x="10560" y="9157"/>
                    <a:pt x="12240" y="11035"/>
                  </a:cubicBezTo>
                  <a:cubicBezTo>
                    <a:pt x="13920" y="12913"/>
                    <a:pt x="14880" y="15965"/>
                    <a:pt x="14880" y="18078"/>
                  </a:cubicBezTo>
                  <a:cubicBezTo>
                    <a:pt x="14880" y="20191"/>
                    <a:pt x="13920" y="21365"/>
                    <a:pt x="12720" y="21483"/>
                  </a:cubicBezTo>
                  <a:cubicBezTo>
                    <a:pt x="11520" y="21600"/>
                    <a:pt x="10080" y="20661"/>
                    <a:pt x="11520" y="16904"/>
                  </a:cubicBezTo>
                  <a:cubicBezTo>
                    <a:pt x="12960" y="13148"/>
                    <a:pt x="17280" y="65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3244849" y="222250"/>
              <a:ext cx="38101" cy="31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18000" y="0"/>
                  </a:moveTo>
                  <a:cubicBezTo>
                    <a:pt x="12000" y="2016"/>
                    <a:pt x="6000" y="4032"/>
                    <a:pt x="3000" y="6912"/>
                  </a:cubicBezTo>
                  <a:cubicBezTo>
                    <a:pt x="0" y="9792"/>
                    <a:pt x="0" y="13536"/>
                    <a:pt x="0" y="15984"/>
                  </a:cubicBezTo>
                  <a:cubicBezTo>
                    <a:pt x="0" y="18432"/>
                    <a:pt x="0" y="19584"/>
                    <a:pt x="2400" y="20376"/>
                  </a:cubicBezTo>
                  <a:cubicBezTo>
                    <a:pt x="4800" y="21168"/>
                    <a:pt x="9600" y="21600"/>
                    <a:pt x="13200" y="21384"/>
                  </a:cubicBezTo>
                  <a:cubicBezTo>
                    <a:pt x="16800" y="21168"/>
                    <a:pt x="19200" y="20304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3200399" y="41275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3334544" y="387349"/>
              <a:ext cx="127428" cy="35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42" fill="norm" stroke="1" extrusionOk="0">
                  <a:moveTo>
                    <a:pt x="1992" y="0"/>
                  </a:moveTo>
                  <a:cubicBezTo>
                    <a:pt x="1283" y="643"/>
                    <a:pt x="575" y="1286"/>
                    <a:pt x="221" y="2057"/>
                  </a:cubicBezTo>
                  <a:cubicBezTo>
                    <a:pt x="-133" y="2829"/>
                    <a:pt x="-133" y="3729"/>
                    <a:pt x="752" y="4243"/>
                  </a:cubicBezTo>
                  <a:cubicBezTo>
                    <a:pt x="1637" y="4757"/>
                    <a:pt x="3408" y="4886"/>
                    <a:pt x="5533" y="4500"/>
                  </a:cubicBezTo>
                  <a:cubicBezTo>
                    <a:pt x="7657" y="4114"/>
                    <a:pt x="10136" y="3214"/>
                    <a:pt x="11906" y="2379"/>
                  </a:cubicBezTo>
                  <a:cubicBezTo>
                    <a:pt x="13677" y="1543"/>
                    <a:pt x="14739" y="771"/>
                    <a:pt x="15447" y="707"/>
                  </a:cubicBezTo>
                  <a:cubicBezTo>
                    <a:pt x="16156" y="643"/>
                    <a:pt x="16510" y="1286"/>
                    <a:pt x="17218" y="3279"/>
                  </a:cubicBezTo>
                  <a:cubicBezTo>
                    <a:pt x="17926" y="5271"/>
                    <a:pt x="18988" y="8614"/>
                    <a:pt x="19874" y="11700"/>
                  </a:cubicBezTo>
                  <a:cubicBezTo>
                    <a:pt x="20759" y="14786"/>
                    <a:pt x="21467" y="17614"/>
                    <a:pt x="21290" y="19286"/>
                  </a:cubicBezTo>
                  <a:cubicBezTo>
                    <a:pt x="21113" y="20957"/>
                    <a:pt x="20051" y="21471"/>
                    <a:pt x="17572" y="21536"/>
                  </a:cubicBezTo>
                  <a:cubicBezTo>
                    <a:pt x="15093" y="21600"/>
                    <a:pt x="11198" y="21214"/>
                    <a:pt x="8365" y="20057"/>
                  </a:cubicBezTo>
                  <a:cubicBezTo>
                    <a:pt x="5533" y="18900"/>
                    <a:pt x="3762" y="16971"/>
                    <a:pt x="1992" y="15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3820288" y="125870"/>
              <a:ext cx="167512" cy="4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4" fill="norm" stroke="1" extrusionOk="0">
                  <a:moveTo>
                    <a:pt x="12458" y="10067"/>
                  </a:moveTo>
                  <a:cubicBezTo>
                    <a:pt x="10838" y="11147"/>
                    <a:pt x="9218" y="12227"/>
                    <a:pt x="7598" y="13945"/>
                  </a:cubicBezTo>
                  <a:cubicBezTo>
                    <a:pt x="5978" y="15663"/>
                    <a:pt x="4358" y="18019"/>
                    <a:pt x="3008" y="19492"/>
                  </a:cubicBezTo>
                  <a:cubicBezTo>
                    <a:pt x="1658" y="20965"/>
                    <a:pt x="578" y="21554"/>
                    <a:pt x="173" y="21554"/>
                  </a:cubicBezTo>
                  <a:cubicBezTo>
                    <a:pt x="-232" y="21554"/>
                    <a:pt x="38" y="20965"/>
                    <a:pt x="1388" y="19050"/>
                  </a:cubicBezTo>
                  <a:cubicBezTo>
                    <a:pt x="2738" y="17136"/>
                    <a:pt x="5168" y="13896"/>
                    <a:pt x="7733" y="10705"/>
                  </a:cubicBezTo>
                  <a:cubicBezTo>
                    <a:pt x="10298" y="7514"/>
                    <a:pt x="12998" y="4372"/>
                    <a:pt x="15158" y="2507"/>
                  </a:cubicBezTo>
                  <a:cubicBezTo>
                    <a:pt x="17318" y="641"/>
                    <a:pt x="18938" y="52"/>
                    <a:pt x="19883" y="3"/>
                  </a:cubicBezTo>
                  <a:cubicBezTo>
                    <a:pt x="20828" y="-46"/>
                    <a:pt x="21098" y="445"/>
                    <a:pt x="21098" y="2261"/>
                  </a:cubicBezTo>
                  <a:cubicBezTo>
                    <a:pt x="21098" y="4078"/>
                    <a:pt x="20828" y="7219"/>
                    <a:pt x="20558" y="9919"/>
                  </a:cubicBezTo>
                  <a:cubicBezTo>
                    <a:pt x="20288" y="12619"/>
                    <a:pt x="20018" y="14878"/>
                    <a:pt x="20153" y="16252"/>
                  </a:cubicBezTo>
                  <a:cubicBezTo>
                    <a:pt x="20288" y="17627"/>
                    <a:pt x="20828" y="18118"/>
                    <a:pt x="21368" y="18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3886199" y="342900"/>
              <a:ext cx="1651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5359762" y="250688"/>
              <a:ext cx="133125" cy="54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481" fill="norm" stroke="1" extrusionOk="0">
                  <a:moveTo>
                    <a:pt x="5925" y="9812"/>
                  </a:moveTo>
                  <a:cubicBezTo>
                    <a:pt x="4928" y="11633"/>
                    <a:pt x="3931" y="13453"/>
                    <a:pt x="3432" y="15233"/>
                  </a:cubicBezTo>
                  <a:cubicBezTo>
                    <a:pt x="2934" y="17012"/>
                    <a:pt x="2934" y="18750"/>
                    <a:pt x="2601" y="19867"/>
                  </a:cubicBezTo>
                  <a:cubicBezTo>
                    <a:pt x="2269" y="20984"/>
                    <a:pt x="1605" y="21481"/>
                    <a:pt x="1106" y="21481"/>
                  </a:cubicBezTo>
                  <a:cubicBezTo>
                    <a:pt x="608" y="21481"/>
                    <a:pt x="275" y="20984"/>
                    <a:pt x="109" y="19040"/>
                  </a:cubicBezTo>
                  <a:cubicBezTo>
                    <a:pt x="-57" y="17095"/>
                    <a:pt x="-57" y="13702"/>
                    <a:pt x="275" y="10722"/>
                  </a:cubicBezTo>
                  <a:cubicBezTo>
                    <a:pt x="608" y="7743"/>
                    <a:pt x="1272" y="5178"/>
                    <a:pt x="2435" y="3440"/>
                  </a:cubicBezTo>
                  <a:cubicBezTo>
                    <a:pt x="3598" y="1702"/>
                    <a:pt x="5260" y="791"/>
                    <a:pt x="6921" y="336"/>
                  </a:cubicBezTo>
                  <a:cubicBezTo>
                    <a:pt x="8583" y="-119"/>
                    <a:pt x="10245" y="-119"/>
                    <a:pt x="12571" y="378"/>
                  </a:cubicBezTo>
                  <a:cubicBezTo>
                    <a:pt x="14897" y="874"/>
                    <a:pt x="17888" y="1867"/>
                    <a:pt x="19549" y="3109"/>
                  </a:cubicBezTo>
                  <a:cubicBezTo>
                    <a:pt x="21211" y="4350"/>
                    <a:pt x="21543" y="5840"/>
                    <a:pt x="19383" y="6998"/>
                  </a:cubicBezTo>
                  <a:cubicBezTo>
                    <a:pt x="17223" y="8157"/>
                    <a:pt x="12571" y="8984"/>
                    <a:pt x="9081" y="9398"/>
                  </a:cubicBezTo>
                  <a:cubicBezTo>
                    <a:pt x="5592" y="9812"/>
                    <a:pt x="3266" y="9812"/>
                    <a:pt x="2768" y="9647"/>
                  </a:cubicBezTo>
                  <a:cubicBezTo>
                    <a:pt x="2269" y="9481"/>
                    <a:pt x="3598" y="9150"/>
                    <a:pt x="4928" y="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5496219" y="273050"/>
              <a:ext cx="263231" cy="20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00" fill="norm" stroke="1" extrusionOk="0">
                  <a:moveTo>
                    <a:pt x="5938" y="11475"/>
                  </a:moveTo>
                  <a:cubicBezTo>
                    <a:pt x="6284" y="10350"/>
                    <a:pt x="6629" y="9225"/>
                    <a:pt x="6802" y="8100"/>
                  </a:cubicBezTo>
                  <a:cubicBezTo>
                    <a:pt x="6975" y="6975"/>
                    <a:pt x="6975" y="5850"/>
                    <a:pt x="6456" y="5400"/>
                  </a:cubicBezTo>
                  <a:cubicBezTo>
                    <a:pt x="5938" y="4950"/>
                    <a:pt x="4901" y="5175"/>
                    <a:pt x="3778" y="6525"/>
                  </a:cubicBezTo>
                  <a:cubicBezTo>
                    <a:pt x="2655" y="7875"/>
                    <a:pt x="1445" y="10350"/>
                    <a:pt x="754" y="12713"/>
                  </a:cubicBezTo>
                  <a:cubicBezTo>
                    <a:pt x="63" y="15075"/>
                    <a:pt x="-110" y="17325"/>
                    <a:pt x="63" y="18900"/>
                  </a:cubicBezTo>
                  <a:cubicBezTo>
                    <a:pt x="236" y="20475"/>
                    <a:pt x="754" y="21375"/>
                    <a:pt x="1704" y="21488"/>
                  </a:cubicBezTo>
                  <a:cubicBezTo>
                    <a:pt x="2655" y="21600"/>
                    <a:pt x="4037" y="20925"/>
                    <a:pt x="5074" y="19350"/>
                  </a:cubicBezTo>
                  <a:cubicBezTo>
                    <a:pt x="6111" y="17775"/>
                    <a:pt x="6802" y="15300"/>
                    <a:pt x="7148" y="13500"/>
                  </a:cubicBezTo>
                  <a:cubicBezTo>
                    <a:pt x="7493" y="11700"/>
                    <a:pt x="7493" y="10575"/>
                    <a:pt x="7925" y="10125"/>
                  </a:cubicBezTo>
                  <a:cubicBezTo>
                    <a:pt x="8357" y="9675"/>
                    <a:pt x="9221" y="9900"/>
                    <a:pt x="10344" y="10912"/>
                  </a:cubicBezTo>
                  <a:cubicBezTo>
                    <a:pt x="11468" y="11925"/>
                    <a:pt x="12850" y="13725"/>
                    <a:pt x="13714" y="15188"/>
                  </a:cubicBezTo>
                  <a:cubicBezTo>
                    <a:pt x="14578" y="16650"/>
                    <a:pt x="14924" y="17775"/>
                    <a:pt x="15096" y="18900"/>
                  </a:cubicBezTo>
                  <a:cubicBezTo>
                    <a:pt x="15269" y="20025"/>
                    <a:pt x="15269" y="21150"/>
                    <a:pt x="14924" y="21262"/>
                  </a:cubicBezTo>
                  <a:cubicBezTo>
                    <a:pt x="14578" y="21375"/>
                    <a:pt x="13887" y="20475"/>
                    <a:pt x="13455" y="17888"/>
                  </a:cubicBezTo>
                  <a:cubicBezTo>
                    <a:pt x="13023" y="15300"/>
                    <a:pt x="12850" y="11025"/>
                    <a:pt x="14232" y="7762"/>
                  </a:cubicBezTo>
                  <a:cubicBezTo>
                    <a:pt x="15615" y="4500"/>
                    <a:pt x="18552" y="225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5822949" y="107950"/>
              <a:ext cx="234040" cy="50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48" fill="norm" stroke="1" extrusionOk="0">
                  <a:moveTo>
                    <a:pt x="9924" y="0"/>
                  </a:moveTo>
                  <a:cubicBezTo>
                    <a:pt x="8173" y="2520"/>
                    <a:pt x="6422" y="5040"/>
                    <a:pt x="5254" y="7245"/>
                  </a:cubicBezTo>
                  <a:cubicBezTo>
                    <a:pt x="4086" y="9450"/>
                    <a:pt x="3503" y="11340"/>
                    <a:pt x="3211" y="12600"/>
                  </a:cubicBezTo>
                  <a:cubicBezTo>
                    <a:pt x="2919" y="13860"/>
                    <a:pt x="2919" y="14490"/>
                    <a:pt x="3405" y="14805"/>
                  </a:cubicBezTo>
                  <a:cubicBezTo>
                    <a:pt x="3892" y="15120"/>
                    <a:pt x="4865" y="15120"/>
                    <a:pt x="5643" y="14850"/>
                  </a:cubicBezTo>
                  <a:cubicBezTo>
                    <a:pt x="6422" y="14580"/>
                    <a:pt x="7005" y="14040"/>
                    <a:pt x="7005" y="13185"/>
                  </a:cubicBezTo>
                  <a:cubicBezTo>
                    <a:pt x="7005" y="12330"/>
                    <a:pt x="6422" y="11160"/>
                    <a:pt x="5546" y="10440"/>
                  </a:cubicBezTo>
                  <a:cubicBezTo>
                    <a:pt x="4670" y="9720"/>
                    <a:pt x="3503" y="9450"/>
                    <a:pt x="2335" y="9270"/>
                  </a:cubicBezTo>
                  <a:cubicBezTo>
                    <a:pt x="1168" y="9090"/>
                    <a:pt x="0" y="9000"/>
                    <a:pt x="0" y="9045"/>
                  </a:cubicBezTo>
                  <a:cubicBezTo>
                    <a:pt x="0" y="9090"/>
                    <a:pt x="1168" y="9270"/>
                    <a:pt x="2724" y="9315"/>
                  </a:cubicBezTo>
                  <a:cubicBezTo>
                    <a:pt x="4281" y="9360"/>
                    <a:pt x="6227" y="9270"/>
                    <a:pt x="8076" y="9090"/>
                  </a:cubicBezTo>
                  <a:cubicBezTo>
                    <a:pt x="9924" y="8910"/>
                    <a:pt x="11676" y="8640"/>
                    <a:pt x="12357" y="8730"/>
                  </a:cubicBezTo>
                  <a:cubicBezTo>
                    <a:pt x="13038" y="8820"/>
                    <a:pt x="12649" y="9270"/>
                    <a:pt x="12551" y="9765"/>
                  </a:cubicBezTo>
                  <a:cubicBezTo>
                    <a:pt x="12454" y="10260"/>
                    <a:pt x="12649" y="10800"/>
                    <a:pt x="13232" y="11070"/>
                  </a:cubicBezTo>
                  <a:cubicBezTo>
                    <a:pt x="13816" y="11340"/>
                    <a:pt x="14789" y="11340"/>
                    <a:pt x="15859" y="11250"/>
                  </a:cubicBezTo>
                  <a:cubicBezTo>
                    <a:pt x="16930" y="11160"/>
                    <a:pt x="18097" y="10980"/>
                    <a:pt x="18778" y="11160"/>
                  </a:cubicBezTo>
                  <a:cubicBezTo>
                    <a:pt x="19459" y="11340"/>
                    <a:pt x="19654" y="11880"/>
                    <a:pt x="20043" y="13365"/>
                  </a:cubicBezTo>
                  <a:cubicBezTo>
                    <a:pt x="20432" y="14850"/>
                    <a:pt x="21016" y="17280"/>
                    <a:pt x="21308" y="18720"/>
                  </a:cubicBezTo>
                  <a:cubicBezTo>
                    <a:pt x="21600" y="20160"/>
                    <a:pt x="21600" y="20610"/>
                    <a:pt x="21211" y="20970"/>
                  </a:cubicBezTo>
                  <a:cubicBezTo>
                    <a:pt x="20822" y="21330"/>
                    <a:pt x="20043" y="21600"/>
                    <a:pt x="18486" y="20970"/>
                  </a:cubicBezTo>
                  <a:cubicBezTo>
                    <a:pt x="16930" y="20340"/>
                    <a:pt x="14595" y="18810"/>
                    <a:pt x="12259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6369049" y="228600"/>
              <a:ext cx="3810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88"/>
                    <a:pt x="14400" y="9377"/>
                    <a:pt x="11400" y="12474"/>
                  </a:cubicBezTo>
                  <a:cubicBezTo>
                    <a:pt x="8400" y="15572"/>
                    <a:pt x="6000" y="17079"/>
                    <a:pt x="4200" y="18335"/>
                  </a:cubicBezTo>
                  <a:cubicBezTo>
                    <a:pt x="2400" y="19591"/>
                    <a:pt x="1200" y="20595"/>
                    <a:pt x="600" y="2109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6356349" y="102274"/>
              <a:ext cx="187588" cy="48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76" fill="norm" stroke="1" extrusionOk="0">
                  <a:moveTo>
                    <a:pt x="3560" y="5064"/>
                  </a:moveTo>
                  <a:cubicBezTo>
                    <a:pt x="3560" y="3838"/>
                    <a:pt x="3560" y="2611"/>
                    <a:pt x="5341" y="1621"/>
                  </a:cubicBezTo>
                  <a:cubicBezTo>
                    <a:pt x="7121" y="631"/>
                    <a:pt x="10681" y="-124"/>
                    <a:pt x="13886" y="17"/>
                  </a:cubicBezTo>
                  <a:cubicBezTo>
                    <a:pt x="17090" y="159"/>
                    <a:pt x="19938" y="1197"/>
                    <a:pt x="20769" y="2659"/>
                  </a:cubicBezTo>
                  <a:cubicBezTo>
                    <a:pt x="21600" y="4121"/>
                    <a:pt x="20413" y="6007"/>
                    <a:pt x="18277" y="7469"/>
                  </a:cubicBezTo>
                  <a:cubicBezTo>
                    <a:pt x="16141" y="8931"/>
                    <a:pt x="13055" y="9969"/>
                    <a:pt x="10919" y="10770"/>
                  </a:cubicBezTo>
                  <a:cubicBezTo>
                    <a:pt x="8782" y="11572"/>
                    <a:pt x="7596" y="12138"/>
                    <a:pt x="7477" y="12610"/>
                  </a:cubicBezTo>
                  <a:cubicBezTo>
                    <a:pt x="7358" y="13081"/>
                    <a:pt x="8308" y="13459"/>
                    <a:pt x="9969" y="14402"/>
                  </a:cubicBezTo>
                  <a:cubicBezTo>
                    <a:pt x="11631" y="15345"/>
                    <a:pt x="14004" y="16854"/>
                    <a:pt x="15310" y="17845"/>
                  </a:cubicBezTo>
                  <a:cubicBezTo>
                    <a:pt x="16615" y="18835"/>
                    <a:pt x="16853" y="19307"/>
                    <a:pt x="16497" y="19684"/>
                  </a:cubicBezTo>
                  <a:cubicBezTo>
                    <a:pt x="16141" y="20061"/>
                    <a:pt x="15191" y="20344"/>
                    <a:pt x="12343" y="20627"/>
                  </a:cubicBezTo>
                  <a:cubicBezTo>
                    <a:pt x="9495" y="20910"/>
                    <a:pt x="4747" y="21193"/>
                    <a:pt x="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7804149" y="184150"/>
              <a:ext cx="30572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4320" y="0"/>
                  </a:moveTo>
                  <a:cubicBezTo>
                    <a:pt x="10080" y="2100"/>
                    <a:pt x="15840" y="4200"/>
                    <a:pt x="18720" y="7200"/>
                  </a:cubicBezTo>
                  <a:cubicBezTo>
                    <a:pt x="21600" y="10200"/>
                    <a:pt x="21600" y="14100"/>
                    <a:pt x="18000" y="16650"/>
                  </a:cubicBezTo>
                  <a:cubicBezTo>
                    <a:pt x="14400" y="19200"/>
                    <a:pt x="72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7599008" y="168819"/>
              <a:ext cx="471842" cy="12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97" fill="norm" stroke="1" extrusionOk="0">
                  <a:moveTo>
                    <a:pt x="1535" y="20997"/>
                  </a:moveTo>
                  <a:cubicBezTo>
                    <a:pt x="1053" y="19283"/>
                    <a:pt x="571" y="17568"/>
                    <a:pt x="282" y="15854"/>
                  </a:cubicBezTo>
                  <a:cubicBezTo>
                    <a:pt x="-8" y="14140"/>
                    <a:pt x="-104" y="12426"/>
                    <a:pt x="137" y="11054"/>
                  </a:cubicBezTo>
                  <a:cubicBezTo>
                    <a:pt x="378" y="9683"/>
                    <a:pt x="957" y="8654"/>
                    <a:pt x="2837" y="6597"/>
                  </a:cubicBezTo>
                  <a:cubicBezTo>
                    <a:pt x="4717" y="4540"/>
                    <a:pt x="7900" y="1454"/>
                    <a:pt x="11226" y="426"/>
                  </a:cubicBezTo>
                  <a:cubicBezTo>
                    <a:pt x="14553" y="-603"/>
                    <a:pt x="18025" y="426"/>
                    <a:pt x="21496" y="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7933526" y="336550"/>
              <a:ext cx="100882" cy="143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190" fill="norm" stroke="1" extrusionOk="0">
                  <a:moveTo>
                    <a:pt x="14772" y="3757"/>
                  </a:moveTo>
                  <a:cubicBezTo>
                    <a:pt x="11807" y="3757"/>
                    <a:pt x="8843" y="3757"/>
                    <a:pt x="6090" y="5165"/>
                  </a:cubicBezTo>
                  <a:cubicBezTo>
                    <a:pt x="3337" y="6574"/>
                    <a:pt x="796" y="9391"/>
                    <a:pt x="160" y="12365"/>
                  </a:cubicBezTo>
                  <a:cubicBezTo>
                    <a:pt x="-475" y="15339"/>
                    <a:pt x="796" y="18470"/>
                    <a:pt x="3760" y="20035"/>
                  </a:cubicBezTo>
                  <a:cubicBezTo>
                    <a:pt x="6725" y="21600"/>
                    <a:pt x="11384" y="21600"/>
                    <a:pt x="14984" y="19878"/>
                  </a:cubicBezTo>
                  <a:cubicBezTo>
                    <a:pt x="18584" y="18157"/>
                    <a:pt x="21125" y="14713"/>
                    <a:pt x="19854" y="11113"/>
                  </a:cubicBezTo>
                  <a:cubicBezTo>
                    <a:pt x="18584" y="7513"/>
                    <a:pt x="13501" y="3757"/>
                    <a:pt x="8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8109445" y="56877"/>
              <a:ext cx="488456" cy="41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98" fill="norm" stroke="1" extrusionOk="0">
                  <a:moveTo>
                    <a:pt x="3888" y="6232"/>
                  </a:moveTo>
                  <a:cubicBezTo>
                    <a:pt x="3982" y="5469"/>
                    <a:pt x="4075" y="4705"/>
                    <a:pt x="4075" y="4705"/>
                  </a:cubicBezTo>
                  <a:cubicBezTo>
                    <a:pt x="4075" y="4705"/>
                    <a:pt x="3982" y="5469"/>
                    <a:pt x="3702" y="7650"/>
                  </a:cubicBezTo>
                  <a:cubicBezTo>
                    <a:pt x="3423" y="9832"/>
                    <a:pt x="2957" y="13432"/>
                    <a:pt x="2725" y="15614"/>
                  </a:cubicBezTo>
                  <a:cubicBezTo>
                    <a:pt x="2492" y="17796"/>
                    <a:pt x="2492" y="18560"/>
                    <a:pt x="2538" y="19269"/>
                  </a:cubicBezTo>
                  <a:cubicBezTo>
                    <a:pt x="2585" y="19978"/>
                    <a:pt x="2678" y="20632"/>
                    <a:pt x="2957" y="21014"/>
                  </a:cubicBezTo>
                  <a:cubicBezTo>
                    <a:pt x="3237" y="21396"/>
                    <a:pt x="3702" y="21505"/>
                    <a:pt x="3982" y="21287"/>
                  </a:cubicBezTo>
                  <a:cubicBezTo>
                    <a:pt x="4261" y="21069"/>
                    <a:pt x="4354" y="20523"/>
                    <a:pt x="4261" y="19705"/>
                  </a:cubicBezTo>
                  <a:cubicBezTo>
                    <a:pt x="4168" y="18887"/>
                    <a:pt x="3888" y="17796"/>
                    <a:pt x="3283" y="16923"/>
                  </a:cubicBezTo>
                  <a:cubicBezTo>
                    <a:pt x="2678" y="16050"/>
                    <a:pt x="1747" y="15396"/>
                    <a:pt x="1049" y="14960"/>
                  </a:cubicBezTo>
                  <a:cubicBezTo>
                    <a:pt x="351" y="14523"/>
                    <a:pt x="-115" y="14305"/>
                    <a:pt x="25" y="14196"/>
                  </a:cubicBezTo>
                  <a:cubicBezTo>
                    <a:pt x="164" y="14087"/>
                    <a:pt x="909" y="14087"/>
                    <a:pt x="2957" y="14141"/>
                  </a:cubicBezTo>
                  <a:cubicBezTo>
                    <a:pt x="5006" y="14196"/>
                    <a:pt x="8357" y="14305"/>
                    <a:pt x="9475" y="14469"/>
                  </a:cubicBezTo>
                  <a:cubicBezTo>
                    <a:pt x="10592" y="14632"/>
                    <a:pt x="9475" y="14850"/>
                    <a:pt x="8637" y="15178"/>
                  </a:cubicBezTo>
                  <a:cubicBezTo>
                    <a:pt x="7799" y="15505"/>
                    <a:pt x="7240" y="15941"/>
                    <a:pt x="6914" y="16432"/>
                  </a:cubicBezTo>
                  <a:cubicBezTo>
                    <a:pt x="6588" y="16923"/>
                    <a:pt x="6495" y="17469"/>
                    <a:pt x="6682" y="17796"/>
                  </a:cubicBezTo>
                  <a:cubicBezTo>
                    <a:pt x="6868" y="18123"/>
                    <a:pt x="7333" y="18232"/>
                    <a:pt x="7845" y="18178"/>
                  </a:cubicBezTo>
                  <a:cubicBezTo>
                    <a:pt x="8357" y="18123"/>
                    <a:pt x="8916" y="17905"/>
                    <a:pt x="9428" y="17741"/>
                  </a:cubicBezTo>
                  <a:cubicBezTo>
                    <a:pt x="9940" y="17578"/>
                    <a:pt x="10406" y="17469"/>
                    <a:pt x="10778" y="17632"/>
                  </a:cubicBezTo>
                  <a:cubicBezTo>
                    <a:pt x="11151" y="17796"/>
                    <a:pt x="11430" y="18232"/>
                    <a:pt x="11802" y="18396"/>
                  </a:cubicBezTo>
                  <a:cubicBezTo>
                    <a:pt x="12175" y="18560"/>
                    <a:pt x="12640" y="18450"/>
                    <a:pt x="13478" y="17414"/>
                  </a:cubicBezTo>
                  <a:cubicBezTo>
                    <a:pt x="14316" y="16378"/>
                    <a:pt x="15526" y="14414"/>
                    <a:pt x="16504" y="11796"/>
                  </a:cubicBezTo>
                  <a:cubicBezTo>
                    <a:pt x="17482" y="9178"/>
                    <a:pt x="18226" y="5905"/>
                    <a:pt x="18692" y="3996"/>
                  </a:cubicBezTo>
                  <a:cubicBezTo>
                    <a:pt x="19157" y="2087"/>
                    <a:pt x="19344" y="1541"/>
                    <a:pt x="19437" y="996"/>
                  </a:cubicBezTo>
                  <a:cubicBezTo>
                    <a:pt x="19530" y="450"/>
                    <a:pt x="19530" y="-95"/>
                    <a:pt x="19483" y="14"/>
                  </a:cubicBezTo>
                  <a:cubicBezTo>
                    <a:pt x="19437" y="123"/>
                    <a:pt x="19344" y="887"/>
                    <a:pt x="19064" y="3014"/>
                  </a:cubicBezTo>
                  <a:cubicBezTo>
                    <a:pt x="18785" y="5141"/>
                    <a:pt x="18319" y="8632"/>
                    <a:pt x="18459" y="11414"/>
                  </a:cubicBezTo>
                  <a:cubicBezTo>
                    <a:pt x="18599" y="14196"/>
                    <a:pt x="19344" y="16269"/>
                    <a:pt x="19949" y="17414"/>
                  </a:cubicBezTo>
                  <a:cubicBezTo>
                    <a:pt x="20554" y="18560"/>
                    <a:pt x="21019" y="18778"/>
                    <a:pt x="21485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8877299" y="38100"/>
              <a:ext cx="50801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700"/>
                    <a:pt x="14400" y="5400"/>
                    <a:pt x="11700" y="8450"/>
                  </a:cubicBezTo>
                  <a:cubicBezTo>
                    <a:pt x="9000" y="11500"/>
                    <a:pt x="7200" y="14900"/>
                    <a:pt x="5400" y="17150"/>
                  </a:cubicBezTo>
                  <a:cubicBezTo>
                    <a:pt x="3600" y="19400"/>
                    <a:pt x="1800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8750299" y="406400"/>
              <a:ext cx="139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92"/>
                    <a:pt x="7200" y="12185"/>
                    <a:pt x="10800" y="15785"/>
                  </a:cubicBezTo>
                  <a:cubicBezTo>
                    <a:pt x="14400" y="19385"/>
                    <a:pt x="18000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8851899" y="457200"/>
              <a:ext cx="133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320"/>
                    <a:pt x="12000" y="8640"/>
                    <a:pt x="8400" y="12240"/>
                  </a:cubicBezTo>
                  <a:cubicBezTo>
                    <a:pt x="4800" y="15840"/>
                    <a:pt x="24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531652" y="1144752"/>
              <a:ext cx="99992" cy="49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24" fill="norm" stroke="1" extrusionOk="0">
                  <a:moveTo>
                    <a:pt x="20200" y="2693"/>
                  </a:moveTo>
                  <a:cubicBezTo>
                    <a:pt x="20641" y="2139"/>
                    <a:pt x="21082" y="1586"/>
                    <a:pt x="20641" y="1078"/>
                  </a:cubicBezTo>
                  <a:cubicBezTo>
                    <a:pt x="20200" y="570"/>
                    <a:pt x="18878" y="109"/>
                    <a:pt x="16453" y="16"/>
                  </a:cubicBezTo>
                  <a:cubicBezTo>
                    <a:pt x="14029" y="-76"/>
                    <a:pt x="10502" y="201"/>
                    <a:pt x="7196" y="1724"/>
                  </a:cubicBezTo>
                  <a:cubicBezTo>
                    <a:pt x="3890" y="3247"/>
                    <a:pt x="804" y="6016"/>
                    <a:pt x="143" y="8832"/>
                  </a:cubicBezTo>
                  <a:cubicBezTo>
                    <a:pt x="-518" y="11647"/>
                    <a:pt x="1245" y="14509"/>
                    <a:pt x="2568" y="16632"/>
                  </a:cubicBezTo>
                  <a:cubicBezTo>
                    <a:pt x="3890" y="18755"/>
                    <a:pt x="4772" y="20139"/>
                    <a:pt x="565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476249" y="14668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5429"/>
                    <a:pt x="11613" y="9257"/>
                    <a:pt x="15213" y="5657"/>
                  </a:cubicBezTo>
                  <a:cubicBezTo>
                    <a:pt x="18813" y="2057"/>
                    <a:pt x="2020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727813" y="1422437"/>
              <a:ext cx="116737" cy="144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075" fill="norm" stroke="1" extrusionOk="0">
                  <a:moveTo>
                    <a:pt x="1602" y="8326"/>
                  </a:moveTo>
                  <a:cubicBezTo>
                    <a:pt x="3530" y="8017"/>
                    <a:pt x="5459" y="7709"/>
                    <a:pt x="7002" y="6937"/>
                  </a:cubicBezTo>
                  <a:cubicBezTo>
                    <a:pt x="8544" y="6166"/>
                    <a:pt x="9702" y="4932"/>
                    <a:pt x="10280" y="3543"/>
                  </a:cubicBezTo>
                  <a:cubicBezTo>
                    <a:pt x="10859" y="2155"/>
                    <a:pt x="10859" y="612"/>
                    <a:pt x="9894" y="149"/>
                  </a:cubicBezTo>
                  <a:cubicBezTo>
                    <a:pt x="8930" y="-314"/>
                    <a:pt x="7002" y="303"/>
                    <a:pt x="4880" y="2000"/>
                  </a:cubicBezTo>
                  <a:cubicBezTo>
                    <a:pt x="2759" y="3697"/>
                    <a:pt x="444" y="6475"/>
                    <a:pt x="59" y="9869"/>
                  </a:cubicBezTo>
                  <a:cubicBezTo>
                    <a:pt x="-327" y="13263"/>
                    <a:pt x="1216" y="17275"/>
                    <a:pt x="4302" y="19280"/>
                  </a:cubicBezTo>
                  <a:cubicBezTo>
                    <a:pt x="7387" y="21286"/>
                    <a:pt x="12016" y="21286"/>
                    <a:pt x="15102" y="20823"/>
                  </a:cubicBezTo>
                  <a:cubicBezTo>
                    <a:pt x="18187" y="20360"/>
                    <a:pt x="19730" y="19435"/>
                    <a:pt x="21273" y="18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895350" y="1406436"/>
              <a:ext cx="177801" cy="140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8" fill="norm" stroke="1" extrusionOk="0">
                  <a:moveTo>
                    <a:pt x="0" y="1422"/>
                  </a:moveTo>
                  <a:cubicBezTo>
                    <a:pt x="257" y="4866"/>
                    <a:pt x="514" y="8309"/>
                    <a:pt x="1029" y="11909"/>
                  </a:cubicBezTo>
                  <a:cubicBezTo>
                    <a:pt x="1543" y="15509"/>
                    <a:pt x="2314" y="19266"/>
                    <a:pt x="2700" y="20361"/>
                  </a:cubicBezTo>
                  <a:cubicBezTo>
                    <a:pt x="3086" y="21457"/>
                    <a:pt x="3086" y="19892"/>
                    <a:pt x="3214" y="16605"/>
                  </a:cubicBezTo>
                  <a:cubicBezTo>
                    <a:pt x="3343" y="13318"/>
                    <a:pt x="3600" y="8309"/>
                    <a:pt x="4114" y="5022"/>
                  </a:cubicBezTo>
                  <a:cubicBezTo>
                    <a:pt x="4629" y="1735"/>
                    <a:pt x="5400" y="170"/>
                    <a:pt x="6429" y="14"/>
                  </a:cubicBezTo>
                  <a:cubicBezTo>
                    <a:pt x="7457" y="-143"/>
                    <a:pt x="8743" y="1109"/>
                    <a:pt x="9514" y="3300"/>
                  </a:cubicBezTo>
                  <a:cubicBezTo>
                    <a:pt x="10286" y="5492"/>
                    <a:pt x="10543" y="8622"/>
                    <a:pt x="10929" y="9561"/>
                  </a:cubicBezTo>
                  <a:cubicBezTo>
                    <a:pt x="11314" y="10500"/>
                    <a:pt x="11829" y="9248"/>
                    <a:pt x="12343" y="7840"/>
                  </a:cubicBezTo>
                  <a:cubicBezTo>
                    <a:pt x="12857" y="6431"/>
                    <a:pt x="13371" y="4866"/>
                    <a:pt x="14271" y="3614"/>
                  </a:cubicBezTo>
                  <a:cubicBezTo>
                    <a:pt x="15171" y="2361"/>
                    <a:pt x="16457" y="1422"/>
                    <a:pt x="17486" y="1892"/>
                  </a:cubicBezTo>
                  <a:cubicBezTo>
                    <a:pt x="18514" y="2361"/>
                    <a:pt x="19286" y="4240"/>
                    <a:pt x="19929" y="7370"/>
                  </a:cubicBezTo>
                  <a:cubicBezTo>
                    <a:pt x="20571" y="10500"/>
                    <a:pt x="21086" y="14883"/>
                    <a:pt x="21600" y="19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1158643" y="1199020"/>
              <a:ext cx="511407" cy="36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29" fill="norm" stroke="1" extrusionOk="0">
                  <a:moveTo>
                    <a:pt x="5767" y="12512"/>
                  </a:moveTo>
                  <a:cubicBezTo>
                    <a:pt x="5142" y="12024"/>
                    <a:pt x="4517" y="11536"/>
                    <a:pt x="3625" y="11841"/>
                  </a:cubicBezTo>
                  <a:cubicBezTo>
                    <a:pt x="2732" y="12146"/>
                    <a:pt x="1572" y="13245"/>
                    <a:pt x="902" y="14099"/>
                  </a:cubicBezTo>
                  <a:cubicBezTo>
                    <a:pt x="233" y="14953"/>
                    <a:pt x="54" y="15563"/>
                    <a:pt x="10" y="16296"/>
                  </a:cubicBezTo>
                  <a:cubicBezTo>
                    <a:pt x="-35" y="17028"/>
                    <a:pt x="54" y="17882"/>
                    <a:pt x="679" y="18004"/>
                  </a:cubicBezTo>
                  <a:cubicBezTo>
                    <a:pt x="1304" y="18126"/>
                    <a:pt x="2464" y="17516"/>
                    <a:pt x="3580" y="16967"/>
                  </a:cubicBezTo>
                  <a:cubicBezTo>
                    <a:pt x="4696" y="16418"/>
                    <a:pt x="5767" y="15929"/>
                    <a:pt x="6615" y="15014"/>
                  </a:cubicBezTo>
                  <a:cubicBezTo>
                    <a:pt x="7463" y="14099"/>
                    <a:pt x="8087" y="12757"/>
                    <a:pt x="8712" y="10438"/>
                  </a:cubicBezTo>
                  <a:cubicBezTo>
                    <a:pt x="9337" y="8119"/>
                    <a:pt x="9962" y="4824"/>
                    <a:pt x="10363" y="2811"/>
                  </a:cubicBezTo>
                  <a:cubicBezTo>
                    <a:pt x="10765" y="797"/>
                    <a:pt x="10944" y="65"/>
                    <a:pt x="10944" y="4"/>
                  </a:cubicBezTo>
                  <a:cubicBezTo>
                    <a:pt x="10944" y="-57"/>
                    <a:pt x="10765" y="553"/>
                    <a:pt x="10453" y="2689"/>
                  </a:cubicBezTo>
                  <a:cubicBezTo>
                    <a:pt x="10140" y="4824"/>
                    <a:pt x="9694" y="8485"/>
                    <a:pt x="9605" y="11231"/>
                  </a:cubicBezTo>
                  <a:cubicBezTo>
                    <a:pt x="9515" y="13977"/>
                    <a:pt x="9783" y="15807"/>
                    <a:pt x="10274" y="17333"/>
                  </a:cubicBezTo>
                  <a:cubicBezTo>
                    <a:pt x="10765" y="18858"/>
                    <a:pt x="11479" y="20079"/>
                    <a:pt x="12059" y="20750"/>
                  </a:cubicBezTo>
                  <a:cubicBezTo>
                    <a:pt x="12639" y="21421"/>
                    <a:pt x="13086" y="21543"/>
                    <a:pt x="13755" y="20933"/>
                  </a:cubicBezTo>
                  <a:cubicBezTo>
                    <a:pt x="14425" y="20323"/>
                    <a:pt x="15317" y="18980"/>
                    <a:pt x="15942" y="17638"/>
                  </a:cubicBezTo>
                  <a:cubicBezTo>
                    <a:pt x="16567" y="16296"/>
                    <a:pt x="16924" y="14953"/>
                    <a:pt x="17102" y="13916"/>
                  </a:cubicBezTo>
                  <a:cubicBezTo>
                    <a:pt x="17281" y="12879"/>
                    <a:pt x="17281" y="12146"/>
                    <a:pt x="17013" y="11780"/>
                  </a:cubicBezTo>
                  <a:cubicBezTo>
                    <a:pt x="16745" y="11414"/>
                    <a:pt x="16210" y="11414"/>
                    <a:pt x="15808" y="11780"/>
                  </a:cubicBezTo>
                  <a:cubicBezTo>
                    <a:pt x="15406" y="12146"/>
                    <a:pt x="15139" y="12879"/>
                    <a:pt x="14915" y="13916"/>
                  </a:cubicBezTo>
                  <a:cubicBezTo>
                    <a:pt x="14692" y="14953"/>
                    <a:pt x="14514" y="16296"/>
                    <a:pt x="14425" y="17272"/>
                  </a:cubicBezTo>
                  <a:cubicBezTo>
                    <a:pt x="14335" y="18248"/>
                    <a:pt x="14335" y="18858"/>
                    <a:pt x="15094" y="19407"/>
                  </a:cubicBezTo>
                  <a:cubicBezTo>
                    <a:pt x="15853" y="19957"/>
                    <a:pt x="17370" y="20445"/>
                    <a:pt x="18575" y="20384"/>
                  </a:cubicBezTo>
                  <a:cubicBezTo>
                    <a:pt x="19780" y="20323"/>
                    <a:pt x="20672" y="19712"/>
                    <a:pt x="21565" y="19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247649" y="1974850"/>
              <a:ext cx="59309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" y="21312"/>
                    <a:pt x="601" y="21024"/>
                    <a:pt x="890" y="20880"/>
                  </a:cubicBezTo>
                  <a:cubicBezTo>
                    <a:pt x="1179" y="20736"/>
                    <a:pt x="1457" y="20736"/>
                    <a:pt x="1727" y="20736"/>
                  </a:cubicBezTo>
                  <a:cubicBezTo>
                    <a:pt x="1997" y="20736"/>
                    <a:pt x="2259" y="20736"/>
                    <a:pt x="2540" y="20736"/>
                  </a:cubicBezTo>
                  <a:cubicBezTo>
                    <a:pt x="2821" y="20736"/>
                    <a:pt x="3122" y="20736"/>
                    <a:pt x="3430" y="20448"/>
                  </a:cubicBezTo>
                  <a:cubicBezTo>
                    <a:pt x="3739" y="20160"/>
                    <a:pt x="4055" y="19584"/>
                    <a:pt x="4332" y="19152"/>
                  </a:cubicBezTo>
                  <a:cubicBezTo>
                    <a:pt x="4610" y="18720"/>
                    <a:pt x="4849" y="18432"/>
                    <a:pt x="5096" y="18144"/>
                  </a:cubicBezTo>
                  <a:cubicBezTo>
                    <a:pt x="5342" y="17856"/>
                    <a:pt x="5597" y="17568"/>
                    <a:pt x="5851" y="17136"/>
                  </a:cubicBezTo>
                  <a:cubicBezTo>
                    <a:pt x="6105" y="16704"/>
                    <a:pt x="6360" y="16128"/>
                    <a:pt x="6630" y="15696"/>
                  </a:cubicBezTo>
                  <a:cubicBezTo>
                    <a:pt x="6899" y="15264"/>
                    <a:pt x="7185" y="14976"/>
                    <a:pt x="7485" y="14544"/>
                  </a:cubicBezTo>
                  <a:cubicBezTo>
                    <a:pt x="7786" y="14112"/>
                    <a:pt x="8102" y="13536"/>
                    <a:pt x="8414" y="12960"/>
                  </a:cubicBezTo>
                  <a:cubicBezTo>
                    <a:pt x="8726" y="12384"/>
                    <a:pt x="9035" y="11808"/>
                    <a:pt x="9351" y="11232"/>
                  </a:cubicBezTo>
                  <a:cubicBezTo>
                    <a:pt x="9667" y="10656"/>
                    <a:pt x="9991" y="10080"/>
                    <a:pt x="10318" y="9360"/>
                  </a:cubicBezTo>
                  <a:cubicBezTo>
                    <a:pt x="10646" y="8640"/>
                    <a:pt x="10977" y="7776"/>
                    <a:pt x="11228" y="7200"/>
                  </a:cubicBezTo>
                  <a:cubicBezTo>
                    <a:pt x="11478" y="6624"/>
                    <a:pt x="11648" y="6336"/>
                    <a:pt x="11825" y="5904"/>
                  </a:cubicBezTo>
                  <a:cubicBezTo>
                    <a:pt x="12003" y="5472"/>
                    <a:pt x="12188" y="4896"/>
                    <a:pt x="12373" y="4464"/>
                  </a:cubicBezTo>
                  <a:cubicBezTo>
                    <a:pt x="12558" y="4032"/>
                    <a:pt x="12743" y="3744"/>
                    <a:pt x="12928" y="3312"/>
                  </a:cubicBezTo>
                  <a:cubicBezTo>
                    <a:pt x="13113" y="2880"/>
                    <a:pt x="13298" y="2304"/>
                    <a:pt x="13483" y="1872"/>
                  </a:cubicBezTo>
                  <a:cubicBezTo>
                    <a:pt x="13668" y="1440"/>
                    <a:pt x="13853" y="1152"/>
                    <a:pt x="14057" y="1008"/>
                  </a:cubicBezTo>
                  <a:cubicBezTo>
                    <a:pt x="14261" y="864"/>
                    <a:pt x="14485" y="864"/>
                    <a:pt x="14793" y="720"/>
                  </a:cubicBezTo>
                  <a:cubicBezTo>
                    <a:pt x="15101" y="576"/>
                    <a:pt x="15495" y="288"/>
                    <a:pt x="15811" y="144"/>
                  </a:cubicBezTo>
                  <a:cubicBezTo>
                    <a:pt x="16127" y="0"/>
                    <a:pt x="16366" y="0"/>
                    <a:pt x="16709" y="0"/>
                  </a:cubicBezTo>
                  <a:cubicBezTo>
                    <a:pt x="17052" y="0"/>
                    <a:pt x="17499" y="0"/>
                    <a:pt x="17846" y="0"/>
                  </a:cubicBezTo>
                  <a:cubicBezTo>
                    <a:pt x="18193" y="0"/>
                    <a:pt x="18439" y="0"/>
                    <a:pt x="18806" y="288"/>
                  </a:cubicBezTo>
                  <a:cubicBezTo>
                    <a:pt x="19172" y="576"/>
                    <a:pt x="19657" y="1152"/>
                    <a:pt x="20143" y="1728"/>
                  </a:cubicBezTo>
                  <a:cubicBezTo>
                    <a:pt x="20629" y="2304"/>
                    <a:pt x="21114" y="2880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8254999" y="2051050"/>
              <a:ext cx="654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66" y="21600"/>
                    <a:pt x="5732" y="21600"/>
                    <a:pt x="8843" y="19800"/>
                  </a:cubicBezTo>
                  <a:cubicBezTo>
                    <a:pt x="11953" y="18000"/>
                    <a:pt x="15309" y="14400"/>
                    <a:pt x="17476" y="10800"/>
                  </a:cubicBezTo>
                  <a:cubicBezTo>
                    <a:pt x="19643" y="7200"/>
                    <a:pt x="20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565149" y="2720888"/>
              <a:ext cx="234951" cy="18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3970"/>
                  </a:moveTo>
                  <a:cubicBezTo>
                    <a:pt x="778" y="4690"/>
                    <a:pt x="1557" y="5410"/>
                    <a:pt x="1946" y="7810"/>
                  </a:cubicBezTo>
                  <a:cubicBezTo>
                    <a:pt x="2335" y="10210"/>
                    <a:pt x="2335" y="14290"/>
                    <a:pt x="2238" y="17050"/>
                  </a:cubicBezTo>
                  <a:cubicBezTo>
                    <a:pt x="2141" y="19810"/>
                    <a:pt x="1946" y="21250"/>
                    <a:pt x="1849" y="21370"/>
                  </a:cubicBezTo>
                  <a:cubicBezTo>
                    <a:pt x="1751" y="21490"/>
                    <a:pt x="1751" y="20290"/>
                    <a:pt x="2238" y="16810"/>
                  </a:cubicBezTo>
                  <a:cubicBezTo>
                    <a:pt x="2724" y="13330"/>
                    <a:pt x="3697" y="7570"/>
                    <a:pt x="4476" y="4210"/>
                  </a:cubicBezTo>
                  <a:cubicBezTo>
                    <a:pt x="5254" y="850"/>
                    <a:pt x="5838" y="-110"/>
                    <a:pt x="6324" y="10"/>
                  </a:cubicBezTo>
                  <a:cubicBezTo>
                    <a:pt x="6811" y="130"/>
                    <a:pt x="7200" y="1330"/>
                    <a:pt x="7492" y="2530"/>
                  </a:cubicBezTo>
                  <a:cubicBezTo>
                    <a:pt x="7784" y="3730"/>
                    <a:pt x="7978" y="4930"/>
                    <a:pt x="8076" y="6130"/>
                  </a:cubicBezTo>
                  <a:cubicBezTo>
                    <a:pt x="8173" y="7330"/>
                    <a:pt x="8173" y="8530"/>
                    <a:pt x="8562" y="8650"/>
                  </a:cubicBezTo>
                  <a:cubicBezTo>
                    <a:pt x="8951" y="8770"/>
                    <a:pt x="9730" y="7810"/>
                    <a:pt x="10411" y="6730"/>
                  </a:cubicBezTo>
                  <a:cubicBezTo>
                    <a:pt x="11092" y="5650"/>
                    <a:pt x="11676" y="4450"/>
                    <a:pt x="12551" y="3490"/>
                  </a:cubicBezTo>
                  <a:cubicBezTo>
                    <a:pt x="13427" y="2530"/>
                    <a:pt x="14595" y="1810"/>
                    <a:pt x="15470" y="2050"/>
                  </a:cubicBezTo>
                  <a:cubicBezTo>
                    <a:pt x="16346" y="2290"/>
                    <a:pt x="16930" y="3490"/>
                    <a:pt x="17319" y="5410"/>
                  </a:cubicBezTo>
                  <a:cubicBezTo>
                    <a:pt x="17708" y="7330"/>
                    <a:pt x="17903" y="9970"/>
                    <a:pt x="18584" y="11890"/>
                  </a:cubicBezTo>
                  <a:cubicBezTo>
                    <a:pt x="19265" y="13810"/>
                    <a:pt x="20432" y="15010"/>
                    <a:pt x="21600" y="16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852423" y="2474079"/>
              <a:ext cx="633477" cy="39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48" fill="norm" stroke="1" extrusionOk="0">
                  <a:moveTo>
                    <a:pt x="2756" y="16501"/>
                  </a:moveTo>
                  <a:cubicBezTo>
                    <a:pt x="2900" y="15932"/>
                    <a:pt x="3044" y="15364"/>
                    <a:pt x="3080" y="14739"/>
                  </a:cubicBezTo>
                  <a:cubicBezTo>
                    <a:pt x="3116" y="14114"/>
                    <a:pt x="3044" y="13431"/>
                    <a:pt x="2828" y="13090"/>
                  </a:cubicBezTo>
                  <a:cubicBezTo>
                    <a:pt x="2612" y="12749"/>
                    <a:pt x="2252" y="12749"/>
                    <a:pt x="1748" y="13545"/>
                  </a:cubicBezTo>
                  <a:cubicBezTo>
                    <a:pt x="1244" y="14341"/>
                    <a:pt x="596" y="15932"/>
                    <a:pt x="272" y="17012"/>
                  </a:cubicBezTo>
                  <a:cubicBezTo>
                    <a:pt x="-52" y="18092"/>
                    <a:pt x="-52" y="18661"/>
                    <a:pt x="92" y="19116"/>
                  </a:cubicBezTo>
                  <a:cubicBezTo>
                    <a:pt x="236" y="19570"/>
                    <a:pt x="524" y="19911"/>
                    <a:pt x="1028" y="19798"/>
                  </a:cubicBezTo>
                  <a:cubicBezTo>
                    <a:pt x="1532" y="19684"/>
                    <a:pt x="2252" y="19116"/>
                    <a:pt x="2756" y="18377"/>
                  </a:cubicBezTo>
                  <a:cubicBezTo>
                    <a:pt x="3260" y="17638"/>
                    <a:pt x="3548" y="16728"/>
                    <a:pt x="3692" y="15989"/>
                  </a:cubicBezTo>
                  <a:cubicBezTo>
                    <a:pt x="3836" y="15250"/>
                    <a:pt x="3836" y="14682"/>
                    <a:pt x="3764" y="14682"/>
                  </a:cubicBezTo>
                  <a:cubicBezTo>
                    <a:pt x="3692" y="14682"/>
                    <a:pt x="3548" y="15250"/>
                    <a:pt x="3476" y="16160"/>
                  </a:cubicBezTo>
                  <a:cubicBezTo>
                    <a:pt x="3404" y="17069"/>
                    <a:pt x="3404" y="18320"/>
                    <a:pt x="3548" y="19229"/>
                  </a:cubicBezTo>
                  <a:cubicBezTo>
                    <a:pt x="3692" y="20139"/>
                    <a:pt x="3980" y="20707"/>
                    <a:pt x="4304" y="21048"/>
                  </a:cubicBezTo>
                  <a:cubicBezTo>
                    <a:pt x="4628" y="21389"/>
                    <a:pt x="4988" y="21503"/>
                    <a:pt x="5456" y="21048"/>
                  </a:cubicBezTo>
                  <a:cubicBezTo>
                    <a:pt x="5924" y="20594"/>
                    <a:pt x="6500" y="19570"/>
                    <a:pt x="7220" y="17297"/>
                  </a:cubicBezTo>
                  <a:cubicBezTo>
                    <a:pt x="7940" y="15023"/>
                    <a:pt x="8804" y="11499"/>
                    <a:pt x="9524" y="8657"/>
                  </a:cubicBezTo>
                  <a:cubicBezTo>
                    <a:pt x="10244" y="5815"/>
                    <a:pt x="10820" y="3655"/>
                    <a:pt x="11180" y="2234"/>
                  </a:cubicBezTo>
                  <a:cubicBezTo>
                    <a:pt x="11540" y="812"/>
                    <a:pt x="11684" y="130"/>
                    <a:pt x="11648" y="17"/>
                  </a:cubicBezTo>
                  <a:cubicBezTo>
                    <a:pt x="11612" y="-97"/>
                    <a:pt x="11396" y="358"/>
                    <a:pt x="11000" y="2177"/>
                  </a:cubicBezTo>
                  <a:cubicBezTo>
                    <a:pt x="10604" y="3996"/>
                    <a:pt x="10028" y="7179"/>
                    <a:pt x="9812" y="10021"/>
                  </a:cubicBezTo>
                  <a:cubicBezTo>
                    <a:pt x="9596" y="12863"/>
                    <a:pt x="9740" y="15364"/>
                    <a:pt x="9884" y="16899"/>
                  </a:cubicBezTo>
                  <a:cubicBezTo>
                    <a:pt x="10028" y="18434"/>
                    <a:pt x="10172" y="19002"/>
                    <a:pt x="10640" y="19400"/>
                  </a:cubicBezTo>
                  <a:cubicBezTo>
                    <a:pt x="11108" y="19798"/>
                    <a:pt x="11900" y="20025"/>
                    <a:pt x="12872" y="19400"/>
                  </a:cubicBezTo>
                  <a:cubicBezTo>
                    <a:pt x="13844" y="18775"/>
                    <a:pt x="14996" y="17297"/>
                    <a:pt x="15752" y="16160"/>
                  </a:cubicBezTo>
                  <a:cubicBezTo>
                    <a:pt x="16508" y="15023"/>
                    <a:pt x="16868" y="14227"/>
                    <a:pt x="17084" y="13431"/>
                  </a:cubicBezTo>
                  <a:cubicBezTo>
                    <a:pt x="17300" y="12636"/>
                    <a:pt x="17372" y="11840"/>
                    <a:pt x="17228" y="11499"/>
                  </a:cubicBezTo>
                  <a:cubicBezTo>
                    <a:pt x="17084" y="11158"/>
                    <a:pt x="16724" y="11271"/>
                    <a:pt x="16148" y="11954"/>
                  </a:cubicBezTo>
                  <a:cubicBezTo>
                    <a:pt x="15572" y="12636"/>
                    <a:pt x="14780" y="13886"/>
                    <a:pt x="14348" y="15250"/>
                  </a:cubicBezTo>
                  <a:cubicBezTo>
                    <a:pt x="13916" y="16615"/>
                    <a:pt x="13844" y="18092"/>
                    <a:pt x="14420" y="19116"/>
                  </a:cubicBezTo>
                  <a:cubicBezTo>
                    <a:pt x="14996" y="20139"/>
                    <a:pt x="16220" y="20707"/>
                    <a:pt x="17516" y="20821"/>
                  </a:cubicBezTo>
                  <a:cubicBezTo>
                    <a:pt x="18812" y="20935"/>
                    <a:pt x="20180" y="20594"/>
                    <a:pt x="21548" y="20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6051549" y="2006600"/>
              <a:ext cx="274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" y="900"/>
                    <a:pt x="1000" y="1800"/>
                    <a:pt x="1525" y="3150"/>
                  </a:cubicBezTo>
                  <a:cubicBezTo>
                    <a:pt x="2050" y="4500"/>
                    <a:pt x="2600" y="6300"/>
                    <a:pt x="3208" y="7650"/>
                  </a:cubicBezTo>
                  <a:cubicBezTo>
                    <a:pt x="3817" y="9000"/>
                    <a:pt x="4483" y="9900"/>
                    <a:pt x="5142" y="10350"/>
                  </a:cubicBezTo>
                  <a:cubicBezTo>
                    <a:pt x="5800" y="10800"/>
                    <a:pt x="6450" y="10800"/>
                    <a:pt x="7117" y="11250"/>
                  </a:cubicBezTo>
                  <a:cubicBezTo>
                    <a:pt x="7783" y="11700"/>
                    <a:pt x="8467" y="12600"/>
                    <a:pt x="9075" y="13950"/>
                  </a:cubicBezTo>
                  <a:cubicBezTo>
                    <a:pt x="9683" y="15300"/>
                    <a:pt x="10217" y="17100"/>
                    <a:pt x="10792" y="18450"/>
                  </a:cubicBezTo>
                  <a:cubicBezTo>
                    <a:pt x="11367" y="19800"/>
                    <a:pt x="11983" y="20700"/>
                    <a:pt x="12650" y="21150"/>
                  </a:cubicBezTo>
                  <a:cubicBezTo>
                    <a:pt x="13317" y="21600"/>
                    <a:pt x="14033" y="21600"/>
                    <a:pt x="14750" y="21600"/>
                  </a:cubicBezTo>
                  <a:cubicBezTo>
                    <a:pt x="15467" y="21600"/>
                    <a:pt x="16183" y="21600"/>
                    <a:pt x="16817" y="20250"/>
                  </a:cubicBezTo>
                  <a:cubicBezTo>
                    <a:pt x="17450" y="18900"/>
                    <a:pt x="18000" y="16200"/>
                    <a:pt x="18592" y="13500"/>
                  </a:cubicBezTo>
                  <a:cubicBezTo>
                    <a:pt x="19183" y="10800"/>
                    <a:pt x="19817" y="8100"/>
                    <a:pt x="20325" y="9000"/>
                  </a:cubicBezTo>
                  <a:cubicBezTo>
                    <a:pt x="20833" y="9900"/>
                    <a:pt x="21217" y="14400"/>
                    <a:pt x="2160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317499" y="3632200"/>
              <a:ext cx="254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16"/>
                  </a:moveTo>
                  <a:cubicBezTo>
                    <a:pt x="21600" y="758"/>
                    <a:pt x="21600" y="0"/>
                    <a:pt x="20700" y="0"/>
                  </a:cubicBezTo>
                  <a:cubicBezTo>
                    <a:pt x="19800" y="0"/>
                    <a:pt x="18000" y="758"/>
                    <a:pt x="18000" y="2905"/>
                  </a:cubicBezTo>
                  <a:cubicBezTo>
                    <a:pt x="18000" y="5053"/>
                    <a:pt x="19800" y="8589"/>
                    <a:pt x="19800" y="11684"/>
                  </a:cubicBezTo>
                  <a:cubicBezTo>
                    <a:pt x="19800" y="14779"/>
                    <a:pt x="18000" y="17432"/>
                    <a:pt x="14400" y="19011"/>
                  </a:cubicBezTo>
                  <a:cubicBezTo>
                    <a:pt x="10800" y="20589"/>
                    <a:pt x="5400" y="210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104462" y="3611033"/>
              <a:ext cx="486089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073" fill="norm" stroke="1" extrusionOk="0">
                  <a:moveTo>
                    <a:pt x="435" y="21073"/>
                  </a:moveTo>
                  <a:cubicBezTo>
                    <a:pt x="155" y="18966"/>
                    <a:pt x="-126" y="16858"/>
                    <a:pt x="61" y="15014"/>
                  </a:cubicBezTo>
                  <a:cubicBezTo>
                    <a:pt x="248" y="13171"/>
                    <a:pt x="903" y="11590"/>
                    <a:pt x="2866" y="8956"/>
                  </a:cubicBezTo>
                  <a:cubicBezTo>
                    <a:pt x="4830" y="6322"/>
                    <a:pt x="8103" y="2634"/>
                    <a:pt x="11422" y="1053"/>
                  </a:cubicBezTo>
                  <a:cubicBezTo>
                    <a:pt x="14742" y="-527"/>
                    <a:pt x="18108" y="0"/>
                    <a:pt x="21474" y="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471715" y="3778250"/>
              <a:ext cx="112586" cy="19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912" fill="norm" stroke="1" extrusionOk="0">
                  <a:moveTo>
                    <a:pt x="18183" y="4877"/>
                  </a:moveTo>
                  <a:cubicBezTo>
                    <a:pt x="13940" y="4645"/>
                    <a:pt x="9698" y="4413"/>
                    <a:pt x="6612" y="5458"/>
                  </a:cubicBezTo>
                  <a:cubicBezTo>
                    <a:pt x="3526" y="6503"/>
                    <a:pt x="1598" y="8826"/>
                    <a:pt x="633" y="11265"/>
                  </a:cubicBezTo>
                  <a:cubicBezTo>
                    <a:pt x="-331" y="13703"/>
                    <a:pt x="-331" y="16258"/>
                    <a:pt x="1598" y="18232"/>
                  </a:cubicBezTo>
                  <a:cubicBezTo>
                    <a:pt x="3526" y="20206"/>
                    <a:pt x="7383" y="21600"/>
                    <a:pt x="11240" y="20555"/>
                  </a:cubicBezTo>
                  <a:cubicBezTo>
                    <a:pt x="15098" y="19510"/>
                    <a:pt x="18955" y="16026"/>
                    <a:pt x="20112" y="12194"/>
                  </a:cubicBezTo>
                  <a:cubicBezTo>
                    <a:pt x="21269" y="8361"/>
                    <a:pt x="19726" y="4181"/>
                    <a:pt x="181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742399" y="3540270"/>
              <a:ext cx="70402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246" fill="norm" stroke="1" extrusionOk="0">
                  <a:moveTo>
                    <a:pt x="21130" y="523"/>
                  </a:moveTo>
                  <a:cubicBezTo>
                    <a:pt x="18589" y="169"/>
                    <a:pt x="16048" y="-185"/>
                    <a:pt x="13506" y="110"/>
                  </a:cubicBezTo>
                  <a:cubicBezTo>
                    <a:pt x="10965" y="405"/>
                    <a:pt x="8424" y="1349"/>
                    <a:pt x="5883" y="3592"/>
                  </a:cubicBezTo>
                  <a:cubicBezTo>
                    <a:pt x="3342" y="5835"/>
                    <a:pt x="801" y="9376"/>
                    <a:pt x="165" y="12445"/>
                  </a:cubicBezTo>
                  <a:cubicBezTo>
                    <a:pt x="-470" y="15513"/>
                    <a:pt x="801" y="18110"/>
                    <a:pt x="2706" y="19585"/>
                  </a:cubicBezTo>
                  <a:cubicBezTo>
                    <a:pt x="4612" y="21061"/>
                    <a:pt x="7154" y="21415"/>
                    <a:pt x="8106" y="21179"/>
                  </a:cubicBezTo>
                  <a:cubicBezTo>
                    <a:pt x="9059" y="20943"/>
                    <a:pt x="8424" y="20117"/>
                    <a:pt x="7789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659268" y="3549650"/>
              <a:ext cx="432034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1005" y="13935"/>
                  </a:moveTo>
                  <a:cubicBezTo>
                    <a:pt x="478" y="13355"/>
                    <a:pt x="-49" y="12774"/>
                    <a:pt x="4" y="12484"/>
                  </a:cubicBezTo>
                  <a:cubicBezTo>
                    <a:pt x="56" y="12194"/>
                    <a:pt x="689" y="12194"/>
                    <a:pt x="2638" y="12426"/>
                  </a:cubicBezTo>
                  <a:cubicBezTo>
                    <a:pt x="4587" y="12658"/>
                    <a:pt x="7853" y="13123"/>
                    <a:pt x="9750" y="13355"/>
                  </a:cubicBezTo>
                  <a:cubicBezTo>
                    <a:pt x="11647" y="13587"/>
                    <a:pt x="12173" y="13587"/>
                    <a:pt x="12753" y="13587"/>
                  </a:cubicBezTo>
                  <a:cubicBezTo>
                    <a:pt x="13332" y="13587"/>
                    <a:pt x="13965" y="13587"/>
                    <a:pt x="14017" y="13471"/>
                  </a:cubicBezTo>
                  <a:cubicBezTo>
                    <a:pt x="14070" y="13355"/>
                    <a:pt x="13543" y="13123"/>
                    <a:pt x="12858" y="13123"/>
                  </a:cubicBezTo>
                  <a:cubicBezTo>
                    <a:pt x="12173" y="13123"/>
                    <a:pt x="11331" y="13355"/>
                    <a:pt x="10698" y="13761"/>
                  </a:cubicBezTo>
                  <a:cubicBezTo>
                    <a:pt x="10066" y="14168"/>
                    <a:pt x="9645" y="14748"/>
                    <a:pt x="9697" y="15155"/>
                  </a:cubicBezTo>
                  <a:cubicBezTo>
                    <a:pt x="9750" y="15561"/>
                    <a:pt x="10277" y="15794"/>
                    <a:pt x="10856" y="15794"/>
                  </a:cubicBezTo>
                  <a:cubicBezTo>
                    <a:pt x="11436" y="15794"/>
                    <a:pt x="12068" y="15561"/>
                    <a:pt x="12490" y="15794"/>
                  </a:cubicBezTo>
                  <a:cubicBezTo>
                    <a:pt x="12911" y="16026"/>
                    <a:pt x="13122" y="16723"/>
                    <a:pt x="13491" y="17013"/>
                  </a:cubicBezTo>
                  <a:cubicBezTo>
                    <a:pt x="13859" y="17303"/>
                    <a:pt x="14386" y="17187"/>
                    <a:pt x="15387" y="15910"/>
                  </a:cubicBezTo>
                  <a:cubicBezTo>
                    <a:pt x="16388" y="14632"/>
                    <a:pt x="17863" y="12194"/>
                    <a:pt x="18970" y="9581"/>
                  </a:cubicBezTo>
                  <a:cubicBezTo>
                    <a:pt x="20076" y="6968"/>
                    <a:pt x="20813" y="4181"/>
                    <a:pt x="21182" y="2439"/>
                  </a:cubicBezTo>
                  <a:cubicBezTo>
                    <a:pt x="21551" y="697"/>
                    <a:pt x="21551" y="0"/>
                    <a:pt x="21446" y="0"/>
                  </a:cubicBezTo>
                  <a:cubicBezTo>
                    <a:pt x="21340" y="0"/>
                    <a:pt x="21130" y="697"/>
                    <a:pt x="20708" y="3194"/>
                  </a:cubicBezTo>
                  <a:cubicBezTo>
                    <a:pt x="20287" y="5690"/>
                    <a:pt x="19654" y="9987"/>
                    <a:pt x="19444" y="13181"/>
                  </a:cubicBezTo>
                  <a:cubicBezTo>
                    <a:pt x="19233" y="16374"/>
                    <a:pt x="19444" y="18465"/>
                    <a:pt x="19760" y="19684"/>
                  </a:cubicBezTo>
                  <a:cubicBezTo>
                    <a:pt x="20076" y="20903"/>
                    <a:pt x="20497" y="21252"/>
                    <a:pt x="209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1219200" y="3797300"/>
              <a:ext cx="438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91" y="18000"/>
                    <a:pt x="4383" y="14400"/>
                    <a:pt x="7357" y="12150"/>
                  </a:cubicBezTo>
                  <a:cubicBezTo>
                    <a:pt x="10330" y="9900"/>
                    <a:pt x="14087" y="9000"/>
                    <a:pt x="16591" y="7200"/>
                  </a:cubicBezTo>
                  <a:cubicBezTo>
                    <a:pt x="19096" y="5400"/>
                    <a:pt x="2034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539821" y="3735978"/>
              <a:ext cx="14751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410" fill="norm" stroke="1" extrusionOk="0">
                  <a:moveTo>
                    <a:pt x="3947" y="3133"/>
                  </a:moveTo>
                  <a:cubicBezTo>
                    <a:pt x="1904" y="2025"/>
                    <a:pt x="-139" y="918"/>
                    <a:pt x="7" y="364"/>
                  </a:cubicBezTo>
                  <a:cubicBezTo>
                    <a:pt x="153" y="-190"/>
                    <a:pt x="2488" y="-190"/>
                    <a:pt x="6137" y="918"/>
                  </a:cubicBezTo>
                  <a:cubicBezTo>
                    <a:pt x="9785" y="2025"/>
                    <a:pt x="14747" y="4241"/>
                    <a:pt x="17666" y="6179"/>
                  </a:cubicBezTo>
                  <a:cubicBezTo>
                    <a:pt x="20585" y="8118"/>
                    <a:pt x="21461" y="9779"/>
                    <a:pt x="18542" y="12272"/>
                  </a:cubicBezTo>
                  <a:cubicBezTo>
                    <a:pt x="15623" y="14764"/>
                    <a:pt x="8910" y="18087"/>
                    <a:pt x="2196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2260600" y="3238500"/>
              <a:ext cx="34486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7624" y="0"/>
                  </a:moveTo>
                  <a:cubicBezTo>
                    <a:pt x="12706" y="262"/>
                    <a:pt x="17788" y="524"/>
                    <a:pt x="19694" y="1473"/>
                  </a:cubicBezTo>
                  <a:cubicBezTo>
                    <a:pt x="21600" y="2422"/>
                    <a:pt x="20329" y="4058"/>
                    <a:pt x="19694" y="6185"/>
                  </a:cubicBezTo>
                  <a:cubicBezTo>
                    <a:pt x="19059" y="8313"/>
                    <a:pt x="19059" y="10931"/>
                    <a:pt x="16518" y="13058"/>
                  </a:cubicBezTo>
                  <a:cubicBezTo>
                    <a:pt x="13976" y="15185"/>
                    <a:pt x="8894" y="16822"/>
                    <a:pt x="5718" y="18164"/>
                  </a:cubicBezTo>
                  <a:cubicBezTo>
                    <a:pt x="2541" y="19505"/>
                    <a:pt x="1271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2147245" y="3822700"/>
              <a:ext cx="736505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146" y="21600"/>
                  </a:moveTo>
                  <a:cubicBezTo>
                    <a:pt x="115" y="21352"/>
                    <a:pt x="84" y="21103"/>
                    <a:pt x="56" y="20607"/>
                  </a:cubicBezTo>
                  <a:cubicBezTo>
                    <a:pt x="28" y="20110"/>
                    <a:pt x="3" y="19366"/>
                    <a:pt x="0" y="18497"/>
                  </a:cubicBezTo>
                  <a:cubicBezTo>
                    <a:pt x="-3" y="17628"/>
                    <a:pt x="16" y="16634"/>
                    <a:pt x="62" y="15641"/>
                  </a:cubicBezTo>
                  <a:cubicBezTo>
                    <a:pt x="109" y="14648"/>
                    <a:pt x="183" y="13655"/>
                    <a:pt x="255" y="13283"/>
                  </a:cubicBezTo>
                  <a:cubicBezTo>
                    <a:pt x="326" y="12910"/>
                    <a:pt x="394" y="13159"/>
                    <a:pt x="525" y="13531"/>
                  </a:cubicBezTo>
                  <a:cubicBezTo>
                    <a:pt x="655" y="13903"/>
                    <a:pt x="847" y="14400"/>
                    <a:pt x="1077" y="14648"/>
                  </a:cubicBezTo>
                  <a:cubicBezTo>
                    <a:pt x="1307" y="14897"/>
                    <a:pt x="1574" y="14897"/>
                    <a:pt x="1825" y="15021"/>
                  </a:cubicBezTo>
                  <a:cubicBezTo>
                    <a:pt x="2076" y="15145"/>
                    <a:pt x="2312" y="15393"/>
                    <a:pt x="2567" y="15517"/>
                  </a:cubicBezTo>
                  <a:cubicBezTo>
                    <a:pt x="2821" y="15641"/>
                    <a:pt x="3094" y="15641"/>
                    <a:pt x="3364" y="15641"/>
                  </a:cubicBezTo>
                  <a:cubicBezTo>
                    <a:pt x="3634" y="15641"/>
                    <a:pt x="3901" y="15641"/>
                    <a:pt x="4153" y="15393"/>
                  </a:cubicBezTo>
                  <a:cubicBezTo>
                    <a:pt x="4404" y="15145"/>
                    <a:pt x="4640" y="14648"/>
                    <a:pt x="4879" y="14152"/>
                  </a:cubicBezTo>
                  <a:cubicBezTo>
                    <a:pt x="5118" y="13655"/>
                    <a:pt x="5360" y="13159"/>
                    <a:pt x="5605" y="12662"/>
                  </a:cubicBezTo>
                  <a:cubicBezTo>
                    <a:pt x="5850" y="12166"/>
                    <a:pt x="6098" y="11669"/>
                    <a:pt x="6356" y="10924"/>
                  </a:cubicBezTo>
                  <a:cubicBezTo>
                    <a:pt x="6614" y="10179"/>
                    <a:pt x="6880" y="9186"/>
                    <a:pt x="7119" y="8317"/>
                  </a:cubicBezTo>
                  <a:cubicBezTo>
                    <a:pt x="7358" y="7448"/>
                    <a:pt x="7569" y="6703"/>
                    <a:pt x="7790" y="5959"/>
                  </a:cubicBezTo>
                  <a:cubicBezTo>
                    <a:pt x="8010" y="5214"/>
                    <a:pt x="8240" y="4469"/>
                    <a:pt x="8466" y="3724"/>
                  </a:cubicBezTo>
                  <a:cubicBezTo>
                    <a:pt x="8693" y="2979"/>
                    <a:pt x="8916" y="2234"/>
                    <a:pt x="9143" y="1738"/>
                  </a:cubicBezTo>
                  <a:cubicBezTo>
                    <a:pt x="9369" y="1241"/>
                    <a:pt x="9599" y="993"/>
                    <a:pt x="9826" y="745"/>
                  </a:cubicBezTo>
                  <a:cubicBezTo>
                    <a:pt x="10052" y="497"/>
                    <a:pt x="10276" y="248"/>
                    <a:pt x="10499" y="124"/>
                  </a:cubicBezTo>
                  <a:cubicBezTo>
                    <a:pt x="10723" y="0"/>
                    <a:pt x="10946" y="0"/>
                    <a:pt x="11191" y="0"/>
                  </a:cubicBezTo>
                  <a:cubicBezTo>
                    <a:pt x="11436" y="0"/>
                    <a:pt x="11703" y="0"/>
                    <a:pt x="11970" y="248"/>
                  </a:cubicBezTo>
                  <a:cubicBezTo>
                    <a:pt x="12237" y="497"/>
                    <a:pt x="12504" y="993"/>
                    <a:pt x="12765" y="1490"/>
                  </a:cubicBezTo>
                  <a:cubicBezTo>
                    <a:pt x="13025" y="1986"/>
                    <a:pt x="13280" y="2483"/>
                    <a:pt x="13531" y="2855"/>
                  </a:cubicBezTo>
                  <a:cubicBezTo>
                    <a:pt x="13783" y="3228"/>
                    <a:pt x="14031" y="3476"/>
                    <a:pt x="14282" y="3600"/>
                  </a:cubicBezTo>
                  <a:cubicBezTo>
                    <a:pt x="14534" y="3724"/>
                    <a:pt x="14788" y="3724"/>
                    <a:pt x="15046" y="3972"/>
                  </a:cubicBezTo>
                  <a:cubicBezTo>
                    <a:pt x="15303" y="4221"/>
                    <a:pt x="15564" y="4717"/>
                    <a:pt x="15825" y="5214"/>
                  </a:cubicBezTo>
                  <a:cubicBezTo>
                    <a:pt x="16085" y="5710"/>
                    <a:pt x="16346" y="6207"/>
                    <a:pt x="16600" y="6703"/>
                  </a:cubicBezTo>
                  <a:cubicBezTo>
                    <a:pt x="16855" y="7200"/>
                    <a:pt x="17103" y="7697"/>
                    <a:pt x="17345" y="8317"/>
                  </a:cubicBezTo>
                  <a:cubicBezTo>
                    <a:pt x="17587" y="8938"/>
                    <a:pt x="17823" y="9683"/>
                    <a:pt x="18053" y="10179"/>
                  </a:cubicBezTo>
                  <a:cubicBezTo>
                    <a:pt x="18283" y="10676"/>
                    <a:pt x="18506" y="10924"/>
                    <a:pt x="18748" y="11172"/>
                  </a:cubicBezTo>
                  <a:cubicBezTo>
                    <a:pt x="18990" y="11421"/>
                    <a:pt x="19251" y="11669"/>
                    <a:pt x="19511" y="11793"/>
                  </a:cubicBezTo>
                  <a:cubicBezTo>
                    <a:pt x="19772" y="11917"/>
                    <a:pt x="20033" y="11917"/>
                    <a:pt x="20281" y="11917"/>
                  </a:cubicBezTo>
                  <a:cubicBezTo>
                    <a:pt x="20529" y="11917"/>
                    <a:pt x="20765" y="11917"/>
                    <a:pt x="20983" y="11793"/>
                  </a:cubicBezTo>
                  <a:cubicBezTo>
                    <a:pt x="21200" y="11669"/>
                    <a:pt x="21398" y="11421"/>
                    <a:pt x="21597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8401049" y="679450"/>
              <a:ext cx="815381" cy="337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0" y="0"/>
                  </a:moveTo>
                  <a:cubicBezTo>
                    <a:pt x="1228" y="108"/>
                    <a:pt x="2456" y="217"/>
                    <a:pt x="4019" y="257"/>
                  </a:cubicBezTo>
                  <a:cubicBezTo>
                    <a:pt x="5581" y="298"/>
                    <a:pt x="7479" y="271"/>
                    <a:pt x="9349" y="257"/>
                  </a:cubicBezTo>
                  <a:cubicBezTo>
                    <a:pt x="11219" y="244"/>
                    <a:pt x="13060" y="244"/>
                    <a:pt x="14567" y="264"/>
                  </a:cubicBezTo>
                  <a:cubicBezTo>
                    <a:pt x="16074" y="284"/>
                    <a:pt x="17247" y="325"/>
                    <a:pt x="18167" y="352"/>
                  </a:cubicBezTo>
                  <a:cubicBezTo>
                    <a:pt x="19088" y="379"/>
                    <a:pt x="19758" y="392"/>
                    <a:pt x="20233" y="399"/>
                  </a:cubicBezTo>
                  <a:cubicBezTo>
                    <a:pt x="20707" y="406"/>
                    <a:pt x="20986" y="406"/>
                    <a:pt x="21209" y="433"/>
                  </a:cubicBezTo>
                  <a:cubicBezTo>
                    <a:pt x="21433" y="460"/>
                    <a:pt x="21600" y="514"/>
                    <a:pt x="21433" y="643"/>
                  </a:cubicBezTo>
                  <a:cubicBezTo>
                    <a:pt x="21265" y="771"/>
                    <a:pt x="20763" y="974"/>
                    <a:pt x="20065" y="1292"/>
                  </a:cubicBezTo>
                  <a:cubicBezTo>
                    <a:pt x="19367" y="1611"/>
                    <a:pt x="18474" y="2044"/>
                    <a:pt x="17665" y="2531"/>
                  </a:cubicBezTo>
                  <a:cubicBezTo>
                    <a:pt x="16856" y="3018"/>
                    <a:pt x="16130" y="3559"/>
                    <a:pt x="15544" y="4053"/>
                  </a:cubicBezTo>
                  <a:cubicBezTo>
                    <a:pt x="14958" y="4547"/>
                    <a:pt x="14512" y="4994"/>
                    <a:pt x="14233" y="5447"/>
                  </a:cubicBezTo>
                  <a:cubicBezTo>
                    <a:pt x="13953" y="5901"/>
                    <a:pt x="13842" y="6361"/>
                    <a:pt x="13702" y="6828"/>
                  </a:cubicBezTo>
                  <a:cubicBezTo>
                    <a:pt x="13563" y="7295"/>
                    <a:pt x="13395" y="7768"/>
                    <a:pt x="13284" y="8195"/>
                  </a:cubicBezTo>
                  <a:cubicBezTo>
                    <a:pt x="13172" y="8621"/>
                    <a:pt x="13116" y="9000"/>
                    <a:pt x="12893" y="9474"/>
                  </a:cubicBezTo>
                  <a:cubicBezTo>
                    <a:pt x="12670" y="9947"/>
                    <a:pt x="12279" y="10516"/>
                    <a:pt x="11944" y="11023"/>
                  </a:cubicBezTo>
                  <a:cubicBezTo>
                    <a:pt x="11609" y="11531"/>
                    <a:pt x="11330" y="11977"/>
                    <a:pt x="10995" y="12444"/>
                  </a:cubicBezTo>
                  <a:cubicBezTo>
                    <a:pt x="10660" y="12911"/>
                    <a:pt x="10270" y="13398"/>
                    <a:pt x="9795" y="13886"/>
                  </a:cubicBezTo>
                  <a:cubicBezTo>
                    <a:pt x="9321" y="14373"/>
                    <a:pt x="8763" y="14860"/>
                    <a:pt x="8233" y="15286"/>
                  </a:cubicBezTo>
                  <a:cubicBezTo>
                    <a:pt x="7702" y="15713"/>
                    <a:pt x="7200" y="16078"/>
                    <a:pt x="6586" y="16498"/>
                  </a:cubicBezTo>
                  <a:cubicBezTo>
                    <a:pt x="5972" y="16917"/>
                    <a:pt x="5247" y="17391"/>
                    <a:pt x="4716" y="17838"/>
                  </a:cubicBezTo>
                  <a:cubicBezTo>
                    <a:pt x="4186" y="18284"/>
                    <a:pt x="3851" y="18704"/>
                    <a:pt x="3544" y="19103"/>
                  </a:cubicBezTo>
                  <a:cubicBezTo>
                    <a:pt x="3237" y="19502"/>
                    <a:pt x="2958" y="19881"/>
                    <a:pt x="2707" y="20233"/>
                  </a:cubicBezTo>
                  <a:cubicBezTo>
                    <a:pt x="2456" y="20585"/>
                    <a:pt x="2233" y="20910"/>
                    <a:pt x="1981" y="21133"/>
                  </a:cubicBezTo>
                  <a:cubicBezTo>
                    <a:pt x="1730" y="21356"/>
                    <a:pt x="1451" y="21478"/>
                    <a:pt x="11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4171949" y="367665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4139637" y="3575050"/>
              <a:ext cx="84336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fill="norm" stroke="1" extrusionOk="0">
                  <a:moveTo>
                    <a:pt x="19106" y="0"/>
                  </a:moveTo>
                  <a:cubicBezTo>
                    <a:pt x="20159" y="632"/>
                    <a:pt x="21213" y="1263"/>
                    <a:pt x="20950" y="1832"/>
                  </a:cubicBezTo>
                  <a:cubicBezTo>
                    <a:pt x="20686" y="2400"/>
                    <a:pt x="19106" y="2905"/>
                    <a:pt x="16998" y="3979"/>
                  </a:cubicBezTo>
                  <a:cubicBezTo>
                    <a:pt x="14891" y="5053"/>
                    <a:pt x="12257" y="6695"/>
                    <a:pt x="10150" y="8779"/>
                  </a:cubicBezTo>
                  <a:cubicBezTo>
                    <a:pt x="8042" y="10863"/>
                    <a:pt x="6462" y="13389"/>
                    <a:pt x="4618" y="15284"/>
                  </a:cubicBezTo>
                  <a:cubicBezTo>
                    <a:pt x="2774" y="17179"/>
                    <a:pt x="667" y="18442"/>
                    <a:pt x="140" y="19389"/>
                  </a:cubicBezTo>
                  <a:cubicBezTo>
                    <a:pt x="-387" y="20337"/>
                    <a:pt x="667" y="20968"/>
                    <a:pt x="1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7677149" y="1441450"/>
              <a:ext cx="5080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058"/>
                    <a:pt x="7200" y="8116"/>
                    <a:pt x="10800" y="11716"/>
                  </a:cubicBezTo>
                  <a:cubicBezTo>
                    <a:pt x="14400" y="15316"/>
                    <a:pt x="18000" y="184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7892069" y="1473879"/>
              <a:ext cx="181271" cy="25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0761" fill="norm" stroke="1" extrusionOk="0">
                  <a:moveTo>
                    <a:pt x="12928" y="5647"/>
                  </a:moveTo>
                  <a:cubicBezTo>
                    <a:pt x="11741" y="4438"/>
                    <a:pt x="10554" y="3228"/>
                    <a:pt x="8536" y="3055"/>
                  </a:cubicBezTo>
                  <a:cubicBezTo>
                    <a:pt x="6519" y="2882"/>
                    <a:pt x="3671" y="3746"/>
                    <a:pt x="1890" y="6511"/>
                  </a:cubicBezTo>
                  <a:cubicBezTo>
                    <a:pt x="110" y="9276"/>
                    <a:pt x="-602" y="13942"/>
                    <a:pt x="585" y="16966"/>
                  </a:cubicBezTo>
                  <a:cubicBezTo>
                    <a:pt x="1772" y="19990"/>
                    <a:pt x="4857" y="21372"/>
                    <a:pt x="8418" y="20508"/>
                  </a:cubicBezTo>
                  <a:cubicBezTo>
                    <a:pt x="11978" y="19644"/>
                    <a:pt x="16013" y="16534"/>
                    <a:pt x="18268" y="13164"/>
                  </a:cubicBezTo>
                  <a:cubicBezTo>
                    <a:pt x="20523" y="9794"/>
                    <a:pt x="20998" y="6166"/>
                    <a:pt x="19336" y="3660"/>
                  </a:cubicBezTo>
                  <a:cubicBezTo>
                    <a:pt x="17675" y="1154"/>
                    <a:pt x="13877" y="-228"/>
                    <a:pt x="10554" y="31"/>
                  </a:cubicBezTo>
                  <a:cubicBezTo>
                    <a:pt x="7231" y="290"/>
                    <a:pt x="4383" y="2191"/>
                    <a:pt x="3671" y="4006"/>
                  </a:cubicBezTo>
                  <a:cubicBezTo>
                    <a:pt x="2958" y="5820"/>
                    <a:pt x="4383" y="7548"/>
                    <a:pt x="5807" y="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8187472" y="1501008"/>
              <a:ext cx="220644" cy="24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016" fill="norm" stroke="1" extrusionOk="0">
                  <a:moveTo>
                    <a:pt x="17181" y="2495"/>
                  </a:moveTo>
                  <a:cubicBezTo>
                    <a:pt x="15181" y="1415"/>
                    <a:pt x="13181" y="335"/>
                    <a:pt x="11281" y="65"/>
                  </a:cubicBezTo>
                  <a:cubicBezTo>
                    <a:pt x="9381" y="-205"/>
                    <a:pt x="7581" y="335"/>
                    <a:pt x="5581" y="2225"/>
                  </a:cubicBezTo>
                  <a:cubicBezTo>
                    <a:pt x="3581" y="4115"/>
                    <a:pt x="1381" y="7355"/>
                    <a:pt x="481" y="10595"/>
                  </a:cubicBezTo>
                  <a:cubicBezTo>
                    <a:pt x="-419" y="13835"/>
                    <a:pt x="-19" y="17075"/>
                    <a:pt x="1381" y="18965"/>
                  </a:cubicBezTo>
                  <a:cubicBezTo>
                    <a:pt x="2781" y="20855"/>
                    <a:pt x="5181" y="21395"/>
                    <a:pt x="8181" y="20765"/>
                  </a:cubicBezTo>
                  <a:cubicBezTo>
                    <a:pt x="11181" y="20135"/>
                    <a:pt x="14781" y="18335"/>
                    <a:pt x="17281" y="15545"/>
                  </a:cubicBezTo>
                  <a:cubicBezTo>
                    <a:pt x="19781" y="12755"/>
                    <a:pt x="21181" y="8975"/>
                    <a:pt x="20781" y="6275"/>
                  </a:cubicBezTo>
                  <a:cubicBezTo>
                    <a:pt x="20381" y="3575"/>
                    <a:pt x="18181" y="1955"/>
                    <a:pt x="14781" y="1595"/>
                  </a:cubicBezTo>
                  <a:cubicBezTo>
                    <a:pt x="11381" y="1235"/>
                    <a:pt x="6781" y="2135"/>
                    <a:pt x="2181" y="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8356599" y="3336643"/>
              <a:ext cx="2032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50" y="2735"/>
                    <a:pt x="11700" y="-1585"/>
                    <a:pt x="15300" y="575"/>
                  </a:cubicBezTo>
                  <a:cubicBezTo>
                    <a:pt x="18900" y="2735"/>
                    <a:pt x="2025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7226299" y="2635250"/>
              <a:ext cx="254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00"/>
                    <a:pt x="14400" y="8800"/>
                    <a:pt x="18000" y="12400"/>
                  </a:cubicBezTo>
                  <a:cubicBezTo>
                    <a:pt x="21600" y="16000"/>
                    <a:pt x="216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7473949" y="2591650"/>
              <a:ext cx="288197" cy="37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00" fill="norm" stroke="1" extrusionOk="0">
                  <a:moveTo>
                    <a:pt x="20339" y="2112"/>
                  </a:moveTo>
                  <a:cubicBezTo>
                    <a:pt x="20969" y="1392"/>
                    <a:pt x="21600" y="672"/>
                    <a:pt x="21442" y="312"/>
                  </a:cubicBezTo>
                  <a:cubicBezTo>
                    <a:pt x="21285" y="-48"/>
                    <a:pt x="20339" y="-48"/>
                    <a:pt x="18053" y="72"/>
                  </a:cubicBezTo>
                  <a:cubicBezTo>
                    <a:pt x="15766" y="192"/>
                    <a:pt x="12140" y="432"/>
                    <a:pt x="9066" y="792"/>
                  </a:cubicBezTo>
                  <a:cubicBezTo>
                    <a:pt x="5991" y="1152"/>
                    <a:pt x="3469" y="1632"/>
                    <a:pt x="1971" y="2112"/>
                  </a:cubicBezTo>
                  <a:cubicBezTo>
                    <a:pt x="473" y="2592"/>
                    <a:pt x="0" y="3072"/>
                    <a:pt x="0" y="4032"/>
                  </a:cubicBezTo>
                  <a:cubicBezTo>
                    <a:pt x="0" y="4992"/>
                    <a:pt x="473" y="6432"/>
                    <a:pt x="867" y="7512"/>
                  </a:cubicBezTo>
                  <a:cubicBezTo>
                    <a:pt x="1261" y="8592"/>
                    <a:pt x="1577" y="9312"/>
                    <a:pt x="1813" y="9972"/>
                  </a:cubicBezTo>
                  <a:cubicBezTo>
                    <a:pt x="2050" y="10632"/>
                    <a:pt x="2207" y="11232"/>
                    <a:pt x="2680" y="11472"/>
                  </a:cubicBezTo>
                  <a:cubicBezTo>
                    <a:pt x="3153" y="11712"/>
                    <a:pt x="3942" y="11592"/>
                    <a:pt x="5203" y="11472"/>
                  </a:cubicBezTo>
                  <a:cubicBezTo>
                    <a:pt x="6464" y="11352"/>
                    <a:pt x="8199" y="11232"/>
                    <a:pt x="9854" y="11832"/>
                  </a:cubicBezTo>
                  <a:cubicBezTo>
                    <a:pt x="11509" y="12432"/>
                    <a:pt x="13086" y="13752"/>
                    <a:pt x="13638" y="15252"/>
                  </a:cubicBezTo>
                  <a:cubicBezTo>
                    <a:pt x="14190" y="16752"/>
                    <a:pt x="13717" y="18432"/>
                    <a:pt x="12534" y="19512"/>
                  </a:cubicBezTo>
                  <a:cubicBezTo>
                    <a:pt x="11352" y="20592"/>
                    <a:pt x="9460" y="21072"/>
                    <a:pt x="8041" y="21312"/>
                  </a:cubicBezTo>
                  <a:cubicBezTo>
                    <a:pt x="6622" y="21552"/>
                    <a:pt x="5676" y="21552"/>
                    <a:pt x="4888" y="21372"/>
                  </a:cubicBezTo>
                  <a:cubicBezTo>
                    <a:pt x="4099" y="21192"/>
                    <a:pt x="3469" y="20832"/>
                    <a:pt x="3311" y="20352"/>
                  </a:cubicBezTo>
                  <a:cubicBezTo>
                    <a:pt x="3153" y="19872"/>
                    <a:pt x="3469" y="19272"/>
                    <a:pt x="4651" y="18852"/>
                  </a:cubicBezTo>
                  <a:cubicBezTo>
                    <a:pt x="5834" y="18432"/>
                    <a:pt x="7883" y="18192"/>
                    <a:pt x="9933" y="179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7872012" y="2695327"/>
              <a:ext cx="297733" cy="26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155" fill="norm" stroke="1" extrusionOk="0">
                  <a:moveTo>
                    <a:pt x="18141" y="5294"/>
                  </a:moveTo>
                  <a:cubicBezTo>
                    <a:pt x="17541" y="3787"/>
                    <a:pt x="16941" y="2280"/>
                    <a:pt x="16341" y="1275"/>
                  </a:cubicBezTo>
                  <a:cubicBezTo>
                    <a:pt x="15741" y="270"/>
                    <a:pt x="15141" y="-232"/>
                    <a:pt x="13566" y="103"/>
                  </a:cubicBezTo>
                  <a:cubicBezTo>
                    <a:pt x="11991" y="438"/>
                    <a:pt x="9441" y="1610"/>
                    <a:pt x="6966" y="3703"/>
                  </a:cubicBezTo>
                  <a:cubicBezTo>
                    <a:pt x="4491" y="5796"/>
                    <a:pt x="2091" y="8810"/>
                    <a:pt x="891" y="11321"/>
                  </a:cubicBezTo>
                  <a:cubicBezTo>
                    <a:pt x="-309" y="13833"/>
                    <a:pt x="-309" y="15842"/>
                    <a:pt x="966" y="17601"/>
                  </a:cubicBezTo>
                  <a:cubicBezTo>
                    <a:pt x="2241" y="19359"/>
                    <a:pt x="4791" y="20866"/>
                    <a:pt x="7866" y="21117"/>
                  </a:cubicBezTo>
                  <a:cubicBezTo>
                    <a:pt x="10941" y="21368"/>
                    <a:pt x="14541" y="20363"/>
                    <a:pt x="17016" y="18354"/>
                  </a:cubicBezTo>
                  <a:cubicBezTo>
                    <a:pt x="19491" y="16345"/>
                    <a:pt x="20841" y="13331"/>
                    <a:pt x="21066" y="10401"/>
                  </a:cubicBezTo>
                  <a:cubicBezTo>
                    <a:pt x="21291" y="7470"/>
                    <a:pt x="20391" y="4624"/>
                    <a:pt x="17916" y="3452"/>
                  </a:cubicBezTo>
                  <a:cubicBezTo>
                    <a:pt x="15441" y="2280"/>
                    <a:pt x="11391" y="2782"/>
                    <a:pt x="7341" y="3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7021968" y="3456354"/>
              <a:ext cx="312283" cy="28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295" fill="norm" stroke="1" extrusionOk="0">
                  <a:moveTo>
                    <a:pt x="1829" y="2235"/>
                  </a:moveTo>
                  <a:cubicBezTo>
                    <a:pt x="3143" y="1441"/>
                    <a:pt x="4456" y="647"/>
                    <a:pt x="5843" y="250"/>
                  </a:cubicBezTo>
                  <a:cubicBezTo>
                    <a:pt x="7229" y="-147"/>
                    <a:pt x="8689" y="-147"/>
                    <a:pt x="9564" y="806"/>
                  </a:cubicBezTo>
                  <a:cubicBezTo>
                    <a:pt x="10440" y="1759"/>
                    <a:pt x="10732" y="3665"/>
                    <a:pt x="9929" y="6127"/>
                  </a:cubicBezTo>
                  <a:cubicBezTo>
                    <a:pt x="9127" y="8588"/>
                    <a:pt x="7229" y="11606"/>
                    <a:pt x="5624" y="13909"/>
                  </a:cubicBezTo>
                  <a:cubicBezTo>
                    <a:pt x="4018" y="16212"/>
                    <a:pt x="2705" y="17800"/>
                    <a:pt x="1683" y="18991"/>
                  </a:cubicBezTo>
                  <a:cubicBezTo>
                    <a:pt x="662" y="20182"/>
                    <a:pt x="-68" y="20977"/>
                    <a:pt x="5" y="21215"/>
                  </a:cubicBezTo>
                  <a:cubicBezTo>
                    <a:pt x="78" y="21453"/>
                    <a:pt x="954" y="21135"/>
                    <a:pt x="3654" y="20579"/>
                  </a:cubicBezTo>
                  <a:cubicBezTo>
                    <a:pt x="6354" y="20024"/>
                    <a:pt x="10878" y="19229"/>
                    <a:pt x="14162" y="18753"/>
                  </a:cubicBezTo>
                  <a:cubicBezTo>
                    <a:pt x="17446" y="18277"/>
                    <a:pt x="19489" y="18118"/>
                    <a:pt x="21532" y="17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7409865" y="3437680"/>
              <a:ext cx="184735" cy="28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26" fill="norm" stroke="1" extrusionOk="0">
                  <a:moveTo>
                    <a:pt x="21422" y="772"/>
                  </a:moveTo>
                  <a:cubicBezTo>
                    <a:pt x="20440" y="299"/>
                    <a:pt x="19458" y="-174"/>
                    <a:pt x="16267" y="62"/>
                  </a:cubicBezTo>
                  <a:cubicBezTo>
                    <a:pt x="13077" y="299"/>
                    <a:pt x="7677" y="1245"/>
                    <a:pt x="4486" y="1954"/>
                  </a:cubicBezTo>
                  <a:cubicBezTo>
                    <a:pt x="1295" y="2664"/>
                    <a:pt x="313" y="3137"/>
                    <a:pt x="67" y="4241"/>
                  </a:cubicBezTo>
                  <a:cubicBezTo>
                    <a:pt x="-178" y="5344"/>
                    <a:pt x="313" y="7079"/>
                    <a:pt x="436" y="8576"/>
                  </a:cubicBezTo>
                  <a:cubicBezTo>
                    <a:pt x="558" y="10074"/>
                    <a:pt x="313" y="11335"/>
                    <a:pt x="681" y="11730"/>
                  </a:cubicBezTo>
                  <a:cubicBezTo>
                    <a:pt x="1049" y="12124"/>
                    <a:pt x="2031" y="11651"/>
                    <a:pt x="3872" y="11414"/>
                  </a:cubicBezTo>
                  <a:cubicBezTo>
                    <a:pt x="5713" y="11178"/>
                    <a:pt x="8413" y="11178"/>
                    <a:pt x="10377" y="11335"/>
                  </a:cubicBezTo>
                  <a:cubicBezTo>
                    <a:pt x="12340" y="11493"/>
                    <a:pt x="13567" y="11808"/>
                    <a:pt x="14549" y="12360"/>
                  </a:cubicBezTo>
                  <a:cubicBezTo>
                    <a:pt x="15531" y="12912"/>
                    <a:pt x="16267" y="13700"/>
                    <a:pt x="16022" y="15041"/>
                  </a:cubicBezTo>
                  <a:cubicBezTo>
                    <a:pt x="15777" y="16381"/>
                    <a:pt x="14549" y="18273"/>
                    <a:pt x="12217" y="19534"/>
                  </a:cubicBezTo>
                  <a:cubicBezTo>
                    <a:pt x="9886" y="20795"/>
                    <a:pt x="6449" y="21426"/>
                    <a:pt x="4363" y="21426"/>
                  </a:cubicBezTo>
                  <a:cubicBezTo>
                    <a:pt x="2277" y="21426"/>
                    <a:pt x="1540" y="20795"/>
                    <a:pt x="804" y="2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7712798" y="3462823"/>
              <a:ext cx="253215" cy="29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26" fill="norm" stroke="1" extrusionOk="0">
                  <a:moveTo>
                    <a:pt x="15482" y="2133"/>
                  </a:moveTo>
                  <a:cubicBezTo>
                    <a:pt x="14955" y="1372"/>
                    <a:pt x="14428" y="612"/>
                    <a:pt x="13726" y="231"/>
                  </a:cubicBezTo>
                  <a:cubicBezTo>
                    <a:pt x="13023" y="-149"/>
                    <a:pt x="12145" y="-149"/>
                    <a:pt x="10477" y="916"/>
                  </a:cubicBezTo>
                  <a:cubicBezTo>
                    <a:pt x="8809" y="1981"/>
                    <a:pt x="6350" y="4110"/>
                    <a:pt x="4331" y="6924"/>
                  </a:cubicBezTo>
                  <a:cubicBezTo>
                    <a:pt x="2311" y="9738"/>
                    <a:pt x="731" y="13237"/>
                    <a:pt x="204" y="15671"/>
                  </a:cubicBezTo>
                  <a:cubicBezTo>
                    <a:pt x="-323" y="18105"/>
                    <a:pt x="204" y="19474"/>
                    <a:pt x="1433" y="20310"/>
                  </a:cubicBezTo>
                  <a:cubicBezTo>
                    <a:pt x="2662" y="21147"/>
                    <a:pt x="4594" y="21451"/>
                    <a:pt x="7316" y="20690"/>
                  </a:cubicBezTo>
                  <a:cubicBezTo>
                    <a:pt x="10038" y="19930"/>
                    <a:pt x="13550" y="18105"/>
                    <a:pt x="16009" y="15595"/>
                  </a:cubicBezTo>
                  <a:cubicBezTo>
                    <a:pt x="18467" y="13085"/>
                    <a:pt x="19872" y="9890"/>
                    <a:pt x="20575" y="7837"/>
                  </a:cubicBezTo>
                  <a:cubicBezTo>
                    <a:pt x="21277" y="5783"/>
                    <a:pt x="21277" y="4871"/>
                    <a:pt x="19433" y="4034"/>
                  </a:cubicBezTo>
                  <a:cubicBezTo>
                    <a:pt x="17589" y="3197"/>
                    <a:pt x="13901" y="2437"/>
                    <a:pt x="10214" y="1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3022600" y="3420909"/>
              <a:ext cx="18625" cy="274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06" fill="norm" stroke="1" extrusionOk="0">
                  <a:moveTo>
                    <a:pt x="0" y="1125"/>
                  </a:moveTo>
                  <a:cubicBezTo>
                    <a:pt x="7200" y="466"/>
                    <a:pt x="14400" y="-194"/>
                    <a:pt x="18000" y="53"/>
                  </a:cubicBezTo>
                  <a:cubicBezTo>
                    <a:pt x="21600" y="301"/>
                    <a:pt x="21600" y="1455"/>
                    <a:pt x="20400" y="3928"/>
                  </a:cubicBezTo>
                  <a:cubicBezTo>
                    <a:pt x="19200" y="6401"/>
                    <a:pt x="16800" y="10194"/>
                    <a:pt x="15600" y="13327"/>
                  </a:cubicBezTo>
                  <a:cubicBezTo>
                    <a:pt x="14400" y="16459"/>
                    <a:pt x="14400" y="18933"/>
                    <a:pt x="1440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3159669" y="3416249"/>
              <a:ext cx="148682" cy="25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34" fill="norm" stroke="1" extrusionOk="0">
                  <a:moveTo>
                    <a:pt x="18373" y="540"/>
                  </a:moveTo>
                  <a:cubicBezTo>
                    <a:pt x="16873" y="183"/>
                    <a:pt x="15373" y="-174"/>
                    <a:pt x="14473" y="94"/>
                  </a:cubicBezTo>
                  <a:cubicBezTo>
                    <a:pt x="13573" y="362"/>
                    <a:pt x="13273" y="1254"/>
                    <a:pt x="11623" y="3932"/>
                  </a:cubicBezTo>
                  <a:cubicBezTo>
                    <a:pt x="9973" y="6609"/>
                    <a:pt x="6973" y="11072"/>
                    <a:pt x="5023" y="13750"/>
                  </a:cubicBezTo>
                  <a:cubicBezTo>
                    <a:pt x="3073" y="16428"/>
                    <a:pt x="2173" y="17320"/>
                    <a:pt x="1273" y="18302"/>
                  </a:cubicBezTo>
                  <a:cubicBezTo>
                    <a:pt x="373" y="19284"/>
                    <a:pt x="-527" y="20355"/>
                    <a:pt x="373" y="20890"/>
                  </a:cubicBezTo>
                  <a:cubicBezTo>
                    <a:pt x="1273" y="21426"/>
                    <a:pt x="3973" y="21426"/>
                    <a:pt x="7723" y="21158"/>
                  </a:cubicBezTo>
                  <a:cubicBezTo>
                    <a:pt x="11473" y="20890"/>
                    <a:pt x="16273" y="20355"/>
                    <a:pt x="21073" y="19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3277450" y="3562350"/>
              <a:ext cx="37250" cy="15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21" fill="norm" stroke="1" extrusionOk="0">
                  <a:moveTo>
                    <a:pt x="6718" y="0"/>
                  </a:moveTo>
                  <a:cubicBezTo>
                    <a:pt x="4318" y="5400"/>
                    <a:pt x="1918" y="10800"/>
                    <a:pt x="718" y="14495"/>
                  </a:cubicBezTo>
                  <a:cubicBezTo>
                    <a:pt x="-482" y="18189"/>
                    <a:pt x="-482" y="20179"/>
                    <a:pt x="3118" y="20889"/>
                  </a:cubicBezTo>
                  <a:cubicBezTo>
                    <a:pt x="6718" y="21600"/>
                    <a:pt x="13918" y="21032"/>
                    <a:pt x="2111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3438304" y="3475207"/>
              <a:ext cx="177275" cy="21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42" fill="norm" stroke="1" extrusionOk="0">
                  <a:moveTo>
                    <a:pt x="18486" y="4072"/>
                  </a:moveTo>
                  <a:cubicBezTo>
                    <a:pt x="17984" y="3063"/>
                    <a:pt x="17482" y="2053"/>
                    <a:pt x="16100" y="1145"/>
                  </a:cubicBezTo>
                  <a:cubicBezTo>
                    <a:pt x="14719" y="236"/>
                    <a:pt x="12458" y="-571"/>
                    <a:pt x="9821" y="539"/>
                  </a:cubicBezTo>
                  <a:cubicBezTo>
                    <a:pt x="7184" y="1650"/>
                    <a:pt x="4170" y="4678"/>
                    <a:pt x="2286" y="7807"/>
                  </a:cubicBezTo>
                  <a:cubicBezTo>
                    <a:pt x="402" y="10936"/>
                    <a:pt x="-351" y="14165"/>
                    <a:pt x="151" y="16689"/>
                  </a:cubicBezTo>
                  <a:cubicBezTo>
                    <a:pt x="654" y="19212"/>
                    <a:pt x="2412" y="21029"/>
                    <a:pt x="5802" y="20827"/>
                  </a:cubicBezTo>
                  <a:cubicBezTo>
                    <a:pt x="9193" y="20625"/>
                    <a:pt x="14216" y="18405"/>
                    <a:pt x="17230" y="15679"/>
                  </a:cubicBezTo>
                  <a:cubicBezTo>
                    <a:pt x="20244" y="12954"/>
                    <a:pt x="21249" y="9724"/>
                    <a:pt x="20998" y="7100"/>
                  </a:cubicBezTo>
                  <a:cubicBezTo>
                    <a:pt x="20747" y="4476"/>
                    <a:pt x="19240" y="2457"/>
                    <a:pt x="16854" y="1750"/>
                  </a:cubicBezTo>
                  <a:cubicBezTo>
                    <a:pt x="14468" y="1044"/>
                    <a:pt x="11202" y="1650"/>
                    <a:pt x="7937" y="2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5067299" y="3365863"/>
              <a:ext cx="34268" cy="33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442" fill="norm" stroke="1" extrusionOk="0">
                  <a:moveTo>
                    <a:pt x="0" y="382"/>
                  </a:moveTo>
                  <a:cubicBezTo>
                    <a:pt x="6353" y="112"/>
                    <a:pt x="12706" y="-158"/>
                    <a:pt x="16518" y="112"/>
                  </a:cubicBezTo>
                  <a:cubicBezTo>
                    <a:pt x="20329" y="382"/>
                    <a:pt x="21600" y="1192"/>
                    <a:pt x="19694" y="3420"/>
                  </a:cubicBezTo>
                  <a:cubicBezTo>
                    <a:pt x="17788" y="5647"/>
                    <a:pt x="12706" y="9292"/>
                    <a:pt x="8894" y="12532"/>
                  </a:cubicBezTo>
                  <a:cubicBezTo>
                    <a:pt x="5082" y="15772"/>
                    <a:pt x="2541" y="18607"/>
                    <a:pt x="0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5181599" y="3384550"/>
              <a:ext cx="31751" cy="3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0"/>
                  </a:moveTo>
                  <a:cubicBezTo>
                    <a:pt x="14400" y="4438"/>
                    <a:pt x="7200" y="8877"/>
                    <a:pt x="3600" y="12132"/>
                  </a:cubicBezTo>
                  <a:cubicBezTo>
                    <a:pt x="0" y="15386"/>
                    <a:pt x="0" y="17458"/>
                    <a:pt x="0" y="18863"/>
                  </a:cubicBezTo>
                  <a:cubicBezTo>
                    <a:pt x="0" y="20268"/>
                    <a:pt x="0" y="21008"/>
                    <a:pt x="3600" y="21304"/>
                  </a:cubicBezTo>
                  <a:cubicBezTo>
                    <a:pt x="7200" y="21600"/>
                    <a:pt x="14400" y="21452"/>
                    <a:pt x="21600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5332787" y="3404034"/>
              <a:ext cx="200515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49" fill="norm" stroke="1" extrusionOk="0">
                  <a:moveTo>
                    <a:pt x="16829" y="3125"/>
                  </a:moveTo>
                  <a:cubicBezTo>
                    <a:pt x="17051" y="2247"/>
                    <a:pt x="17274" y="1368"/>
                    <a:pt x="16829" y="754"/>
                  </a:cubicBezTo>
                  <a:cubicBezTo>
                    <a:pt x="16383" y="139"/>
                    <a:pt x="15270" y="-212"/>
                    <a:pt x="13823" y="139"/>
                  </a:cubicBezTo>
                  <a:cubicBezTo>
                    <a:pt x="12375" y="490"/>
                    <a:pt x="10594" y="1544"/>
                    <a:pt x="8367" y="3739"/>
                  </a:cubicBezTo>
                  <a:cubicBezTo>
                    <a:pt x="6140" y="5934"/>
                    <a:pt x="3468" y="9271"/>
                    <a:pt x="1909" y="11993"/>
                  </a:cubicBezTo>
                  <a:cubicBezTo>
                    <a:pt x="350" y="14715"/>
                    <a:pt x="-95" y="16822"/>
                    <a:pt x="16" y="18227"/>
                  </a:cubicBezTo>
                  <a:cubicBezTo>
                    <a:pt x="128" y="19632"/>
                    <a:pt x="796" y="20334"/>
                    <a:pt x="2466" y="20773"/>
                  </a:cubicBezTo>
                  <a:cubicBezTo>
                    <a:pt x="4136" y="21212"/>
                    <a:pt x="6808" y="21388"/>
                    <a:pt x="9258" y="21125"/>
                  </a:cubicBezTo>
                  <a:cubicBezTo>
                    <a:pt x="11707" y="20861"/>
                    <a:pt x="13934" y="20159"/>
                    <a:pt x="16049" y="18051"/>
                  </a:cubicBezTo>
                  <a:cubicBezTo>
                    <a:pt x="18165" y="15944"/>
                    <a:pt x="20169" y="12432"/>
                    <a:pt x="20837" y="9622"/>
                  </a:cubicBezTo>
                  <a:cubicBezTo>
                    <a:pt x="21505" y="6812"/>
                    <a:pt x="20837" y="4705"/>
                    <a:pt x="19278" y="3388"/>
                  </a:cubicBezTo>
                  <a:cubicBezTo>
                    <a:pt x="17719" y="2071"/>
                    <a:pt x="15270" y="1544"/>
                    <a:pt x="13377" y="1281"/>
                  </a:cubicBezTo>
                  <a:cubicBezTo>
                    <a:pt x="11484" y="1017"/>
                    <a:pt x="10148" y="1017"/>
                    <a:pt x="8812" y="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03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90188" y="2807510"/>
              <a:ext cx="167292" cy="249300"/>
            </a:xfrm>
            <a:prstGeom prst="rect">
              <a:avLst/>
            </a:prstGeom>
            <a:effectLst/>
          </p:spPr>
        </p:pic>
        <p:pic>
          <p:nvPicPr>
            <p:cNvPr id="403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49506" y="2794000"/>
              <a:ext cx="128645" cy="189706"/>
            </a:xfrm>
            <a:prstGeom prst="rect">
              <a:avLst/>
            </a:prstGeom>
            <a:effectLst/>
          </p:spPr>
        </p:pic>
        <p:pic>
          <p:nvPicPr>
            <p:cNvPr id="4035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27350" y="2889250"/>
              <a:ext cx="44451" cy="152400"/>
            </a:xfrm>
            <a:prstGeom prst="rect">
              <a:avLst/>
            </a:prstGeom>
            <a:effectLst/>
          </p:spPr>
        </p:pic>
        <p:pic>
          <p:nvPicPr>
            <p:cNvPr id="403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69137" y="2717800"/>
              <a:ext cx="220363" cy="285325"/>
            </a:xfrm>
            <a:prstGeom prst="rect">
              <a:avLst/>
            </a:prstGeom>
            <a:effectLst/>
          </p:spPr>
        </p:pic>
        <p:pic>
          <p:nvPicPr>
            <p:cNvPr id="403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80779" y="2747745"/>
              <a:ext cx="199222" cy="305280"/>
            </a:xfrm>
            <a:prstGeom prst="rect">
              <a:avLst/>
            </a:prstGeom>
            <a:effectLst/>
          </p:spPr>
        </p:pic>
        <p:pic>
          <p:nvPicPr>
            <p:cNvPr id="404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4439" y="1673406"/>
              <a:ext cx="174361" cy="263344"/>
            </a:xfrm>
            <a:prstGeom prst="rect">
              <a:avLst/>
            </a:prstGeom>
            <a:effectLst/>
          </p:spPr>
        </p:pic>
        <p:pic>
          <p:nvPicPr>
            <p:cNvPr id="404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55949" y="1678224"/>
              <a:ext cx="209551" cy="248737"/>
            </a:xfrm>
            <a:prstGeom prst="rect">
              <a:avLst/>
            </a:prstGeom>
            <a:effectLst/>
          </p:spPr>
        </p:pic>
        <p:pic>
          <p:nvPicPr>
            <p:cNvPr id="404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234754" y="1409218"/>
              <a:ext cx="232596" cy="276989"/>
            </a:xfrm>
            <a:prstGeom prst="rect">
              <a:avLst/>
            </a:prstGeom>
            <a:effectLst/>
          </p:spPr>
        </p:pic>
        <p:pic>
          <p:nvPicPr>
            <p:cNvPr id="404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51827" y="1574800"/>
              <a:ext cx="39323" cy="234950"/>
            </a:xfrm>
            <a:prstGeom prst="rect">
              <a:avLst/>
            </a:prstGeom>
            <a:effectLst/>
          </p:spPr>
        </p:pic>
        <p:pic>
          <p:nvPicPr>
            <p:cNvPr id="404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586004" y="1435100"/>
              <a:ext cx="230596" cy="326368"/>
            </a:xfrm>
            <a:prstGeom prst="rect">
              <a:avLst/>
            </a:prstGeom>
            <a:effectLst/>
          </p:spPr>
        </p:pic>
        <p:pic>
          <p:nvPicPr>
            <p:cNvPr id="405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89599" y="1625600"/>
              <a:ext cx="69851" cy="285750"/>
            </a:xfrm>
            <a:prstGeom prst="rect">
              <a:avLst/>
            </a:prstGeom>
            <a:effectLst/>
          </p:spPr>
        </p:pic>
        <p:pic>
          <p:nvPicPr>
            <p:cNvPr id="405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032810" y="1424516"/>
              <a:ext cx="179827" cy="387351"/>
            </a:xfrm>
            <a:prstGeom prst="rect">
              <a:avLst/>
            </a:prstGeom>
            <a:effectLst/>
          </p:spPr>
        </p:pic>
        <p:pic>
          <p:nvPicPr>
            <p:cNvPr id="405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23290" y="1409700"/>
              <a:ext cx="186824" cy="314177"/>
            </a:xfrm>
            <a:prstGeom prst="rect">
              <a:avLst/>
            </a:prstGeom>
            <a:effectLst/>
          </p:spPr>
        </p:pic>
        <p:pic>
          <p:nvPicPr>
            <p:cNvPr id="405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392369" y="1163223"/>
              <a:ext cx="237032" cy="295955"/>
            </a:xfrm>
            <a:prstGeom prst="rect">
              <a:avLst/>
            </a:prstGeom>
            <a:effectLst/>
          </p:spPr>
        </p:pic>
        <p:pic>
          <p:nvPicPr>
            <p:cNvPr id="405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84311" y="1168400"/>
              <a:ext cx="177413" cy="254832"/>
            </a:xfrm>
            <a:prstGeom prst="rect">
              <a:avLst/>
            </a:prstGeom>
            <a:effectLst/>
          </p:spPr>
        </p:pic>
        <p:sp>
          <p:nvSpPr>
            <p:cNvPr id="4061" name="Line"/>
            <p:cNvSpPr/>
            <p:nvPr/>
          </p:nvSpPr>
          <p:spPr>
            <a:xfrm>
              <a:off x="157045" y="3253452"/>
              <a:ext cx="8559801" cy="175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63"/>
                  </a:moveTo>
                  <a:cubicBezTo>
                    <a:pt x="166" y="2602"/>
                    <a:pt x="331" y="2342"/>
                    <a:pt x="510" y="2472"/>
                  </a:cubicBezTo>
                  <a:cubicBezTo>
                    <a:pt x="689" y="2602"/>
                    <a:pt x="881" y="3123"/>
                    <a:pt x="1071" y="3253"/>
                  </a:cubicBezTo>
                  <a:cubicBezTo>
                    <a:pt x="1261" y="3383"/>
                    <a:pt x="1447" y="3123"/>
                    <a:pt x="1632" y="2733"/>
                  </a:cubicBezTo>
                  <a:cubicBezTo>
                    <a:pt x="1816" y="2342"/>
                    <a:pt x="1998" y="1822"/>
                    <a:pt x="2190" y="1561"/>
                  </a:cubicBezTo>
                  <a:cubicBezTo>
                    <a:pt x="2382" y="1301"/>
                    <a:pt x="2585" y="1301"/>
                    <a:pt x="2791" y="1301"/>
                  </a:cubicBezTo>
                  <a:cubicBezTo>
                    <a:pt x="2996" y="1301"/>
                    <a:pt x="3205" y="1301"/>
                    <a:pt x="3413" y="1171"/>
                  </a:cubicBezTo>
                  <a:cubicBezTo>
                    <a:pt x="3621" y="1041"/>
                    <a:pt x="3830" y="781"/>
                    <a:pt x="4035" y="520"/>
                  </a:cubicBezTo>
                  <a:cubicBezTo>
                    <a:pt x="4241" y="260"/>
                    <a:pt x="4444" y="0"/>
                    <a:pt x="4652" y="0"/>
                  </a:cubicBezTo>
                  <a:cubicBezTo>
                    <a:pt x="4861" y="0"/>
                    <a:pt x="5074" y="260"/>
                    <a:pt x="5269" y="651"/>
                  </a:cubicBezTo>
                  <a:cubicBezTo>
                    <a:pt x="5464" y="1041"/>
                    <a:pt x="5640" y="1561"/>
                    <a:pt x="5814" y="2082"/>
                  </a:cubicBezTo>
                  <a:cubicBezTo>
                    <a:pt x="5988" y="2602"/>
                    <a:pt x="6158" y="3123"/>
                    <a:pt x="6348" y="3513"/>
                  </a:cubicBezTo>
                  <a:cubicBezTo>
                    <a:pt x="6538" y="3904"/>
                    <a:pt x="6746" y="4164"/>
                    <a:pt x="6954" y="4424"/>
                  </a:cubicBezTo>
                  <a:cubicBezTo>
                    <a:pt x="7163" y="4684"/>
                    <a:pt x="7371" y="4945"/>
                    <a:pt x="7579" y="5075"/>
                  </a:cubicBezTo>
                  <a:cubicBezTo>
                    <a:pt x="7788" y="5205"/>
                    <a:pt x="7996" y="5205"/>
                    <a:pt x="8196" y="4945"/>
                  </a:cubicBezTo>
                  <a:cubicBezTo>
                    <a:pt x="8396" y="4684"/>
                    <a:pt x="8589" y="4164"/>
                    <a:pt x="8776" y="3773"/>
                  </a:cubicBezTo>
                  <a:cubicBezTo>
                    <a:pt x="8963" y="3383"/>
                    <a:pt x="9144" y="3123"/>
                    <a:pt x="9345" y="2863"/>
                  </a:cubicBezTo>
                  <a:cubicBezTo>
                    <a:pt x="9545" y="2602"/>
                    <a:pt x="9764" y="2342"/>
                    <a:pt x="9991" y="2082"/>
                  </a:cubicBezTo>
                  <a:cubicBezTo>
                    <a:pt x="10218" y="1822"/>
                    <a:pt x="10453" y="1561"/>
                    <a:pt x="10682" y="1431"/>
                  </a:cubicBezTo>
                  <a:cubicBezTo>
                    <a:pt x="10912" y="1301"/>
                    <a:pt x="11136" y="1301"/>
                    <a:pt x="11353" y="1301"/>
                  </a:cubicBezTo>
                  <a:cubicBezTo>
                    <a:pt x="11569" y="1301"/>
                    <a:pt x="11777" y="1301"/>
                    <a:pt x="11983" y="1431"/>
                  </a:cubicBezTo>
                  <a:cubicBezTo>
                    <a:pt x="12189" y="1561"/>
                    <a:pt x="12392" y="1822"/>
                    <a:pt x="12589" y="2212"/>
                  </a:cubicBezTo>
                  <a:cubicBezTo>
                    <a:pt x="12787" y="2602"/>
                    <a:pt x="12979" y="3123"/>
                    <a:pt x="13161" y="3643"/>
                  </a:cubicBezTo>
                  <a:cubicBezTo>
                    <a:pt x="13342" y="4164"/>
                    <a:pt x="13513" y="4684"/>
                    <a:pt x="13698" y="5075"/>
                  </a:cubicBezTo>
                  <a:cubicBezTo>
                    <a:pt x="13882" y="5465"/>
                    <a:pt x="14080" y="5725"/>
                    <a:pt x="14285" y="5855"/>
                  </a:cubicBezTo>
                  <a:cubicBezTo>
                    <a:pt x="14491" y="5986"/>
                    <a:pt x="14704" y="5986"/>
                    <a:pt x="14921" y="6116"/>
                  </a:cubicBezTo>
                  <a:cubicBezTo>
                    <a:pt x="15137" y="6246"/>
                    <a:pt x="15356" y="6506"/>
                    <a:pt x="15578" y="6636"/>
                  </a:cubicBezTo>
                  <a:cubicBezTo>
                    <a:pt x="15799" y="6766"/>
                    <a:pt x="16024" y="6766"/>
                    <a:pt x="16240" y="6896"/>
                  </a:cubicBezTo>
                  <a:cubicBezTo>
                    <a:pt x="16456" y="7027"/>
                    <a:pt x="16665" y="7287"/>
                    <a:pt x="16878" y="7417"/>
                  </a:cubicBezTo>
                  <a:cubicBezTo>
                    <a:pt x="17092" y="7547"/>
                    <a:pt x="17311" y="7547"/>
                    <a:pt x="17517" y="7547"/>
                  </a:cubicBezTo>
                  <a:cubicBezTo>
                    <a:pt x="17722" y="7547"/>
                    <a:pt x="17915" y="7547"/>
                    <a:pt x="18091" y="7157"/>
                  </a:cubicBezTo>
                  <a:cubicBezTo>
                    <a:pt x="18267" y="6766"/>
                    <a:pt x="18427" y="5986"/>
                    <a:pt x="18612" y="5335"/>
                  </a:cubicBezTo>
                  <a:cubicBezTo>
                    <a:pt x="18796" y="4684"/>
                    <a:pt x="19004" y="4164"/>
                    <a:pt x="19194" y="3643"/>
                  </a:cubicBezTo>
                  <a:cubicBezTo>
                    <a:pt x="19383" y="3123"/>
                    <a:pt x="19554" y="2602"/>
                    <a:pt x="19709" y="2082"/>
                  </a:cubicBezTo>
                  <a:cubicBezTo>
                    <a:pt x="19864" y="1561"/>
                    <a:pt x="20003" y="1041"/>
                    <a:pt x="20147" y="1431"/>
                  </a:cubicBezTo>
                  <a:cubicBezTo>
                    <a:pt x="20291" y="1822"/>
                    <a:pt x="20441" y="3123"/>
                    <a:pt x="20569" y="4814"/>
                  </a:cubicBezTo>
                  <a:cubicBezTo>
                    <a:pt x="20697" y="6506"/>
                    <a:pt x="20804" y="8588"/>
                    <a:pt x="20906" y="10540"/>
                  </a:cubicBezTo>
                  <a:cubicBezTo>
                    <a:pt x="21007" y="12492"/>
                    <a:pt x="21103" y="14313"/>
                    <a:pt x="21207" y="15614"/>
                  </a:cubicBezTo>
                  <a:cubicBezTo>
                    <a:pt x="21312" y="16916"/>
                    <a:pt x="21424" y="17696"/>
                    <a:pt x="21491" y="18607"/>
                  </a:cubicBezTo>
                  <a:cubicBezTo>
                    <a:pt x="21557" y="19518"/>
                    <a:pt x="21579" y="205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206375" y="5098444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122741" y="5083527"/>
              <a:ext cx="326040" cy="55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22" fill="norm" stroke="1" extrusionOk="0">
                  <a:moveTo>
                    <a:pt x="12040" y="825"/>
                  </a:moveTo>
                  <a:cubicBezTo>
                    <a:pt x="11490" y="497"/>
                    <a:pt x="10940" y="168"/>
                    <a:pt x="10320" y="45"/>
                  </a:cubicBezTo>
                  <a:cubicBezTo>
                    <a:pt x="9701" y="-78"/>
                    <a:pt x="9013" y="4"/>
                    <a:pt x="7362" y="908"/>
                  </a:cubicBezTo>
                  <a:cubicBezTo>
                    <a:pt x="5712" y="1811"/>
                    <a:pt x="3097" y="3536"/>
                    <a:pt x="1584" y="5301"/>
                  </a:cubicBezTo>
                  <a:cubicBezTo>
                    <a:pt x="71" y="7067"/>
                    <a:pt x="-342" y="8874"/>
                    <a:pt x="277" y="10558"/>
                  </a:cubicBezTo>
                  <a:cubicBezTo>
                    <a:pt x="896" y="12241"/>
                    <a:pt x="2547" y="13802"/>
                    <a:pt x="4473" y="14705"/>
                  </a:cubicBezTo>
                  <a:cubicBezTo>
                    <a:pt x="6399" y="15609"/>
                    <a:pt x="8601" y="15855"/>
                    <a:pt x="11008" y="15362"/>
                  </a:cubicBezTo>
                  <a:cubicBezTo>
                    <a:pt x="13416" y="14870"/>
                    <a:pt x="16030" y="13638"/>
                    <a:pt x="17956" y="11831"/>
                  </a:cubicBezTo>
                  <a:cubicBezTo>
                    <a:pt x="19882" y="10024"/>
                    <a:pt x="21120" y="7642"/>
                    <a:pt x="21189" y="5712"/>
                  </a:cubicBezTo>
                  <a:cubicBezTo>
                    <a:pt x="21258" y="3782"/>
                    <a:pt x="20157" y="2304"/>
                    <a:pt x="18438" y="1359"/>
                  </a:cubicBezTo>
                  <a:cubicBezTo>
                    <a:pt x="16718" y="415"/>
                    <a:pt x="14379" y="4"/>
                    <a:pt x="12522" y="209"/>
                  </a:cubicBezTo>
                  <a:cubicBezTo>
                    <a:pt x="10664" y="415"/>
                    <a:pt x="9289" y="1236"/>
                    <a:pt x="8945" y="2591"/>
                  </a:cubicBezTo>
                  <a:cubicBezTo>
                    <a:pt x="8601" y="3946"/>
                    <a:pt x="9289" y="5835"/>
                    <a:pt x="10802" y="7930"/>
                  </a:cubicBezTo>
                  <a:cubicBezTo>
                    <a:pt x="12315" y="10024"/>
                    <a:pt x="14654" y="12324"/>
                    <a:pt x="16305" y="14171"/>
                  </a:cubicBezTo>
                  <a:cubicBezTo>
                    <a:pt x="17956" y="16019"/>
                    <a:pt x="18919" y="17416"/>
                    <a:pt x="19401" y="18565"/>
                  </a:cubicBezTo>
                  <a:cubicBezTo>
                    <a:pt x="19882" y="19715"/>
                    <a:pt x="19882" y="20619"/>
                    <a:pt x="19882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625475" y="535244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657225" y="5479444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1229938" y="4920644"/>
              <a:ext cx="119438" cy="405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22" fill="norm" stroke="1" extrusionOk="0">
                  <a:moveTo>
                    <a:pt x="21014" y="0"/>
                  </a:moveTo>
                  <a:cubicBezTo>
                    <a:pt x="19152" y="0"/>
                    <a:pt x="17290" y="0"/>
                    <a:pt x="15055" y="616"/>
                  </a:cubicBezTo>
                  <a:cubicBezTo>
                    <a:pt x="12821" y="1231"/>
                    <a:pt x="10214" y="2462"/>
                    <a:pt x="7421" y="4477"/>
                  </a:cubicBezTo>
                  <a:cubicBezTo>
                    <a:pt x="4628" y="6491"/>
                    <a:pt x="1648" y="9289"/>
                    <a:pt x="531" y="11807"/>
                  </a:cubicBezTo>
                  <a:cubicBezTo>
                    <a:pt x="-586" y="14325"/>
                    <a:pt x="159" y="16564"/>
                    <a:pt x="1835" y="18187"/>
                  </a:cubicBezTo>
                  <a:cubicBezTo>
                    <a:pt x="3511" y="19809"/>
                    <a:pt x="6117" y="20817"/>
                    <a:pt x="9469" y="21208"/>
                  </a:cubicBezTo>
                  <a:cubicBezTo>
                    <a:pt x="12821" y="21600"/>
                    <a:pt x="16917" y="21376"/>
                    <a:pt x="21014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1447535" y="4958744"/>
              <a:ext cx="206641" cy="30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63" fill="norm" stroke="1" extrusionOk="0">
                  <a:moveTo>
                    <a:pt x="21517" y="0"/>
                  </a:moveTo>
                  <a:cubicBezTo>
                    <a:pt x="17329" y="604"/>
                    <a:pt x="13141" y="1208"/>
                    <a:pt x="10056" y="2794"/>
                  </a:cubicBezTo>
                  <a:cubicBezTo>
                    <a:pt x="6970" y="4380"/>
                    <a:pt x="4986" y="6948"/>
                    <a:pt x="3554" y="9441"/>
                  </a:cubicBezTo>
                  <a:cubicBezTo>
                    <a:pt x="2121" y="11933"/>
                    <a:pt x="1239" y="14350"/>
                    <a:pt x="688" y="16011"/>
                  </a:cubicBezTo>
                  <a:cubicBezTo>
                    <a:pt x="137" y="17673"/>
                    <a:pt x="-83" y="18579"/>
                    <a:pt x="27" y="19410"/>
                  </a:cubicBezTo>
                  <a:cubicBezTo>
                    <a:pt x="137" y="20241"/>
                    <a:pt x="578" y="20996"/>
                    <a:pt x="2452" y="21298"/>
                  </a:cubicBezTo>
                  <a:cubicBezTo>
                    <a:pt x="4325" y="21600"/>
                    <a:pt x="7631" y="21449"/>
                    <a:pt x="10056" y="21147"/>
                  </a:cubicBezTo>
                  <a:cubicBezTo>
                    <a:pt x="12480" y="20845"/>
                    <a:pt x="14023" y="20392"/>
                    <a:pt x="15566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1470025" y="5161944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1679575" y="5193694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1762125" y="5206394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1933575" y="5149244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8" y="16457"/>
                    <a:pt x="7897" y="11314"/>
                    <a:pt x="11497" y="7714"/>
                  </a:cubicBezTo>
                  <a:cubicBezTo>
                    <a:pt x="15097" y="4114"/>
                    <a:pt x="1834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2202229" y="5039042"/>
              <a:ext cx="192011" cy="19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190" fill="norm" stroke="1" extrusionOk="0">
                  <a:moveTo>
                    <a:pt x="11631" y="250"/>
                  </a:moveTo>
                  <a:cubicBezTo>
                    <a:pt x="10470" y="250"/>
                    <a:pt x="9309" y="250"/>
                    <a:pt x="7334" y="2363"/>
                  </a:cubicBezTo>
                  <a:cubicBezTo>
                    <a:pt x="5360" y="4476"/>
                    <a:pt x="2573" y="8702"/>
                    <a:pt x="1180" y="11989"/>
                  </a:cubicBezTo>
                  <a:cubicBezTo>
                    <a:pt x="-214" y="15276"/>
                    <a:pt x="-214" y="17623"/>
                    <a:pt x="367" y="19150"/>
                  </a:cubicBezTo>
                  <a:cubicBezTo>
                    <a:pt x="947" y="20676"/>
                    <a:pt x="2109" y="21380"/>
                    <a:pt x="5012" y="21145"/>
                  </a:cubicBezTo>
                  <a:cubicBezTo>
                    <a:pt x="7915" y="20910"/>
                    <a:pt x="12560" y="19737"/>
                    <a:pt x="15696" y="17623"/>
                  </a:cubicBezTo>
                  <a:cubicBezTo>
                    <a:pt x="18831" y="15510"/>
                    <a:pt x="20457" y="12458"/>
                    <a:pt x="20921" y="9876"/>
                  </a:cubicBezTo>
                  <a:cubicBezTo>
                    <a:pt x="21386" y="7293"/>
                    <a:pt x="20689" y="5180"/>
                    <a:pt x="19760" y="3654"/>
                  </a:cubicBezTo>
                  <a:cubicBezTo>
                    <a:pt x="18831" y="2128"/>
                    <a:pt x="17670" y="1189"/>
                    <a:pt x="16509" y="602"/>
                  </a:cubicBezTo>
                  <a:cubicBezTo>
                    <a:pt x="15347" y="15"/>
                    <a:pt x="14186" y="-220"/>
                    <a:pt x="13489" y="250"/>
                  </a:cubicBezTo>
                  <a:cubicBezTo>
                    <a:pt x="12792" y="719"/>
                    <a:pt x="12560" y="1893"/>
                    <a:pt x="12676" y="3184"/>
                  </a:cubicBezTo>
                  <a:cubicBezTo>
                    <a:pt x="12792" y="4476"/>
                    <a:pt x="13257" y="5884"/>
                    <a:pt x="13721" y="7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2435225" y="5174644"/>
              <a:ext cx="19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2505075" y="519369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2562225" y="4909864"/>
              <a:ext cx="150183" cy="38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93" fill="norm" stroke="1" extrusionOk="0">
                  <a:moveTo>
                    <a:pt x="0" y="1309"/>
                  </a:moveTo>
                  <a:cubicBezTo>
                    <a:pt x="888" y="837"/>
                    <a:pt x="1775" y="365"/>
                    <a:pt x="3699" y="129"/>
                  </a:cubicBezTo>
                  <a:cubicBezTo>
                    <a:pt x="5622" y="-107"/>
                    <a:pt x="8581" y="-107"/>
                    <a:pt x="11540" y="896"/>
                  </a:cubicBezTo>
                  <a:cubicBezTo>
                    <a:pt x="14499" y="1900"/>
                    <a:pt x="17458" y="3906"/>
                    <a:pt x="19233" y="6326"/>
                  </a:cubicBezTo>
                  <a:cubicBezTo>
                    <a:pt x="21008" y="8745"/>
                    <a:pt x="21600" y="11578"/>
                    <a:pt x="20268" y="14175"/>
                  </a:cubicBezTo>
                  <a:cubicBezTo>
                    <a:pt x="18937" y="16772"/>
                    <a:pt x="15682" y="19132"/>
                    <a:pt x="12427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6" name="Line"/>
            <p:cNvSpPr/>
            <p:nvPr/>
          </p:nvSpPr>
          <p:spPr>
            <a:xfrm>
              <a:off x="2765425" y="4751311"/>
              <a:ext cx="171451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4"/>
                  </a:moveTo>
                  <a:cubicBezTo>
                    <a:pt x="1333" y="292"/>
                    <a:pt x="2667" y="0"/>
                    <a:pt x="4000" y="0"/>
                  </a:cubicBezTo>
                  <a:cubicBezTo>
                    <a:pt x="5333" y="0"/>
                    <a:pt x="6667" y="292"/>
                    <a:pt x="7333" y="1897"/>
                  </a:cubicBezTo>
                  <a:cubicBezTo>
                    <a:pt x="8000" y="3503"/>
                    <a:pt x="8000" y="6422"/>
                    <a:pt x="7467" y="8757"/>
                  </a:cubicBezTo>
                  <a:cubicBezTo>
                    <a:pt x="6933" y="11092"/>
                    <a:pt x="5867" y="12843"/>
                    <a:pt x="4800" y="14303"/>
                  </a:cubicBezTo>
                  <a:cubicBezTo>
                    <a:pt x="3733" y="15762"/>
                    <a:pt x="2667" y="16930"/>
                    <a:pt x="2933" y="17659"/>
                  </a:cubicBezTo>
                  <a:cubicBezTo>
                    <a:pt x="3200" y="18389"/>
                    <a:pt x="4800" y="18681"/>
                    <a:pt x="8133" y="19265"/>
                  </a:cubicBezTo>
                  <a:cubicBezTo>
                    <a:pt x="11467" y="19849"/>
                    <a:pt x="16533" y="207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7" name="Line"/>
            <p:cNvSpPr/>
            <p:nvPr/>
          </p:nvSpPr>
          <p:spPr>
            <a:xfrm>
              <a:off x="1476375" y="5444238"/>
              <a:ext cx="1104901" cy="9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21431"/>
                  </a:moveTo>
                  <a:cubicBezTo>
                    <a:pt x="1572" y="19133"/>
                    <a:pt x="3145" y="16835"/>
                    <a:pt x="4614" y="14308"/>
                  </a:cubicBezTo>
                  <a:cubicBezTo>
                    <a:pt x="6083" y="11780"/>
                    <a:pt x="7448" y="9022"/>
                    <a:pt x="8855" y="6954"/>
                  </a:cubicBezTo>
                  <a:cubicBezTo>
                    <a:pt x="10262" y="4886"/>
                    <a:pt x="11710" y="3508"/>
                    <a:pt x="13262" y="2359"/>
                  </a:cubicBezTo>
                  <a:cubicBezTo>
                    <a:pt x="14814" y="1210"/>
                    <a:pt x="16469" y="291"/>
                    <a:pt x="17876" y="61"/>
                  </a:cubicBezTo>
                  <a:cubicBezTo>
                    <a:pt x="19283" y="-169"/>
                    <a:pt x="20441" y="291"/>
                    <a:pt x="21600" y="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8" name="Line"/>
            <p:cNvSpPr/>
            <p:nvPr/>
          </p:nvSpPr>
          <p:spPr>
            <a:xfrm>
              <a:off x="1801550" y="5638194"/>
              <a:ext cx="170126" cy="22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14" fill="norm" stroke="1" extrusionOk="0">
                  <a:moveTo>
                    <a:pt x="21433" y="0"/>
                  </a:moveTo>
                  <a:cubicBezTo>
                    <a:pt x="16900" y="1400"/>
                    <a:pt x="12366" y="2800"/>
                    <a:pt x="8766" y="5000"/>
                  </a:cubicBezTo>
                  <a:cubicBezTo>
                    <a:pt x="5166" y="7200"/>
                    <a:pt x="2500" y="10200"/>
                    <a:pt x="1166" y="12700"/>
                  </a:cubicBezTo>
                  <a:cubicBezTo>
                    <a:pt x="-167" y="15200"/>
                    <a:pt x="-167" y="17200"/>
                    <a:pt x="233" y="18600"/>
                  </a:cubicBezTo>
                  <a:cubicBezTo>
                    <a:pt x="633" y="20000"/>
                    <a:pt x="1433" y="20800"/>
                    <a:pt x="3966" y="21200"/>
                  </a:cubicBezTo>
                  <a:cubicBezTo>
                    <a:pt x="6500" y="21600"/>
                    <a:pt x="10766" y="21600"/>
                    <a:pt x="13833" y="21300"/>
                  </a:cubicBezTo>
                  <a:cubicBezTo>
                    <a:pt x="16900" y="21000"/>
                    <a:pt x="18766" y="20400"/>
                    <a:pt x="20633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1825625" y="5790594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2022475" y="5777894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2098675" y="5796944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2905125" y="5447694"/>
              <a:ext cx="165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2995549" y="5377844"/>
              <a:ext cx="5562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9024" y="0"/>
                  </a:moveTo>
                  <a:cubicBezTo>
                    <a:pt x="5824" y="4533"/>
                    <a:pt x="2624" y="9067"/>
                    <a:pt x="1024" y="12267"/>
                  </a:cubicBezTo>
                  <a:cubicBezTo>
                    <a:pt x="-576" y="15467"/>
                    <a:pt x="-576" y="17333"/>
                    <a:pt x="3024" y="18667"/>
                  </a:cubicBezTo>
                  <a:cubicBezTo>
                    <a:pt x="6624" y="20000"/>
                    <a:pt x="13824" y="20800"/>
                    <a:pt x="21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3375025" y="5466744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3603625" y="5466744"/>
              <a:ext cx="63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3876675" y="5466744"/>
              <a:ext cx="171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4606925" y="5244494"/>
              <a:ext cx="203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4400"/>
                    <a:pt x="12150" y="7200"/>
                    <a:pt x="15750" y="3600"/>
                  </a:cubicBezTo>
                  <a:cubicBezTo>
                    <a:pt x="19350" y="0"/>
                    <a:pt x="20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4664075" y="5396894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5314862" y="4901594"/>
              <a:ext cx="155664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1" fill="norm" stroke="1" extrusionOk="0">
                  <a:moveTo>
                    <a:pt x="13585" y="0"/>
                  </a:moveTo>
                  <a:cubicBezTo>
                    <a:pt x="12125" y="0"/>
                    <a:pt x="10666" y="0"/>
                    <a:pt x="8915" y="776"/>
                  </a:cubicBezTo>
                  <a:cubicBezTo>
                    <a:pt x="7163" y="1552"/>
                    <a:pt x="5120" y="3104"/>
                    <a:pt x="3369" y="5497"/>
                  </a:cubicBezTo>
                  <a:cubicBezTo>
                    <a:pt x="1617" y="7890"/>
                    <a:pt x="158" y="11123"/>
                    <a:pt x="12" y="13516"/>
                  </a:cubicBezTo>
                  <a:cubicBezTo>
                    <a:pt x="-134" y="15909"/>
                    <a:pt x="1034" y="17461"/>
                    <a:pt x="3661" y="18690"/>
                  </a:cubicBezTo>
                  <a:cubicBezTo>
                    <a:pt x="6288" y="19919"/>
                    <a:pt x="10374" y="20824"/>
                    <a:pt x="13585" y="21212"/>
                  </a:cubicBezTo>
                  <a:cubicBezTo>
                    <a:pt x="16796" y="21600"/>
                    <a:pt x="19131" y="21471"/>
                    <a:pt x="21466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5572851" y="4914294"/>
              <a:ext cx="126275" cy="2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1" fill="norm" stroke="1" extrusionOk="0">
                  <a:moveTo>
                    <a:pt x="21476" y="0"/>
                  </a:moveTo>
                  <a:cubicBezTo>
                    <a:pt x="17876" y="0"/>
                    <a:pt x="14276" y="0"/>
                    <a:pt x="11036" y="893"/>
                  </a:cubicBezTo>
                  <a:cubicBezTo>
                    <a:pt x="7796" y="1786"/>
                    <a:pt x="4916" y="3573"/>
                    <a:pt x="3116" y="5278"/>
                  </a:cubicBezTo>
                  <a:cubicBezTo>
                    <a:pt x="1316" y="6983"/>
                    <a:pt x="596" y="8608"/>
                    <a:pt x="236" y="9826"/>
                  </a:cubicBezTo>
                  <a:cubicBezTo>
                    <a:pt x="-124" y="11044"/>
                    <a:pt x="-124" y="11856"/>
                    <a:pt x="596" y="12018"/>
                  </a:cubicBezTo>
                  <a:cubicBezTo>
                    <a:pt x="1316" y="12180"/>
                    <a:pt x="2756" y="11693"/>
                    <a:pt x="4376" y="11368"/>
                  </a:cubicBezTo>
                  <a:cubicBezTo>
                    <a:pt x="5996" y="11044"/>
                    <a:pt x="7796" y="10881"/>
                    <a:pt x="9416" y="11125"/>
                  </a:cubicBezTo>
                  <a:cubicBezTo>
                    <a:pt x="11036" y="11368"/>
                    <a:pt x="12476" y="12018"/>
                    <a:pt x="13556" y="12992"/>
                  </a:cubicBezTo>
                  <a:cubicBezTo>
                    <a:pt x="14636" y="13967"/>
                    <a:pt x="15356" y="15266"/>
                    <a:pt x="15716" y="16322"/>
                  </a:cubicBezTo>
                  <a:cubicBezTo>
                    <a:pt x="16076" y="17377"/>
                    <a:pt x="16076" y="18189"/>
                    <a:pt x="15536" y="18920"/>
                  </a:cubicBezTo>
                  <a:cubicBezTo>
                    <a:pt x="14996" y="19651"/>
                    <a:pt x="13916" y="20301"/>
                    <a:pt x="12476" y="20788"/>
                  </a:cubicBezTo>
                  <a:cubicBezTo>
                    <a:pt x="11036" y="21275"/>
                    <a:pt x="9236" y="21600"/>
                    <a:pt x="7616" y="21519"/>
                  </a:cubicBezTo>
                  <a:cubicBezTo>
                    <a:pt x="5996" y="21438"/>
                    <a:pt x="4556" y="20950"/>
                    <a:pt x="3116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5807075" y="4933344"/>
              <a:ext cx="127001" cy="27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0"/>
                  </a:moveTo>
                  <a:cubicBezTo>
                    <a:pt x="17640" y="1154"/>
                    <a:pt x="13680" y="2308"/>
                    <a:pt x="10260" y="4617"/>
                  </a:cubicBezTo>
                  <a:cubicBezTo>
                    <a:pt x="6840" y="6925"/>
                    <a:pt x="3960" y="10388"/>
                    <a:pt x="2700" y="13026"/>
                  </a:cubicBezTo>
                  <a:cubicBezTo>
                    <a:pt x="1440" y="15664"/>
                    <a:pt x="1800" y="17478"/>
                    <a:pt x="2700" y="18715"/>
                  </a:cubicBezTo>
                  <a:cubicBezTo>
                    <a:pt x="3600" y="19951"/>
                    <a:pt x="5040" y="20611"/>
                    <a:pt x="6840" y="21023"/>
                  </a:cubicBezTo>
                  <a:cubicBezTo>
                    <a:pt x="8640" y="21435"/>
                    <a:pt x="10800" y="21600"/>
                    <a:pt x="12600" y="21353"/>
                  </a:cubicBezTo>
                  <a:cubicBezTo>
                    <a:pt x="14400" y="21105"/>
                    <a:pt x="15840" y="20446"/>
                    <a:pt x="16740" y="19704"/>
                  </a:cubicBezTo>
                  <a:cubicBezTo>
                    <a:pt x="17640" y="18962"/>
                    <a:pt x="18000" y="18137"/>
                    <a:pt x="17280" y="17395"/>
                  </a:cubicBezTo>
                  <a:cubicBezTo>
                    <a:pt x="16560" y="16653"/>
                    <a:pt x="14760" y="15994"/>
                    <a:pt x="11700" y="15911"/>
                  </a:cubicBezTo>
                  <a:cubicBezTo>
                    <a:pt x="8640" y="15829"/>
                    <a:pt x="4320" y="16324"/>
                    <a:pt x="0" y="16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6086475" y="5104794"/>
              <a:ext cx="1905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6367245" y="4921587"/>
              <a:ext cx="179843" cy="29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96" fill="norm" stroke="1" extrusionOk="0">
                  <a:moveTo>
                    <a:pt x="12646" y="1339"/>
                  </a:moveTo>
                  <a:cubicBezTo>
                    <a:pt x="11893" y="713"/>
                    <a:pt x="11139" y="87"/>
                    <a:pt x="9381" y="8"/>
                  </a:cubicBezTo>
                  <a:cubicBezTo>
                    <a:pt x="7623" y="-70"/>
                    <a:pt x="4860" y="400"/>
                    <a:pt x="3102" y="947"/>
                  </a:cubicBezTo>
                  <a:cubicBezTo>
                    <a:pt x="1344" y="1495"/>
                    <a:pt x="590" y="2121"/>
                    <a:pt x="214" y="2904"/>
                  </a:cubicBezTo>
                  <a:cubicBezTo>
                    <a:pt x="-163" y="3687"/>
                    <a:pt x="-163" y="4626"/>
                    <a:pt x="1218" y="6034"/>
                  </a:cubicBezTo>
                  <a:cubicBezTo>
                    <a:pt x="2600" y="7443"/>
                    <a:pt x="5363" y="9321"/>
                    <a:pt x="7623" y="11043"/>
                  </a:cubicBezTo>
                  <a:cubicBezTo>
                    <a:pt x="9884" y="12765"/>
                    <a:pt x="11642" y="14330"/>
                    <a:pt x="12521" y="15582"/>
                  </a:cubicBezTo>
                  <a:cubicBezTo>
                    <a:pt x="13400" y="16834"/>
                    <a:pt x="13400" y="17773"/>
                    <a:pt x="12772" y="18634"/>
                  </a:cubicBezTo>
                  <a:cubicBezTo>
                    <a:pt x="12144" y="19495"/>
                    <a:pt x="10888" y="20278"/>
                    <a:pt x="9632" y="20747"/>
                  </a:cubicBezTo>
                  <a:cubicBezTo>
                    <a:pt x="8377" y="21217"/>
                    <a:pt x="7121" y="21373"/>
                    <a:pt x="5865" y="21452"/>
                  </a:cubicBezTo>
                  <a:cubicBezTo>
                    <a:pt x="4609" y="21530"/>
                    <a:pt x="3353" y="21530"/>
                    <a:pt x="2349" y="21217"/>
                  </a:cubicBezTo>
                  <a:cubicBezTo>
                    <a:pt x="1344" y="20904"/>
                    <a:pt x="590" y="20278"/>
                    <a:pt x="339" y="19573"/>
                  </a:cubicBezTo>
                  <a:cubicBezTo>
                    <a:pt x="88" y="18869"/>
                    <a:pt x="339" y="18087"/>
                    <a:pt x="2600" y="16600"/>
                  </a:cubicBezTo>
                  <a:cubicBezTo>
                    <a:pt x="4860" y="15113"/>
                    <a:pt x="9130" y="12921"/>
                    <a:pt x="12395" y="11121"/>
                  </a:cubicBezTo>
                  <a:cubicBezTo>
                    <a:pt x="15660" y="9321"/>
                    <a:pt x="17921" y="7913"/>
                    <a:pt x="19302" y="6817"/>
                  </a:cubicBezTo>
                  <a:cubicBezTo>
                    <a:pt x="20684" y="5721"/>
                    <a:pt x="21186" y="4939"/>
                    <a:pt x="21311" y="4156"/>
                  </a:cubicBezTo>
                  <a:cubicBezTo>
                    <a:pt x="21437" y="3373"/>
                    <a:pt x="21186" y="2591"/>
                    <a:pt x="19679" y="2121"/>
                  </a:cubicBezTo>
                  <a:cubicBezTo>
                    <a:pt x="18172" y="1652"/>
                    <a:pt x="15409" y="1495"/>
                    <a:pt x="13651" y="1965"/>
                  </a:cubicBezTo>
                  <a:cubicBezTo>
                    <a:pt x="11893" y="2434"/>
                    <a:pt x="11139" y="3530"/>
                    <a:pt x="10386" y="4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6604587" y="4965094"/>
              <a:ext cx="152745" cy="23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45" fill="norm" stroke="1" extrusionOk="0">
                  <a:moveTo>
                    <a:pt x="10865" y="0"/>
                  </a:moveTo>
                  <a:cubicBezTo>
                    <a:pt x="9405" y="0"/>
                    <a:pt x="7946" y="0"/>
                    <a:pt x="6632" y="474"/>
                  </a:cubicBezTo>
                  <a:cubicBezTo>
                    <a:pt x="5319" y="947"/>
                    <a:pt x="4151" y="1895"/>
                    <a:pt x="3130" y="4074"/>
                  </a:cubicBezTo>
                  <a:cubicBezTo>
                    <a:pt x="2108" y="6253"/>
                    <a:pt x="1232" y="9663"/>
                    <a:pt x="649" y="12411"/>
                  </a:cubicBezTo>
                  <a:cubicBezTo>
                    <a:pt x="65" y="15158"/>
                    <a:pt x="-227" y="17242"/>
                    <a:pt x="211" y="18758"/>
                  </a:cubicBezTo>
                  <a:cubicBezTo>
                    <a:pt x="649" y="20274"/>
                    <a:pt x="1816" y="21221"/>
                    <a:pt x="4297" y="21411"/>
                  </a:cubicBezTo>
                  <a:cubicBezTo>
                    <a:pt x="6778" y="21600"/>
                    <a:pt x="10573" y="21032"/>
                    <a:pt x="13638" y="19137"/>
                  </a:cubicBezTo>
                  <a:cubicBezTo>
                    <a:pt x="16703" y="17242"/>
                    <a:pt x="19038" y="14021"/>
                    <a:pt x="20205" y="11558"/>
                  </a:cubicBezTo>
                  <a:cubicBezTo>
                    <a:pt x="21373" y="9095"/>
                    <a:pt x="21373" y="7389"/>
                    <a:pt x="20059" y="5968"/>
                  </a:cubicBezTo>
                  <a:cubicBezTo>
                    <a:pt x="18746" y="4547"/>
                    <a:pt x="16119" y="3411"/>
                    <a:pt x="14222" y="3126"/>
                  </a:cubicBezTo>
                  <a:cubicBezTo>
                    <a:pt x="12324" y="2842"/>
                    <a:pt x="11157" y="3411"/>
                    <a:pt x="9989" y="3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6810375" y="4895244"/>
              <a:ext cx="11254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600" fill="norm" stroke="1" extrusionOk="0">
                  <a:moveTo>
                    <a:pt x="7069" y="0"/>
                  </a:moveTo>
                  <a:cubicBezTo>
                    <a:pt x="9033" y="272"/>
                    <a:pt x="10996" y="543"/>
                    <a:pt x="12764" y="1494"/>
                  </a:cubicBezTo>
                  <a:cubicBezTo>
                    <a:pt x="14531" y="2445"/>
                    <a:pt x="16102" y="4075"/>
                    <a:pt x="17869" y="6792"/>
                  </a:cubicBezTo>
                  <a:cubicBezTo>
                    <a:pt x="19636" y="9509"/>
                    <a:pt x="21600" y="13313"/>
                    <a:pt x="20618" y="15962"/>
                  </a:cubicBezTo>
                  <a:cubicBezTo>
                    <a:pt x="19636" y="18611"/>
                    <a:pt x="15709" y="20106"/>
                    <a:pt x="11782" y="20853"/>
                  </a:cubicBezTo>
                  <a:cubicBezTo>
                    <a:pt x="7855" y="21600"/>
                    <a:pt x="392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6937375" y="4706940"/>
              <a:ext cx="190501" cy="15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5749"/>
                  </a:moveTo>
                  <a:cubicBezTo>
                    <a:pt x="1920" y="3733"/>
                    <a:pt x="3840" y="1717"/>
                    <a:pt x="5520" y="709"/>
                  </a:cubicBezTo>
                  <a:cubicBezTo>
                    <a:pt x="7200" y="-299"/>
                    <a:pt x="8640" y="-299"/>
                    <a:pt x="9720" y="1141"/>
                  </a:cubicBezTo>
                  <a:cubicBezTo>
                    <a:pt x="10800" y="2581"/>
                    <a:pt x="11520" y="5461"/>
                    <a:pt x="11520" y="7621"/>
                  </a:cubicBezTo>
                  <a:cubicBezTo>
                    <a:pt x="11520" y="9781"/>
                    <a:pt x="10800" y="11221"/>
                    <a:pt x="9480" y="13237"/>
                  </a:cubicBezTo>
                  <a:cubicBezTo>
                    <a:pt x="8160" y="15253"/>
                    <a:pt x="6240" y="17845"/>
                    <a:pt x="5880" y="19141"/>
                  </a:cubicBezTo>
                  <a:cubicBezTo>
                    <a:pt x="5520" y="20437"/>
                    <a:pt x="6720" y="20437"/>
                    <a:pt x="9600" y="20581"/>
                  </a:cubicBezTo>
                  <a:cubicBezTo>
                    <a:pt x="12480" y="20725"/>
                    <a:pt x="17040" y="21013"/>
                    <a:pt x="2160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5489575" y="5359264"/>
              <a:ext cx="1047751" cy="5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1745" y="19600"/>
                    <a:pt x="3491" y="17800"/>
                    <a:pt x="5215" y="16000"/>
                  </a:cubicBezTo>
                  <a:cubicBezTo>
                    <a:pt x="6938" y="14200"/>
                    <a:pt x="8640" y="12400"/>
                    <a:pt x="10320" y="9700"/>
                  </a:cubicBezTo>
                  <a:cubicBezTo>
                    <a:pt x="12000" y="7000"/>
                    <a:pt x="13658" y="3400"/>
                    <a:pt x="15447" y="1600"/>
                  </a:cubicBezTo>
                  <a:cubicBezTo>
                    <a:pt x="17236" y="-200"/>
                    <a:pt x="19156" y="-200"/>
                    <a:pt x="20204" y="250"/>
                  </a:cubicBezTo>
                  <a:cubicBezTo>
                    <a:pt x="21251" y="700"/>
                    <a:pt x="21425" y="1600"/>
                    <a:pt x="21600" y="2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5855430" y="5530244"/>
              <a:ext cx="148496" cy="25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40" fill="norm" stroke="1" extrusionOk="0">
                  <a:moveTo>
                    <a:pt x="21343" y="0"/>
                  </a:moveTo>
                  <a:cubicBezTo>
                    <a:pt x="16780" y="527"/>
                    <a:pt x="12216" y="1054"/>
                    <a:pt x="8870" y="2107"/>
                  </a:cubicBezTo>
                  <a:cubicBezTo>
                    <a:pt x="5523" y="3161"/>
                    <a:pt x="3394" y="4741"/>
                    <a:pt x="2177" y="6059"/>
                  </a:cubicBezTo>
                  <a:cubicBezTo>
                    <a:pt x="960" y="7376"/>
                    <a:pt x="656" y="8429"/>
                    <a:pt x="351" y="9395"/>
                  </a:cubicBezTo>
                  <a:cubicBezTo>
                    <a:pt x="47" y="10361"/>
                    <a:pt x="-257" y="11239"/>
                    <a:pt x="351" y="11766"/>
                  </a:cubicBezTo>
                  <a:cubicBezTo>
                    <a:pt x="960" y="12293"/>
                    <a:pt x="2481" y="12468"/>
                    <a:pt x="4154" y="12380"/>
                  </a:cubicBezTo>
                  <a:cubicBezTo>
                    <a:pt x="5828" y="12293"/>
                    <a:pt x="7653" y="11941"/>
                    <a:pt x="9326" y="11854"/>
                  </a:cubicBezTo>
                  <a:cubicBezTo>
                    <a:pt x="10999" y="11766"/>
                    <a:pt x="12520" y="11941"/>
                    <a:pt x="13737" y="12380"/>
                  </a:cubicBezTo>
                  <a:cubicBezTo>
                    <a:pt x="14954" y="12820"/>
                    <a:pt x="15867" y="13522"/>
                    <a:pt x="16323" y="14400"/>
                  </a:cubicBezTo>
                  <a:cubicBezTo>
                    <a:pt x="16780" y="15278"/>
                    <a:pt x="16780" y="16332"/>
                    <a:pt x="16323" y="17210"/>
                  </a:cubicBezTo>
                  <a:cubicBezTo>
                    <a:pt x="15867" y="18088"/>
                    <a:pt x="14954" y="18790"/>
                    <a:pt x="13433" y="19493"/>
                  </a:cubicBezTo>
                  <a:cubicBezTo>
                    <a:pt x="11912" y="20195"/>
                    <a:pt x="9782" y="20898"/>
                    <a:pt x="7805" y="21249"/>
                  </a:cubicBezTo>
                  <a:cubicBezTo>
                    <a:pt x="5828" y="21600"/>
                    <a:pt x="4002" y="21600"/>
                    <a:pt x="4002" y="21424"/>
                  </a:cubicBezTo>
                  <a:cubicBezTo>
                    <a:pt x="4002" y="21249"/>
                    <a:pt x="5828" y="20898"/>
                    <a:pt x="7653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6058958" y="5544882"/>
              <a:ext cx="169662" cy="28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085" fill="norm" stroke="1" extrusionOk="0">
                  <a:moveTo>
                    <a:pt x="20810" y="3561"/>
                  </a:moveTo>
                  <a:cubicBezTo>
                    <a:pt x="21074" y="2173"/>
                    <a:pt x="21337" y="784"/>
                    <a:pt x="20810" y="244"/>
                  </a:cubicBezTo>
                  <a:cubicBezTo>
                    <a:pt x="20283" y="-296"/>
                    <a:pt x="18966" y="13"/>
                    <a:pt x="16332" y="1633"/>
                  </a:cubicBezTo>
                  <a:cubicBezTo>
                    <a:pt x="13698" y="3253"/>
                    <a:pt x="9747" y="6184"/>
                    <a:pt x="6849" y="8961"/>
                  </a:cubicBezTo>
                  <a:cubicBezTo>
                    <a:pt x="3952" y="11738"/>
                    <a:pt x="2108" y="14361"/>
                    <a:pt x="1054" y="16290"/>
                  </a:cubicBezTo>
                  <a:cubicBezTo>
                    <a:pt x="0" y="18218"/>
                    <a:pt x="-263" y="19453"/>
                    <a:pt x="264" y="20224"/>
                  </a:cubicBezTo>
                  <a:cubicBezTo>
                    <a:pt x="791" y="20995"/>
                    <a:pt x="2108" y="21304"/>
                    <a:pt x="4610" y="20918"/>
                  </a:cubicBezTo>
                  <a:cubicBezTo>
                    <a:pt x="7113" y="20533"/>
                    <a:pt x="10800" y="19453"/>
                    <a:pt x="13171" y="18527"/>
                  </a:cubicBezTo>
                  <a:cubicBezTo>
                    <a:pt x="15542" y="17601"/>
                    <a:pt x="16596" y="16830"/>
                    <a:pt x="17122" y="15981"/>
                  </a:cubicBezTo>
                  <a:cubicBezTo>
                    <a:pt x="17649" y="15133"/>
                    <a:pt x="17649" y="14207"/>
                    <a:pt x="16859" y="13667"/>
                  </a:cubicBezTo>
                  <a:cubicBezTo>
                    <a:pt x="16069" y="13127"/>
                    <a:pt x="14488" y="12973"/>
                    <a:pt x="12513" y="12895"/>
                  </a:cubicBezTo>
                  <a:cubicBezTo>
                    <a:pt x="10537" y="12818"/>
                    <a:pt x="8166" y="12818"/>
                    <a:pt x="5796" y="12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7299325" y="5342638"/>
              <a:ext cx="28575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20" y="11375"/>
                    <a:pt x="10240" y="2735"/>
                    <a:pt x="13840" y="575"/>
                  </a:cubicBezTo>
                  <a:cubicBezTo>
                    <a:pt x="17440" y="-1585"/>
                    <a:pt x="195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7432675" y="5238144"/>
              <a:ext cx="254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200"/>
                    <a:pt x="10800" y="6400"/>
                    <a:pt x="14400" y="10000"/>
                  </a:cubicBezTo>
                  <a:cubicBezTo>
                    <a:pt x="18000" y="13600"/>
                    <a:pt x="19800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7746206" y="5004355"/>
              <a:ext cx="80170" cy="28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54" fill="norm" stroke="1" extrusionOk="0">
                  <a:moveTo>
                    <a:pt x="20977" y="1342"/>
                  </a:moveTo>
                  <a:cubicBezTo>
                    <a:pt x="20977" y="548"/>
                    <a:pt x="20977" y="-246"/>
                    <a:pt x="19315" y="72"/>
                  </a:cubicBezTo>
                  <a:cubicBezTo>
                    <a:pt x="17654" y="389"/>
                    <a:pt x="14331" y="1819"/>
                    <a:pt x="10731" y="4439"/>
                  </a:cubicBezTo>
                  <a:cubicBezTo>
                    <a:pt x="7131" y="7060"/>
                    <a:pt x="3254" y="10872"/>
                    <a:pt x="1315" y="13333"/>
                  </a:cubicBezTo>
                  <a:cubicBezTo>
                    <a:pt x="-623" y="15795"/>
                    <a:pt x="-623" y="16907"/>
                    <a:pt x="2700" y="18019"/>
                  </a:cubicBezTo>
                  <a:cubicBezTo>
                    <a:pt x="6023" y="19130"/>
                    <a:pt x="12669" y="20242"/>
                    <a:pt x="19315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7894067" y="5066694"/>
              <a:ext cx="7835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10811" y="0"/>
                  </a:moveTo>
                  <a:cubicBezTo>
                    <a:pt x="7401" y="3857"/>
                    <a:pt x="3990" y="7714"/>
                    <a:pt x="2001" y="10414"/>
                  </a:cubicBezTo>
                  <a:cubicBezTo>
                    <a:pt x="11" y="13114"/>
                    <a:pt x="-557" y="14657"/>
                    <a:pt x="580" y="15300"/>
                  </a:cubicBezTo>
                  <a:cubicBezTo>
                    <a:pt x="1717" y="15943"/>
                    <a:pt x="4559" y="15686"/>
                    <a:pt x="7401" y="14914"/>
                  </a:cubicBezTo>
                  <a:cubicBezTo>
                    <a:pt x="10243" y="14143"/>
                    <a:pt x="13085" y="12857"/>
                    <a:pt x="14506" y="13371"/>
                  </a:cubicBezTo>
                  <a:cubicBezTo>
                    <a:pt x="15927" y="13886"/>
                    <a:pt x="15927" y="16200"/>
                    <a:pt x="16780" y="17871"/>
                  </a:cubicBezTo>
                  <a:cubicBezTo>
                    <a:pt x="17632" y="19543"/>
                    <a:pt x="19338" y="20571"/>
                    <a:pt x="210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8054975" y="5041294"/>
              <a:ext cx="635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5760" y="1964"/>
                    <a:pt x="2880" y="3927"/>
                    <a:pt x="1440" y="5673"/>
                  </a:cubicBezTo>
                  <a:cubicBezTo>
                    <a:pt x="0" y="7418"/>
                    <a:pt x="0" y="8945"/>
                    <a:pt x="0" y="10255"/>
                  </a:cubicBezTo>
                  <a:cubicBezTo>
                    <a:pt x="0" y="11564"/>
                    <a:pt x="0" y="12655"/>
                    <a:pt x="1800" y="12982"/>
                  </a:cubicBezTo>
                  <a:cubicBezTo>
                    <a:pt x="3600" y="13309"/>
                    <a:pt x="7200" y="12873"/>
                    <a:pt x="9720" y="12109"/>
                  </a:cubicBezTo>
                  <a:cubicBezTo>
                    <a:pt x="12240" y="11345"/>
                    <a:pt x="13680" y="10255"/>
                    <a:pt x="14040" y="10364"/>
                  </a:cubicBezTo>
                  <a:cubicBezTo>
                    <a:pt x="14400" y="10473"/>
                    <a:pt x="13680" y="11782"/>
                    <a:pt x="14760" y="13855"/>
                  </a:cubicBezTo>
                  <a:cubicBezTo>
                    <a:pt x="15840" y="15927"/>
                    <a:pt x="18720" y="187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8188325" y="5172200"/>
              <a:ext cx="889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543" y="12582"/>
                    <a:pt x="3086" y="4867"/>
                    <a:pt x="6686" y="1782"/>
                  </a:cubicBezTo>
                  <a:cubicBezTo>
                    <a:pt x="10286" y="-1304"/>
                    <a:pt x="1594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8334375" y="5049761"/>
              <a:ext cx="127001" cy="17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2082"/>
                  </a:moveTo>
                  <a:cubicBezTo>
                    <a:pt x="1440" y="1041"/>
                    <a:pt x="2880" y="0"/>
                    <a:pt x="4500" y="0"/>
                  </a:cubicBezTo>
                  <a:cubicBezTo>
                    <a:pt x="6120" y="0"/>
                    <a:pt x="7920" y="1041"/>
                    <a:pt x="8280" y="3513"/>
                  </a:cubicBezTo>
                  <a:cubicBezTo>
                    <a:pt x="8640" y="5986"/>
                    <a:pt x="7560" y="9889"/>
                    <a:pt x="6300" y="12492"/>
                  </a:cubicBezTo>
                  <a:cubicBezTo>
                    <a:pt x="5040" y="15094"/>
                    <a:pt x="3600" y="16395"/>
                    <a:pt x="2340" y="17696"/>
                  </a:cubicBezTo>
                  <a:cubicBezTo>
                    <a:pt x="1080" y="18998"/>
                    <a:pt x="0" y="20299"/>
                    <a:pt x="360" y="20949"/>
                  </a:cubicBezTo>
                  <a:cubicBezTo>
                    <a:pt x="720" y="21600"/>
                    <a:pt x="2520" y="21600"/>
                    <a:pt x="6300" y="20819"/>
                  </a:cubicBezTo>
                  <a:cubicBezTo>
                    <a:pt x="10080" y="20039"/>
                    <a:pt x="15840" y="18477"/>
                    <a:pt x="21600" y="16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8447087" y="5085744"/>
              <a:ext cx="93518" cy="10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029" fill="norm" stroke="1" extrusionOk="0">
                  <a:moveTo>
                    <a:pt x="15511" y="5184"/>
                  </a:moveTo>
                  <a:cubicBezTo>
                    <a:pt x="13673" y="3888"/>
                    <a:pt x="11835" y="2592"/>
                    <a:pt x="9996" y="2808"/>
                  </a:cubicBezTo>
                  <a:cubicBezTo>
                    <a:pt x="8158" y="3024"/>
                    <a:pt x="6320" y="4752"/>
                    <a:pt x="4711" y="6696"/>
                  </a:cubicBezTo>
                  <a:cubicBezTo>
                    <a:pt x="3103" y="8640"/>
                    <a:pt x="1724" y="10800"/>
                    <a:pt x="805" y="13176"/>
                  </a:cubicBezTo>
                  <a:cubicBezTo>
                    <a:pt x="-114" y="15552"/>
                    <a:pt x="-574" y="18144"/>
                    <a:pt x="1264" y="19656"/>
                  </a:cubicBezTo>
                  <a:cubicBezTo>
                    <a:pt x="3103" y="21168"/>
                    <a:pt x="7239" y="21600"/>
                    <a:pt x="11145" y="20088"/>
                  </a:cubicBezTo>
                  <a:cubicBezTo>
                    <a:pt x="15052" y="18576"/>
                    <a:pt x="18728" y="15120"/>
                    <a:pt x="19877" y="11448"/>
                  </a:cubicBezTo>
                  <a:cubicBezTo>
                    <a:pt x="21026" y="7776"/>
                    <a:pt x="19647" y="3888"/>
                    <a:pt x="182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8550275" y="5053994"/>
              <a:ext cx="7575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600" fill="norm" stroke="1" extrusionOk="0">
                  <a:moveTo>
                    <a:pt x="5116" y="0"/>
                  </a:moveTo>
                  <a:cubicBezTo>
                    <a:pt x="11368" y="1440"/>
                    <a:pt x="17621" y="2880"/>
                    <a:pt x="19611" y="5863"/>
                  </a:cubicBezTo>
                  <a:cubicBezTo>
                    <a:pt x="21600" y="8846"/>
                    <a:pt x="19326" y="13371"/>
                    <a:pt x="15347" y="16251"/>
                  </a:cubicBezTo>
                  <a:cubicBezTo>
                    <a:pt x="11368" y="19131"/>
                    <a:pt x="5684" y="20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8674008" y="4888894"/>
              <a:ext cx="98518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709" y="0"/>
                  </a:moveTo>
                  <a:cubicBezTo>
                    <a:pt x="1628" y="3273"/>
                    <a:pt x="2547" y="6545"/>
                    <a:pt x="2088" y="9000"/>
                  </a:cubicBezTo>
                  <a:cubicBezTo>
                    <a:pt x="1628" y="11455"/>
                    <a:pt x="-210" y="13091"/>
                    <a:pt x="20" y="14073"/>
                  </a:cubicBezTo>
                  <a:cubicBezTo>
                    <a:pt x="250" y="15055"/>
                    <a:pt x="2547" y="15382"/>
                    <a:pt x="5075" y="15545"/>
                  </a:cubicBezTo>
                  <a:cubicBezTo>
                    <a:pt x="7603" y="15709"/>
                    <a:pt x="10360" y="15709"/>
                    <a:pt x="13118" y="16691"/>
                  </a:cubicBezTo>
                  <a:cubicBezTo>
                    <a:pt x="15875" y="17673"/>
                    <a:pt x="18633" y="19636"/>
                    <a:pt x="213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7800975" y="5371494"/>
              <a:ext cx="679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5" y="18947"/>
                    <a:pt x="4710" y="16295"/>
                    <a:pt x="7200" y="13642"/>
                  </a:cubicBezTo>
                  <a:cubicBezTo>
                    <a:pt x="9690" y="10989"/>
                    <a:pt x="12314" y="8337"/>
                    <a:pt x="14736" y="6063"/>
                  </a:cubicBezTo>
                  <a:cubicBezTo>
                    <a:pt x="17159" y="3789"/>
                    <a:pt x="19379" y="18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8613775" y="4901594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71" y="14400"/>
                    <a:pt x="2541" y="7200"/>
                    <a:pt x="6141" y="3600"/>
                  </a:cubicBezTo>
                  <a:cubicBezTo>
                    <a:pt x="9741" y="0"/>
                    <a:pt x="156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7986679" y="5542944"/>
              <a:ext cx="10004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9120" y="0"/>
                  </a:moveTo>
                  <a:cubicBezTo>
                    <a:pt x="5970" y="3032"/>
                    <a:pt x="2820" y="6063"/>
                    <a:pt x="1245" y="8526"/>
                  </a:cubicBezTo>
                  <a:cubicBezTo>
                    <a:pt x="-330" y="10989"/>
                    <a:pt x="-330" y="12884"/>
                    <a:pt x="795" y="13926"/>
                  </a:cubicBezTo>
                  <a:cubicBezTo>
                    <a:pt x="1920" y="14968"/>
                    <a:pt x="4170" y="15158"/>
                    <a:pt x="6195" y="14968"/>
                  </a:cubicBezTo>
                  <a:cubicBezTo>
                    <a:pt x="8220" y="14779"/>
                    <a:pt x="10020" y="14211"/>
                    <a:pt x="11820" y="13642"/>
                  </a:cubicBezTo>
                  <a:cubicBezTo>
                    <a:pt x="13620" y="13074"/>
                    <a:pt x="15420" y="12505"/>
                    <a:pt x="16995" y="12600"/>
                  </a:cubicBezTo>
                  <a:cubicBezTo>
                    <a:pt x="18570" y="12695"/>
                    <a:pt x="19920" y="13453"/>
                    <a:pt x="20595" y="15063"/>
                  </a:cubicBezTo>
                  <a:cubicBezTo>
                    <a:pt x="21270" y="16674"/>
                    <a:pt x="21270" y="19137"/>
                    <a:pt x="21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8169709" y="5504844"/>
              <a:ext cx="6862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9399" y="0"/>
                  </a:moveTo>
                  <a:cubicBezTo>
                    <a:pt x="5587" y="2400"/>
                    <a:pt x="1775" y="4800"/>
                    <a:pt x="505" y="6360"/>
                  </a:cubicBezTo>
                  <a:cubicBezTo>
                    <a:pt x="-766" y="7920"/>
                    <a:pt x="505" y="8640"/>
                    <a:pt x="2728" y="9060"/>
                  </a:cubicBezTo>
                  <a:cubicBezTo>
                    <a:pt x="4952" y="9480"/>
                    <a:pt x="8128" y="9600"/>
                    <a:pt x="11305" y="9480"/>
                  </a:cubicBezTo>
                  <a:cubicBezTo>
                    <a:pt x="14481" y="9360"/>
                    <a:pt x="17658" y="9000"/>
                    <a:pt x="19246" y="9120"/>
                  </a:cubicBezTo>
                  <a:cubicBezTo>
                    <a:pt x="20834" y="9240"/>
                    <a:pt x="20834" y="9840"/>
                    <a:pt x="20199" y="11700"/>
                  </a:cubicBezTo>
                  <a:cubicBezTo>
                    <a:pt x="19563" y="13560"/>
                    <a:pt x="18293" y="16680"/>
                    <a:pt x="17975" y="18540"/>
                  </a:cubicBezTo>
                  <a:cubicBezTo>
                    <a:pt x="17658" y="20400"/>
                    <a:pt x="18293" y="21000"/>
                    <a:pt x="18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8823325" y="5375167"/>
              <a:ext cx="2349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49" y="12302"/>
                    <a:pt x="10897" y="4448"/>
                    <a:pt x="14497" y="1502"/>
                  </a:cubicBezTo>
                  <a:cubicBezTo>
                    <a:pt x="18097" y="-1443"/>
                    <a:pt x="1984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8956675" y="5301644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710"/>
                    <a:pt x="2880" y="11421"/>
                    <a:pt x="6480" y="15021"/>
                  </a:cubicBezTo>
                  <a:cubicBezTo>
                    <a:pt x="10080" y="18621"/>
                    <a:pt x="1584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9204147" y="5034944"/>
              <a:ext cx="146229" cy="330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21" fill="norm" stroke="1" extrusionOk="0">
                  <a:moveTo>
                    <a:pt x="21317" y="0"/>
                  </a:moveTo>
                  <a:cubicBezTo>
                    <a:pt x="15763" y="2174"/>
                    <a:pt x="10208" y="4347"/>
                    <a:pt x="6197" y="6792"/>
                  </a:cubicBezTo>
                  <a:cubicBezTo>
                    <a:pt x="2186" y="9238"/>
                    <a:pt x="-283" y="11955"/>
                    <a:pt x="26" y="14536"/>
                  </a:cubicBezTo>
                  <a:cubicBezTo>
                    <a:pt x="334" y="17117"/>
                    <a:pt x="3420" y="19562"/>
                    <a:pt x="7431" y="20581"/>
                  </a:cubicBezTo>
                  <a:cubicBezTo>
                    <a:pt x="11443" y="21600"/>
                    <a:pt x="16380" y="21192"/>
                    <a:pt x="21317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9418146" y="5064577"/>
              <a:ext cx="90980" cy="25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89" fill="norm" stroke="1" extrusionOk="0">
                  <a:moveTo>
                    <a:pt x="21100" y="702"/>
                  </a:moveTo>
                  <a:cubicBezTo>
                    <a:pt x="16191" y="351"/>
                    <a:pt x="11282" y="0"/>
                    <a:pt x="7600" y="0"/>
                  </a:cubicBezTo>
                  <a:cubicBezTo>
                    <a:pt x="3918" y="0"/>
                    <a:pt x="1464" y="351"/>
                    <a:pt x="482" y="1580"/>
                  </a:cubicBezTo>
                  <a:cubicBezTo>
                    <a:pt x="-500" y="2810"/>
                    <a:pt x="-9" y="4917"/>
                    <a:pt x="2200" y="7288"/>
                  </a:cubicBezTo>
                  <a:cubicBezTo>
                    <a:pt x="4409" y="9659"/>
                    <a:pt x="8336" y="12293"/>
                    <a:pt x="10791" y="14137"/>
                  </a:cubicBezTo>
                  <a:cubicBezTo>
                    <a:pt x="13245" y="15980"/>
                    <a:pt x="14227" y="17034"/>
                    <a:pt x="14718" y="18088"/>
                  </a:cubicBezTo>
                  <a:cubicBezTo>
                    <a:pt x="15209" y="19141"/>
                    <a:pt x="15209" y="20195"/>
                    <a:pt x="13982" y="20810"/>
                  </a:cubicBezTo>
                  <a:cubicBezTo>
                    <a:pt x="12755" y="21424"/>
                    <a:pt x="10300" y="21600"/>
                    <a:pt x="8091" y="21424"/>
                  </a:cubicBezTo>
                  <a:cubicBezTo>
                    <a:pt x="5882" y="21249"/>
                    <a:pt x="3918" y="20722"/>
                    <a:pt x="2691" y="20020"/>
                  </a:cubicBezTo>
                  <a:cubicBezTo>
                    <a:pt x="1464" y="19317"/>
                    <a:pt x="973" y="18439"/>
                    <a:pt x="1464" y="17122"/>
                  </a:cubicBezTo>
                  <a:cubicBezTo>
                    <a:pt x="1955" y="15805"/>
                    <a:pt x="3427" y="14049"/>
                    <a:pt x="6864" y="12117"/>
                  </a:cubicBezTo>
                  <a:cubicBezTo>
                    <a:pt x="10300" y="10185"/>
                    <a:pt x="15700" y="8078"/>
                    <a:pt x="18400" y="6410"/>
                  </a:cubicBezTo>
                  <a:cubicBezTo>
                    <a:pt x="21100" y="4741"/>
                    <a:pt x="21100" y="3512"/>
                    <a:pt x="19873" y="2898"/>
                  </a:cubicBezTo>
                  <a:cubicBezTo>
                    <a:pt x="18645" y="2283"/>
                    <a:pt x="16191" y="2283"/>
                    <a:pt x="15455" y="2634"/>
                  </a:cubicBezTo>
                  <a:cubicBezTo>
                    <a:pt x="14718" y="2985"/>
                    <a:pt x="15700" y="3688"/>
                    <a:pt x="16682" y="4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9605318" y="5060344"/>
              <a:ext cx="6679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5774" y="0"/>
                  </a:moveTo>
                  <a:cubicBezTo>
                    <a:pt x="3074" y="1878"/>
                    <a:pt x="374" y="3757"/>
                    <a:pt x="36" y="5400"/>
                  </a:cubicBezTo>
                  <a:cubicBezTo>
                    <a:pt x="-301" y="7043"/>
                    <a:pt x="1724" y="8452"/>
                    <a:pt x="4762" y="9157"/>
                  </a:cubicBezTo>
                  <a:cubicBezTo>
                    <a:pt x="7799" y="9861"/>
                    <a:pt x="11849" y="9861"/>
                    <a:pt x="15224" y="9548"/>
                  </a:cubicBezTo>
                  <a:cubicBezTo>
                    <a:pt x="18599" y="9235"/>
                    <a:pt x="21299" y="8609"/>
                    <a:pt x="21299" y="9235"/>
                  </a:cubicBezTo>
                  <a:cubicBezTo>
                    <a:pt x="21299" y="9861"/>
                    <a:pt x="18599" y="11739"/>
                    <a:pt x="17924" y="14009"/>
                  </a:cubicBezTo>
                  <a:cubicBezTo>
                    <a:pt x="17249" y="16278"/>
                    <a:pt x="18599" y="18939"/>
                    <a:pt x="199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9801225" y="5219094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10258425" y="5079394"/>
              <a:ext cx="5187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600" fill="norm" stroke="1" extrusionOk="0">
                  <a:moveTo>
                    <a:pt x="0" y="0"/>
                  </a:moveTo>
                  <a:cubicBezTo>
                    <a:pt x="7477" y="3055"/>
                    <a:pt x="14954" y="6109"/>
                    <a:pt x="18277" y="9055"/>
                  </a:cubicBezTo>
                  <a:cubicBezTo>
                    <a:pt x="21600" y="12000"/>
                    <a:pt x="20769" y="14836"/>
                    <a:pt x="17031" y="16909"/>
                  </a:cubicBezTo>
                  <a:cubicBezTo>
                    <a:pt x="13292" y="18982"/>
                    <a:pt x="6646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10290175" y="4880884"/>
              <a:ext cx="152401" cy="14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238"/>
                  </a:moveTo>
                  <a:cubicBezTo>
                    <a:pt x="1500" y="-66"/>
                    <a:pt x="3000" y="-370"/>
                    <a:pt x="4500" y="1303"/>
                  </a:cubicBezTo>
                  <a:cubicBezTo>
                    <a:pt x="6000" y="2976"/>
                    <a:pt x="7500" y="6627"/>
                    <a:pt x="7800" y="9213"/>
                  </a:cubicBezTo>
                  <a:cubicBezTo>
                    <a:pt x="8100" y="11799"/>
                    <a:pt x="7200" y="13320"/>
                    <a:pt x="6450" y="14841"/>
                  </a:cubicBezTo>
                  <a:cubicBezTo>
                    <a:pt x="5700" y="16362"/>
                    <a:pt x="5100" y="17884"/>
                    <a:pt x="5550" y="18644"/>
                  </a:cubicBezTo>
                  <a:cubicBezTo>
                    <a:pt x="6000" y="19405"/>
                    <a:pt x="7500" y="19405"/>
                    <a:pt x="10350" y="19709"/>
                  </a:cubicBezTo>
                  <a:cubicBezTo>
                    <a:pt x="13200" y="20013"/>
                    <a:pt x="17400" y="20622"/>
                    <a:pt x="21600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9242425" y="5454044"/>
              <a:ext cx="781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1" y="18327"/>
                    <a:pt x="4683" y="15055"/>
                    <a:pt x="6907" y="11782"/>
                  </a:cubicBezTo>
                  <a:cubicBezTo>
                    <a:pt x="9132" y="8509"/>
                    <a:pt x="11239" y="5236"/>
                    <a:pt x="13668" y="3273"/>
                  </a:cubicBezTo>
                  <a:cubicBezTo>
                    <a:pt x="16098" y="1309"/>
                    <a:pt x="18849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9592618" y="5566012"/>
              <a:ext cx="154235" cy="26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39" fill="norm" stroke="1" extrusionOk="0">
                  <a:moveTo>
                    <a:pt x="11254" y="3729"/>
                  </a:moveTo>
                  <a:cubicBezTo>
                    <a:pt x="9794" y="3560"/>
                    <a:pt x="8335" y="3392"/>
                    <a:pt x="6729" y="3307"/>
                  </a:cubicBezTo>
                  <a:cubicBezTo>
                    <a:pt x="5124" y="3223"/>
                    <a:pt x="3373" y="3223"/>
                    <a:pt x="2059" y="3560"/>
                  </a:cubicBezTo>
                  <a:cubicBezTo>
                    <a:pt x="746" y="3898"/>
                    <a:pt x="-130" y="4573"/>
                    <a:pt x="16" y="5248"/>
                  </a:cubicBezTo>
                  <a:cubicBezTo>
                    <a:pt x="162" y="5923"/>
                    <a:pt x="1329" y="6598"/>
                    <a:pt x="4832" y="8201"/>
                  </a:cubicBezTo>
                  <a:cubicBezTo>
                    <a:pt x="8335" y="9804"/>
                    <a:pt x="14173" y="12336"/>
                    <a:pt x="16946" y="14445"/>
                  </a:cubicBezTo>
                  <a:cubicBezTo>
                    <a:pt x="19719" y="16554"/>
                    <a:pt x="19427" y="18242"/>
                    <a:pt x="18405" y="19339"/>
                  </a:cubicBezTo>
                  <a:cubicBezTo>
                    <a:pt x="17384" y="20436"/>
                    <a:pt x="15632" y="20942"/>
                    <a:pt x="13881" y="21195"/>
                  </a:cubicBezTo>
                  <a:cubicBezTo>
                    <a:pt x="12129" y="21448"/>
                    <a:pt x="10378" y="21448"/>
                    <a:pt x="9065" y="20520"/>
                  </a:cubicBezTo>
                  <a:cubicBezTo>
                    <a:pt x="7751" y="19592"/>
                    <a:pt x="6875" y="17736"/>
                    <a:pt x="8919" y="14867"/>
                  </a:cubicBezTo>
                  <a:cubicBezTo>
                    <a:pt x="10962" y="11998"/>
                    <a:pt x="15924" y="8117"/>
                    <a:pt x="18551" y="5754"/>
                  </a:cubicBezTo>
                  <a:cubicBezTo>
                    <a:pt x="21178" y="3392"/>
                    <a:pt x="21470" y="2548"/>
                    <a:pt x="21178" y="1789"/>
                  </a:cubicBezTo>
                  <a:cubicBezTo>
                    <a:pt x="20886" y="1029"/>
                    <a:pt x="20011" y="354"/>
                    <a:pt x="18697" y="101"/>
                  </a:cubicBezTo>
                  <a:cubicBezTo>
                    <a:pt x="17384" y="-152"/>
                    <a:pt x="15632" y="17"/>
                    <a:pt x="14319" y="1198"/>
                  </a:cubicBezTo>
                  <a:cubicBezTo>
                    <a:pt x="13005" y="2379"/>
                    <a:pt x="12129" y="4573"/>
                    <a:pt x="11254" y="6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9887447" y="5568344"/>
              <a:ext cx="6523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828" y="0"/>
                  </a:moveTo>
                  <a:cubicBezTo>
                    <a:pt x="174" y="837"/>
                    <a:pt x="-481" y="1674"/>
                    <a:pt x="501" y="2763"/>
                  </a:cubicBezTo>
                  <a:cubicBezTo>
                    <a:pt x="1483" y="3851"/>
                    <a:pt x="4101" y="5191"/>
                    <a:pt x="8028" y="5860"/>
                  </a:cubicBezTo>
                  <a:cubicBezTo>
                    <a:pt x="11955" y="6530"/>
                    <a:pt x="17192" y="6530"/>
                    <a:pt x="19155" y="7033"/>
                  </a:cubicBezTo>
                  <a:cubicBezTo>
                    <a:pt x="21119" y="7535"/>
                    <a:pt x="19810" y="8540"/>
                    <a:pt x="18828" y="10549"/>
                  </a:cubicBezTo>
                  <a:cubicBezTo>
                    <a:pt x="17846" y="12558"/>
                    <a:pt x="17192" y="15572"/>
                    <a:pt x="16864" y="17581"/>
                  </a:cubicBezTo>
                  <a:cubicBezTo>
                    <a:pt x="16537" y="19591"/>
                    <a:pt x="16537" y="20595"/>
                    <a:pt x="165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0550525" y="5403244"/>
              <a:ext cx="222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0"/>
                    <a:pt x="11520" y="0"/>
                    <a:pt x="15120" y="3600"/>
                  </a:cubicBezTo>
                  <a:cubicBezTo>
                    <a:pt x="18720" y="7200"/>
                    <a:pt x="2016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10658475" y="5327044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0" y="13371"/>
                  </a:cubicBezTo>
                  <a:cubicBezTo>
                    <a:pt x="0" y="16457"/>
                    <a:pt x="0" y="17486"/>
                    <a:pt x="720" y="18514"/>
                  </a:cubicBezTo>
                  <a:cubicBezTo>
                    <a:pt x="1440" y="19543"/>
                    <a:pt x="2880" y="20571"/>
                    <a:pt x="6480" y="21086"/>
                  </a:cubicBezTo>
                  <a:cubicBezTo>
                    <a:pt x="10080" y="21600"/>
                    <a:pt x="1584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10963275" y="5117494"/>
              <a:ext cx="101601" cy="2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0250" y="0"/>
                  </a:moveTo>
                  <a:cubicBezTo>
                    <a:pt x="18000" y="357"/>
                    <a:pt x="15750" y="714"/>
                    <a:pt x="12825" y="2499"/>
                  </a:cubicBezTo>
                  <a:cubicBezTo>
                    <a:pt x="9900" y="4284"/>
                    <a:pt x="6300" y="7498"/>
                    <a:pt x="3825" y="10621"/>
                  </a:cubicBezTo>
                  <a:cubicBezTo>
                    <a:pt x="1350" y="13745"/>
                    <a:pt x="0" y="16780"/>
                    <a:pt x="0" y="18655"/>
                  </a:cubicBezTo>
                  <a:cubicBezTo>
                    <a:pt x="0" y="20529"/>
                    <a:pt x="1350" y="21243"/>
                    <a:pt x="5175" y="21421"/>
                  </a:cubicBezTo>
                  <a:cubicBezTo>
                    <a:pt x="9000" y="21600"/>
                    <a:pt x="15300" y="21243"/>
                    <a:pt x="2160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11136047" y="5117494"/>
              <a:ext cx="93929" cy="25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56" fill="norm" stroke="1" extrusionOk="0">
                  <a:moveTo>
                    <a:pt x="21300" y="0"/>
                  </a:moveTo>
                  <a:cubicBezTo>
                    <a:pt x="16500" y="2479"/>
                    <a:pt x="11700" y="4957"/>
                    <a:pt x="8100" y="8056"/>
                  </a:cubicBezTo>
                  <a:cubicBezTo>
                    <a:pt x="4500" y="11154"/>
                    <a:pt x="2100" y="14872"/>
                    <a:pt x="900" y="17174"/>
                  </a:cubicBezTo>
                  <a:cubicBezTo>
                    <a:pt x="-300" y="19475"/>
                    <a:pt x="-300" y="20361"/>
                    <a:pt x="900" y="20892"/>
                  </a:cubicBezTo>
                  <a:cubicBezTo>
                    <a:pt x="2100" y="21423"/>
                    <a:pt x="4500" y="21600"/>
                    <a:pt x="6420" y="21334"/>
                  </a:cubicBezTo>
                  <a:cubicBezTo>
                    <a:pt x="8340" y="21069"/>
                    <a:pt x="9780" y="20361"/>
                    <a:pt x="10260" y="19298"/>
                  </a:cubicBezTo>
                  <a:cubicBezTo>
                    <a:pt x="10740" y="18236"/>
                    <a:pt x="10260" y="16820"/>
                    <a:pt x="8820" y="16023"/>
                  </a:cubicBezTo>
                  <a:cubicBezTo>
                    <a:pt x="7380" y="15226"/>
                    <a:pt x="4980" y="15049"/>
                    <a:pt x="2580" y="14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11278330" y="5121167"/>
              <a:ext cx="116746" cy="24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45" fill="norm" stroke="1" extrusionOk="0">
                  <a:moveTo>
                    <a:pt x="21274" y="238"/>
                  </a:moveTo>
                  <a:cubicBezTo>
                    <a:pt x="18960" y="50"/>
                    <a:pt x="16645" y="-138"/>
                    <a:pt x="14910" y="144"/>
                  </a:cubicBezTo>
                  <a:cubicBezTo>
                    <a:pt x="13174" y="425"/>
                    <a:pt x="12017" y="1177"/>
                    <a:pt x="9895" y="3619"/>
                  </a:cubicBezTo>
                  <a:cubicBezTo>
                    <a:pt x="7774" y="6060"/>
                    <a:pt x="4688" y="10192"/>
                    <a:pt x="2953" y="12916"/>
                  </a:cubicBezTo>
                  <a:cubicBezTo>
                    <a:pt x="1217" y="15639"/>
                    <a:pt x="831" y="16954"/>
                    <a:pt x="445" y="18081"/>
                  </a:cubicBezTo>
                  <a:cubicBezTo>
                    <a:pt x="60" y="19208"/>
                    <a:pt x="-326" y="20147"/>
                    <a:pt x="445" y="20711"/>
                  </a:cubicBezTo>
                  <a:cubicBezTo>
                    <a:pt x="1217" y="21274"/>
                    <a:pt x="3145" y="21462"/>
                    <a:pt x="5074" y="21274"/>
                  </a:cubicBezTo>
                  <a:cubicBezTo>
                    <a:pt x="7003" y="21086"/>
                    <a:pt x="8931" y="20523"/>
                    <a:pt x="10281" y="19772"/>
                  </a:cubicBezTo>
                  <a:cubicBezTo>
                    <a:pt x="11631" y="19020"/>
                    <a:pt x="12403" y="18081"/>
                    <a:pt x="12788" y="17142"/>
                  </a:cubicBezTo>
                  <a:cubicBezTo>
                    <a:pt x="13174" y="16203"/>
                    <a:pt x="13174" y="15264"/>
                    <a:pt x="12403" y="14512"/>
                  </a:cubicBezTo>
                  <a:cubicBezTo>
                    <a:pt x="11631" y="13761"/>
                    <a:pt x="10088" y="13198"/>
                    <a:pt x="8353" y="13010"/>
                  </a:cubicBezTo>
                  <a:cubicBezTo>
                    <a:pt x="6617" y="12822"/>
                    <a:pt x="4688" y="13010"/>
                    <a:pt x="3531" y="13198"/>
                  </a:cubicBezTo>
                  <a:cubicBezTo>
                    <a:pt x="2374" y="13385"/>
                    <a:pt x="1988" y="13573"/>
                    <a:pt x="1603" y="13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11433175" y="5238144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11903075" y="5130194"/>
              <a:ext cx="8717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5429" y="0"/>
                  </a:moveTo>
                  <a:cubicBezTo>
                    <a:pt x="18000" y="3600"/>
                    <a:pt x="20571" y="7200"/>
                    <a:pt x="21086" y="9943"/>
                  </a:cubicBezTo>
                  <a:cubicBezTo>
                    <a:pt x="21600" y="12686"/>
                    <a:pt x="20057" y="14571"/>
                    <a:pt x="16200" y="16371"/>
                  </a:cubicBezTo>
                  <a:cubicBezTo>
                    <a:pt x="12343" y="18171"/>
                    <a:pt x="6171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11981783" y="4926994"/>
              <a:ext cx="12449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4892" y="0"/>
                  </a:moveTo>
                  <a:cubicBezTo>
                    <a:pt x="6662" y="0"/>
                    <a:pt x="8433" y="0"/>
                    <a:pt x="9672" y="840"/>
                  </a:cubicBezTo>
                  <a:cubicBezTo>
                    <a:pt x="10911" y="1680"/>
                    <a:pt x="11619" y="3360"/>
                    <a:pt x="10734" y="5160"/>
                  </a:cubicBezTo>
                  <a:cubicBezTo>
                    <a:pt x="9849" y="6960"/>
                    <a:pt x="7370" y="8880"/>
                    <a:pt x="5423" y="10320"/>
                  </a:cubicBezTo>
                  <a:cubicBezTo>
                    <a:pt x="3475" y="11760"/>
                    <a:pt x="2059" y="12720"/>
                    <a:pt x="996" y="13800"/>
                  </a:cubicBezTo>
                  <a:cubicBezTo>
                    <a:pt x="-66" y="14880"/>
                    <a:pt x="-774" y="16080"/>
                    <a:pt x="1528" y="17160"/>
                  </a:cubicBezTo>
                  <a:cubicBezTo>
                    <a:pt x="3829" y="18240"/>
                    <a:pt x="9141" y="19200"/>
                    <a:pt x="12859" y="19920"/>
                  </a:cubicBezTo>
                  <a:cubicBezTo>
                    <a:pt x="16577" y="20640"/>
                    <a:pt x="18701" y="21120"/>
                    <a:pt x="208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11014075" y="5520901"/>
              <a:ext cx="698501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2356" y="16647"/>
                    <a:pt x="4713" y="12327"/>
                    <a:pt x="7167" y="8547"/>
                  </a:cubicBezTo>
                  <a:cubicBezTo>
                    <a:pt x="9622" y="4767"/>
                    <a:pt x="12175" y="1527"/>
                    <a:pt x="14596" y="447"/>
                  </a:cubicBezTo>
                  <a:cubicBezTo>
                    <a:pt x="17018" y="-633"/>
                    <a:pt x="19309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11229975" y="5657244"/>
              <a:ext cx="107951" cy="2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81" fill="norm" stroke="1" extrusionOk="0">
                  <a:moveTo>
                    <a:pt x="21185" y="0"/>
                  </a:moveTo>
                  <a:cubicBezTo>
                    <a:pt x="19108" y="191"/>
                    <a:pt x="17031" y="382"/>
                    <a:pt x="14539" y="1338"/>
                  </a:cubicBezTo>
                  <a:cubicBezTo>
                    <a:pt x="12047" y="2294"/>
                    <a:pt x="9139" y="4014"/>
                    <a:pt x="6439" y="6977"/>
                  </a:cubicBezTo>
                  <a:cubicBezTo>
                    <a:pt x="3739" y="9940"/>
                    <a:pt x="1247" y="14145"/>
                    <a:pt x="416" y="16726"/>
                  </a:cubicBezTo>
                  <a:cubicBezTo>
                    <a:pt x="-415" y="19306"/>
                    <a:pt x="416" y="20262"/>
                    <a:pt x="1870" y="20835"/>
                  </a:cubicBezTo>
                  <a:cubicBezTo>
                    <a:pt x="3323" y="21409"/>
                    <a:pt x="5400" y="21600"/>
                    <a:pt x="7685" y="21409"/>
                  </a:cubicBezTo>
                  <a:cubicBezTo>
                    <a:pt x="9970" y="21218"/>
                    <a:pt x="12462" y="20644"/>
                    <a:pt x="14123" y="19880"/>
                  </a:cubicBezTo>
                  <a:cubicBezTo>
                    <a:pt x="15785" y="19115"/>
                    <a:pt x="16616" y="18159"/>
                    <a:pt x="16616" y="17204"/>
                  </a:cubicBezTo>
                  <a:cubicBezTo>
                    <a:pt x="16616" y="16248"/>
                    <a:pt x="15785" y="15292"/>
                    <a:pt x="12877" y="14910"/>
                  </a:cubicBezTo>
                  <a:cubicBezTo>
                    <a:pt x="9970" y="14527"/>
                    <a:pt x="4985" y="14719"/>
                    <a:pt x="0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11411680" y="5663102"/>
              <a:ext cx="154846" cy="22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2" fill="norm" stroke="1" extrusionOk="0">
                  <a:moveTo>
                    <a:pt x="21353" y="1882"/>
                  </a:moveTo>
                  <a:cubicBezTo>
                    <a:pt x="20477" y="1067"/>
                    <a:pt x="19602" y="252"/>
                    <a:pt x="18434" y="48"/>
                  </a:cubicBezTo>
                  <a:cubicBezTo>
                    <a:pt x="17267" y="-156"/>
                    <a:pt x="15807" y="252"/>
                    <a:pt x="13180" y="2187"/>
                  </a:cubicBezTo>
                  <a:cubicBezTo>
                    <a:pt x="10553" y="4123"/>
                    <a:pt x="6758" y="7587"/>
                    <a:pt x="4569" y="9931"/>
                  </a:cubicBezTo>
                  <a:cubicBezTo>
                    <a:pt x="2380" y="12274"/>
                    <a:pt x="1796" y="13497"/>
                    <a:pt x="1358" y="14618"/>
                  </a:cubicBezTo>
                  <a:cubicBezTo>
                    <a:pt x="921" y="15738"/>
                    <a:pt x="629" y="16757"/>
                    <a:pt x="337" y="17776"/>
                  </a:cubicBezTo>
                  <a:cubicBezTo>
                    <a:pt x="45" y="18795"/>
                    <a:pt x="-247" y="19814"/>
                    <a:pt x="337" y="20425"/>
                  </a:cubicBezTo>
                  <a:cubicBezTo>
                    <a:pt x="921" y="21036"/>
                    <a:pt x="2380" y="21240"/>
                    <a:pt x="4131" y="21342"/>
                  </a:cubicBezTo>
                  <a:cubicBezTo>
                    <a:pt x="5883" y="21444"/>
                    <a:pt x="7926" y="21444"/>
                    <a:pt x="9094" y="20833"/>
                  </a:cubicBezTo>
                  <a:cubicBezTo>
                    <a:pt x="10261" y="20221"/>
                    <a:pt x="10553" y="18999"/>
                    <a:pt x="10115" y="18082"/>
                  </a:cubicBezTo>
                  <a:cubicBezTo>
                    <a:pt x="9677" y="17165"/>
                    <a:pt x="8510" y="16553"/>
                    <a:pt x="7196" y="16248"/>
                  </a:cubicBezTo>
                  <a:cubicBezTo>
                    <a:pt x="5883" y="15942"/>
                    <a:pt x="4423" y="15942"/>
                    <a:pt x="2964" y="15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4416425" y="6374794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4429125" y="6508144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4873625" y="6298594"/>
              <a:ext cx="508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946"/>
                    <a:pt x="5400" y="3892"/>
                    <a:pt x="7650" y="7103"/>
                  </a:cubicBezTo>
                  <a:cubicBezTo>
                    <a:pt x="9900" y="10314"/>
                    <a:pt x="11700" y="14789"/>
                    <a:pt x="13950" y="17416"/>
                  </a:cubicBezTo>
                  <a:cubicBezTo>
                    <a:pt x="16200" y="20043"/>
                    <a:pt x="18900" y="208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4990041" y="6323994"/>
              <a:ext cx="97834" cy="19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116" fill="norm" stroke="1" extrusionOk="0">
                  <a:moveTo>
                    <a:pt x="10570" y="0"/>
                  </a:moveTo>
                  <a:cubicBezTo>
                    <a:pt x="8272" y="470"/>
                    <a:pt x="5974" y="939"/>
                    <a:pt x="3906" y="3404"/>
                  </a:cubicBezTo>
                  <a:cubicBezTo>
                    <a:pt x="1838" y="5870"/>
                    <a:pt x="0" y="10330"/>
                    <a:pt x="0" y="13617"/>
                  </a:cubicBezTo>
                  <a:cubicBezTo>
                    <a:pt x="0" y="16904"/>
                    <a:pt x="1838" y="19017"/>
                    <a:pt x="3906" y="20191"/>
                  </a:cubicBezTo>
                  <a:cubicBezTo>
                    <a:pt x="5974" y="21365"/>
                    <a:pt x="8272" y="21600"/>
                    <a:pt x="11260" y="19839"/>
                  </a:cubicBezTo>
                  <a:cubicBezTo>
                    <a:pt x="14247" y="18078"/>
                    <a:pt x="17923" y="14322"/>
                    <a:pt x="19762" y="11035"/>
                  </a:cubicBezTo>
                  <a:cubicBezTo>
                    <a:pt x="21600" y="7748"/>
                    <a:pt x="21600" y="4930"/>
                    <a:pt x="20451" y="3052"/>
                  </a:cubicBezTo>
                  <a:cubicBezTo>
                    <a:pt x="19302" y="1174"/>
                    <a:pt x="17004" y="235"/>
                    <a:pt x="14247" y="235"/>
                  </a:cubicBezTo>
                  <a:cubicBezTo>
                    <a:pt x="11489" y="235"/>
                    <a:pt x="8272" y="1174"/>
                    <a:pt x="5055" y="2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5159375" y="643194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5229225" y="6272713"/>
              <a:ext cx="203201" cy="2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7433"/>
                  </a:moveTo>
                  <a:cubicBezTo>
                    <a:pt x="1125" y="5538"/>
                    <a:pt x="2250" y="3643"/>
                    <a:pt x="4050" y="2317"/>
                  </a:cubicBezTo>
                  <a:cubicBezTo>
                    <a:pt x="5850" y="991"/>
                    <a:pt x="8325" y="233"/>
                    <a:pt x="10125" y="43"/>
                  </a:cubicBezTo>
                  <a:cubicBezTo>
                    <a:pt x="11925" y="-146"/>
                    <a:pt x="13050" y="233"/>
                    <a:pt x="13050" y="2317"/>
                  </a:cubicBezTo>
                  <a:cubicBezTo>
                    <a:pt x="13050" y="4401"/>
                    <a:pt x="11925" y="8191"/>
                    <a:pt x="10350" y="11222"/>
                  </a:cubicBezTo>
                  <a:cubicBezTo>
                    <a:pt x="8775" y="14254"/>
                    <a:pt x="6750" y="16528"/>
                    <a:pt x="5513" y="18138"/>
                  </a:cubicBezTo>
                  <a:cubicBezTo>
                    <a:pt x="4275" y="19749"/>
                    <a:pt x="3825" y="20696"/>
                    <a:pt x="4388" y="21075"/>
                  </a:cubicBezTo>
                  <a:cubicBezTo>
                    <a:pt x="4950" y="21454"/>
                    <a:pt x="6525" y="21265"/>
                    <a:pt x="9563" y="20696"/>
                  </a:cubicBezTo>
                  <a:cubicBezTo>
                    <a:pt x="12600" y="20128"/>
                    <a:pt x="17100" y="19180"/>
                    <a:pt x="21600" y="18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5431216" y="6274803"/>
              <a:ext cx="166310" cy="33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62" fill="norm" stroke="1" extrusionOk="0">
                  <a:moveTo>
                    <a:pt x="19842" y="3542"/>
                  </a:moveTo>
                  <a:cubicBezTo>
                    <a:pt x="17108" y="2192"/>
                    <a:pt x="14374" y="842"/>
                    <a:pt x="11367" y="302"/>
                  </a:cubicBezTo>
                  <a:cubicBezTo>
                    <a:pt x="8359" y="-238"/>
                    <a:pt x="5078" y="32"/>
                    <a:pt x="3027" y="437"/>
                  </a:cubicBezTo>
                  <a:cubicBezTo>
                    <a:pt x="977" y="842"/>
                    <a:pt x="156" y="1382"/>
                    <a:pt x="20" y="1990"/>
                  </a:cubicBezTo>
                  <a:cubicBezTo>
                    <a:pt x="-117" y="2597"/>
                    <a:pt x="430" y="3272"/>
                    <a:pt x="2891" y="3609"/>
                  </a:cubicBezTo>
                  <a:cubicBezTo>
                    <a:pt x="5351" y="3947"/>
                    <a:pt x="9726" y="3947"/>
                    <a:pt x="12734" y="3880"/>
                  </a:cubicBezTo>
                  <a:cubicBezTo>
                    <a:pt x="15741" y="3812"/>
                    <a:pt x="17382" y="3677"/>
                    <a:pt x="18202" y="3947"/>
                  </a:cubicBezTo>
                  <a:cubicBezTo>
                    <a:pt x="19022" y="4217"/>
                    <a:pt x="19022" y="4892"/>
                    <a:pt x="18886" y="6715"/>
                  </a:cubicBezTo>
                  <a:cubicBezTo>
                    <a:pt x="18749" y="8537"/>
                    <a:pt x="18475" y="11507"/>
                    <a:pt x="18202" y="14005"/>
                  </a:cubicBezTo>
                  <a:cubicBezTo>
                    <a:pt x="17929" y="16502"/>
                    <a:pt x="17655" y="18527"/>
                    <a:pt x="18202" y="19675"/>
                  </a:cubicBezTo>
                  <a:cubicBezTo>
                    <a:pt x="18749" y="20822"/>
                    <a:pt x="20116" y="21092"/>
                    <a:pt x="21483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5864225" y="6400194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9" y="19800"/>
                    <a:pt x="7817" y="18000"/>
                    <a:pt x="11417" y="14400"/>
                  </a:cubicBezTo>
                  <a:cubicBezTo>
                    <a:pt x="15017" y="10800"/>
                    <a:pt x="18309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5978525" y="6323994"/>
              <a:ext cx="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6372225" y="6292244"/>
              <a:ext cx="381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463"/>
                    <a:pt x="7200" y="4926"/>
                    <a:pt x="7800" y="7863"/>
                  </a:cubicBezTo>
                  <a:cubicBezTo>
                    <a:pt x="8400" y="10800"/>
                    <a:pt x="6000" y="14211"/>
                    <a:pt x="4800" y="16389"/>
                  </a:cubicBezTo>
                  <a:cubicBezTo>
                    <a:pt x="3600" y="18568"/>
                    <a:pt x="3600" y="19516"/>
                    <a:pt x="6600" y="20179"/>
                  </a:cubicBezTo>
                  <a:cubicBezTo>
                    <a:pt x="9600" y="20842"/>
                    <a:pt x="15600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6506517" y="6259937"/>
              <a:ext cx="136958" cy="24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465" fill="norm" stroke="1" extrusionOk="0">
                  <a:moveTo>
                    <a:pt x="1765" y="4441"/>
                  </a:moveTo>
                  <a:cubicBezTo>
                    <a:pt x="812" y="3709"/>
                    <a:pt x="-141" y="2977"/>
                    <a:pt x="18" y="2336"/>
                  </a:cubicBezTo>
                  <a:cubicBezTo>
                    <a:pt x="177" y="1696"/>
                    <a:pt x="1447" y="1146"/>
                    <a:pt x="3035" y="689"/>
                  </a:cubicBezTo>
                  <a:cubicBezTo>
                    <a:pt x="4624" y="231"/>
                    <a:pt x="6530" y="-135"/>
                    <a:pt x="8753" y="48"/>
                  </a:cubicBezTo>
                  <a:cubicBezTo>
                    <a:pt x="10977" y="231"/>
                    <a:pt x="13518" y="963"/>
                    <a:pt x="14630" y="1787"/>
                  </a:cubicBezTo>
                  <a:cubicBezTo>
                    <a:pt x="15741" y="2611"/>
                    <a:pt x="15424" y="3526"/>
                    <a:pt x="14788" y="4441"/>
                  </a:cubicBezTo>
                  <a:cubicBezTo>
                    <a:pt x="14153" y="5357"/>
                    <a:pt x="13200" y="6272"/>
                    <a:pt x="12088" y="7004"/>
                  </a:cubicBezTo>
                  <a:cubicBezTo>
                    <a:pt x="10977" y="7736"/>
                    <a:pt x="9706" y="8285"/>
                    <a:pt x="9865" y="8834"/>
                  </a:cubicBezTo>
                  <a:cubicBezTo>
                    <a:pt x="10024" y="9384"/>
                    <a:pt x="11612" y="9933"/>
                    <a:pt x="13359" y="10299"/>
                  </a:cubicBezTo>
                  <a:cubicBezTo>
                    <a:pt x="15106" y="10665"/>
                    <a:pt x="17012" y="10848"/>
                    <a:pt x="18600" y="11763"/>
                  </a:cubicBezTo>
                  <a:cubicBezTo>
                    <a:pt x="20188" y="12679"/>
                    <a:pt x="21459" y="14326"/>
                    <a:pt x="19712" y="16065"/>
                  </a:cubicBezTo>
                  <a:cubicBezTo>
                    <a:pt x="17965" y="17804"/>
                    <a:pt x="13200" y="19634"/>
                    <a:pt x="8435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6759575" y="6431944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Shape"/>
            <p:cNvSpPr/>
            <p:nvPr/>
          </p:nvSpPr>
          <p:spPr>
            <a:xfrm>
              <a:off x="6869516" y="6294132"/>
              <a:ext cx="144332" cy="18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113" fill="norm" stroke="1" extrusionOk="0">
                  <a:moveTo>
                    <a:pt x="14317" y="3386"/>
                  </a:moveTo>
                  <a:cubicBezTo>
                    <a:pt x="13100" y="2666"/>
                    <a:pt x="11883" y="1946"/>
                    <a:pt x="9602" y="2306"/>
                  </a:cubicBezTo>
                  <a:cubicBezTo>
                    <a:pt x="7320" y="2666"/>
                    <a:pt x="3973" y="4106"/>
                    <a:pt x="1996" y="6866"/>
                  </a:cubicBezTo>
                  <a:cubicBezTo>
                    <a:pt x="18" y="9626"/>
                    <a:pt x="-590" y="13706"/>
                    <a:pt x="627" y="16466"/>
                  </a:cubicBezTo>
                  <a:cubicBezTo>
                    <a:pt x="1844" y="19226"/>
                    <a:pt x="4886" y="20666"/>
                    <a:pt x="7776" y="21026"/>
                  </a:cubicBezTo>
                  <a:cubicBezTo>
                    <a:pt x="10666" y="21386"/>
                    <a:pt x="13404" y="20666"/>
                    <a:pt x="15838" y="18266"/>
                  </a:cubicBezTo>
                  <a:cubicBezTo>
                    <a:pt x="18272" y="15866"/>
                    <a:pt x="20402" y="11786"/>
                    <a:pt x="20706" y="8426"/>
                  </a:cubicBezTo>
                  <a:cubicBezTo>
                    <a:pt x="21010" y="5066"/>
                    <a:pt x="19489" y="2426"/>
                    <a:pt x="17968" y="1106"/>
                  </a:cubicBezTo>
                  <a:cubicBezTo>
                    <a:pt x="16447" y="-214"/>
                    <a:pt x="14925" y="-214"/>
                    <a:pt x="14317" y="386"/>
                  </a:cubicBezTo>
                  <a:cubicBezTo>
                    <a:pt x="13709" y="986"/>
                    <a:pt x="14013" y="2186"/>
                    <a:pt x="14317" y="3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7094080" y="6284675"/>
              <a:ext cx="90946" cy="25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77" fill="norm" stroke="1" extrusionOk="0">
                  <a:moveTo>
                    <a:pt x="21092" y="3789"/>
                  </a:moveTo>
                  <a:cubicBezTo>
                    <a:pt x="20601" y="2911"/>
                    <a:pt x="20110" y="2033"/>
                    <a:pt x="18883" y="1331"/>
                  </a:cubicBezTo>
                  <a:cubicBezTo>
                    <a:pt x="17656" y="628"/>
                    <a:pt x="15692" y="102"/>
                    <a:pt x="12501" y="14"/>
                  </a:cubicBezTo>
                  <a:cubicBezTo>
                    <a:pt x="9310" y="-74"/>
                    <a:pt x="4892" y="277"/>
                    <a:pt x="2437" y="892"/>
                  </a:cubicBezTo>
                  <a:cubicBezTo>
                    <a:pt x="-17" y="1506"/>
                    <a:pt x="-508" y="2385"/>
                    <a:pt x="474" y="2824"/>
                  </a:cubicBezTo>
                  <a:cubicBezTo>
                    <a:pt x="1456" y="3263"/>
                    <a:pt x="3910" y="3263"/>
                    <a:pt x="6365" y="3087"/>
                  </a:cubicBezTo>
                  <a:cubicBezTo>
                    <a:pt x="8819" y="2911"/>
                    <a:pt x="11274" y="2560"/>
                    <a:pt x="13483" y="2648"/>
                  </a:cubicBezTo>
                  <a:cubicBezTo>
                    <a:pt x="15692" y="2736"/>
                    <a:pt x="17656" y="3263"/>
                    <a:pt x="18637" y="5546"/>
                  </a:cubicBezTo>
                  <a:cubicBezTo>
                    <a:pt x="19619" y="7828"/>
                    <a:pt x="19619" y="11867"/>
                    <a:pt x="19619" y="14414"/>
                  </a:cubicBezTo>
                  <a:cubicBezTo>
                    <a:pt x="19619" y="16960"/>
                    <a:pt x="19619" y="18014"/>
                    <a:pt x="19374" y="18980"/>
                  </a:cubicBezTo>
                  <a:cubicBezTo>
                    <a:pt x="19128" y="19946"/>
                    <a:pt x="18637" y="20824"/>
                    <a:pt x="18883" y="21175"/>
                  </a:cubicBezTo>
                  <a:cubicBezTo>
                    <a:pt x="19128" y="21526"/>
                    <a:pt x="20110" y="21350"/>
                    <a:pt x="21092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7388225" y="6374794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7451725" y="6311294"/>
              <a:ext cx="980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645"/>
                    <a:pt x="17280" y="9290"/>
                    <a:pt x="19440" y="12890"/>
                  </a:cubicBezTo>
                  <a:cubicBezTo>
                    <a:pt x="21600" y="16490"/>
                    <a:pt x="17280" y="1904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8664575" y="6340781"/>
              <a:ext cx="1841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476" y="12793"/>
                    <a:pt x="6952" y="5170"/>
                    <a:pt x="10552" y="1993"/>
                  </a:cubicBezTo>
                  <a:cubicBezTo>
                    <a:pt x="14152" y="-1183"/>
                    <a:pt x="1787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8734425" y="6285894"/>
              <a:ext cx="3466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0" y="0"/>
                  </a:moveTo>
                  <a:cubicBezTo>
                    <a:pt x="6353" y="0"/>
                    <a:pt x="12706" y="0"/>
                    <a:pt x="16518" y="545"/>
                  </a:cubicBezTo>
                  <a:cubicBezTo>
                    <a:pt x="20329" y="1091"/>
                    <a:pt x="21600" y="2182"/>
                    <a:pt x="20329" y="5236"/>
                  </a:cubicBezTo>
                  <a:cubicBezTo>
                    <a:pt x="19059" y="8291"/>
                    <a:pt x="15247" y="13309"/>
                    <a:pt x="13341" y="16364"/>
                  </a:cubicBezTo>
                  <a:cubicBezTo>
                    <a:pt x="11435" y="19418"/>
                    <a:pt x="11435" y="20509"/>
                    <a:pt x="1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10010775" y="6336694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10010775" y="6463694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9888184" y="1488212"/>
              <a:ext cx="217842" cy="56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76" fill="norm" stroke="1" extrusionOk="0">
                  <a:moveTo>
                    <a:pt x="15144" y="11452"/>
                  </a:moveTo>
                  <a:cubicBezTo>
                    <a:pt x="12860" y="11372"/>
                    <a:pt x="10575" y="11291"/>
                    <a:pt x="8913" y="11251"/>
                  </a:cubicBezTo>
                  <a:cubicBezTo>
                    <a:pt x="7252" y="11211"/>
                    <a:pt x="6213" y="11211"/>
                    <a:pt x="5383" y="11372"/>
                  </a:cubicBezTo>
                  <a:cubicBezTo>
                    <a:pt x="4552" y="11532"/>
                    <a:pt x="3929" y="11853"/>
                    <a:pt x="2994" y="13299"/>
                  </a:cubicBezTo>
                  <a:cubicBezTo>
                    <a:pt x="2060" y="14744"/>
                    <a:pt x="813" y="17314"/>
                    <a:pt x="294" y="18839"/>
                  </a:cubicBezTo>
                  <a:cubicBezTo>
                    <a:pt x="-225" y="20365"/>
                    <a:pt x="-17" y="20847"/>
                    <a:pt x="606" y="21128"/>
                  </a:cubicBezTo>
                  <a:cubicBezTo>
                    <a:pt x="1229" y="21409"/>
                    <a:pt x="2267" y="21489"/>
                    <a:pt x="3513" y="21168"/>
                  </a:cubicBezTo>
                  <a:cubicBezTo>
                    <a:pt x="4760" y="20847"/>
                    <a:pt x="6213" y="20124"/>
                    <a:pt x="7460" y="18317"/>
                  </a:cubicBezTo>
                  <a:cubicBezTo>
                    <a:pt x="8706" y="16511"/>
                    <a:pt x="9744" y="13620"/>
                    <a:pt x="10263" y="10769"/>
                  </a:cubicBezTo>
                  <a:cubicBezTo>
                    <a:pt x="10783" y="7919"/>
                    <a:pt x="10783" y="5108"/>
                    <a:pt x="10575" y="3382"/>
                  </a:cubicBezTo>
                  <a:cubicBezTo>
                    <a:pt x="10367" y="1656"/>
                    <a:pt x="9952" y="1013"/>
                    <a:pt x="9329" y="572"/>
                  </a:cubicBezTo>
                  <a:cubicBezTo>
                    <a:pt x="8706" y="130"/>
                    <a:pt x="7875" y="-111"/>
                    <a:pt x="7356" y="50"/>
                  </a:cubicBezTo>
                  <a:cubicBezTo>
                    <a:pt x="6837" y="210"/>
                    <a:pt x="6629" y="772"/>
                    <a:pt x="7044" y="2378"/>
                  </a:cubicBezTo>
                  <a:cubicBezTo>
                    <a:pt x="7460" y="3984"/>
                    <a:pt x="8498" y="6634"/>
                    <a:pt x="10160" y="9083"/>
                  </a:cubicBezTo>
                  <a:cubicBezTo>
                    <a:pt x="11821" y="11532"/>
                    <a:pt x="14106" y="13780"/>
                    <a:pt x="15560" y="15105"/>
                  </a:cubicBezTo>
                  <a:cubicBezTo>
                    <a:pt x="17013" y="16430"/>
                    <a:pt x="17637" y="16832"/>
                    <a:pt x="18467" y="17032"/>
                  </a:cubicBezTo>
                  <a:cubicBezTo>
                    <a:pt x="19298" y="17233"/>
                    <a:pt x="20337" y="17233"/>
                    <a:pt x="21375" y="17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10110258" y="1419207"/>
              <a:ext cx="116418" cy="47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21600" y="2400"/>
                  </a:moveTo>
                  <a:cubicBezTo>
                    <a:pt x="20815" y="1924"/>
                    <a:pt x="20029" y="1448"/>
                    <a:pt x="18655" y="1068"/>
                  </a:cubicBezTo>
                  <a:cubicBezTo>
                    <a:pt x="17280" y="687"/>
                    <a:pt x="15316" y="402"/>
                    <a:pt x="13353" y="211"/>
                  </a:cubicBezTo>
                  <a:cubicBezTo>
                    <a:pt x="11389" y="21"/>
                    <a:pt x="9425" y="-74"/>
                    <a:pt x="7855" y="69"/>
                  </a:cubicBezTo>
                  <a:cubicBezTo>
                    <a:pt x="6284" y="211"/>
                    <a:pt x="5105" y="592"/>
                    <a:pt x="3535" y="2067"/>
                  </a:cubicBezTo>
                  <a:cubicBezTo>
                    <a:pt x="1964" y="3542"/>
                    <a:pt x="0" y="6111"/>
                    <a:pt x="0" y="9013"/>
                  </a:cubicBezTo>
                  <a:cubicBezTo>
                    <a:pt x="0" y="11915"/>
                    <a:pt x="1964" y="15151"/>
                    <a:pt x="4516" y="17292"/>
                  </a:cubicBezTo>
                  <a:cubicBezTo>
                    <a:pt x="7069" y="19433"/>
                    <a:pt x="10211" y="20479"/>
                    <a:pt x="13353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10067925" y="1663094"/>
              <a:ext cx="133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705"/>
                    <a:pt x="0" y="17811"/>
                    <a:pt x="3600" y="14211"/>
                  </a:cubicBezTo>
                  <a:cubicBezTo>
                    <a:pt x="7200" y="10611"/>
                    <a:pt x="14400" y="530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10315575" y="1612294"/>
              <a:ext cx="69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10347325" y="1688494"/>
              <a:ext cx="114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10637717" y="1367729"/>
              <a:ext cx="135059" cy="34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338" fill="norm" stroke="1" extrusionOk="0">
                  <a:moveTo>
                    <a:pt x="13228" y="976"/>
                  </a:moveTo>
                  <a:cubicBezTo>
                    <a:pt x="11566" y="458"/>
                    <a:pt x="9905" y="-59"/>
                    <a:pt x="8575" y="6"/>
                  </a:cubicBezTo>
                  <a:cubicBezTo>
                    <a:pt x="7246" y="70"/>
                    <a:pt x="6249" y="717"/>
                    <a:pt x="4588" y="3045"/>
                  </a:cubicBezTo>
                  <a:cubicBezTo>
                    <a:pt x="2926" y="5373"/>
                    <a:pt x="600" y="9383"/>
                    <a:pt x="101" y="12293"/>
                  </a:cubicBezTo>
                  <a:cubicBezTo>
                    <a:pt x="-397" y="15203"/>
                    <a:pt x="932" y="17014"/>
                    <a:pt x="4089" y="18437"/>
                  </a:cubicBezTo>
                  <a:cubicBezTo>
                    <a:pt x="7246" y="19860"/>
                    <a:pt x="12231" y="20894"/>
                    <a:pt x="15388" y="21218"/>
                  </a:cubicBezTo>
                  <a:cubicBezTo>
                    <a:pt x="18545" y="21541"/>
                    <a:pt x="19874" y="21153"/>
                    <a:pt x="21203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10741025" y="1421895"/>
              <a:ext cx="177801" cy="21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6220"/>
                  </a:moveTo>
                  <a:cubicBezTo>
                    <a:pt x="0" y="4974"/>
                    <a:pt x="0" y="3728"/>
                    <a:pt x="1800" y="2586"/>
                  </a:cubicBezTo>
                  <a:cubicBezTo>
                    <a:pt x="3600" y="1444"/>
                    <a:pt x="7200" y="405"/>
                    <a:pt x="9643" y="94"/>
                  </a:cubicBezTo>
                  <a:cubicBezTo>
                    <a:pt x="12086" y="-218"/>
                    <a:pt x="13371" y="197"/>
                    <a:pt x="13757" y="2067"/>
                  </a:cubicBezTo>
                  <a:cubicBezTo>
                    <a:pt x="14143" y="3936"/>
                    <a:pt x="13629" y="7259"/>
                    <a:pt x="12343" y="10167"/>
                  </a:cubicBezTo>
                  <a:cubicBezTo>
                    <a:pt x="11057" y="13074"/>
                    <a:pt x="9000" y="15567"/>
                    <a:pt x="7714" y="17436"/>
                  </a:cubicBezTo>
                  <a:cubicBezTo>
                    <a:pt x="6429" y="19305"/>
                    <a:pt x="5914" y="20551"/>
                    <a:pt x="6429" y="20967"/>
                  </a:cubicBezTo>
                  <a:cubicBezTo>
                    <a:pt x="6943" y="21382"/>
                    <a:pt x="8486" y="20967"/>
                    <a:pt x="11186" y="19928"/>
                  </a:cubicBezTo>
                  <a:cubicBezTo>
                    <a:pt x="13886" y="18890"/>
                    <a:pt x="17743" y="17228"/>
                    <a:pt x="21600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11001375" y="1409094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" y="17600"/>
                    <a:pt x="800" y="13600"/>
                    <a:pt x="4400" y="10000"/>
                  </a:cubicBezTo>
                  <a:cubicBezTo>
                    <a:pt x="8000" y="6400"/>
                    <a:pt x="148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11155236" y="1307494"/>
              <a:ext cx="5569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1333"/>
                    <a:pt x="-1304" y="2667"/>
                    <a:pt x="1782" y="6267"/>
                  </a:cubicBezTo>
                  <a:cubicBezTo>
                    <a:pt x="4867" y="9867"/>
                    <a:pt x="12582" y="15733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11185525" y="1198193"/>
              <a:ext cx="114301" cy="28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520"/>
                  </a:moveTo>
                  <a:cubicBezTo>
                    <a:pt x="400" y="1714"/>
                    <a:pt x="800" y="908"/>
                    <a:pt x="2000" y="425"/>
                  </a:cubicBezTo>
                  <a:cubicBezTo>
                    <a:pt x="3200" y="-59"/>
                    <a:pt x="5200" y="-220"/>
                    <a:pt x="7800" y="425"/>
                  </a:cubicBezTo>
                  <a:cubicBezTo>
                    <a:pt x="10400" y="1070"/>
                    <a:pt x="13600" y="2520"/>
                    <a:pt x="16400" y="4535"/>
                  </a:cubicBezTo>
                  <a:cubicBezTo>
                    <a:pt x="19200" y="6550"/>
                    <a:pt x="21600" y="9129"/>
                    <a:pt x="21600" y="12031"/>
                  </a:cubicBezTo>
                  <a:cubicBezTo>
                    <a:pt x="21600" y="14932"/>
                    <a:pt x="19200" y="18156"/>
                    <a:pt x="168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11388725" y="132654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11452088" y="1042534"/>
              <a:ext cx="101738" cy="37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500" fill="norm" stroke="1" extrusionOk="0">
                  <a:moveTo>
                    <a:pt x="20764" y="1364"/>
                  </a:moveTo>
                  <a:cubicBezTo>
                    <a:pt x="19468" y="754"/>
                    <a:pt x="18172" y="144"/>
                    <a:pt x="16660" y="22"/>
                  </a:cubicBezTo>
                  <a:cubicBezTo>
                    <a:pt x="15148" y="-100"/>
                    <a:pt x="13420" y="266"/>
                    <a:pt x="10612" y="1792"/>
                  </a:cubicBezTo>
                  <a:cubicBezTo>
                    <a:pt x="7804" y="3317"/>
                    <a:pt x="3916" y="6002"/>
                    <a:pt x="1756" y="8564"/>
                  </a:cubicBezTo>
                  <a:cubicBezTo>
                    <a:pt x="-404" y="11127"/>
                    <a:pt x="-836" y="13568"/>
                    <a:pt x="1972" y="15703"/>
                  </a:cubicBezTo>
                  <a:cubicBezTo>
                    <a:pt x="4780" y="17839"/>
                    <a:pt x="10828" y="19669"/>
                    <a:pt x="16876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11553774" y="1123955"/>
              <a:ext cx="190552" cy="19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103" fill="norm" stroke="1" extrusionOk="0">
                  <a:moveTo>
                    <a:pt x="717" y="5449"/>
                  </a:moveTo>
                  <a:cubicBezTo>
                    <a:pt x="243" y="3840"/>
                    <a:pt x="-232" y="2232"/>
                    <a:pt x="124" y="1313"/>
                  </a:cubicBezTo>
                  <a:cubicBezTo>
                    <a:pt x="480" y="394"/>
                    <a:pt x="1667" y="164"/>
                    <a:pt x="2854" y="49"/>
                  </a:cubicBezTo>
                  <a:cubicBezTo>
                    <a:pt x="4041" y="-66"/>
                    <a:pt x="5227" y="-66"/>
                    <a:pt x="6414" y="1083"/>
                  </a:cubicBezTo>
                  <a:cubicBezTo>
                    <a:pt x="7601" y="2232"/>
                    <a:pt x="8788" y="4530"/>
                    <a:pt x="8906" y="7057"/>
                  </a:cubicBezTo>
                  <a:cubicBezTo>
                    <a:pt x="9025" y="9585"/>
                    <a:pt x="8076" y="12343"/>
                    <a:pt x="7008" y="14870"/>
                  </a:cubicBezTo>
                  <a:cubicBezTo>
                    <a:pt x="5939" y="17398"/>
                    <a:pt x="4753" y="19696"/>
                    <a:pt x="4753" y="20615"/>
                  </a:cubicBezTo>
                  <a:cubicBezTo>
                    <a:pt x="4753" y="21534"/>
                    <a:pt x="5939" y="21074"/>
                    <a:pt x="8906" y="19925"/>
                  </a:cubicBezTo>
                  <a:cubicBezTo>
                    <a:pt x="11873" y="18777"/>
                    <a:pt x="16621" y="16938"/>
                    <a:pt x="21368" y="15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11769725" y="1104294"/>
              <a:ext cx="101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200"/>
                    <a:pt x="9000" y="8800"/>
                    <a:pt x="12600" y="5200"/>
                  </a:cubicBezTo>
                  <a:cubicBezTo>
                    <a:pt x="16200" y="1600"/>
                    <a:pt x="189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1909425" y="1034444"/>
              <a:ext cx="698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11947525" y="913794"/>
              <a:ext cx="1079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412" y="1108"/>
                  </a:cubicBezTo>
                  <a:cubicBezTo>
                    <a:pt x="10588" y="2215"/>
                    <a:pt x="14824" y="4431"/>
                    <a:pt x="17365" y="8031"/>
                  </a:cubicBezTo>
                  <a:cubicBezTo>
                    <a:pt x="19906" y="11631"/>
                    <a:pt x="20753" y="16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10518775" y="2139344"/>
              <a:ext cx="95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10550525" y="2202844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10766425" y="1961544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737"/>
                    <a:pt x="8640" y="9474"/>
                    <a:pt x="12240" y="13074"/>
                  </a:cubicBezTo>
                  <a:cubicBezTo>
                    <a:pt x="15840" y="16674"/>
                    <a:pt x="18720" y="191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10918825" y="2082194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11089712" y="1891694"/>
              <a:ext cx="19614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533"/>
                    <a:pt x="-1585" y="9067"/>
                    <a:pt x="575" y="12667"/>
                  </a:cubicBezTo>
                  <a:cubicBezTo>
                    <a:pt x="2735" y="16267"/>
                    <a:pt x="11375" y="18933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10620375" y="2596544"/>
              <a:ext cx="177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1929" y="14160"/>
                  </a:cubicBezTo>
                  <a:cubicBezTo>
                    <a:pt x="3857" y="11520"/>
                    <a:pt x="7714" y="8640"/>
                    <a:pt x="11314" y="6240"/>
                  </a:cubicBezTo>
                  <a:cubicBezTo>
                    <a:pt x="14914" y="3840"/>
                    <a:pt x="18257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10690225" y="2685444"/>
              <a:ext cx="127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10943690" y="2437794"/>
              <a:ext cx="5133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7994" y="0"/>
                  </a:moveTo>
                  <a:cubicBezTo>
                    <a:pt x="4538" y="491"/>
                    <a:pt x="1082" y="982"/>
                    <a:pt x="218" y="2782"/>
                  </a:cubicBezTo>
                  <a:cubicBezTo>
                    <a:pt x="-646" y="4582"/>
                    <a:pt x="1082" y="7691"/>
                    <a:pt x="4970" y="11045"/>
                  </a:cubicBezTo>
                  <a:cubicBezTo>
                    <a:pt x="8858" y="14400"/>
                    <a:pt x="14906" y="18000"/>
                    <a:pt x="20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18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89325" y="1599594"/>
              <a:ext cx="539751" cy="266701"/>
            </a:xfrm>
            <a:prstGeom prst="rect">
              <a:avLst/>
            </a:prstGeom>
            <a:effectLst/>
          </p:spPr>
        </p:pic>
        <p:pic>
          <p:nvPicPr>
            <p:cNvPr id="418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819525" y="1523928"/>
              <a:ext cx="207752" cy="291567"/>
            </a:xfrm>
            <a:prstGeom prst="rect">
              <a:avLst/>
            </a:prstGeom>
            <a:effectLst/>
          </p:spPr>
        </p:pic>
        <p:pic>
          <p:nvPicPr>
            <p:cNvPr id="418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69853" y="1739294"/>
              <a:ext cx="171873" cy="273051"/>
            </a:xfrm>
            <a:prstGeom prst="rect">
              <a:avLst/>
            </a:prstGeom>
            <a:effectLst/>
          </p:spPr>
        </p:pic>
        <p:pic>
          <p:nvPicPr>
            <p:cNvPr id="418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756275" y="1580544"/>
              <a:ext cx="571501" cy="298451"/>
            </a:xfrm>
            <a:prstGeom prst="rect">
              <a:avLst/>
            </a:prstGeom>
            <a:effectLst/>
          </p:spPr>
        </p:pic>
        <p:pic>
          <p:nvPicPr>
            <p:cNvPr id="418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11875" y="1486020"/>
              <a:ext cx="327810" cy="310425"/>
            </a:xfrm>
            <a:prstGeom prst="rect">
              <a:avLst/>
            </a:prstGeom>
            <a:effectLst/>
          </p:spPr>
        </p:pic>
        <p:pic>
          <p:nvPicPr>
            <p:cNvPr id="419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30429" y="1675832"/>
              <a:ext cx="287797" cy="273013"/>
            </a:xfrm>
            <a:prstGeom prst="rect">
              <a:avLst/>
            </a:prstGeom>
            <a:effectLst/>
          </p:spPr>
        </p:pic>
        <p:pic>
          <p:nvPicPr>
            <p:cNvPr id="419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11866" y="2780694"/>
              <a:ext cx="394910" cy="249983"/>
            </a:xfrm>
            <a:prstGeom prst="rect">
              <a:avLst/>
            </a:prstGeom>
            <a:effectLst/>
          </p:spPr>
        </p:pic>
        <p:pic>
          <p:nvPicPr>
            <p:cNvPr id="4194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01975" y="2558444"/>
              <a:ext cx="812801" cy="469901"/>
            </a:xfrm>
            <a:prstGeom prst="rect">
              <a:avLst/>
            </a:prstGeom>
            <a:effectLst/>
          </p:spPr>
        </p:pic>
        <p:pic>
          <p:nvPicPr>
            <p:cNvPr id="419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629025" y="2490203"/>
              <a:ext cx="346299" cy="360342"/>
            </a:xfrm>
            <a:prstGeom prst="rect">
              <a:avLst/>
            </a:prstGeom>
            <a:effectLst/>
          </p:spPr>
        </p:pic>
        <p:pic>
          <p:nvPicPr>
            <p:cNvPr id="419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67718" y="2767994"/>
              <a:ext cx="383758" cy="242433"/>
            </a:xfrm>
            <a:prstGeom prst="rect">
              <a:avLst/>
            </a:prstGeom>
            <a:effectLst/>
          </p:spPr>
        </p:pic>
        <p:pic>
          <p:nvPicPr>
            <p:cNvPr id="420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75160" y="2520344"/>
              <a:ext cx="790666" cy="488951"/>
            </a:xfrm>
            <a:prstGeom prst="rect">
              <a:avLst/>
            </a:prstGeom>
            <a:effectLst/>
          </p:spPr>
        </p:pic>
        <p:pic>
          <p:nvPicPr>
            <p:cNvPr id="4202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86425" y="2479364"/>
              <a:ext cx="352223" cy="320381"/>
            </a:xfrm>
            <a:prstGeom prst="rect">
              <a:avLst/>
            </a:prstGeom>
            <a:effectLst/>
          </p:spPr>
        </p:pic>
        <p:pic>
          <p:nvPicPr>
            <p:cNvPr id="4204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41896" y="2232040"/>
              <a:ext cx="185880" cy="440705"/>
            </a:xfrm>
            <a:prstGeom prst="rect">
              <a:avLst/>
            </a:prstGeom>
            <a:effectLst/>
          </p:spPr>
        </p:pic>
        <p:pic>
          <p:nvPicPr>
            <p:cNvPr id="4206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342591" y="2302921"/>
              <a:ext cx="220688" cy="315936"/>
            </a:xfrm>
            <a:prstGeom prst="rect">
              <a:avLst/>
            </a:prstGeom>
            <a:effectLst/>
          </p:spPr>
        </p:pic>
        <p:pic>
          <p:nvPicPr>
            <p:cNvPr id="4208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95318" y="2271002"/>
              <a:ext cx="194952" cy="306023"/>
            </a:xfrm>
            <a:prstGeom prst="rect">
              <a:avLst/>
            </a:prstGeom>
            <a:effectLst/>
          </p:spPr>
        </p:pic>
        <p:pic>
          <p:nvPicPr>
            <p:cNvPr id="4210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71151" y="2342544"/>
              <a:ext cx="179820" cy="175272"/>
            </a:xfrm>
            <a:prstGeom prst="rect">
              <a:avLst/>
            </a:prstGeom>
            <a:effectLst/>
          </p:spPr>
        </p:pic>
        <p:pic>
          <p:nvPicPr>
            <p:cNvPr id="4212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024319" y="4279232"/>
              <a:ext cx="2465431" cy="1756978"/>
            </a:xfrm>
            <a:prstGeom prst="rect">
              <a:avLst/>
            </a:prstGeom>
            <a:effectLst/>
          </p:spPr>
        </p:pic>
        <p:pic>
          <p:nvPicPr>
            <p:cNvPr id="4214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627444" y="4394491"/>
              <a:ext cx="1385439" cy="1594171"/>
            </a:xfrm>
            <a:prstGeom prst="rect">
              <a:avLst/>
            </a:prstGeom>
            <a:effectLst/>
          </p:spPr>
        </p:pic>
        <p:sp>
          <p:nvSpPr>
            <p:cNvPr id="4216" name="Line"/>
            <p:cNvSpPr/>
            <p:nvPr/>
          </p:nvSpPr>
          <p:spPr>
            <a:xfrm>
              <a:off x="9953625" y="5111144"/>
              <a:ext cx="101601" cy="18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21600" y="0"/>
                  </a:moveTo>
                  <a:cubicBezTo>
                    <a:pt x="19350" y="237"/>
                    <a:pt x="17100" y="475"/>
                    <a:pt x="13500" y="2730"/>
                  </a:cubicBezTo>
                  <a:cubicBezTo>
                    <a:pt x="9900" y="4985"/>
                    <a:pt x="4950" y="9257"/>
                    <a:pt x="2475" y="11987"/>
                  </a:cubicBezTo>
                  <a:cubicBezTo>
                    <a:pt x="0" y="14716"/>
                    <a:pt x="0" y="15903"/>
                    <a:pt x="0" y="17090"/>
                  </a:cubicBezTo>
                  <a:cubicBezTo>
                    <a:pt x="0" y="18277"/>
                    <a:pt x="0" y="19464"/>
                    <a:pt x="1125" y="20295"/>
                  </a:cubicBezTo>
                  <a:cubicBezTo>
                    <a:pt x="2250" y="21125"/>
                    <a:pt x="4500" y="21600"/>
                    <a:pt x="6750" y="20888"/>
                  </a:cubicBezTo>
                  <a:cubicBezTo>
                    <a:pt x="9000" y="20176"/>
                    <a:pt x="11250" y="18277"/>
                    <a:pt x="11475" y="16971"/>
                  </a:cubicBezTo>
                  <a:cubicBezTo>
                    <a:pt x="11700" y="15666"/>
                    <a:pt x="9900" y="14954"/>
                    <a:pt x="8100" y="14954"/>
                  </a:cubicBezTo>
                  <a:cubicBezTo>
                    <a:pt x="6300" y="14954"/>
                    <a:pt x="4500" y="15666"/>
                    <a:pt x="2700" y="16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10059458" y="5155594"/>
              <a:ext cx="81740" cy="12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079" fill="norm" stroke="1" extrusionOk="0">
                  <a:moveTo>
                    <a:pt x="19980" y="0"/>
                  </a:moveTo>
                  <a:cubicBezTo>
                    <a:pt x="17280" y="348"/>
                    <a:pt x="14580" y="697"/>
                    <a:pt x="11340" y="2787"/>
                  </a:cubicBezTo>
                  <a:cubicBezTo>
                    <a:pt x="8100" y="4877"/>
                    <a:pt x="4320" y="8710"/>
                    <a:pt x="2160" y="12019"/>
                  </a:cubicBezTo>
                  <a:cubicBezTo>
                    <a:pt x="0" y="15329"/>
                    <a:pt x="-540" y="18116"/>
                    <a:pt x="540" y="19684"/>
                  </a:cubicBezTo>
                  <a:cubicBezTo>
                    <a:pt x="1620" y="21252"/>
                    <a:pt x="4320" y="21600"/>
                    <a:pt x="7830" y="20206"/>
                  </a:cubicBezTo>
                  <a:cubicBezTo>
                    <a:pt x="11340" y="18813"/>
                    <a:pt x="15660" y="15677"/>
                    <a:pt x="18090" y="12890"/>
                  </a:cubicBezTo>
                  <a:cubicBezTo>
                    <a:pt x="20520" y="10103"/>
                    <a:pt x="21060" y="7665"/>
                    <a:pt x="20790" y="5574"/>
                  </a:cubicBezTo>
                  <a:cubicBezTo>
                    <a:pt x="20520" y="3484"/>
                    <a:pt x="19440" y="1742"/>
                    <a:pt x="17550" y="871"/>
                  </a:cubicBezTo>
                  <a:cubicBezTo>
                    <a:pt x="15660" y="0"/>
                    <a:pt x="12960" y="0"/>
                    <a:pt x="102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11595967" y="5114584"/>
              <a:ext cx="72722" cy="28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99" fill="norm" stroke="1" extrusionOk="0">
                  <a:moveTo>
                    <a:pt x="15054" y="6024"/>
                  </a:moveTo>
                  <a:cubicBezTo>
                    <a:pt x="16254" y="5218"/>
                    <a:pt x="17454" y="4412"/>
                    <a:pt x="18654" y="3606"/>
                  </a:cubicBezTo>
                  <a:cubicBezTo>
                    <a:pt x="19854" y="2800"/>
                    <a:pt x="21054" y="1995"/>
                    <a:pt x="20454" y="1350"/>
                  </a:cubicBezTo>
                  <a:cubicBezTo>
                    <a:pt x="19854" y="705"/>
                    <a:pt x="17454" y="221"/>
                    <a:pt x="14754" y="60"/>
                  </a:cubicBezTo>
                  <a:cubicBezTo>
                    <a:pt x="12054" y="-101"/>
                    <a:pt x="9054" y="60"/>
                    <a:pt x="6654" y="544"/>
                  </a:cubicBezTo>
                  <a:cubicBezTo>
                    <a:pt x="4254" y="1027"/>
                    <a:pt x="2454" y="1833"/>
                    <a:pt x="1254" y="2639"/>
                  </a:cubicBezTo>
                  <a:cubicBezTo>
                    <a:pt x="54" y="3445"/>
                    <a:pt x="-546" y="4251"/>
                    <a:pt x="654" y="4735"/>
                  </a:cubicBezTo>
                  <a:cubicBezTo>
                    <a:pt x="1854" y="5218"/>
                    <a:pt x="4854" y="5380"/>
                    <a:pt x="7854" y="5460"/>
                  </a:cubicBezTo>
                  <a:cubicBezTo>
                    <a:pt x="10854" y="5541"/>
                    <a:pt x="13854" y="5541"/>
                    <a:pt x="15654" y="5944"/>
                  </a:cubicBezTo>
                  <a:cubicBezTo>
                    <a:pt x="17454" y="6347"/>
                    <a:pt x="18054" y="7153"/>
                    <a:pt x="16854" y="8523"/>
                  </a:cubicBezTo>
                  <a:cubicBezTo>
                    <a:pt x="15654" y="9893"/>
                    <a:pt x="12654" y="11827"/>
                    <a:pt x="10254" y="13842"/>
                  </a:cubicBezTo>
                  <a:cubicBezTo>
                    <a:pt x="7854" y="15857"/>
                    <a:pt x="6054" y="17953"/>
                    <a:pt x="6954" y="19242"/>
                  </a:cubicBezTo>
                  <a:cubicBezTo>
                    <a:pt x="7854" y="20532"/>
                    <a:pt x="11454" y="21015"/>
                    <a:pt x="15054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11685293" y="5219094"/>
              <a:ext cx="88274" cy="14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3" h="21105" fill="norm" stroke="1" extrusionOk="0">
                  <a:moveTo>
                    <a:pt x="16636" y="953"/>
                  </a:moveTo>
                  <a:cubicBezTo>
                    <a:pt x="14181" y="953"/>
                    <a:pt x="11727" y="953"/>
                    <a:pt x="9027" y="3335"/>
                  </a:cubicBezTo>
                  <a:cubicBezTo>
                    <a:pt x="6327" y="5718"/>
                    <a:pt x="3381" y="10482"/>
                    <a:pt x="1663" y="13818"/>
                  </a:cubicBezTo>
                  <a:cubicBezTo>
                    <a:pt x="-55" y="17153"/>
                    <a:pt x="-546" y="19059"/>
                    <a:pt x="681" y="20171"/>
                  </a:cubicBezTo>
                  <a:cubicBezTo>
                    <a:pt x="1909" y="21282"/>
                    <a:pt x="4854" y="21600"/>
                    <a:pt x="8536" y="20012"/>
                  </a:cubicBezTo>
                  <a:cubicBezTo>
                    <a:pt x="12218" y="18424"/>
                    <a:pt x="16636" y="14929"/>
                    <a:pt x="18845" y="11912"/>
                  </a:cubicBezTo>
                  <a:cubicBezTo>
                    <a:pt x="21054" y="8894"/>
                    <a:pt x="21054" y="6353"/>
                    <a:pt x="18599" y="4447"/>
                  </a:cubicBezTo>
                  <a:cubicBezTo>
                    <a:pt x="16145" y="2541"/>
                    <a:pt x="11236" y="1271"/>
                    <a:pt x="63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7707047" y="6238183"/>
              <a:ext cx="157429" cy="34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40" fill="norm" stroke="1" extrusionOk="0">
                  <a:moveTo>
                    <a:pt x="21420" y="1389"/>
                  </a:moveTo>
                  <a:cubicBezTo>
                    <a:pt x="20844" y="730"/>
                    <a:pt x="20268" y="72"/>
                    <a:pt x="19404" y="6"/>
                  </a:cubicBezTo>
                  <a:cubicBezTo>
                    <a:pt x="18540" y="-60"/>
                    <a:pt x="17388" y="467"/>
                    <a:pt x="14796" y="2311"/>
                  </a:cubicBezTo>
                  <a:cubicBezTo>
                    <a:pt x="12204" y="4155"/>
                    <a:pt x="8172" y="7316"/>
                    <a:pt x="5436" y="10213"/>
                  </a:cubicBezTo>
                  <a:cubicBezTo>
                    <a:pt x="2700" y="13111"/>
                    <a:pt x="1260" y="15745"/>
                    <a:pt x="540" y="17457"/>
                  </a:cubicBezTo>
                  <a:cubicBezTo>
                    <a:pt x="-180" y="19169"/>
                    <a:pt x="-180" y="19960"/>
                    <a:pt x="540" y="20552"/>
                  </a:cubicBezTo>
                  <a:cubicBezTo>
                    <a:pt x="1260" y="21145"/>
                    <a:pt x="2700" y="21540"/>
                    <a:pt x="5004" y="21540"/>
                  </a:cubicBezTo>
                  <a:cubicBezTo>
                    <a:pt x="7308" y="21540"/>
                    <a:pt x="10476" y="21145"/>
                    <a:pt x="12636" y="20157"/>
                  </a:cubicBezTo>
                  <a:cubicBezTo>
                    <a:pt x="14796" y="19169"/>
                    <a:pt x="15948" y="17589"/>
                    <a:pt x="16092" y="16535"/>
                  </a:cubicBezTo>
                  <a:cubicBezTo>
                    <a:pt x="16236" y="15481"/>
                    <a:pt x="15372" y="14955"/>
                    <a:pt x="12636" y="14494"/>
                  </a:cubicBezTo>
                  <a:cubicBezTo>
                    <a:pt x="9900" y="14033"/>
                    <a:pt x="5292" y="13638"/>
                    <a:pt x="2988" y="13769"/>
                  </a:cubicBezTo>
                  <a:cubicBezTo>
                    <a:pt x="684" y="13901"/>
                    <a:pt x="684" y="14560"/>
                    <a:pt x="684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7896225" y="650814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8014375" y="6274912"/>
              <a:ext cx="199694" cy="33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356" fill="norm" stroke="1" extrusionOk="0">
                  <a:moveTo>
                    <a:pt x="14003" y="1510"/>
                  </a:moveTo>
                  <a:cubicBezTo>
                    <a:pt x="12040" y="835"/>
                    <a:pt x="10076" y="160"/>
                    <a:pt x="7785" y="25"/>
                  </a:cubicBezTo>
                  <a:cubicBezTo>
                    <a:pt x="5494" y="-110"/>
                    <a:pt x="2876" y="295"/>
                    <a:pt x="1349" y="1173"/>
                  </a:cubicBezTo>
                  <a:cubicBezTo>
                    <a:pt x="-179" y="2050"/>
                    <a:pt x="-615" y="3400"/>
                    <a:pt x="1130" y="5155"/>
                  </a:cubicBezTo>
                  <a:cubicBezTo>
                    <a:pt x="2876" y="6910"/>
                    <a:pt x="6803" y="9070"/>
                    <a:pt x="9749" y="10892"/>
                  </a:cubicBezTo>
                  <a:cubicBezTo>
                    <a:pt x="12694" y="12715"/>
                    <a:pt x="14658" y="14200"/>
                    <a:pt x="15640" y="15280"/>
                  </a:cubicBezTo>
                  <a:cubicBezTo>
                    <a:pt x="16621" y="16360"/>
                    <a:pt x="16621" y="17035"/>
                    <a:pt x="16403" y="17710"/>
                  </a:cubicBezTo>
                  <a:cubicBezTo>
                    <a:pt x="16185" y="18385"/>
                    <a:pt x="15749" y="19060"/>
                    <a:pt x="13676" y="19735"/>
                  </a:cubicBezTo>
                  <a:cubicBezTo>
                    <a:pt x="11603" y="20410"/>
                    <a:pt x="7894" y="21085"/>
                    <a:pt x="5494" y="21287"/>
                  </a:cubicBezTo>
                  <a:cubicBezTo>
                    <a:pt x="3094" y="21490"/>
                    <a:pt x="2003" y="21220"/>
                    <a:pt x="1458" y="20748"/>
                  </a:cubicBezTo>
                  <a:cubicBezTo>
                    <a:pt x="912" y="20275"/>
                    <a:pt x="912" y="19600"/>
                    <a:pt x="2876" y="17845"/>
                  </a:cubicBezTo>
                  <a:cubicBezTo>
                    <a:pt x="4840" y="16090"/>
                    <a:pt x="8767" y="13255"/>
                    <a:pt x="12040" y="10892"/>
                  </a:cubicBezTo>
                  <a:cubicBezTo>
                    <a:pt x="15312" y="8530"/>
                    <a:pt x="17930" y="6640"/>
                    <a:pt x="19349" y="5290"/>
                  </a:cubicBezTo>
                  <a:cubicBezTo>
                    <a:pt x="20767" y="3940"/>
                    <a:pt x="20985" y="3130"/>
                    <a:pt x="19894" y="2388"/>
                  </a:cubicBezTo>
                  <a:cubicBezTo>
                    <a:pt x="18803" y="1645"/>
                    <a:pt x="16403" y="970"/>
                    <a:pt x="14003" y="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9034576" y="6209143"/>
              <a:ext cx="207850" cy="35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27" fill="norm" stroke="1" extrusionOk="0">
                  <a:moveTo>
                    <a:pt x="21425" y="3119"/>
                  </a:moveTo>
                  <a:cubicBezTo>
                    <a:pt x="21425" y="2476"/>
                    <a:pt x="21425" y="1834"/>
                    <a:pt x="21098" y="1255"/>
                  </a:cubicBezTo>
                  <a:cubicBezTo>
                    <a:pt x="20770" y="676"/>
                    <a:pt x="20116" y="162"/>
                    <a:pt x="18043" y="34"/>
                  </a:cubicBezTo>
                  <a:cubicBezTo>
                    <a:pt x="15970" y="-95"/>
                    <a:pt x="12480" y="162"/>
                    <a:pt x="10298" y="548"/>
                  </a:cubicBezTo>
                  <a:cubicBezTo>
                    <a:pt x="8116" y="934"/>
                    <a:pt x="7243" y="1448"/>
                    <a:pt x="6807" y="2476"/>
                  </a:cubicBezTo>
                  <a:cubicBezTo>
                    <a:pt x="6370" y="3505"/>
                    <a:pt x="6370" y="5048"/>
                    <a:pt x="7243" y="7169"/>
                  </a:cubicBezTo>
                  <a:cubicBezTo>
                    <a:pt x="8116" y="9291"/>
                    <a:pt x="9861" y="11991"/>
                    <a:pt x="10298" y="14241"/>
                  </a:cubicBezTo>
                  <a:cubicBezTo>
                    <a:pt x="10734" y="16491"/>
                    <a:pt x="9861" y="18291"/>
                    <a:pt x="8989" y="19384"/>
                  </a:cubicBezTo>
                  <a:cubicBezTo>
                    <a:pt x="8116" y="20476"/>
                    <a:pt x="7243" y="20862"/>
                    <a:pt x="6152" y="21119"/>
                  </a:cubicBezTo>
                  <a:cubicBezTo>
                    <a:pt x="5061" y="21376"/>
                    <a:pt x="3752" y="21505"/>
                    <a:pt x="2661" y="21376"/>
                  </a:cubicBezTo>
                  <a:cubicBezTo>
                    <a:pt x="1570" y="21248"/>
                    <a:pt x="698" y="20862"/>
                    <a:pt x="261" y="20284"/>
                  </a:cubicBezTo>
                  <a:cubicBezTo>
                    <a:pt x="-175" y="19705"/>
                    <a:pt x="-175" y="18934"/>
                    <a:pt x="1134" y="17712"/>
                  </a:cubicBezTo>
                  <a:cubicBezTo>
                    <a:pt x="2443" y="16491"/>
                    <a:pt x="5061" y="14819"/>
                    <a:pt x="7789" y="13084"/>
                  </a:cubicBezTo>
                  <a:cubicBezTo>
                    <a:pt x="10516" y="11348"/>
                    <a:pt x="13352" y="9548"/>
                    <a:pt x="15098" y="8391"/>
                  </a:cubicBezTo>
                  <a:cubicBezTo>
                    <a:pt x="16843" y="7234"/>
                    <a:pt x="17498" y="6719"/>
                    <a:pt x="17825" y="5948"/>
                  </a:cubicBezTo>
                  <a:cubicBezTo>
                    <a:pt x="18152" y="5176"/>
                    <a:pt x="18152" y="4148"/>
                    <a:pt x="17716" y="3441"/>
                  </a:cubicBezTo>
                  <a:cubicBezTo>
                    <a:pt x="17280" y="2734"/>
                    <a:pt x="16407" y="2348"/>
                    <a:pt x="15316" y="2155"/>
                  </a:cubicBezTo>
                  <a:cubicBezTo>
                    <a:pt x="14225" y="1962"/>
                    <a:pt x="12916" y="1962"/>
                    <a:pt x="12261" y="2412"/>
                  </a:cubicBezTo>
                  <a:cubicBezTo>
                    <a:pt x="11607" y="2862"/>
                    <a:pt x="11607" y="3762"/>
                    <a:pt x="11607" y="4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9286875" y="6419244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9374322" y="6180036"/>
              <a:ext cx="139419" cy="36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477" fill="norm" stroke="1" extrusionOk="0">
                  <a:moveTo>
                    <a:pt x="1154" y="6208"/>
                  </a:moveTo>
                  <a:cubicBezTo>
                    <a:pt x="841" y="5587"/>
                    <a:pt x="528" y="4967"/>
                    <a:pt x="215" y="4346"/>
                  </a:cubicBezTo>
                  <a:cubicBezTo>
                    <a:pt x="-98" y="3725"/>
                    <a:pt x="-411" y="3105"/>
                    <a:pt x="1937" y="2360"/>
                  </a:cubicBezTo>
                  <a:cubicBezTo>
                    <a:pt x="4285" y="1615"/>
                    <a:pt x="9293" y="746"/>
                    <a:pt x="12737" y="311"/>
                  </a:cubicBezTo>
                  <a:cubicBezTo>
                    <a:pt x="16180" y="-123"/>
                    <a:pt x="18059" y="-123"/>
                    <a:pt x="19311" y="436"/>
                  </a:cubicBezTo>
                  <a:cubicBezTo>
                    <a:pt x="20563" y="994"/>
                    <a:pt x="21189" y="2111"/>
                    <a:pt x="19937" y="3911"/>
                  </a:cubicBezTo>
                  <a:cubicBezTo>
                    <a:pt x="18685" y="5711"/>
                    <a:pt x="15554" y="8194"/>
                    <a:pt x="13363" y="10677"/>
                  </a:cubicBezTo>
                  <a:cubicBezTo>
                    <a:pt x="11172" y="13160"/>
                    <a:pt x="9919" y="15643"/>
                    <a:pt x="10076" y="17443"/>
                  </a:cubicBezTo>
                  <a:cubicBezTo>
                    <a:pt x="10232" y="19243"/>
                    <a:pt x="11798" y="20360"/>
                    <a:pt x="13363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9369425" y="6368444"/>
              <a:ext cx="215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271" y="11520"/>
                  </a:cubicBezTo>
                  <a:cubicBezTo>
                    <a:pt x="2541" y="8640"/>
                    <a:pt x="5082" y="6480"/>
                    <a:pt x="8682" y="4680"/>
                  </a:cubicBezTo>
                  <a:cubicBezTo>
                    <a:pt x="12282" y="2880"/>
                    <a:pt x="1694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10429875" y="6257977"/>
              <a:ext cx="105484" cy="26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398" fill="norm" stroke="1" extrusionOk="0">
                  <a:moveTo>
                    <a:pt x="0" y="2753"/>
                  </a:moveTo>
                  <a:cubicBezTo>
                    <a:pt x="847" y="1903"/>
                    <a:pt x="1694" y="1053"/>
                    <a:pt x="3176" y="542"/>
                  </a:cubicBezTo>
                  <a:cubicBezTo>
                    <a:pt x="4659" y="32"/>
                    <a:pt x="6776" y="-138"/>
                    <a:pt x="9529" y="117"/>
                  </a:cubicBezTo>
                  <a:cubicBezTo>
                    <a:pt x="12282" y="372"/>
                    <a:pt x="15671" y="1053"/>
                    <a:pt x="17365" y="1818"/>
                  </a:cubicBezTo>
                  <a:cubicBezTo>
                    <a:pt x="19059" y="2583"/>
                    <a:pt x="19059" y="3434"/>
                    <a:pt x="18212" y="4114"/>
                  </a:cubicBezTo>
                  <a:cubicBezTo>
                    <a:pt x="17365" y="4794"/>
                    <a:pt x="15671" y="5305"/>
                    <a:pt x="13765" y="5815"/>
                  </a:cubicBezTo>
                  <a:cubicBezTo>
                    <a:pt x="11859" y="6325"/>
                    <a:pt x="9741" y="6835"/>
                    <a:pt x="8682" y="7516"/>
                  </a:cubicBezTo>
                  <a:cubicBezTo>
                    <a:pt x="7624" y="8196"/>
                    <a:pt x="7624" y="9046"/>
                    <a:pt x="9953" y="10237"/>
                  </a:cubicBezTo>
                  <a:cubicBezTo>
                    <a:pt x="12282" y="11427"/>
                    <a:pt x="16941" y="12958"/>
                    <a:pt x="19271" y="14319"/>
                  </a:cubicBezTo>
                  <a:cubicBezTo>
                    <a:pt x="21600" y="15679"/>
                    <a:pt x="21600" y="16870"/>
                    <a:pt x="19906" y="17975"/>
                  </a:cubicBezTo>
                  <a:cubicBezTo>
                    <a:pt x="18212" y="19081"/>
                    <a:pt x="14824" y="20101"/>
                    <a:pt x="12071" y="20697"/>
                  </a:cubicBezTo>
                  <a:cubicBezTo>
                    <a:pt x="9318" y="21292"/>
                    <a:pt x="7200" y="21462"/>
                    <a:pt x="6988" y="21377"/>
                  </a:cubicBezTo>
                  <a:cubicBezTo>
                    <a:pt x="6776" y="21292"/>
                    <a:pt x="8471" y="20952"/>
                    <a:pt x="10165" y="20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10585026" y="6275046"/>
              <a:ext cx="112758" cy="2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211" fill="norm" stroke="1" extrusionOk="0">
                  <a:moveTo>
                    <a:pt x="16856" y="6070"/>
                  </a:moveTo>
                  <a:cubicBezTo>
                    <a:pt x="17242" y="5206"/>
                    <a:pt x="17627" y="4342"/>
                    <a:pt x="17627" y="3305"/>
                  </a:cubicBezTo>
                  <a:cubicBezTo>
                    <a:pt x="17627" y="2268"/>
                    <a:pt x="17242" y="1059"/>
                    <a:pt x="15892" y="454"/>
                  </a:cubicBezTo>
                  <a:cubicBezTo>
                    <a:pt x="14542" y="-151"/>
                    <a:pt x="12227" y="-151"/>
                    <a:pt x="9527" y="454"/>
                  </a:cubicBezTo>
                  <a:cubicBezTo>
                    <a:pt x="6827" y="1059"/>
                    <a:pt x="3742" y="2268"/>
                    <a:pt x="1813" y="3737"/>
                  </a:cubicBezTo>
                  <a:cubicBezTo>
                    <a:pt x="-116" y="5206"/>
                    <a:pt x="-887" y="6934"/>
                    <a:pt x="1427" y="9094"/>
                  </a:cubicBezTo>
                  <a:cubicBezTo>
                    <a:pt x="3742" y="11254"/>
                    <a:pt x="9142" y="13846"/>
                    <a:pt x="12034" y="15574"/>
                  </a:cubicBezTo>
                  <a:cubicBezTo>
                    <a:pt x="14927" y="17302"/>
                    <a:pt x="15313" y="18166"/>
                    <a:pt x="14927" y="18943"/>
                  </a:cubicBezTo>
                  <a:cubicBezTo>
                    <a:pt x="14542" y="19721"/>
                    <a:pt x="13384" y="20412"/>
                    <a:pt x="11456" y="20844"/>
                  </a:cubicBezTo>
                  <a:cubicBezTo>
                    <a:pt x="9527" y="21276"/>
                    <a:pt x="6827" y="21449"/>
                    <a:pt x="4899" y="20671"/>
                  </a:cubicBezTo>
                  <a:cubicBezTo>
                    <a:pt x="2970" y="19894"/>
                    <a:pt x="1813" y="18166"/>
                    <a:pt x="4320" y="15919"/>
                  </a:cubicBezTo>
                  <a:cubicBezTo>
                    <a:pt x="6827" y="13673"/>
                    <a:pt x="12999" y="10908"/>
                    <a:pt x="16470" y="8921"/>
                  </a:cubicBezTo>
                  <a:cubicBezTo>
                    <a:pt x="19942" y="6934"/>
                    <a:pt x="20713" y="5724"/>
                    <a:pt x="20520" y="4687"/>
                  </a:cubicBezTo>
                  <a:cubicBezTo>
                    <a:pt x="20327" y="3651"/>
                    <a:pt x="19170" y="2787"/>
                    <a:pt x="18013" y="1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10779125" y="6485829"/>
              <a:ext cx="190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10882462" y="6284177"/>
              <a:ext cx="144314" cy="26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74" fill="norm" stroke="1" extrusionOk="0">
                  <a:moveTo>
                    <a:pt x="21343" y="6164"/>
                  </a:moveTo>
                  <a:cubicBezTo>
                    <a:pt x="21030" y="5159"/>
                    <a:pt x="20717" y="4154"/>
                    <a:pt x="17900" y="3066"/>
                  </a:cubicBezTo>
                  <a:cubicBezTo>
                    <a:pt x="15082" y="1978"/>
                    <a:pt x="9760" y="806"/>
                    <a:pt x="6317" y="303"/>
                  </a:cubicBezTo>
                  <a:cubicBezTo>
                    <a:pt x="2873" y="-199"/>
                    <a:pt x="1308" y="-32"/>
                    <a:pt x="526" y="471"/>
                  </a:cubicBezTo>
                  <a:cubicBezTo>
                    <a:pt x="-257" y="973"/>
                    <a:pt x="-257" y="1810"/>
                    <a:pt x="1152" y="2648"/>
                  </a:cubicBezTo>
                  <a:cubicBezTo>
                    <a:pt x="2560" y="3485"/>
                    <a:pt x="5378" y="4322"/>
                    <a:pt x="8978" y="6331"/>
                  </a:cubicBezTo>
                  <a:cubicBezTo>
                    <a:pt x="12578" y="8341"/>
                    <a:pt x="16960" y="11522"/>
                    <a:pt x="18213" y="14117"/>
                  </a:cubicBezTo>
                  <a:cubicBezTo>
                    <a:pt x="19465" y="16713"/>
                    <a:pt x="17586" y="18722"/>
                    <a:pt x="15708" y="19894"/>
                  </a:cubicBezTo>
                  <a:cubicBezTo>
                    <a:pt x="13830" y="21066"/>
                    <a:pt x="11952" y="21401"/>
                    <a:pt x="9604" y="21234"/>
                  </a:cubicBezTo>
                  <a:cubicBezTo>
                    <a:pt x="7256" y="21066"/>
                    <a:pt x="4439" y="20396"/>
                    <a:pt x="3813" y="18889"/>
                  </a:cubicBezTo>
                  <a:cubicBezTo>
                    <a:pt x="3186" y="17382"/>
                    <a:pt x="4752" y="15038"/>
                    <a:pt x="8039" y="12359"/>
                  </a:cubicBezTo>
                  <a:cubicBezTo>
                    <a:pt x="11326" y="9680"/>
                    <a:pt x="16334" y="6666"/>
                    <a:pt x="21343" y="3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11082993" y="6273194"/>
              <a:ext cx="152658" cy="32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534" fill="norm" stroke="1" extrusionOk="0">
                  <a:moveTo>
                    <a:pt x="17178" y="2908"/>
                  </a:moveTo>
                  <a:cubicBezTo>
                    <a:pt x="14336" y="2077"/>
                    <a:pt x="11494" y="1246"/>
                    <a:pt x="9220" y="831"/>
                  </a:cubicBezTo>
                  <a:cubicBezTo>
                    <a:pt x="6946" y="415"/>
                    <a:pt x="5241" y="415"/>
                    <a:pt x="4246" y="900"/>
                  </a:cubicBezTo>
                  <a:cubicBezTo>
                    <a:pt x="3252" y="1385"/>
                    <a:pt x="2968" y="2354"/>
                    <a:pt x="4389" y="3738"/>
                  </a:cubicBezTo>
                  <a:cubicBezTo>
                    <a:pt x="5810" y="5123"/>
                    <a:pt x="8936" y="6923"/>
                    <a:pt x="11494" y="9208"/>
                  </a:cubicBezTo>
                  <a:cubicBezTo>
                    <a:pt x="14052" y="11492"/>
                    <a:pt x="16041" y="14262"/>
                    <a:pt x="15899" y="16200"/>
                  </a:cubicBezTo>
                  <a:cubicBezTo>
                    <a:pt x="15757" y="18138"/>
                    <a:pt x="13483" y="19246"/>
                    <a:pt x="11352" y="20008"/>
                  </a:cubicBezTo>
                  <a:cubicBezTo>
                    <a:pt x="9220" y="20769"/>
                    <a:pt x="7231" y="21185"/>
                    <a:pt x="5383" y="21392"/>
                  </a:cubicBezTo>
                  <a:cubicBezTo>
                    <a:pt x="3536" y="21600"/>
                    <a:pt x="1831" y="21600"/>
                    <a:pt x="836" y="21254"/>
                  </a:cubicBezTo>
                  <a:cubicBezTo>
                    <a:pt x="-159" y="20908"/>
                    <a:pt x="-443" y="20215"/>
                    <a:pt x="978" y="18554"/>
                  </a:cubicBezTo>
                  <a:cubicBezTo>
                    <a:pt x="2399" y="16892"/>
                    <a:pt x="5525" y="14262"/>
                    <a:pt x="9220" y="12046"/>
                  </a:cubicBezTo>
                  <a:cubicBezTo>
                    <a:pt x="12915" y="9831"/>
                    <a:pt x="17178" y="8031"/>
                    <a:pt x="19168" y="6438"/>
                  </a:cubicBezTo>
                  <a:cubicBezTo>
                    <a:pt x="21157" y="4846"/>
                    <a:pt x="20873" y="3462"/>
                    <a:pt x="18599" y="2423"/>
                  </a:cubicBezTo>
                  <a:cubicBezTo>
                    <a:pt x="16325" y="1385"/>
                    <a:pt x="12062" y="692"/>
                    <a:pt x="77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5" name="Drawing"/>
          <p:cNvGrpSpPr/>
          <p:nvPr/>
        </p:nvGrpSpPr>
        <p:grpSpPr>
          <a:xfrm>
            <a:off x="1296846" y="2101850"/>
            <a:ext cx="11530154" cy="5899150"/>
            <a:chOff x="0" y="0"/>
            <a:chExt cx="11530153" cy="5899150"/>
          </a:xfrm>
        </p:grpSpPr>
        <p:sp>
          <p:nvSpPr>
            <p:cNvPr id="4234" name="Line"/>
            <p:cNvSpPr/>
            <p:nvPr/>
          </p:nvSpPr>
          <p:spPr>
            <a:xfrm>
              <a:off x="0" y="529436"/>
              <a:ext cx="158410" cy="57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73" fill="norm" stroke="1" extrusionOk="0">
                  <a:moveTo>
                    <a:pt x="3217" y="5350"/>
                  </a:moveTo>
                  <a:cubicBezTo>
                    <a:pt x="4069" y="7794"/>
                    <a:pt x="4922" y="10238"/>
                    <a:pt x="6343" y="12721"/>
                  </a:cubicBezTo>
                  <a:cubicBezTo>
                    <a:pt x="7764" y="15204"/>
                    <a:pt x="9753" y="17727"/>
                    <a:pt x="11032" y="19304"/>
                  </a:cubicBezTo>
                  <a:cubicBezTo>
                    <a:pt x="12311" y="20880"/>
                    <a:pt x="12880" y="21511"/>
                    <a:pt x="13022" y="21472"/>
                  </a:cubicBezTo>
                  <a:cubicBezTo>
                    <a:pt x="13164" y="21432"/>
                    <a:pt x="12880" y="20723"/>
                    <a:pt x="11459" y="18949"/>
                  </a:cubicBezTo>
                  <a:cubicBezTo>
                    <a:pt x="10038" y="17175"/>
                    <a:pt x="7480" y="14337"/>
                    <a:pt x="5348" y="11657"/>
                  </a:cubicBezTo>
                  <a:cubicBezTo>
                    <a:pt x="3217" y="8977"/>
                    <a:pt x="1511" y="6454"/>
                    <a:pt x="659" y="4720"/>
                  </a:cubicBezTo>
                  <a:cubicBezTo>
                    <a:pt x="-194" y="2985"/>
                    <a:pt x="-194" y="2039"/>
                    <a:pt x="517" y="1330"/>
                  </a:cubicBezTo>
                  <a:cubicBezTo>
                    <a:pt x="1227" y="620"/>
                    <a:pt x="2648" y="147"/>
                    <a:pt x="5348" y="29"/>
                  </a:cubicBezTo>
                  <a:cubicBezTo>
                    <a:pt x="8048" y="-89"/>
                    <a:pt x="12027" y="147"/>
                    <a:pt x="15295" y="778"/>
                  </a:cubicBezTo>
                  <a:cubicBezTo>
                    <a:pt x="18564" y="1409"/>
                    <a:pt x="21122" y="2434"/>
                    <a:pt x="21264" y="3853"/>
                  </a:cubicBezTo>
                  <a:cubicBezTo>
                    <a:pt x="21406" y="5272"/>
                    <a:pt x="19132" y="7085"/>
                    <a:pt x="16859" y="8267"/>
                  </a:cubicBezTo>
                  <a:cubicBezTo>
                    <a:pt x="14585" y="9450"/>
                    <a:pt x="12311" y="10002"/>
                    <a:pt x="10322" y="10356"/>
                  </a:cubicBezTo>
                  <a:cubicBezTo>
                    <a:pt x="8332" y="10711"/>
                    <a:pt x="6627" y="10869"/>
                    <a:pt x="6201" y="10711"/>
                  </a:cubicBezTo>
                  <a:cubicBezTo>
                    <a:pt x="5774" y="10553"/>
                    <a:pt x="6627" y="10080"/>
                    <a:pt x="7480" y="9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335103" y="622300"/>
              <a:ext cx="95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443053" y="514350"/>
              <a:ext cx="171451" cy="19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0"/>
                  </a:moveTo>
                  <a:cubicBezTo>
                    <a:pt x="3733" y="5229"/>
                    <a:pt x="7467" y="10459"/>
                    <a:pt x="9600" y="13756"/>
                  </a:cubicBezTo>
                  <a:cubicBezTo>
                    <a:pt x="11733" y="17053"/>
                    <a:pt x="12267" y="18417"/>
                    <a:pt x="12933" y="19554"/>
                  </a:cubicBezTo>
                  <a:cubicBezTo>
                    <a:pt x="13600" y="20691"/>
                    <a:pt x="14400" y="21600"/>
                    <a:pt x="14933" y="21145"/>
                  </a:cubicBezTo>
                  <a:cubicBezTo>
                    <a:pt x="15467" y="20691"/>
                    <a:pt x="15733" y="18872"/>
                    <a:pt x="16800" y="15120"/>
                  </a:cubicBezTo>
                  <a:cubicBezTo>
                    <a:pt x="17867" y="11368"/>
                    <a:pt x="19733" y="56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634869" y="201083"/>
              <a:ext cx="690835" cy="479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2" fill="norm" stroke="1" extrusionOk="0">
                  <a:moveTo>
                    <a:pt x="4108" y="12884"/>
                  </a:moveTo>
                  <a:cubicBezTo>
                    <a:pt x="3449" y="12600"/>
                    <a:pt x="2791" y="12316"/>
                    <a:pt x="2132" y="12600"/>
                  </a:cubicBezTo>
                  <a:cubicBezTo>
                    <a:pt x="1473" y="12884"/>
                    <a:pt x="815" y="13737"/>
                    <a:pt x="420" y="15111"/>
                  </a:cubicBezTo>
                  <a:cubicBezTo>
                    <a:pt x="25" y="16484"/>
                    <a:pt x="-107" y="18379"/>
                    <a:pt x="91" y="19658"/>
                  </a:cubicBezTo>
                  <a:cubicBezTo>
                    <a:pt x="288" y="20937"/>
                    <a:pt x="815" y="21600"/>
                    <a:pt x="1441" y="21411"/>
                  </a:cubicBezTo>
                  <a:cubicBezTo>
                    <a:pt x="2066" y="21221"/>
                    <a:pt x="2791" y="20179"/>
                    <a:pt x="3252" y="18947"/>
                  </a:cubicBezTo>
                  <a:cubicBezTo>
                    <a:pt x="3713" y="17716"/>
                    <a:pt x="3910" y="16295"/>
                    <a:pt x="4042" y="15300"/>
                  </a:cubicBezTo>
                  <a:cubicBezTo>
                    <a:pt x="4173" y="14305"/>
                    <a:pt x="4239" y="13737"/>
                    <a:pt x="4239" y="13689"/>
                  </a:cubicBezTo>
                  <a:cubicBezTo>
                    <a:pt x="4239" y="13642"/>
                    <a:pt x="4173" y="14116"/>
                    <a:pt x="4173" y="14968"/>
                  </a:cubicBezTo>
                  <a:cubicBezTo>
                    <a:pt x="4173" y="15821"/>
                    <a:pt x="4239" y="17053"/>
                    <a:pt x="4404" y="17858"/>
                  </a:cubicBezTo>
                  <a:cubicBezTo>
                    <a:pt x="4569" y="18663"/>
                    <a:pt x="4832" y="19042"/>
                    <a:pt x="5128" y="19137"/>
                  </a:cubicBezTo>
                  <a:cubicBezTo>
                    <a:pt x="5425" y="19232"/>
                    <a:pt x="5754" y="19042"/>
                    <a:pt x="6215" y="18047"/>
                  </a:cubicBezTo>
                  <a:cubicBezTo>
                    <a:pt x="6676" y="17053"/>
                    <a:pt x="7269" y="15253"/>
                    <a:pt x="7730" y="12505"/>
                  </a:cubicBezTo>
                  <a:cubicBezTo>
                    <a:pt x="8191" y="9758"/>
                    <a:pt x="8520" y="6063"/>
                    <a:pt x="8684" y="3979"/>
                  </a:cubicBezTo>
                  <a:cubicBezTo>
                    <a:pt x="8849" y="1895"/>
                    <a:pt x="8849" y="1421"/>
                    <a:pt x="8849" y="947"/>
                  </a:cubicBezTo>
                  <a:cubicBezTo>
                    <a:pt x="8849" y="474"/>
                    <a:pt x="8849" y="0"/>
                    <a:pt x="8750" y="0"/>
                  </a:cubicBezTo>
                  <a:cubicBezTo>
                    <a:pt x="8652" y="0"/>
                    <a:pt x="8454" y="474"/>
                    <a:pt x="8289" y="2179"/>
                  </a:cubicBezTo>
                  <a:cubicBezTo>
                    <a:pt x="8125" y="3884"/>
                    <a:pt x="7993" y="6821"/>
                    <a:pt x="7960" y="9521"/>
                  </a:cubicBezTo>
                  <a:cubicBezTo>
                    <a:pt x="7927" y="12221"/>
                    <a:pt x="7993" y="14684"/>
                    <a:pt x="8092" y="16153"/>
                  </a:cubicBezTo>
                  <a:cubicBezTo>
                    <a:pt x="8191" y="17621"/>
                    <a:pt x="8322" y="18095"/>
                    <a:pt x="8553" y="18426"/>
                  </a:cubicBezTo>
                  <a:cubicBezTo>
                    <a:pt x="8783" y="18758"/>
                    <a:pt x="9113" y="18947"/>
                    <a:pt x="9475" y="18616"/>
                  </a:cubicBezTo>
                  <a:cubicBezTo>
                    <a:pt x="9837" y="18284"/>
                    <a:pt x="10232" y="17432"/>
                    <a:pt x="10594" y="16389"/>
                  </a:cubicBezTo>
                  <a:cubicBezTo>
                    <a:pt x="10956" y="15347"/>
                    <a:pt x="11286" y="14116"/>
                    <a:pt x="11483" y="13074"/>
                  </a:cubicBezTo>
                  <a:cubicBezTo>
                    <a:pt x="11681" y="12032"/>
                    <a:pt x="11747" y="11179"/>
                    <a:pt x="11780" y="11037"/>
                  </a:cubicBezTo>
                  <a:cubicBezTo>
                    <a:pt x="11813" y="10895"/>
                    <a:pt x="11813" y="11463"/>
                    <a:pt x="11813" y="12505"/>
                  </a:cubicBezTo>
                  <a:cubicBezTo>
                    <a:pt x="11813" y="13547"/>
                    <a:pt x="11813" y="15063"/>
                    <a:pt x="11878" y="16058"/>
                  </a:cubicBezTo>
                  <a:cubicBezTo>
                    <a:pt x="11944" y="17053"/>
                    <a:pt x="12076" y="17526"/>
                    <a:pt x="12273" y="17574"/>
                  </a:cubicBezTo>
                  <a:cubicBezTo>
                    <a:pt x="12471" y="17621"/>
                    <a:pt x="12734" y="17242"/>
                    <a:pt x="12965" y="16532"/>
                  </a:cubicBezTo>
                  <a:cubicBezTo>
                    <a:pt x="13195" y="15821"/>
                    <a:pt x="13393" y="14779"/>
                    <a:pt x="13525" y="13832"/>
                  </a:cubicBezTo>
                  <a:cubicBezTo>
                    <a:pt x="13656" y="12884"/>
                    <a:pt x="13722" y="12032"/>
                    <a:pt x="13755" y="11842"/>
                  </a:cubicBezTo>
                  <a:cubicBezTo>
                    <a:pt x="13788" y="11653"/>
                    <a:pt x="13788" y="12126"/>
                    <a:pt x="13887" y="12600"/>
                  </a:cubicBezTo>
                  <a:cubicBezTo>
                    <a:pt x="13986" y="13074"/>
                    <a:pt x="14183" y="13547"/>
                    <a:pt x="14381" y="13974"/>
                  </a:cubicBezTo>
                  <a:cubicBezTo>
                    <a:pt x="14578" y="14400"/>
                    <a:pt x="14776" y="14779"/>
                    <a:pt x="15138" y="15016"/>
                  </a:cubicBezTo>
                  <a:cubicBezTo>
                    <a:pt x="15500" y="15253"/>
                    <a:pt x="16027" y="15347"/>
                    <a:pt x="16554" y="14968"/>
                  </a:cubicBezTo>
                  <a:cubicBezTo>
                    <a:pt x="17081" y="14589"/>
                    <a:pt x="17608" y="13737"/>
                    <a:pt x="18069" y="12742"/>
                  </a:cubicBezTo>
                  <a:cubicBezTo>
                    <a:pt x="18530" y="11747"/>
                    <a:pt x="18925" y="10611"/>
                    <a:pt x="19122" y="9805"/>
                  </a:cubicBezTo>
                  <a:cubicBezTo>
                    <a:pt x="19320" y="9000"/>
                    <a:pt x="19320" y="8526"/>
                    <a:pt x="19155" y="8384"/>
                  </a:cubicBezTo>
                  <a:cubicBezTo>
                    <a:pt x="18991" y="8242"/>
                    <a:pt x="18661" y="8432"/>
                    <a:pt x="18365" y="9284"/>
                  </a:cubicBezTo>
                  <a:cubicBezTo>
                    <a:pt x="18069" y="10137"/>
                    <a:pt x="17805" y="11653"/>
                    <a:pt x="17673" y="12647"/>
                  </a:cubicBezTo>
                  <a:cubicBezTo>
                    <a:pt x="17542" y="13642"/>
                    <a:pt x="17542" y="14116"/>
                    <a:pt x="17706" y="14447"/>
                  </a:cubicBezTo>
                  <a:cubicBezTo>
                    <a:pt x="17871" y="14779"/>
                    <a:pt x="18200" y="14968"/>
                    <a:pt x="18859" y="14826"/>
                  </a:cubicBezTo>
                  <a:cubicBezTo>
                    <a:pt x="19517" y="14684"/>
                    <a:pt x="20505" y="14211"/>
                    <a:pt x="21493" y="13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1516203" y="380999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840"/>
                    <a:pt x="10473" y="10080"/>
                    <a:pt x="14073" y="6480"/>
                  </a:cubicBezTo>
                  <a:cubicBezTo>
                    <a:pt x="17673" y="2880"/>
                    <a:pt x="1963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1509853" y="488950"/>
              <a:ext cx="260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5750"/>
                    <a:pt x="11239" y="9900"/>
                    <a:pt x="14839" y="6300"/>
                  </a:cubicBezTo>
                  <a:cubicBezTo>
                    <a:pt x="18439" y="2700"/>
                    <a:pt x="20020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2373453" y="69069"/>
              <a:ext cx="120916" cy="57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01" fill="norm" stroke="1" extrusionOk="0">
                  <a:moveTo>
                    <a:pt x="0" y="11423"/>
                  </a:moveTo>
                  <a:cubicBezTo>
                    <a:pt x="2197" y="14350"/>
                    <a:pt x="4393" y="17278"/>
                    <a:pt x="5858" y="19018"/>
                  </a:cubicBezTo>
                  <a:cubicBezTo>
                    <a:pt x="7322" y="20759"/>
                    <a:pt x="8054" y="21313"/>
                    <a:pt x="8420" y="21392"/>
                  </a:cubicBezTo>
                  <a:cubicBezTo>
                    <a:pt x="8786" y="21471"/>
                    <a:pt x="8786" y="21075"/>
                    <a:pt x="7688" y="19453"/>
                  </a:cubicBezTo>
                  <a:cubicBezTo>
                    <a:pt x="6590" y="17831"/>
                    <a:pt x="4393" y="14983"/>
                    <a:pt x="2929" y="12016"/>
                  </a:cubicBezTo>
                  <a:cubicBezTo>
                    <a:pt x="1464" y="9049"/>
                    <a:pt x="732" y="5963"/>
                    <a:pt x="915" y="3946"/>
                  </a:cubicBezTo>
                  <a:cubicBezTo>
                    <a:pt x="1098" y="1928"/>
                    <a:pt x="2197" y="979"/>
                    <a:pt x="3844" y="464"/>
                  </a:cubicBezTo>
                  <a:cubicBezTo>
                    <a:pt x="5492" y="-50"/>
                    <a:pt x="7688" y="-129"/>
                    <a:pt x="10800" y="187"/>
                  </a:cubicBezTo>
                  <a:cubicBezTo>
                    <a:pt x="13912" y="504"/>
                    <a:pt x="17939" y="1216"/>
                    <a:pt x="19769" y="2245"/>
                  </a:cubicBezTo>
                  <a:cubicBezTo>
                    <a:pt x="21600" y="3273"/>
                    <a:pt x="21234" y="4618"/>
                    <a:pt x="18671" y="5884"/>
                  </a:cubicBezTo>
                  <a:cubicBezTo>
                    <a:pt x="16108" y="7150"/>
                    <a:pt x="11349" y="8337"/>
                    <a:pt x="8420" y="9326"/>
                  </a:cubicBezTo>
                  <a:cubicBezTo>
                    <a:pt x="5492" y="10315"/>
                    <a:pt x="4393" y="11106"/>
                    <a:pt x="3295" y="11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2494103" y="292099"/>
              <a:ext cx="203201" cy="28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6622"/>
                  </a:moveTo>
                  <a:cubicBezTo>
                    <a:pt x="1125" y="6307"/>
                    <a:pt x="2250" y="5991"/>
                    <a:pt x="4500" y="7568"/>
                  </a:cubicBezTo>
                  <a:cubicBezTo>
                    <a:pt x="6750" y="9145"/>
                    <a:pt x="10125" y="12613"/>
                    <a:pt x="11363" y="15215"/>
                  </a:cubicBezTo>
                  <a:cubicBezTo>
                    <a:pt x="12600" y="17816"/>
                    <a:pt x="11700" y="19550"/>
                    <a:pt x="10575" y="20496"/>
                  </a:cubicBezTo>
                  <a:cubicBezTo>
                    <a:pt x="9450" y="21442"/>
                    <a:pt x="8100" y="21600"/>
                    <a:pt x="7088" y="20891"/>
                  </a:cubicBezTo>
                  <a:cubicBezTo>
                    <a:pt x="6075" y="20181"/>
                    <a:pt x="5400" y="18604"/>
                    <a:pt x="6188" y="15924"/>
                  </a:cubicBezTo>
                  <a:cubicBezTo>
                    <a:pt x="6975" y="13244"/>
                    <a:pt x="9225" y="9460"/>
                    <a:pt x="12038" y="6622"/>
                  </a:cubicBezTo>
                  <a:cubicBezTo>
                    <a:pt x="14850" y="3784"/>
                    <a:pt x="18225" y="18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2848220" y="107037"/>
              <a:ext cx="179284" cy="43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38" fill="norm" stroke="1" extrusionOk="0">
                  <a:moveTo>
                    <a:pt x="21274" y="1905"/>
                  </a:moveTo>
                  <a:cubicBezTo>
                    <a:pt x="21023" y="1182"/>
                    <a:pt x="20772" y="458"/>
                    <a:pt x="19893" y="148"/>
                  </a:cubicBezTo>
                  <a:cubicBezTo>
                    <a:pt x="19014" y="-162"/>
                    <a:pt x="17507" y="-59"/>
                    <a:pt x="14618" y="1182"/>
                  </a:cubicBezTo>
                  <a:cubicBezTo>
                    <a:pt x="11730" y="2422"/>
                    <a:pt x="7460" y="4799"/>
                    <a:pt x="4446" y="7693"/>
                  </a:cubicBezTo>
                  <a:cubicBezTo>
                    <a:pt x="1432" y="10586"/>
                    <a:pt x="-326" y="13997"/>
                    <a:pt x="51" y="16322"/>
                  </a:cubicBezTo>
                  <a:cubicBezTo>
                    <a:pt x="427" y="18648"/>
                    <a:pt x="2939" y="19888"/>
                    <a:pt x="6204" y="20560"/>
                  </a:cubicBezTo>
                  <a:cubicBezTo>
                    <a:pt x="9469" y="21231"/>
                    <a:pt x="13488" y="21335"/>
                    <a:pt x="17507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3" name="Line"/>
            <p:cNvSpPr/>
            <p:nvPr/>
          </p:nvSpPr>
          <p:spPr>
            <a:xfrm>
              <a:off x="3126223" y="169134"/>
              <a:ext cx="301331" cy="31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45" fill="norm" stroke="1" extrusionOk="0">
                  <a:moveTo>
                    <a:pt x="3377" y="8366"/>
                  </a:moveTo>
                  <a:cubicBezTo>
                    <a:pt x="2320" y="8222"/>
                    <a:pt x="1262" y="8078"/>
                    <a:pt x="658" y="7646"/>
                  </a:cubicBezTo>
                  <a:cubicBezTo>
                    <a:pt x="54" y="7214"/>
                    <a:pt x="-97" y="6494"/>
                    <a:pt x="54" y="5414"/>
                  </a:cubicBezTo>
                  <a:cubicBezTo>
                    <a:pt x="205" y="4334"/>
                    <a:pt x="658" y="2894"/>
                    <a:pt x="1565" y="1886"/>
                  </a:cubicBezTo>
                  <a:cubicBezTo>
                    <a:pt x="2471" y="878"/>
                    <a:pt x="3830" y="302"/>
                    <a:pt x="4888" y="86"/>
                  </a:cubicBezTo>
                  <a:cubicBezTo>
                    <a:pt x="5945" y="-130"/>
                    <a:pt x="6700" y="14"/>
                    <a:pt x="7909" y="1094"/>
                  </a:cubicBezTo>
                  <a:cubicBezTo>
                    <a:pt x="9117" y="2174"/>
                    <a:pt x="10779" y="4190"/>
                    <a:pt x="12591" y="6710"/>
                  </a:cubicBezTo>
                  <a:cubicBezTo>
                    <a:pt x="14404" y="9230"/>
                    <a:pt x="16367" y="12254"/>
                    <a:pt x="17651" y="14558"/>
                  </a:cubicBezTo>
                  <a:cubicBezTo>
                    <a:pt x="18935" y="16862"/>
                    <a:pt x="19539" y="18446"/>
                    <a:pt x="19993" y="19598"/>
                  </a:cubicBezTo>
                  <a:cubicBezTo>
                    <a:pt x="20446" y="20750"/>
                    <a:pt x="20748" y="21470"/>
                    <a:pt x="20974" y="21182"/>
                  </a:cubicBezTo>
                  <a:cubicBezTo>
                    <a:pt x="21201" y="20894"/>
                    <a:pt x="21352" y="19598"/>
                    <a:pt x="21503" y="18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4" name="Line"/>
            <p:cNvSpPr/>
            <p:nvPr/>
          </p:nvSpPr>
          <p:spPr>
            <a:xfrm>
              <a:off x="3260296" y="165100"/>
              <a:ext cx="14185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1288" y="0"/>
                  </a:moveTo>
                  <a:cubicBezTo>
                    <a:pt x="18429" y="1642"/>
                    <a:pt x="15570" y="3284"/>
                    <a:pt x="13029" y="5684"/>
                  </a:cubicBezTo>
                  <a:cubicBezTo>
                    <a:pt x="10488" y="8084"/>
                    <a:pt x="8264" y="11242"/>
                    <a:pt x="6200" y="13768"/>
                  </a:cubicBezTo>
                  <a:cubicBezTo>
                    <a:pt x="4135" y="16295"/>
                    <a:pt x="2229" y="18189"/>
                    <a:pt x="1117" y="19516"/>
                  </a:cubicBezTo>
                  <a:cubicBezTo>
                    <a:pt x="6" y="20842"/>
                    <a:pt x="-312" y="21600"/>
                    <a:pt x="323" y="21600"/>
                  </a:cubicBezTo>
                  <a:cubicBezTo>
                    <a:pt x="959" y="21600"/>
                    <a:pt x="2547" y="20842"/>
                    <a:pt x="4135" y="20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5" name="Line"/>
            <p:cNvSpPr/>
            <p:nvPr/>
          </p:nvSpPr>
          <p:spPr>
            <a:xfrm>
              <a:off x="3376753" y="12155"/>
              <a:ext cx="177801" cy="15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0" y="5402"/>
                  </a:moveTo>
                  <a:cubicBezTo>
                    <a:pt x="514" y="3922"/>
                    <a:pt x="1029" y="2443"/>
                    <a:pt x="2186" y="1407"/>
                  </a:cubicBezTo>
                  <a:cubicBezTo>
                    <a:pt x="3343" y="372"/>
                    <a:pt x="5143" y="-220"/>
                    <a:pt x="6429" y="76"/>
                  </a:cubicBezTo>
                  <a:cubicBezTo>
                    <a:pt x="7714" y="372"/>
                    <a:pt x="8486" y="1555"/>
                    <a:pt x="8100" y="4366"/>
                  </a:cubicBezTo>
                  <a:cubicBezTo>
                    <a:pt x="7714" y="7177"/>
                    <a:pt x="6171" y="11616"/>
                    <a:pt x="5143" y="14722"/>
                  </a:cubicBezTo>
                  <a:cubicBezTo>
                    <a:pt x="4114" y="17829"/>
                    <a:pt x="3600" y="19605"/>
                    <a:pt x="3986" y="20492"/>
                  </a:cubicBezTo>
                  <a:cubicBezTo>
                    <a:pt x="4371" y="21380"/>
                    <a:pt x="5657" y="21380"/>
                    <a:pt x="8743" y="20492"/>
                  </a:cubicBezTo>
                  <a:cubicBezTo>
                    <a:pt x="11829" y="19605"/>
                    <a:pt x="16714" y="17829"/>
                    <a:pt x="21600" y="16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3511426" y="364913"/>
              <a:ext cx="119328" cy="27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297" fill="norm" stroke="1" extrusionOk="0">
                  <a:moveTo>
                    <a:pt x="11131" y="12727"/>
                  </a:moveTo>
                  <a:cubicBezTo>
                    <a:pt x="11131" y="11896"/>
                    <a:pt x="11131" y="11065"/>
                    <a:pt x="10184" y="10816"/>
                  </a:cubicBezTo>
                  <a:cubicBezTo>
                    <a:pt x="9237" y="10567"/>
                    <a:pt x="7342" y="10899"/>
                    <a:pt x="5447" y="12229"/>
                  </a:cubicBezTo>
                  <a:cubicBezTo>
                    <a:pt x="3552" y="13558"/>
                    <a:pt x="1658" y="15884"/>
                    <a:pt x="710" y="17462"/>
                  </a:cubicBezTo>
                  <a:cubicBezTo>
                    <a:pt x="-237" y="19041"/>
                    <a:pt x="-237" y="19872"/>
                    <a:pt x="710" y="20453"/>
                  </a:cubicBezTo>
                  <a:cubicBezTo>
                    <a:pt x="1658" y="21035"/>
                    <a:pt x="3552" y="21367"/>
                    <a:pt x="5258" y="21284"/>
                  </a:cubicBezTo>
                  <a:cubicBezTo>
                    <a:pt x="6963" y="21201"/>
                    <a:pt x="8479" y="20702"/>
                    <a:pt x="10184" y="17961"/>
                  </a:cubicBezTo>
                  <a:cubicBezTo>
                    <a:pt x="11889" y="15219"/>
                    <a:pt x="13784" y="10235"/>
                    <a:pt x="14731" y="7327"/>
                  </a:cubicBezTo>
                  <a:cubicBezTo>
                    <a:pt x="15679" y="4419"/>
                    <a:pt x="15679" y="3589"/>
                    <a:pt x="15300" y="2592"/>
                  </a:cubicBezTo>
                  <a:cubicBezTo>
                    <a:pt x="14921" y="1595"/>
                    <a:pt x="14163" y="432"/>
                    <a:pt x="13026" y="99"/>
                  </a:cubicBezTo>
                  <a:cubicBezTo>
                    <a:pt x="11889" y="-233"/>
                    <a:pt x="10374" y="265"/>
                    <a:pt x="9426" y="1595"/>
                  </a:cubicBezTo>
                  <a:cubicBezTo>
                    <a:pt x="8479" y="2924"/>
                    <a:pt x="8100" y="5084"/>
                    <a:pt x="8668" y="7992"/>
                  </a:cubicBezTo>
                  <a:cubicBezTo>
                    <a:pt x="9237" y="10899"/>
                    <a:pt x="10752" y="14555"/>
                    <a:pt x="12268" y="16632"/>
                  </a:cubicBezTo>
                  <a:cubicBezTo>
                    <a:pt x="13784" y="18709"/>
                    <a:pt x="15300" y="19207"/>
                    <a:pt x="16816" y="19124"/>
                  </a:cubicBezTo>
                  <a:cubicBezTo>
                    <a:pt x="18331" y="19041"/>
                    <a:pt x="19847" y="18376"/>
                    <a:pt x="21363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3673987" y="378883"/>
              <a:ext cx="5836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9" fill="norm" stroke="1" extrusionOk="0">
                  <a:moveTo>
                    <a:pt x="21272" y="191"/>
                  </a:moveTo>
                  <a:cubicBezTo>
                    <a:pt x="15101" y="0"/>
                    <a:pt x="8929" y="-191"/>
                    <a:pt x="5072" y="382"/>
                  </a:cubicBezTo>
                  <a:cubicBezTo>
                    <a:pt x="1215" y="956"/>
                    <a:pt x="-328" y="2294"/>
                    <a:pt x="58" y="5352"/>
                  </a:cubicBezTo>
                  <a:cubicBezTo>
                    <a:pt x="443" y="8411"/>
                    <a:pt x="2758" y="13190"/>
                    <a:pt x="3915" y="16152"/>
                  </a:cubicBezTo>
                  <a:cubicBezTo>
                    <a:pt x="5072" y="19115"/>
                    <a:pt x="5072" y="20262"/>
                    <a:pt x="5072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3638348" y="508000"/>
              <a:ext cx="87656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1211" y="21600"/>
                  </a:moveTo>
                  <a:cubicBezTo>
                    <a:pt x="207" y="17100"/>
                    <a:pt x="-798" y="12600"/>
                    <a:pt x="960" y="9450"/>
                  </a:cubicBezTo>
                  <a:cubicBezTo>
                    <a:pt x="2718" y="6300"/>
                    <a:pt x="7239" y="4500"/>
                    <a:pt x="11007" y="3150"/>
                  </a:cubicBezTo>
                  <a:cubicBezTo>
                    <a:pt x="14774" y="1800"/>
                    <a:pt x="17788" y="900"/>
                    <a:pt x="208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3795853" y="501650"/>
              <a:ext cx="698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3827603" y="552449"/>
              <a:ext cx="57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3967303" y="431800"/>
              <a:ext cx="317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4411803" y="107950"/>
              <a:ext cx="224566" cy="38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70" fill="norm" stroke="1" extrusionOk="0">
                  <a:moveTo>
                    <a:pt x="0" y="0"/>
                  </a:moveTo>
                  <a:cubicBezTo>
                    <a:pt x="5854" y="2361"/>
                    <a:pt x="11708" y="4721"/>
                    <a:pt x="14938" y="6138"/>
                  </a:cubicBezTo>
                  <a:cubicBezTo>
                    <a:pt x="18168" y="7554"/>
                    <a:pt x="18774" y="8026"/>
                    <a:pt x="19480" y="8439"/>
                  </a:cubicBezTo>
                  <a:cubicBezTo>
                    <a:pt x="20187" y="8852"/>
                    <a:pt x="20994" y="9207"/>
                    <a:pt x="21297" y="9797"/>
                  </a:cubicBezTo>
                  <a:cubicBezTo>
                    <a:pt x="21600" y="10387"/>
                    <a:pt x="21398" y="11213"/>
                    <a:pt x="19884" y="12393"/>
                  </a:cubicBezTo>
                  <a:cubicBezTo>
                    <a:pt x="18370" y="13574"/>
                    <a:pt x="15544" y="15108"/>
                    <a:pt x="12920" y="16407"/>
                  </a:cubicBezTo>
                  <a:cubicBezTo>
                    <a:pt x="10295" y="17705"/>
                    <a:pt x="7873" y="18767"/>
                    <a:pt x="5955" y="19652"/>
                  </a:cubicBezTo>
                  <a:cubicBezTo>
                    <a:pt x="4037" y="20538"/>
                    <a:pt x="2624" y="21246"/>
                    <a:pt x="2624" y="21423"/>
                  </a:cubicBezTo>
                  <a:cubicBezTo>
                    <a:pt x="2624" y="21600"/>
                    <a:pt x="4037" y="21246"/>
                    <a:pt x="545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6996253" y="0"/>
              <a:ext cx="19055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600" fill="norm" stroke="1" extrusionOk="0">
                  <a:moveTo>
                    <a:pt x="9755" y="0"/>
                  </a:moveTo>
                  <a:cubicBezTo>
                    <a:pt x="12774" y="1041"/>
                    <a:pt x="15794" y="2082"/>
                    <a:pt x="18000" y="3817"/>
                  </a:cubicBezTo>
                  <a:cubicBezTo>
                    <a:pt x="20206" y="5552"/>
                    <a:pt x="21600" y="7981"/>
                    <a:pt x="20555" y="10366"/>
                  </a:cubicBezTo>
                  <a:cubicBezTo>
                    <a:pt x="19510" y="12752"/>
                    <a:pt x="16026" y="15094"/>
                    <a:pt x="12194" y="16959"/>
                  </a:cubicBezTo>
                  <a:cubicBezTo>
                    <a:pt x="8361" y="18824"/>
                    <a:pt x="4181" y="20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1738453" y="1651000"/>
              <a:ext cx="177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1859103" y="173355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2720762" y="1272955"/>
              <a:ext cx="111388" cy="60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534" fill="norm" stroke="1" extrusionOk="0">
                  <a:moveTo>
                    <a:pt x="8608" y="9637"/>
                  </a:moveTo>
                  <a:cubicBezTo>
                    <a:pt x="10571" y="12054"/>
                    <a:pt x="12535" y="14471"/>
                    <a:pt x="13910" y="16283"/>
                  </a:cubicBezTo>
                  <a:cubicBezTo>
                    <a:pt x="15284" y="18096"/>
                    <a:pt x="16070" y="19304"/>
                    <a:pt x="16659" y="20173"/>
                  </a:cubicBezTo>
                  <a:cubicBezTo>
                    <a:pt x="17248" y="21041"/>
                    <a:pt x="17640" y="21570"/>
                    <a:pt x="17837" y="21532"/>
                  </a:cubicBezTo>
                  <a:cubicBezTo>
                    <a:pt x="18033" y="21494"/>
                    <a:pt x="18033" y="20890"/>
                    <a:pt x="16070" y="19229"/>
                  </a:cubicBezTo>
                  <a:cubicBezTo>
                    <a:pt x="14106" y="17567"/>
                    <a:pt x="10179" y="14848"/>
                    <a:pt x="7037" y="12016"/>
                  </a:cubicBezTo>
                  <a:cubicBezTo>
                    <a:pt x="3895" y="9184"/>
                    <a:pt x="1539" y="6239"/>
                    <a:pt x="557" y="4275"/>
                  </a:cubicBezTo>
                  <a:cubicBezTo>
                    <a:pt x="-425" y="2311"/>
                    <a:pt x="-32" y="1329"/>
                    <a:pt x="1146" y="763"/>
                  </a:cubicBezTo>
                  <a:cubicBezTo>
                    <a:pt x="2324" y="197"/>
                    <a:pt x="4288" y="46"/>
                    <a:pt x="6251" y="8"/>
                  </a:cubicBezTo>
                  <a:cubicBezTo>
                    <a:pt x="8215" y="-30"/>
                    <a:pt x="10179" y="46"/>
                    <a:pt x="13124" y="763"/>
                  </a:cubicBezTo>
                  <a:cubicBezTo>
                    <a:pt x="16070" y="1480"/>
                    <a:pt x="19997" y="2840"/>
                    <a:pt x="20586" y="4501"/>
                  </a:cubicBezTo>
                  <a:cubicBezTo>
                    <a:pt x="21175" y="6163"/>
                    <a:pt x="18426" y="8127"/>
                    <a:pt x="16462" y="9297"/>
                  </a:cubicBezTo>
                  <a:cubicBezTo>
                    <a:pt x="14499" y="10468"/>
                    <a:pt x="13320" y="10846"/>
                    <a:pt x="12142" y="1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2824303" y="1492250"/>
              <a:ext cx="196851" cy="25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7498"/>
                  </a:moveTo>
                  <a:cubicBezTo>
                    <a:pt x="1161" y="7140"/>
                    <a:pt x="2323" y="6783"/>
                    <a:pt x="4645" y="8301"/>
                  </a:cubicBezTo>
                  <a:cubicBezTo>
                    <a:pt x="6968" y="9818"/>
                    <a:pt x="10452" y="13210"/>
                    <a:pt x="12194" y="15441"/>
                  </a:cubicBezTo>
                  <a:cubicBezTo>
                    <a:pt x="13935" y="17673"/>
                    <a:pt x="13935" y="18744"/>
                    <a:pt x="13703" y="19726"/>
                  </a:cubicBezTo>
                  <a:cubicBezTo>
                    <a:pt x="13471" y="20707"/>
                    <a:pt x="13006" y="21600"/>
                    <a:pt x="12426" y="21332"/>
                  </a:cubicBezTo>
                  <a:cubicBezTo>
                    <a:pt x="11845" y="21064"/>
                    <a:pt x="11148" y="19636"/>
                    <a:pt x="11148" y="17048"/>
                  </a:cubicBezTo>
                  <a:cubicBezTo>
                    <a:pt x="11148" y="14460"/>
                    <a:pt x="11845" y="10711"/>
                    <a:pt x="13703" y="7676"/>
                  </a:cubicBezTo>
                  <a:cubicBezTo>
                    <a:pt x="15561" y="4641"/>
                    <a:pt x="18581" y="23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3117739" y="1338748"/>
              <a:ext cx="189165" cy="43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47" fill="norm" stroke="1" extrusionOk="0">
                  <a:moveTo>
                    <a:pt x="15347" y="1914"/>
                  </a:moveTo>
                  <a:cubicBezTo>
                    <a:pt x="14878" y="1191"/>
                    <a:pt x="14408" y="467"/>
                    <a:pt x="13586" y="157"/>
                  </a:cubicBezTo>
                  <a:cubicBezTo>
                    <a:pt x="12765" y="-153"/>
                    <a:pt x="11591" y="-50"/>
                    <a:pt x="9478" y="880"/>
                  </a:cubicBezTo>
                  <a:cubicBezTo>
                    <a:pt x="7365" y="1811"/>
                    <a:pt x="4312" y="3568"/>
                    <a:pt x="2317" y="5945"/>
                  </a:cubicBezTo>
                  <a:cubicBezTo>
                    <a:pt x="321" y="8322"/>
                    <a:pt x="-618" y="11319"/>
                    <a:pt x="439" y="13851"/>
                  </a:cubicBezTo>
                  <a:cubicBezTo>
                    <a:pt x="1495" y="16383"/>
                    <a:pt x="4547" y="18450"/>
                    <a:pt x="8304" y="19638"/>
                  </a:cubicBezTo>
                  <a:cubicBezTo>
                    <a:pt x="12060" y="20827"/>
                    <a:pt x="16521" y="21137"/>
                    <a:pt x="20982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3374475" y="1350217"/>
              <a:ext cx="288029" cy="33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77" fill="norm" stroke="1" extrusionOk="0">
                  <a:moveTo>
                    <a:pt x="638" y="9993"/>
                  </a:moveTo>
                  <a:cubicBezTo>
                    <a:pt x="169" y="8490"/>
                    <a:pt x="-301" y="6986"/>
                    <a:pt x="247" y="5345"/>
                  </a:cubicBezTo>
                  <a:cubicBezTo>
                    <a:pt x="795" y="3705"/>
                    <a:pt x="2360" y="1928"/>
                    <a:pt x="3612" y="971"/>
                  </a:cubicBezTo>
                  <a:cubicBezTo>
                    <a:pt x="4864" y="14"/>
                    <a:pt x="5803" y="-123"/>
                    <a:pt x="6508" y="82"/>
                  </a:cubicBezTo>
                  <a:cubicBezTo>
                    <a:pt x="7212" y="287"/>
                    <a:pt x="7682" y="834"/>
                    <a:pt x="9169" y="3226"/>
                  </a:cubicBezTo>
                  <a:cubicBezTo>
                    <a:pt x="10656" y="5619"/>
                    <a:pt x="13160" y="9857"/>
                    <a:pt x="14960" y="12728"/>
                  </a:cubicBezTo>
                  <a:cubicBezTo>
                    <a:pt x="16760" y="15599"/>
                    <a:pt x="17856" y="17102"/>
                    <a:pt x="18795" y="18333"/>
                  </a:cubicBezTo>
                  <a:cubicBezTo>
                    <a:pt x="19734" y="19563"/>
                    <a:pt x="20516" y="20520"/>
                    <a:pt x="21299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3532953" y="1371600"/>
              <a:ext cx="129551" cy="36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06" fill="norm" stroke="1" extrusionOk="0">
                  <a:moveTo>
                    <a:pt x="21323" y="0"/>
                  </a:moveTo>
                  <a:cubicBezTo>
                    <a:pt x="18536" y="1758"/>
                    <a:pt x="15749" y="3516"/>
                    <a:pt x="12962" y="5902"/>
                  </a:cubicBezTo>
                  <a:cubicBezTo>
                    <a:pt x="10175" y="8288"/>
                    <a:pt x="7388" y="11302"/>
                    <a:pt x="5297" y="13563"/>
                  </a:cubicBezTo>
                  <a:cubicBezTo>
                    <a:pt x="3207" y="15823"/>
                    <a:pt x="1813" y="17330"/>
                    <a:pt x="942" y="18649"/>
                  </a:cubicBezTo>
                  <a:cubicBezTo>
                    <a:pt x="71" y="19967"/>
                    <a:pt x="-277" y="21098"/>
                    <a:pt x="246" y="21349"/>
                  </a:cubicBezTo>
                  <a:cubicBezTo>
                    <a:pt x="768" y="21600"/>
                    <a:pt x="2162" y="20972"/>
                    <a:pt x="3381" y="20407"/>
                  </a:cubicBezTo>
                  <a:cubicBezTo>
                    <a:pt x="4600" y="19842"/>
                    <a:pt x="5646" y="19340"/>
                    <a:pt x="6691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3681553" y="1216682"/>
              <a:ext cx="139701" cy="11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0" y="6029"/>
                  </a:moveTo>
                  <a:cubicBezTo>
                    <a:pt x="0" y="4167"/>
                    <a:pt x="0" y="2305"/>
                    <a:pt x="818" y="1188"/>
                  </a:cubicBezTo>
                  <a:cubicBezTo>
                    <a:pt x="1636" y="70"/>
                    <a:pt x="3273" y="-302"/>
                    <a:pt x="4582" y="257"/>
                  </a:cubicBezTo>
                  <a:cubicBezTo>
                    <a:pt x="5891" y="815"/>
                    <a:pt x="6873" y="2305"/>
                    <a:pt x="7036" y="5098"/>
                  </a:cubicBezTo>
                  <a:cubicBezTo>
                    <a:pt x="7200" y="7891"/>
                    <a:pt x="6545" y="11988"/>
                    <a:pt x="6055" y="14967"/>
                  </a:cubicBezTo>
                  <a:cubicBezTo>
                    <a:pt x="5564" y="17946"/>
                    <a:pt x="5236" y="19808"/>
                    <a:pt x="6218" y="20553"/>
                  </a:cubicBezTo>
                  <a:cubicBezTo>
                    <a:pt x="7200" y="21298"/>
                    <a:pt x="9491" y="20926"/>
                    <a:pt x="12273" y="20181"/>
                  </a:cubicBezTo>
                  <a:cubicBezTo>
                    <a:pt x="15055" y="19436"/>
                    <a:pt x="18327" y="18319"/>
                    <a:pt x="21600" y="17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3789503" y="1651000"/>
              <a:ext cx="63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3807348" y="1657350"/>
              <a:ext cx="71056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2" h="21600" fill="norm" stroke="1" extrusionOk="0">
                  <a:moveTo>
                    <a:pt x="14742" y="0"/>
                  </a:moveTo>
                  <a:cubicBezTo>
                    <a:pt x="10542" y="3200"/>
                    <a:pt x="6342" y="6400"/>
                    <a:pt x="3342" y="9600"/>
                  </a:cubicBezTo>
                  <a:cubicBezTo>
                    <a:pt x="342" y="12800"/>
                    <a:pt x="-1458" y="16000"/>
                    <a:pt x="1542" y="18000"/>
                  </a:cubicBezTo>
                  <a:cubicBezTo>
                    <a:pt x="4542" y="20000"/>
                    <a:pt x="12342" y="20800"/>
                    <a:pt x="20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3903803" y="1711506"/>
              <a:ext cx="635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880" y="11918"/>
                    <a:pt x="5760" y="3818"/>
                    <a:pt x="9360" y="1118"/>
                  </a:cubicBezTo>
                  <a:cubicBezTo>
                    <a:pt x="12960" y="-1582"/>
                    <a:pt x="1728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3935553" y="1758950"/>
              <a:ext cx="69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4068903" y="1682750"/>
              <a:ext cx="254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91"/>
                    <a:pt x="3600" y="11782"/>
                    <a:pt x="7200" y="15382"/>
                  </a:cubicBezTo>
                  <a:cubicBezTo>
                    <a:pt x="10800" y="18982"/>
                    <a:pt x="162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4542709" y="1335150"/>
              <a:ext cx="387367" cy="398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511" fill="norm" stroke="1" extrusionOk="0">
                  <a:moveTo>
                    <a:pt x="135" y="2654"/>
                  </a:moveTo>
                  <a:cubicBezTo>
                    <a:pt x="18" y="1740"/>
                    <a:pt x="-99" y="825"/>
                    <a:pt x="135" y="368"/>
                  </a:cubicBezTo>
                  <a:cubicBezTo>
                    <a:pt x="368" y="-89"/>
                    <a:pt x="952" y="-89"/>
                    <a:pt x="2236" y="197"/>
                  </a:cubicBezTo>
                  <a:cubicBezTo>
                    <a:pt x="3520" y="482"/>
                    <a:pt x="5505" y="1054"/>
                    <a:pt x="8016" y="2254"/>
                  </a:cubicBezTo>
                  <a:cubicBezTo>
                    <a:pt x="10526" y="3454"/>
                    <a:pt x="13562" y="5282"/>
                    <a:pt x="15605" y="6597"/>
                  </a:cubicBezTo>
                  <a:cubicBezTo>
                    <a:pt x="17648" y="7911"/>
                    <a:pt x="18699" y="8711"/>
                    <a:pt x="19575" y="9454"/>
                  </a:cubicBezTo>
                  <a:cubicBezTo>
                    <a:pt x="20450" y="10197"/>
                    <a:pt x="21151" y="10882"/>
                    <a:pt x="21326" y="11511"/>
                  </a:cubicBezTo>
                  <a:cubicBezTo>
                    <a:pt x="21501" y="12140"/>
                    <a:pt x="21151" y="12711"/>
                    <a:pt x="19633" y="14025"/>
                  </a:cubicBezTo>
                  <a:cubicBezTo>
                    <a:pt x="18115" y="15340"/>
                    <a:pt x="15430" y="17397"/>
                    <a:pt x="13853" y="18597"/>
                  </a:cubicBezTo>
                  <a:cubicBezTo>
                    <a:pt x="12277" y="19797"/>
                    <a:pt x="11810" y="20140"/>
                    <a:pt x="11285" y="20425"/>
                  </a:cubicBezTo>
                  <a:cubicBezTo>
                    <a:pt x="10759" y="20711"/>
                    <a:pt x="10176" y="20940"/>
                    <a:pt x="9884" y="21111"/>
                  </a:cubicBezTo>
                  <a:cubicBezTo>
                    <a:pt x="9592" y="21282"/>
                    <a:pt x="9592" y="21397"/>
                    <a:pt x="959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7186753" y="1155700"/>
              <a:ext cx="200564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4582" y="0"/>
                  </a:moveTo>
                  <a:cubicBezTo>
                    <a:pt x="9382" y="2634"/>
                    <a:pt x="14182" y="5268"/>
                    <a:pt x="17236" y="7639"/>
                  </a:cubicBezTo>
                  <a:cubicBezTo>
                    <a:pt x="20291" y="10010"/>
                    <a:pt x="21600" y="12117"/>
                    <a:pt x="19964" y="14224"/>
                  </a:cubicBezTo>
                  <a:cubicBezTo>
                    <a:pt x="18327" y="16332"/>
                    <a:pt x="13745" y="18439"/>
                    <a:pt x="9927" y="19668"/>
                  </a:cubicBezTo>
                  <a:cubicBezTo>
                    <a:pt x="6109" y="20898"/>
                    <a:pt x="3055" y="21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2035706" y="2759407"/>
              <a:ext cx="242498" cy="9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883" fill="norm" stroke="1" extrusionOk="0">
                  <a:moveTo>
                    <a:pt x="2340" y="18332"/>
                  </a:moveTo>
                  <a:cubicBezTo>
                    <a:pt x="1595" y="19804"/>
                    <a:pt x="850" y="21277"/>
                    <a:pt x="385" y="20786"/>
                  </a:cubicBezTo>
                  <a:cubicBezTo>
                    <a:pt x="-81" y="20295"/>
                    <a:pt x="-267" y="17841"/>
                    <a:pt x="664" y="14159"/>
                  </a:cubicBezTo>
                  <a:cubicBezTo>
                    <a:pt x="1595" y="10477"/>
                    <a:pt x="3643" y="5568"/>
                    <a:pt x="5133" y="2868"/>
                  </a:cubicBezTo>
                  <a:cubicBezTo>
                    <a:pt x="6623" y="168"/>
                    <a:pt x="7554" y="-323"/>
                    <a:pt x="8392" y="168"/>
                  </a:cubicBezTo>
                  <a:cubicBezTo>
                    <a:pt x="9230" y="659"/>
                    <a:pt x="9974" y="2132"/>
                    <a:pt x="10719" y="4832"/>
                  </a:cubicBezTo>
                  <a:cubicBezTo>
                    <a:pt x="11464" y="7532"/>
                    <a:pt x="12209" y="11459"/>
                    <a:pt x="13978" y="11213"/>
                  </a:cubicBezTo>
                  <a:cubicBezTo>
                    <a:pt x="15747" y="10968"/>
                    <a:pt x="18540" y="6550"/>
                    <a:pt x="21333" y="2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2099183" y="2971799"/>
              <a:ext cx="293321" cy="1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170" fill="norm" stroke="1" extrusionOk="0">
                  <a:moveTo>
                    <a:pt x="3353" y="19837"/>
                  </a:moveTo>
                  <a:cubicBezTo>
                    <a:pt x="2576" y="20718"/>
                    <a:pt x="1799" y="21600"/>
                    <a:pt x="1177" y="20939"/>
                  </a:cubicBezTo>
                  <a:cubicBezTo>
                    <a:pt x="556" y="20278"/>
                    <a:pt x="89" y="18073"/>
                    <a:pt x="12" y="15869"/>
                  </a:cubicBezTo>
                  <a:cubicBezTo>
                    <a:pt x="-66" y="13665"/>
                    <a:pt x="245" y="11461"/>
                    <a:pt x="711" y="9698"/>
                  </a:cubicBezTo>
                  <a:cubicBezTo>
                    <a:pt x="1177" y="7935"/>
                    <a:pt x="1799" y="6612"/>
                    <a:pt x="2809" y="6612"/>
                  </a:cubicBezTo>
                  <a:cubicBezTo>
                    <a:pt x="3819" y="6612"/>
                    <a:pt x="5217" y="7935"/>
                    <a:pt x="6461" y="10359"/>
                  </a:cubicBezTo>
                  <a:cubicBezTo>
                    <a:pt x="7704" y="12784"/>
                    <a:pt x="8792" y="16310"/>
                    <a:pt x="10346" y="16751"/>
                  </a:cubicBezTo>
                  <a:cubicBezTo>
                    <a:pt x="11899" y="17192"/>
                    <a:pt x="13920" y="14547"/>
                    <a:pt x="15862" y="11241"/>
                  </a:cubicBezTo>
                  <a:cubicBezTo>
                    <a:pt x="17805" y="7935"/>
                    <a:pt x="19669" y="3967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2825483" y="2755849"/>
              <a:ext cx="129013" cy="25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267" fill="norm" stroke="1" extrusionOk="0">
                  <a:moveTo>
                    <a:pt x="14209" y="540"/>
                  </a:moveTo>
                  <a:cubicBezTo>
                    <a:pt x="12495" y="183"/>
                    <a:pt x="10780" y="-174"/>
                    <a:pt x="9238" y="94"/>
                  </a:cubicBezTo>
                  <a:cubicBezTo>
                    <a:pt x="7695" y="362"/>
                    <a:pt x="6323" y="1254"/>
                    <a:pt x="4780" y="4021"/>
                  </a:cubicBezTo>
                  <a:cubicBezTo>
                    <a:pt x="3238" y="6788"/>
                    <a:pt x="1523" y="11429"/>
                    <a:pt x="666" y="14286"/>
                  </a:cubicBezTo>
                  <a:cubicBezTo>
                    <a:pt x="-191" y="17142"/>
                    <a:pt x="-191" y="18213"/>
                    <a:pt x="495" y="19105"/>
                  </a:cubicBezTo>
                  <a:cubicBezTo>
                    <a:pt x="1180" y="19998"/>
                    <a:pt x="2552" y="20712"/>
                    <a:pt x="4266" y="21069"/>
                  </a:cubicBezTo>
                  <a:cubicBezTo>
                    <a:pt x="5980" y="21426"/>
                    <a:pt x="8038" y="21426"/>
                    <a:pt x="10952" y="19998"/>
                  </a:cubicBezTo>
                  <a:cubicBezTo>
                    <a:pt x="13866" y="18570"/>
                    <a:pt x="17638" y="15714"/>
                    <a:pt x="19523" y="12590"/>
                  </a:cubicBezTo>
                  <a:cubicBezTo>
                    <a:pt x="21409" y="9466"/>
                    <a:pt x="21409" y="6074"/>
                    <a:pt x="19180" y="4021"/>
                  </a:cubicBezTo>
                  <a:cubicBezTo>
                    <a:pt x="16952" y="1968"/>
                    <a:pt x="12495" y="1254"/>
                    <a:pt x="9580" y="1165"/>
                  </a:cubicBezTo>
                  <a:cubicBezTo>
                    <a:pt x="6666" y="1076"/>
                    <a:pt x="5295" y="1611"/>
                    <a:pt x="5123" y="2236"/>
                  </a:cubicBezTo>
                  <a:cubicBezTo>
                    <a:pt x="4952" y="2861"/>
                    <a:pt x="5980" y="3575"/>
                    <a:pt x="7009" y="4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3129103" y="2895600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3240432" y="2744283"/>
              <a:ext cx="168504" cy="18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606" fill="norm" stroke="1" extrusionOk="0">
                  <a:moveTo>
                    <a:pt x="14419" y="1288"/>
                  </a:moveTo>
                  <a:cubicBezTo>
                    <a:pt x="13378" y="349"/>
                    <a:pt x="12337" y="-590"/>
                    <a:pt x="9865" y="467"/>
                  </a:cubicBezTo>
                  <a:cubicBezTo>
                    <a:pt x="7392" y="1523"/>
                    <a:pt x="3489" y="4575"/>
                    <a:pt x="1537" y="7627"/>
                  </a:cubicBezTo>
                  <a:cubicBezTo>
                    <a:pt x="-415" y="10680"/>
                    <a:pt x="-415" y="13732"/>
                    <a:pt x="1016" y="16314"/>
                  </a:cubicBezTo>
                  <a:cubicBezTo>
                    <a:pt x="2448" y="18897"/>
                    <a:pt x="5310" y="21010"/>
                    <a:pt x="8954" y="20540"/>
                  </a:cubicBezTo>
                  <a:cubicBezTo>
                    <a:pt x="12597" y="20071"/>
                    <a:pt x="17021" y="17019"/>
                    <a:pt x="19103" y="14084"/>
                  </a:cubicBezTo>
                  <a:cubicBezTo>
                    <a:pt x="21185" y="11149"/>
                    <a:pt x="20925" y="8332"/>
                    <a:pt x="20144" y="6453"/>
                  </a:cubicBezTo>
                  <a:cubicBezTo>
                    <a:pt x="19363" y="4575"/>
                    <a:pt x="18062" y="3636"/>
                    <a:pt x="16501" y="3167"/>
                  </a:cubicBezTo>
                  <a:cubicBezTo>
                    <a:pt x="14939" y="2697"/>
                    <a:pt x="13118" y="2697"/>
                    <a:pt x="12727" y="3167"/>
                  </a:cubicBezTo>
                  <a:cubicBezTo>
                    <a:pt x="12337" y="3636"/>
                    <a:pt x="13378" y="4575"/>
                    <a:pt x="14419" y="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3517487" y="2753904"/>
              <a:ext cx="141614" cy="18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0591" fill="norm" stroke="1" extrusionOk="0">
                  <a:moveTo>
                    <a:pt x="10958" y="222"/>
                  </a:moveTo>
                  <a:cubicBezTo>
                    <a:pt x="9107" y="-13"/>
                    <a:pt x="7255" y="-248"/>
                    <a:pt x="5250" y="574"/>
                  </a:cubicBezTo>
                  <a:cubicBezTo>
                    <a:pt x="3244" y="1395"/>
                    <a:pt x="1084" y="3274"/>
                    <a:pt x="312" y="6443"/>
                  </a:cubicBezTo>
                  <a:cubicBezTo>
                    <a:pt x="-459" y="9613"/>
                    <a:pt x="158" y="14074"/>
                    <a:pt x="2627" y="17009"/>
                  </a:cubicBezTo>
                  <a:cubicBezTo>
                    <a:pt x="5095" y="19943"/>
                    <a:pt x="9415" y="21352"/>
                    <a:pt x="13118" y="20178"/>
                  </a:cubicBezTo>
                  <a:cubicBezTo>
                    <a:pt x="16821" y="19004"/>
                    <a:pt x="19907" y="15248"/>
                    <a:pt x="20524" y="11961"/>
                  </a:cubicBezTo>
                  <a:cubicBezTo>
                    <a:pt x="21141" y="8674"/>
                    <a:pt x="19290" y="5856"/>
                    <a:pt x="17438" y="4448"/>
                  </a:cubicBezTo>
                  <a:cubicBezTo>
                    <a:pt x="15587" y="3039"/>
                    <a:pt x="13735" y="3039"/>
                    <a:pt x="13118" y="3626"/>
                  </a:cubicBezTo>
                  <a:cubicBezTo>
                    <a:pt x="12501" y="4213"/>
                    <a:pt x="13118" y="5387"/>
                    <a:pt x="14352" y="6326"/>
                  </a:cubicBezTo>
                  <a:cubicBezTo>
                    <a:pt x="15587" y="7265"/>
                    <a:pt x="17438" y="7969"/>
                    <a:pt x="19290" y="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474830" y="3909483"/>
              <a:ext cx="419074" cy="65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34" fill="norm" stroke="1" extrusionOk="0">
                  <a:moveTo>
                    <a:pt x="5860" y="3414"/>
                  </a:moveTo>
                  <a:cubicBezTo>
                    <a:pt x="4883" y="3902"/>
                    <a:pt x="3906" y="4390"/>
                    <a:pt x="2983" y="4668"/>
                  </a:cubicBezTo>
                  <a:cubicBezTo>
                    <a:pt x="2061" y="4947"/>
                    <a:pt x="1193" y="5017"/>
                    <a:pt x="650" y="4877"/>
                  </a:cubicBezTo>
                  <a:cubicBezTo>
                    <a:pt x="107" y="4738"/>
                    <a:pt x="-110" y="4390"/>
                    <a:pt x="53" y="3658"/>
                  </a:cubicBezTo>
                  <a:cubicBezTo>
                    <a:pt x="216" y="2926"/>
                    <a:pt x="758" y="1812"/>
                    <a:pt x="1789" y="1080"/>
                  </a:cubicBezTo>
                  <a:cubicBezTo>
                    <a:pt x="2821" y="348"/>
                    <a:pt x="4340" y="0"/>
                    <a:pt x="5317" y="383"/>
                  </a:cubicBezTo>
                  <a:cubicBezTo>
                    <a:pt x="6294" y="766"/>
                    <a:pt x="6728" y="1881"/>
                    <a:pt x="6728" y="3554"/>
                  </a:cubicBezTo>
                  <a:cubicBezTo>
                    <a:pt x="6728" y="5226"/>
                    <a:pt x="6294" y="7455"/>
                    <a:pt x="5860" y="9163"/>
                  </a:cubicBezTo>
                  <a:cubicBezTo>
                    <a:pt x="5426" y="10870"/>
                    <a:pt x="4992" y="12054"/>
                    <a:pt x="4612" y="12855"/>
                  </a:cubicBezTo>
                  <a:cubicBezTo>
                    <a:pt x="4232" y="13657"/>
                    <a:pt x="3906" y="14075"/>
                    <a:pt x="3472" y="14319"/>
                  </a:cubicBezTo>
                  <a:cubicBezTo>
                    <a:pt x="3038" y="14563"/>
                    <a:pt x="2495" y="14632"/>
                    <a:pt x="2224" y="14388"/>
                  </a:cubicBezTo>
                  <a:cubicBezTo>
                    <a:pt x="1952" y="14145"/>
                    <a:pt x="1952" y="13587"/>
                    <a:pt x="2658" y="12612"/>
                  </a:cubicBezTo>
                  <a:cubicBezTo>
                    <a:pt x="3363" y="11636"/>
                    <a:pt x="4774" y="10243"/>
                    <a:pt x="6565" y="8745"/>
                  </a:cubicBezTo>
                  <a:cubicBezTo>
                    <a:pt x="8356" y="7246"/>
                    <a:pt x="10527" y="5644"/>
                    <a:pt x="12318" y="4285"/>
                  </a:cubicBezTo>
                  <a:cubicBezTo>
                    <a:pt x="14109" y="2926"/>
                    <a:pt x="15520" y="1812"/>
                    <a:pt x="16388" y="1080"/>
                  </a:cubicBezTo>
                  <a:cubicBezTo>
                    <a:pt x="17257" y="348"/>
                    <a:pt x="17582" y="0"/>
                    <a:pt x="17528" y="0"/>
                  </a:cubicBezTo>
                  <a:cubicBezTo>
                    <a:pt x="17474" y="0"/>
                    <a:pt x="17040" y="348"/>
                    <a:pt x="15737" y="1812"/>
                  </a:cubicBezTo>
                  <a:cubicBezTo>
                    <a:pt x="14435" y="3275"/>
                    <a:pt x="12264" y="5853"/>
                    <a:pt x="10799" y="8187"/>
                  </a:cubicBezTo>
                  <a:cubicBezTo>
                    <a:pt x="9333" y="10521"/>
                    <a:pt x="8573" y="12612"/>
                    <a:pt x="8356" y="14632"/>
                  </a:cubicBezTo>
                  <a:cubicBezTo>
                    <a:pt x="8139" y="16653"/>
                    <a:pt x="8465" y="18604"/>
                    <a:pt x="8791" y="19754"/>
                  </a:cubicBezTo>
                  <a:cubicBezTo>
                    <a:pt x="9116" y="20903"/>
                    <a:pt x="9442" y="21252"/>
                    <a:pt x="9876" y="21426"/>
                  </a:cubicBezTo>
                  <a:cubicBezTo>
                    <a:pt x="10310" y="21600"/>
                    <a:pt x="10853" y="21600"/>
                    <a:pt x="11613" y="21147"/>
                  </a:cubicBezTo>
                  <a:cubicBezTo>
                    <a:pt x="12372" y="20694"/>
                    <a:pt x="13349" y="19788"/>
                    <a:pt x="14272" y="18465"/>
                  </a:cubicBezTo>
                  <a:cubicBezTo>
                    <a:pt x="15195" y="17141"/>
                    <a:pt x="16063" y="15399"/>
                    <a:pt x="17257" y="14214"/>
                  </a:cubicBezTo>
                  <a:cubicBezTo>
                    <a:pt x="18451" y="13030"/>
                    <a:pt x="19970" y="12403"/>
                    <a:pt x="21490" y="1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1614347" y="4050270"/>
              <a:ext cx="140036" cy="59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48" fill="norm" stroke="1" extrusionOk="0">
                  <a:moveTo>
                    <a:pt x="527" y="7161"/>
                  </a:moveTo>
                  <a:cubicBezTo>
                    <a:pt x="204" y="9995"/>
                    <a:pt x="-118" y="12829"/>
                    <a:pt x="43" y="15088"/>
                  </a:cubicBezTo>
                  <a:cubicBezTo>
                    <a:pt x="204" y="17348"/>
                    <a:pt x="849" y="19033"/>
                    <a:pt x="1333" y="20067"/>
                  </a:cubicBezTo>
                  <a:cubicBezTo>
                    <a:pt x="1816" y="21101"/>
                    <a:pt x="2139" y="21484"/>
                    <a:pt x="2300" y="21446"/>
                  </a:cubicBezTo>
                  <a:cubicBezTo>
                    <a:pt x="2461" y="21407"/>
                    <a:pt x="2461" y="20948"/>
                    <a:pt x="2300" y="19263"/>
                  </a:cubicBezTo>
                  <a:cubicBezTo>
                    <a:pt x="2139" y="17578"/>
                    <a:pt x="1816" y="14667"/>
                    <a:pt x="2622" y="11718"/>
                  </a:cubicBezTo>
                  <a:cubicBezTo>
                    <a:pt x="3428" y="8769"/>
                    <a:pt x="5363" y="5782"/>
                    <a:pt x="6975" y="3829"/>
                  </a:cubicBezTo>
                  <a:cubicBezTo>
                    <a:pt x="8586" y="1875"/>
                    <a:pt x="9876" y="956"/>
                    <a:pt x="11327" y="458"/>
                  </a:cubicBezTo>
                  <a:cubicBezTo>
                    <a:pt x="12778" y="-39"/>
                    <a:pt x="14389" y="-116"/>
                    <a:pt x="16485" y="152"/>
                  </a:cubicBezTo>
                  <a:cubicBezTo>
                    <a:pt x="18581" y="420"/>
                    <a:pt x="21160" y="1033"/>
                    <a:pt x="21321" y="2258"/>
                  </a:cubicBezTo>
                  <a:cubicBezTo>
                    <a:pt x="21482" y="3484"/>
                    <a:pt x="19225" y="5322"/>
                    <a:pt x="15840" y="6854"/>
                  </a:cubicBezTo>
                  <a:cubicBezTo>
                    <a:pt x="12455" y="8386"/>
                    <a:pt x="7942" y="9612"/>
                    <a:pt x="3428" y="10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1852753" y="4210050"/>
              <a:ext cx="571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1992453" y="4083049"/>
              <a:ext cx="165101" cy="14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0"/>
                  </a:moveTo>
                  <a:cubicBezTo>
                    <a:pt x="277" y="4500"/>
                    <a:pt x="554" y="9000"/>
                    <a:pt x="1108" y="12300"/>
                  </a:cubicBezTo>
                  <a:cubicBezTo>
                    <a:pt x="1662" y="15600"/>
                    <a:pt x="2492" y="17700"/>
                    <a:pt x="3462" y="19200"/>
                  </a:cubicBezTo>
                  <a:cubicBezTo>
                    <a:pt x="4431" y="20700"/>
                    <a:pt x="5538" y="21600"/>
                    <a:pt x="7062" y="21000"/>
                  </a:cubicBezTo>
                  <a:cubicBezTo>
                    <a:pt x="8585" y="20400"/>
                    <a:pt x="10523" y="18300"/>
                    <a:pt x="11769" y="16350"/>
                  </a:cubicBezTo>
                  <a:cubicBezTo>
                    <a:pt x="13015" y="14400"/>
                    <a:pt x="13569" y="12600"/>
                    <a:pt x="15092" y="11250"/>
                  </a:cubicBezTo>
                  <a:cubicBezTo>
                    <a:pt x="16615" y="9900"/>
                    <a:pt x="19108" y="900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2159108" y="3916475"/>
              <a:ext cx="595346" cy="274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85" fill="norm" stroke="1" extrusionOk="0">
                  <a:moveTo>
                    <a:pt x="3391" y="17922"/>
                  </a:moveTo>
                  <a:cubicBezTo>
                    <a:pt x="3544" y="17098"/>
                    <a:pt x="3697" y="16274"/>
                    <a:pt x="3621" y="15614"/>
                  </a:cubicBezTo>
                  <a:cubicBezTo>
                    <a:pt x="3544" y="14954"/>
                    <a:pt x="3238" y="14460"/>
                    <a:pt x="2855" y="14377"/>
                  </a:cubicBezTo>
                  <a:cubicBezTo>
                    <a:pt x="2472" y="14295"/>
                    <a:pt x="2012" y="14625"/>
                    <a:pt x="1514" y="15449"/>
                  </a:cubicBezTo>
                  <a:cubicBezTo>
                    <a:pt x="1016" y="16274"/>
                    <a:pt x="480" y="17593"/>
                    <a:pt x="212" y="18664"/>
                  </a:cubicBezTo>
                  <a:cubicBezTo>
                    <a:pt x="-56" y="19736"/>
                    <a:pt x="-56" y="20561"/>
                    <a:pt x="135" y="20973"/>
                  </a:cubicBezTo>
                  <a:cubicBezTo>
                    <a:pt x="327" y="21385"/>
                    <a:pt x="710" y="21385"/>
                    <a:pt x="1093" y="21138"/>
                  </a:cubicBezTo>
                  <a:cubicBezTo>
                    <a:pt x="1476" y="20890"/>
                    <a:pt x="1859" y="20396"/>
                    <a:pt x="2242" y="20313"/>
                  </a:cubicBezTo>
                  <a:cubicBezTo>
                    <a:pt x="2625" y="20231"/>
                    <a:pt x="3008" y="20561"/>
                    <a:pt x="3429" y="20808"/>
                  </a:cubicBezTo>
                  <a:cubicBezTo>
                    <a:pt x="3850" y="21055"/>
                    <a:pt x="4310" y="21220"/>
                    <a:pt x="4808" y="20478"/>
                  </a:cubicBezTo>
                  <a:cubicBezTo>
                    <a:pt x="5306" y="19736"/>
                    <a:pt x="5842" y="18087"/>
                    <a:pt x="6378" y="14872"/>
                  </a:cubicBezTo>
                  <a:cubicBezTo>
                    <a:pt x="6914" y="11657"/>
                    <a:pt x="7450" y="6875"/>
                    <a:pt x="7718" y="3907"/>
                  </a:cubicBezTo>
                  <a:cubicBezTo>
                    <a:pt x="7987" y="939"/>
                    <a:pt x="7987" y="-215"/>
                    <a:pt x="7833" y="32"/>
                  </a:cubicBezTo>
                  <a:cubicBezTo>
                    <a:pt x="7680" y="280"/>
                    <a:pt x="7374" y="1929"/>
                    <a:pt x="7106" y="4649"/>
                  </a:cubicBezTo>
                  <a:cubicBezTo>
                    <a:pt x="6838" y="7370"/>
                    <a:pt x="6608" y="11162"/>
                    <a:pt x="6531" y="13553"/>
                  </a:cubicBezTo>
                  <a:cubicBezTo>
                    <a:pt x="6455" y="15944"/>
                    <a:pt x="6531" y="16933"/>
                    <a:pt x="6684" y="17922"/>
                  </a:cubicBezTo>
                  <a:cubicBezTo>
                    <a:pt x="6838" y="18912"/>
                    <a:pt x="7067" y="19901"/>
                    <a:pt x="7374" y="20478"/>
                  </a:cubicBezTo>
                  <a:cubicBezTo>
                    <a:pt x="7680" y="21055"/>
                    <a:pt x="8063" y="21220"/>
                    <a:pt x="8408" y="20808"/>
                  </a:cubicBezTo>
                  <a:cubicBezTo>
                    <a:pt x="8753" y="20396"/>
                    <a:pt x="9059" y="19406"/>
                    <a:pt x="9327" y="18417"/>
                  </a:cubicBezTo>
                  <a:cubicBezTo>
                    <a:pt x="9595" y="17428"/>
                    <a:pt x="9825" y="16438"/>
                    <a:pt x="9978" y="15532"/>
                  </a:cubicBezTo>
                  <a:cubicBezTo>
                    <a:pt x="10131" y="14625"/>
                    <a:pt x="10208" y="13800"/>
                    <a:pt x="10170" y="13883"/>
                  </a:cubicBezTo>
                  <a:cubicBezTo>
                    <a:pt x="10131" y="13965"/>
                    <a:pt x="9978" y="14954"/>
                    <a:pt x="9901" y="15861"/>
                  </a:cubicBezTo>
                  <a:cubicBezTo>
                    <a:pt x="9825" y="16768"/>
                    <a:pt x="9825" y="17593"/>
                    <a:pt x="9940" y="18335"/>
                  </a:cubicBezTo>
                  <a:cubicBezTo>
                    <a:pt x="10055" y="19077"/>
                    <a:pt x="10284" y="19736"/>
                    <a:pt x="10591" y="19983"/>
                  </a:cubicBezTo>
                  <a:cubicBezTo>
                    <a:pt x="10897" y="20231"/>
                    <a:pt x="11280" y="20066"/>
                    <a:pt x="11587" y="19654"/>
                  </a:cubicBezTo>
                  <a:cubicBezTo>
                    <a:pt x="11893" y="19241"/>
                    <a:pt x="12123" y="18582"/>
                    <a:pt x="12429" y="18500"/>
                  </a:cubicBezTo>
                  <a:cubicBezTo>
                    <a:pt x="12735" y="18417"/>
                    <a:pt x="13118" y="18912"/>
                    <a:pt x="13693" y="19489"/>
                  </a:cubicBezTo>
                  <a:cubicBezTo>
                    <a:pt x="14267" y="20066"/>
                    <a:pt x="15033" y="20725"/>
                    <a:pt x="15799" y="20148"/>
                  </a:cubicBezTo>
                  <a:cubicBezTo>
                    <a:pt x="16565" y="19571"/>
                    <a:pt x="17331" y="17758"/>
                    <a:pt x="17753" y="16438"/>
                  </a:cubicBezTo>
                  <a:cubicBezTo>
                    <a:pt x="18174" y="15119"/>
                    <a:pt x="18250" y="14295"/>
                    <a:pt x="18097" y="13883"/>
                  </a:cubicBezTo>
                  <a:cubicBezTo>
                    <a:pt x="17944" y="13470"/>
                    <a:pt x="17561" y="13470"/>
                    <a:pt x="17140" y="13883"/>
                  </a:cubicBezTo>
                  <a:cubicBezTo>
                    <a:pt x="16718" y="14295"/>
                    <a:pt x="16259" y="15119"/>
                    <a:pt x="16029" y="15944"/>
                  </a:cubicBezTo>
                  <a:cubicBezTo>
                    <a:pt x="15799" y="16768"/>
                    <a:pt x="15799" y="17593"/>
                    <a:pt x="16067" y="18252"/>
                  </a:cubicBezTo>
                  <a:cubicBezTo>
                    <a:pt x="16335" y="18912"/>
                    <a:pt x="16872" y="19406"/>
                    <a:pt x="17829" y="19901"/>
                  </a:cubicBezTo>
                  <a:cubicBezTo>
                    <a:pt x="18787" y="20396"/>
                    <a:pt x="20165" y="20890"/>
                    <a:pt x="21544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3215277" y="4000500"/>
              <a:ext cx="30752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20466" y="0"/>
                  </a:moveTo>
                  <a:cubicBezTo>
                    <a:pt x="17821" y="2263"/>
                    <a:pt x="15177" y="4526"/>
                    <a:pt x="11870" y="7200"/>
                  </a:cubicBezTo>
                  <a:cubicBezTo>
                    <a:pt x="8564" y="9874"/>
                    <a:pt x="4597" y="12960"/>
                    <a:pt x="2393" y="15017"/>
                  </a:cubicBezTo>
                  <a:cubicBezTo>
                    <a:pt x="189" y="17074"/>
                    <a:pt x="-252" y="18103"/>
                    <a:pt x="115" y="18823"/>
                  </a:cubicBezTo>
                  <a:cubicBezTo>
                    <a:pt x="483" y="19543"/>
                    <a:pt x="1658" y="19954"/>
                    <a:pt x="4670" y="20160"/>
                  </a:cubicBezTo>
                  <a:cubicBezTo>
                    <a:pt x="7683" y="20366"/>
                    <a:pt x="12532" y="20366"/>
                    <a:pt x="15617" y="20571"/>
                  </a:cubicBezTo>
                  <a:cubicBezTo>
                    <a:pt x="18703" y="20777"/>
                    <a:pt x="20026" y="21189"/>
                    <a:pt x="21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3726549" y="4034501"/>
              <a:ext cx="140678" cy="18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124" fill="norm" stroke="1" extrusionOk="0">
                  <a:moveTo>
                    <a:pt x="17763" y="4157"/>
                  </a:moveTo>
                  <a:cubicBezTo>
                    <a:pt x="17763" y="2684"/>
                    <a:pt x="17763" y="1212"/>
                    <a:pt x="16667" y="475"/>
                  </a:cubicBezTo>
                  <a:cubicBezTo>
                    <a:pt x="15571" y="-261"/>
                    <a:pt x="13380" y="-261"/>
                    <a:pt x="10563" y="1334"/>
                  </a:cubicBezTo>
                  <a:cubicBezTo>
                    <a:pt x="7745" y="2930"/>
                    <a:pt x="4302" y="6121"/>
                    <a:pt x="2267" y="9066"/>
                  </a:cubicBezTo>
                  <a:cubicBezTo>
                    <a:pt x="232" y="12012"/>
                    <a:pt x="-394" y="14712"/>
                    <a:pt x="232" y="16921"/>
                  </a:cubicBezTo>
                  <a:cubicBezTo>
                    <a:pt x="858" y="19130"/>
                    <a:pt x="2736" y="20848"/>
                    <a:pt x="5241" y="21094"/>
                  </a:cubicBezTo>
                  <a:cubicBezTo>
                    <a:pt x="7745" y="21339"/>
                    <a:pt x="10876" y="20112"/>
                    <a:pt x="13693" y="17412"/>
                  </a:cubicBezTo>
                  <a:cubicBezTo>
                    <a:pt x="16510" y="14712"/>
                    <a:pt x="19015" y="10539"/>
                    <a:pt x="20110" y="7594"/>
                  </a:cubicBezTo>
                  <a:cubicBezTo>
                    <a:pt x="21206" y="4648"/>
                    <a:pt x="20893" y="2930"/>
                    <a:pt x="19954" y="2071"/>
                  </a:cubicBezTo>
                  <a:cubicBezTo>
                    <a:pt x="19015" y="1212"/>
                    <a:pt x="17449" y="1212"/>
                    <a:pt x="15884" y="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3986353" y="41465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4141447" y="4032613"/>
              <a:ext cx="199055" cy="1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0822" fill="norm" stroke="1" extrusionOk="0">
                  <a:moveTo>
                    <a:pt x="15589" y="3599"/>
                  </a:moveTo>
                  <a:cubicBezTo>
                    <a:pt x="15148" y="2386"/>
                    <a:pt x="14708" y="1172"/>
                    <a:pt x="13606" y="565"/>
                  </a:cubicBezTo>
                  <a:cubicBezTo>
                    <a:pt x="12503" y="-41"/>
                    <a:pt x="10740" y="-41"/>
                    <a:pt x="8095" y="2386"/>
                  </a:cubicBezTo>
                  <a:cubicBezTo>
                    <a:pt x="5450" y="4813"/>
                    <a:pt x="1924" y="9667"/>
                    <a:pt x="601" y="13307"/>
                  </a:cubicBezTo>
                  <a:cubicBezTo>
                    <a:pt x="-721" y="16947"/>
                    <a:pt x="161" y="19374"/>
                    <a:pt x="3026" y="20345"/>
                  </a:cubicBezTo>
                  <a:cubicBezTo>
                    <a:pt x="5891" y="21316"/>
                    <a:pt x="10740" y="20831"/>
                    <a:pt x="14046" y="18646"/>
                  </a:cubicBezTo>
                  <a:cubicBezTo>
                    <a:pt x="17352" y="16462"/>
                    <a:pt x="19116" y="12579"/>
                    <a:pt x="19997" y="9788"/>
                  </a:cubicBezTo>
                  <a:cubicBezTo>
                    <a:pt x="20879" y="6997"/>
                    <a:pt x="20879" y="5298"/>
                    <a:pt x="20438" y="3720"/>
                  </a:cubicBezTo>
                  <a:cubicBezTo>
                    <a:pt x="19997" y="2143"/>
                    <a:pt x="19116" y="687"/>
                    <a:pt x="18124" y="201"/>
                  </a:cubicBezTo>
                  <a:cubicBezTo>
                    <a:pt x="17132" y="-284"/>
                    <a:pt x="16030" y="201"/>
                    <a:pt x="14928" y="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4424503" y="3991472"/>
              <a:ext cx="150918" cy="28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15" fill="norm" stroke="1" extrusionOk="0">
                  <a:moveTo>
                    <a:pt x="14400" y="201"/>
                  </a:moveTo>
                  <a:cubicBezTo>
                    <a:pt x="11100" y="42"/>
                    <a:pt x="7800" y="-117"/>
                    <a:pt x="5250" y="121"/>
                  </a:cubicBezTo>
                  <a:cubicBezTo>
                    <a:pt x="2700" y="359"/>
                    <a:pt x="900" y="995"/>
                    <a:pt x="600" y="2107"/>
                  </a:cubicBezTo>
                  <a:cubicBezTo>
                    <a:pt x="300" y="3218"/>
                    <a:pt x="1500" y="4807"/>
                    <a:pt x="4800" y="6633"/>
                  </a:cubicBezTo>
                  <a:cubicBezTo>
                    <a:pt x="8100" y="8459"/>
                    <a:pt x="13500" y="10524"/>
                    <a:pt x="16650" y="11954"/>
                  </a:cubicBezTo>
                  <a:cubicBezTo>
                    <a:pt x="19800" y="13383"/>
                    <a:pt x="20700" y="14177"/>
                    <a:pt x="21150" y="15051"/>
                  </a:cubicBezTo>
                  <a:cubicBezTo>
                    <a:pt x="21600" y="15924"/>
                    <a:pt x="21600" y="16877"/>
                    <a:pt x="19500" y="17989"/>
                  </a:cubicBezTo>
                  <a:cubicBezTo>
                    <a:pt x="17400" y="19101"/>
                    <a:pt x="13200" y="20371"/>
                    <a:pt x="9600" y="20927"/>
                  </a:cubicBezTo>
                  <a:cubicBezTo>
                    <a:pt x="6000" y="21483"/>
                    <a:pt x="3000" y="21324"/>
                    <a:pt x="0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4456253" y="3966119"/>
              <a:ext cx="285751" cy="4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4843603" y="4318000"/>
              <a:ext cx="1778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5574867" y="3767666"/>
              <a:ext cx="735587" cy="45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15" fill="norm" stroke="1" extrusionOk="0">
                  <a:moveTo>
                    <a:pt x="5169" y="1110"/>
                  </a:moveTo>
                  <a:cubicBezTo>
                    <a:pt x="4612" y="3634"/>
                    <a:pt x="4055" y="6157"/>
                    <a:pt x="3683" y="9084"/>
                  </a:cubicBezTo>
                  <a:cubicBezTo>
                    <a:pt x="3312" y="12011"/>
                    <a:pt x="3126" y="15342"/>
                    <a:pt x="3064" y="17361"/>
                  </a:cubicBezTo>
                  <a:cubicBezTo>
                    <a:pt x="3003" y="19379"/>
                    <a:pt x="3064" y="20086"/>
                    <a:pt x="3219" y="20641"/>
                  </a:cubicBezTo>
                  <a:cubicBezTo>
                    <a:pt x="3374" y="21196"/>
                    <a:pt x="3621" y="21600"/>
                    <a:pt x="3776" y="21499"/>
                  </a:cubicBezTo>
                  <a:cubicBezTo>
                    <a:pt x="3931" y="21398"/>
                    <a:pt x="3993" y="20793"/>
                    <a:pt x="3776" y="20136"/>
                  </a:cubicBezTo>
                  <a:cubicBezTo>
                    <a:pt x="3560" y="19480"/>
                    <a:pt x="3064" y="18774"/>
                    <a:pt x="2415" y="18168"/>
                  </a:cubicBezTo>
                  <a:cubicBezTo>
                    <a:pt x="1765" y="17563"/>
                    <a:pt x="960" y="17058"/>
                    <a:pt x="496" y="16553"/>
                  </a:cubicBezTo>
                  <a:cubicBezTo>
                    <a:pt x="32" y="16049"/>
                    <a:pt x="-92" y="15544"/>
                    <a:pt x="63" y="14888"/>
                  </a:cubicBezTo>
                  <a:cubicBezTo>
                    <a:pt x="217" y="14232"/>
                    <a:pt x="651" y="13424"/>
                    <a:pt x="1548" y="11910"/>
                  </a:cubicBezTo>
                  <a:cubicBezTo>
                    <a:pt x="2446" y="10396"/>
                    <a:pt x="3807" y="8176"/>
                    <a:pt x="4921" y="6207"/>
                  </a:cubicBezTo>
                  <a:cubicBezTo>
                    <a:pt x="6035" y="4239"/>
                    <a:pt x="6902" y="2523"/>
                    <a:pt x="7552" y="1464"/>
                  </a:cubicBezTo>
                  <a:cubicBezTo>
                    <a:pt x="8201" y="404"/>
                    <a:pt x="8635" y="0"/>
                    <a:pt x="8944" y="0"/>
                  </a:cubicBezTo>
                  <a:cubicBezTo>
                    <a:pt x="9254" y="0"/>
                    <a:pt x="9439" y="404"/>
                    <a:pt x="9408" y="2069"/>
                  </a:cubicBezTo>
                  <a:cubicBezTo>
                    <a:pt x="9377" y="3735"/>
                    <a:pt x="9130" y="6662"/>
                    <a:pt x="8851" y="9185"/>
                  </a:cubicBezTo>
                  <a:cubicBezTo>
                    <a:pt x="8573" y="11708"/>
                    <a:pt x="8263" y="13828"/>
                    <a:pt x="8047" y="15191"/>
                  </a:cubicBezTo>
                  <a:cubicBezTo>
                    <a:pt x="7830" y="16553"/>
                    <a:pt x="7706" y="17159"/>
                    <a:pt x="7706" y="17159"/>
                  </a:cubicBezTo>
                  <a:cubicBezTo>
                    <a:pt x="7706" y="17159"/>
                    <a:pt x="7830" y="16553"/>
                    <a:pt x="7985" y="16049"/>
                  </a:cubicBezTo>
                  <a:cubicBezTo>
                    <a:pt x="8140" y="15544"/>
                    <a:pt x="8325" y="15140"/>
                    <a:pt x="8573" y="14837"/>
                  </a:cubicBezTo>
                  <a:cubicBezTo>
                    <a:pt x="8820" y="14535"/>
                    <a:pt x="9130" y="14333"/>
                    <a:pt x="9377" y="14484"/>
                  </a:cubicBezTo>
                  <a:cubicBezTo>
                    <a:pt x="9625" y="14636"/>
                    <a:pt x="9811" y="15140"/>
                    <a:pt x="9965" y="15645"/>
                  </a:cubicBezTo>
                  <a:cubicBezTo>
                    <a:pt x="10120" y="16150"/>
                    <a:pt x="10244" y="16654"/>
                    <a:pt x="10429" y="17058"/>
                  </a:cubicBezTo>
                  <a:cubicBezTo>
                    <a:pt x="10615" y="17462"/>
                    <a:pt x="10863" y="17764"/>
                    <a:pt x="11296" y="17815"/>
                  </a:cubicBezTo>
                  <a:cubicBezTo>
                    <a:pt x="11729" y="17865"/>
                    <a:pt x="12348" y="17664"/>
                    <a:pt x="12936" y="17058"/>
                  </a:cubicBezTo>
                  <a:cubicBezTo>
                    <a:pt x="13524" y="16452"/>
                    <a:pt x="14081" y="15443"/>
                    <a:pt x="14360" y="14636"/>
                  </a:cubicBezTo>
                  <a:cubicBezTo>
                    <a:pt x="14638" y="13828"/>
                    <a:pt x="14638" y="13222"/>
                    <a:pt x="14514" y="13071"/>
                  </a:cubicBezTo>
                  <a:cubicBezTo>
                    <a:pt x="14391" y="12920"/>
                    <a:pt x="14143" y="13222"/>
                    <a:pt x="13926" y="13626"/>
                  </a:cubicBezTo>
                  <a:cubicBezTo>
                    <a:pt x="13710" y="14030"/>
                    <a:pt x="13524" y="14535"/>
                    <a:pt x="13400" y="15039"/>
                  </a:cubicBezTo>
                  <a:cubicBezTo>
                    <a:pt x="13276" y="15544"/>
                    <a:pt x="13215" y="16049"/>
                    <a:pt x="13338" y="16402"/>
                  </a:cubicBezTo>
                  <a:cubicBezTo>
                    <a:pt x="13462" y="16755"/>
                    <a:pt x="13772" y="16957"/>
                    <a:pt x="14329" y="16654"/>
                  </a:cubicBezTo>
                  <a:cubicBezTo>
                    <a:pt x="14886" y="16351"/>
                    <a:pt x="15690" y="15544"/>
                    <a:pt x="16216" y="14989"/>
                  </a:cubicBezTo>
                  <a:cubicBezTo>
                    <a:pt x="16742" y="14434"/>
                    <a:pt x="16990" y="14131"/>
                    <a:pt x="17021" y="14181"/>
                  </a:cubicBezTo>
                  <a:cubicBezTo>
                    <a:pt x="17052" y="14232"/>
                    <a:pt x="16866" y="14636"/>
                    <a:pt x="16711" y="15140"/>
                  </a:cubicBezTo>
                  <a:cubicBezTo>
                    <a:pt x="16557" y="15645"/>
                    <a:pt x="16433" y="16250"/>
                    <a:pt x="16340" y="16806"/>
                  </a:cubicBezTo>
                  <a:cubicBezTo>
                    <a:pt x="16247" y="17361"/>
                    <a:pt x="16185" y="17865"/>
                    <a:pt x="16247" y="17865"/>
                  </a:cubicBezTo>
                  <a:cubicBezTo>
                    <a:pt x="16309" y="17865"/>
                    <a:pt x="16495" y="17361"/>
                    <a:pt x="17052" y="16301"/>
                  </a:cubicBezTo>
                  <a:cubicBezTo>
                    <a:pt x="17609" y="15241"/>
                    <a:pt x="18537" y="13626"/>
                    <a:pt x="19156" y="12768"/>
                  </a:cubicBezTo>
                  <a:cubicBezTo>
                    <a:pt x="19775" y="11910"/>
                    <a:pt x="20085" y="11809"/>
                    <a:pt x="20332" y="12011"/>
                  </a:cubicBezTo>
                  <a:cubicBezTo>
                    <a:pt x="20580" y="12213"/>
                    <a:pt x="20765" y="12718"/>
                    <a:pt x="20951" y="13929"/>
                  </a:cubicBezTo>
                  <a:cubicBezTo>
                    <a:pt x="21137" y="15140"/>
                    <a:pt x="21322" y="17058"/>
                    <a:pt x="21508" y="18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6930446" y="3730539"/>
              <a:ext cx="368492" cy="63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35" fill="norm" stroke="1" extrusionOk="0">
                  <a:moveTo>
                    <a:pt x="3838" y="4831"/>
                  </a:moveTo>
                  <a:cubicBezTo>
                    <a:pt x="3221" y="6905"/>
                    <a:pt x="2603" y="8979"/>
                    <a:pt x="2171" y="10624"/>
                  </a:cubicBezTo>
                  <a:cubicBezTo>
                    <a:pt x="1739" y="12269"/>
                    <a:pt x="1493" y="13485"/>
                    <a:pt x="1184" y="14236"/>
                  </a:cubicBezTo>
                  <a:cubicBezTo>
                    <a:pt x="875" y="14987"/>
                    <a:pt x="505" y="15273"/>
                    <a:pt x="258" y="15201"/>
                  </a:cubicBezTo>
                  <a:cubicBezTo>
                    <a:pt x="11" y="15130"/>
                    <a:pt x="-112" y="14701"/>
                    <a:pt x="135" y="13199"/>
                  </a:cubicBezTo>
                  <a:cubicBezTo>
                    <a:pt x="382" y="11697"/>
                    <a:pt x="999" y="9122"/>
                    <a:pt x="2048" y="6833"/>
                  </a:cubicBezTo>
                  <a:cubicBezTo>
                    <a:pt x="3097" y="4544"/>
                    <a:pt x="4578" y="2542"/>
                    <a:pt x="5504" y="1397"/>
                  </a:cubicBezTo>
                  <a:cubicBezTo>
                    <a:pt x="6430" y="253"/>
                    <a:pt x="6800" y="-33"/>
                    <a:pt x="7047" y="3"/>
                  </a:cubicBezTo>
                  <a:cubicBezTo>
                    <a:pt x="7294" y="39"/>
                    <a:pt x="7417" y="396"/>
                    <a:pt x="7726" y="1505"/>
                  </a:cubicBezTo>
                  <a:cubicBezTo>
                    <a:pt x="8034" y="2613"/>
                    <a:pt x="8528" y="4473"/>
                    <a:pt x="8096" y="5868"/>
                  </a:cubicBezTo>
                  <a:cubicBezTo>
                    <a:pt x="7664" y="7262"/>
                    <a:pt x="6306" y="8192"/>
                    <a:pt x="5257" y="8764"/>
                  </a:cubicBezTo>
                  <a:cubicBezTo>
                    <a:pt x="4208" y="9337"/>
                    <a:pt x="3467" y="9551"/>
                    <a:pt x="2727" y="9694"/>
                  </a:cubicBezTo>
                  <a:cubicBezTo>
                    <a:pt x="1986" y="9837"/>
                    <a:pt x="1246" y="9909"/>
                    <a:pt x="1122" y="10052"/>
                  </a:cubicBezTo>
                  <a:cubicBezTo>
                    <a:pt x="999" y="10195"/>
                    <a:pt x="1493" y="10409"/>
                    <a:pt x="2727" y="10946"/>
                  </a:cubicBezTo>
                  <a:cubicBezTo>
                    <a:pt x="3961" y="11482"/>
                    <a:pt x="5936" y="12341"/>
                    <a:pt x="7541" y="12770"/>
                  </a:cubicBezTo>
                  <a:cubicBezTo>
                    <a:pt x="9145" y="13199"/>
                    <a:pt x="10379" y="13199"/>
                    <a:pt x="11490" y="12805"/>
                  </a:cubicBezTo>
                  <a:cubicBezTo>
                    <a:pt x="12601" y="12412"/>
                    <a:pt x="13589" y="11625"/>
                    <a:pt x="14021" y="11017"/>
                  </a:cubicBezTo>
                  <a:cubicBezTo>
                    <a:pt x="14453" y="10409"/>
                    <a:pt x="14329" y="9980"/>
                    <a:pt x="13897" y="9766"/>
                  </a:cubicBezTo>
                  <a:cubicBezTo>
                    <a:pt x="13465" y="9551"/>
                    <a:pt x="12725" y="9551"/>
                    <a:pt x="12169" y="9730"/>
                  </a:cubicBezTo>
                  <a:cubicBezTo>
                    <a:pt x="11614" y="9909"/>
                    <a:pt x="11243" y="10266"/>
                    <a:pt x="10997" y="10660"/>
                  </a:cubicBezTo>
                  <a:cubicBezTo>
                    <a:pt x="10750" y="11053"/>
                    <a:pt x="10626" y="11482"/>
                    <a:pt x="10565" y="11876"/>
                  </a:cubicBezTo>
                  <a:cubicBezTo>
                    <a:pt x="10503" y="12269"/>
                    <a:pt x="10503" y="12627"/>
                    <a:pt x="10873" y="12841"/>
                  </a:cubicBezTo>
                  <a:cubicBezTo>
                    <a:pt x="11243" y="13056"/>
                    <a:pt x="11984" y="13127"/>
                    <a:pt x="13342" y="13020"/>
                  </a:cubicBezTo>
                  <a:cubicBezTo>
                    <a:pt x="14699" y="12913"/>
                    <a:pt x="16674" y="12627"/>
                    <a:pt x="18094" y="12305"/>
                  </a:cubicBezTo>
                  <a:cubicBezTo>
                    <a:pt x="19513" y="11983"/>
                    <a:pt x="20377" y="11625"/>
                    <a:pt x="20809" y="11768"/>
                  </a:cubicBezTo>
                  <a:cubicBezTo>
                    <a:pt x="21241" y="11911"/>
                    <a:pt x="21241" y="12555"/>
                    <a:pt x="21303" y="14021"/>
                  </a:cubicBezTo>
                  <a:cubicBezTo>
                    <a:pt x="21365" y="15488"/>
                    <a:pt x="21488" y="17776"/>
                    <a:pt x="21488" y="19099"/>
                  </a:cubicBezTo>
                  <a:cubicBezTo>
                    <a:pt x="21488" y="20423"/>
                    <a:pt x="21365" y="20780"/>
                    <a:pt x="20994" y="21066"/>
                  </a:cubicBezTo>
                  <a:cubicBezTo>
                    <a:pt x="20624" y="21352"/>
                    <a:pt x="20007" y="21567"/>
                    <a:pt x="19513" y="21531"/>
                  </a:cubicBezTo>
                  <a:cubicBezTo>
                    <a:pt x="19019" y="21495"/>
                    <a:pt x="18649" y="21209"/>
                    <a:pt x="18402" y="20744"/>
                  </a:cubicBezTo>
                  <a:cubicBezTo>
                    <a:pt x="18155" y="20280"/>
                    <a:pt x="18032" y="19636"/>
                    <a:pt x="17909" y="1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7282003" y="394334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7382858" y="4002054"/>
              <a:ext cx="115046" cy="163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397" fill="norm" stroke="1" extrusionOk="0">
                  <a:moveTo>
                    <a:pt x="5921" y="9766"/>
                  </a:moveTo>
                  <a:cubicBezTo>
                    <a:pt x="8235" y="7828"/>
                    <a:pt x="10550" y="5889"/>
                    <a:pt x="11900" y="4228"/>
                  </a:cubicBezTo>
                  <a:cubicBezTo>
                    <a:pt x="13250" y="2566"/>
                    <a:pt x="13635" y="1182"/>
                    <a:pt x="12864" y="489"/>
                  </a:cubicBezTo>
                  <a:cubicBezTo>
                    <a:pt x="12093" y="-203"/>
                    <a:pt x="10164" y="-203"/>
                    <a:pt x="7657" y="766"/>
                  </a:cubicBezTo>
                  <a:cubicBezTo>
                    <a:pt x="5150" y="1735"/>
                    <a:pt x="2064" y="3674"/>
                    <a:pt x="714" y="6166"/>
                  </a:cubicBezTo>
                  <a:cubicBezTo>
                    <a:pt x="-636" y="8659"/>
                    <a:pt x="-250" y="11705"/>
                    <a:pt x="3414" y="14335"/>
                  </a:cubicBezTo>
                  <a:cubicBezTo>
                    <a:pt x="7078" y="16966"/>
                    <a:pt x="14021" y="19182"/>
                    <a:pt x="20964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7551812" y="3990265"/>
              <a:ext cx="117542" cy="16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0817" fill="norm" stroke="1" extrusionOk="0">
                  <a:moveTo>
                    <a:pt x="18769" y="496"/>
                  </a:moveTo>
                  <a:cubicBezTo>
                    <a:pt x="16117" y="-44"/>
                    <a:pt x="13464" y="-584"/>
                    <a:pt x="10243" y="1441"/>
                  </a:cubicBezTo>
                  <a:cubicBezTo>
                    <a:pt x="7022" y="3466"/>
                    <a:pt x="3232" y="8056"/>
                    <a:pt x="1338" y="11296"/>
                  </a:cubicBezTo>
                  <a:cubicBezTo>
                    <a:pt x="-557" y="14536"/>
                    <a:pt x="-557" y="16426"/>
                    <a:pt x="2096" y="17911"/>
                  </a:cubicBezTo>
                  <a:cubicBezTo>
                    <a:pt x="4748" y="19396"/>
                    <a:pt x="10054" y="20476"/>
                    <a:pt x="13654" y="20746"/>
                  </a:cubicBezTo>
                  <a:cubicBezTo>
                    <a:pt x="17254" y="21016"/>
                    <a:pt x="19148" y="20476"/>
                    <a:pt x="21043" y="19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7736278" y="3757394"/>
              <a:ext cx="155326" cy="38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466" fill="norm" stroke="1" extrusionOk="0">
                  <a:moveTo>
                    <a:pt x="20856" y="100"/>
                  </a:moveTo>
                  <a:cubicBezTo>
                    <a:pt x="18014" y="-17"/>
                    <a:pt x="15172" y="-134"/>
                    <a:pt x="12898" y="391"/>
                  </a:cubicBezTo>
                  <a:cubicBezTo>
                    <a:pt x="10624" y="917"/>
                    <a:pt x="8919" y="2084"/>
                    <a:pt x="6930" y="4361"/>
                  </a:cubicBezTo>
                  <a:cubicBezTo>
                    <a:pt x="4940" y="6638"/>
                    <a:pt x="2667" y="10024"/>
                    <a:pt x="1245" y="12709"/>
                  </a:cubicBezTo>
                  <a:cubicBezTo>
                    <a:pt x="-176" y="15395"/>
                    <a:pt x="-744" y="17380"/>
                    <a:pt x="1530" y="18722"/>
                  </a:cubicBezTo>
                  <a:cubicBezTo>
                    <a:pt x="3803" y="20065"/>
                    <a:pt x="8919" y="20765"/>
                    <a:pt x="14035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7675703" y="3975100"/>
              <a:ext cx="2540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0" y="15300"/>
                    <a:pt x="7920" y="9000"/>
                    <a:pt x="11520" y="5400"/>
                  </a:cubicBezTo>
                  <a:cubicBezTo>
                    <a:pt x="15120" y="1800"/>
                    <a:pt x="1836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2722703" y="3350064"/>
              <a:ext cx="1449918" cy="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21294"/>
                  </a:moveTo>
                  <a:cubicBezTo>
                    <a:pt x="1135" y="19134"/>
                    <a:pt x="2270" y="16974"/>
                    <a:pt x="3437" y="15030"/>
                  </a:cubicBezTo>
                  <a:cubicBezTo>
                    <a:pt x="4604" y="13086"/>
                    <a:pt x="5802" y="11358"/>
                    <a:pt x="6937" y="9846"/>
                  </a:cubicBezTo>
                  <a:cubicBezTo>
                    <a:pt x="8072" y="8334"/>
                    <a:pt x="9145" y="7038"/>
                    <a:pt x="10264" y="5742"/>
                  </a:cubicBezTo>
                  <a:cubicBezTo>
                    <a:pt x="11383" y="4446"/>
                    <a:pt x="12550" y="3150"/>
                    <a:pt x="13811" y="2286"/>
                  </a:cubicBezTo>
                  <a:cubicBezTo>
                    <a:pt x="15073" y="1422"/>
                    <a:pt x="16429" y="990"/>
                    <a:pt x="17690" y="774"/>
                  </a:cubicBezTo>
                  <a:cubicBezTo>
                    <a:pt x="18951" y="558"/>
                    <a:pt x="20118" y="558"/>
                    <a:pt x="20780" y="558"/>
                  </a:cubicBezTo>
                  <a:cubicBezTo>
                    <a:pt x="21442" y="558"/>
                    <a:pt x="21600" y="558"/>
                    <a:pt x="21600" y="342"/>
                  </a:cubicBezTo>
                  <a:cubicBezTo>
                    <a:pt x="21600" y="126"/>
                    <a:pt x="21442" y="-306"/>
                    <a:pt x="21064" y="342"/>
                  </a:cubicBezTo>
                  <a:cubicBezTo>
                    <a:pt x="20686" y="990"/>
                    <a:pt x="20086" y="2718"/>
                    <a:pt x="19487" y="4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2955537" y="3536950"/>
              <a:ext cx="929217" cy="7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492" y="20366"/>
                  </a:moveTo>
                  <a:cubicBezTo>
                    <a:pt x="246" y="20983"/>
                    <a:pt x="0" y="21600"/>
                    <a:pt x="0" y="21291"/>
                  </a:cubicBezTo>
                  <a:cubicBezTo>
                    <a:pt x="0" y="20983"/>
                    <a:pt x="246" y="19749"/>
                    <a:pt x="1230" y="18514"/>
                  </a:cubicBezTo>
                  <a:cubicBezTo>
                    <a:pt x="2214" y="17280"/>
                    <a:pt x="3936" y="16046"/>
                    <a:pt x="5658" y="14194"/>
                  </a:cubicBezTo>
                  <a:cubicBezTo>
                    <a:pt x="7380" y="12343"/>
                    <a:pt x="9103" y="9874"/>
                    <a:pt x="11218" y="7714"/>
                  </a:cubicBezTo>
                  <a:cubicBezTo>
                    <a:pt x="13334" y="5554"/>
                    <a:pt x="15843" y="3703"/>
                    <a:pt x="17639" y="2469"/>
                  </a:cubicBezTo>
                  <a:cubicBezTo>
                    <a:pt x="19435" y="1234"/>
                    <a:pt x="20518" y="6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5248875" y="2755900"/>
              <a:ext cx="451979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7314" y="0"/>
                  </a:moveTo>
                  <a:cubicBezTo>
                    <a:pt x="14790" y="2177"/>
                    <a:pt x="12267" y="4353"/>
                    <a:pt x="9592" y="6949"/>
                  </a:cubicBezTo>
                  <a:cubicBezTo>
                    <a:pt x="6917" y="9544"/>
                    <a:pt x="4091" y="12558"/>
                    <a:pt x="2375" y="14567"/>
                  </a:cubicBezTo>
                  <a:cubicBezTo>
                    <a:pt x="660" y="16577"/>
                    <a:pt x="54" y="17581"/>
                    <a:pt x="3" y="18251"/>
                  </a:cubicBezTo>
                  <a:cubicBezTo>
                    <a:pt x="-47" y="18921"/>
                    <a:pt x="458" y="19256"/>
                    <a:pt x="2476" y="19507"/>
                  </a:cubicBezTo>
                  <a:cubicBezTo>
                    <a:pt x="4495" y="19758"/>
                    <a:pt x="8028" y="19926"/>
                    <a:pt x="11460" y="20260"/>
                  </a:cubicBezTo>
                  <a:cubicBezTo>
                    <a:pt x="14891" y="20595"/>
                    <a:pt x="18222" y="21098"/>
                    <a:pt x="21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5809476" y="2756972"/>
              <a:ext cx="342228" cy="24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17" fill="norm" stroke="1" extrusionOk="0">
                  <a:moveTo>
                    <a:pt x="19715" y="3286"/>
                  </a:moveTo>
                  <a:cubicBezTo>
                    <a:pt x="19715" y="1971"/>
                    <a:pt x="19715" y="656"/>
                    <a:pt x="19319" y="187"/>
                  </a:cubicBezTo>
                  <a:cubicBezTo>
                    <a:pt x="18924" y="-283"/>
                    <a:pt x="18134" y="93"/>
                    <a:pt x="15566" y="1783"/>
                  </a:cubicBezTo>
                  <a:cubicBezTo>
                    <a:pt x="12997" y="3474"/>
                    <a:pt x="8651" y="6479"/>
                    <a:pt x="5688" y="8920"/>
                  </a:cubicBezTo>
                  <a:cubicBezTo>
                    <a:pt x="2724" y="11362"/>
                    <a:pt x="1144" y="13240"/>
                    <a:pt x="419" y="14649"/>
                  </a:cubicBezTo>
                  <a:cubicBezTo>
                    <a:pt x="-305" y="16058"/>
                    <a:pt x="-173" y="16997"/>
                    <a:pt x="1473" y="17748"/>
                  </a:cubicBezTo>
                  <a:cubicBezTo>
                    <a:pt x="3119" y="18500"/>
                    <a:pt x="6280" y="19063"/>
                    <a:pt x="9836" y="19627"/>
                  </a:cubicBezTo>
                  <a:cubicBezTo>
                    <a:pt x="13393" y="20190"/>
                    <a:pt x="17344" y="20754"/>
                    <a:pt x="21295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6489715" y="2768963"/>
              <a:ext cx="175691" cy="21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781" fill="norm" stroke="1" extrusionOk="0">
                  <a:moveTo>
                    <a:pt x="12022" y="6021"/>
                  </a:moveTo>
                  <a:cubicBezTo>
                    <a:pt x="12022" y="4204"/>
                    <a:pt x="12022" y="2387"/>
                    <a:pt x="11132" y="1378"/>
                  </a:cubicBezTo>
                  <a:cubicBezTo>
                    <a:pt x="10243" y="369"/>
                    <a:pt x="8464" y="167"/>
                    <a:pt x="6050" y="1580"/>
                  </a:cubicBezTo>
                  <a:cubicBezTo>
                    <a:pt x="3636" y="2993"/>
                    <a:pt x="586" y="6021"/>
                    <a:pt x="78" y="9453"/>
                  </a:cubicBezTo>
                  <a:cubicBezTo>
                    <a:pt x="-430" y="12884"/>
                    <a:pt x="1603" y="16720"/>
                    <a:pt x="3890" y="18840"/>
                  </a:cubicBezTo>
                  <a:cubicBezTo>
                    <a:pt x="6177" y="20959"/>
                    <a:pt x="8718" y="21363"/>
                    <a:pt x="11641" y="19950"/>
                  </a:cubicBezTo>
                  <a:cubicBezTo>
                    <a:pt x="14563" y="18537"/>
                    <a:pt x="17866" y="15307"/>
                    <a:pt x="19518" y="12178"/>
                  </a:cubicBezTo>
                  <a:cubicBezTo>
                    <a:pt x="21170" y="9049"/>
                    <a:pt x="21170" y="6021"/>
                    <a:pt x="21043" y="3901"/>
                  </a:cubicBezTo>
                  <a:cubicBezTo>
                    <a:pt x="20916" y="1782"/>
                    <a:pt x="20662" y="570"/>
                    <a:pt x="19391" y="167"/>
                  </a:cubicBezTo>
                  <a:cubicBezTo>
                    <a:pt x="18121" y="-237"/>
                    <a:pt x="15834" y="167"/>
                    <a:pt x="13546" y="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6735903" y="2895600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6953190" y="2823633"/>
              <a:ext cx="230406" cy="12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0388" fill="norm" stroke="1" extrusionOk="0">
                  <a:moveTo>
                    <a:pt x="11917" y="349"/>
                  </a:moveTo>
                  <a:cubicBezTo>
                    <a:pt x="9814" y="0"/>
                    <a:pt x="7711" y="-348"/>
                    <a:pt x="5704" y="697"/>
                  </a:cubicBezTo>
                  <a:cubicBezTo>
                    <a:pt x="3697" y="1742"/>
                    <a:pt x="1786" y="4181"/>
                    <a:pt x="734" y="7142"/>
                  </a:cubicBezTo>
                  <a:cubicBezTo>
                    <a:pt x="-317" y="10104"/>
                    <a:pt x="-508" y="13587"/>
                    <a:pt x="1977" y="16375"/>
                  </a:cubicBezTo>
                  <a:cubicBezTo>
                    <a:pt x="4462" y="19162"/>
                    <a:pt x="9623" y="21252"/>
                    <a:pt x="13255" y="20033"/>
                  </a:cubicBezTo>
                  <a:cubicBezTo>
                    <a:pt x="16887" y="18813"/>
                    <a:pt x="18989" y="14284"/>
                    <a:pt x="20041" y="11149"/>
                  </a:cubicBezTo>
                  <a:cubicBezTo>
                    <a:pt x="21092" y="8013"/>
                    <a:pt x="21092" y="6271"/>
                    <a:pt x="19850" y="4704"/>
                  </a:cubicBezTo>
                  <a:cubicBezTo>
                    <a:pt x="18607" y="3136"/>
                    <a:pt x="16122" y="1742"/>
                    <a:pt x="13637" y="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7277177" y="2713156"/>
              <a:ext cx="126587" cy="38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505" fill="norm" stroke="1" extrusionOk="0">
                  <a:moveTo>
                    <a:pt x="18267" y="1321"/>
                  </a:moveTo>
                  <a:cubicBezTo>
                    <a:pt x="13467" y="731"/>
                    <a:pt x="8667" y="141"/>
                    <a:pt x="5582" y="23"/>
                  </a:cubicBezTo>
                  <a:cubicBezTo>
                    <a:pt x="2496" y="-95"/>
                    <a:pt x="1124" y="259"/>
                    <a:pt x="439" y="731"/>
                  </a:cubicBezTo>
                  <a:cubicBezTo>
                    <a:pt x="-247" y="1203"/>
                    <a:pt x="-247" y="1794"/>
                    <a:pt x="1296" y="2915"/>
                  </a:cubicBezTo>
                  <a:cubicBezTo>
                    <a:pt x="2839" y="4036"/>
                    <a:pt x="5924" y="5689"/>
                    <a:pt x="9696" y="7990"/>
                  </a:cubicBezTo>
                  <a:cubicBezTo>
                    <a:pt x="13467" y="10292"/>
                    <a:pt x="17924" y="13243"/>
                    <a:pt x="19639" y="15367"/>
                  </a:cubicBezTo>
                  <a:cubicBezTo>
                    <a:pt x="21353" y="17492"/>
                    <a:pt x="20324" y="18790"/>
                    <a:pt x="18267" y="19675"/>
                  </a:cubicBezTo>
                  <a:cubicBezTo>
                    <a:pt x="16210" y="20561"/>
                    <a:pt x="13124" y="21033"/>
                    <a:pt x="10039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7313753" y="2772504"/>
              <a:ext cx="349251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309" y="11040"/>
                    <a:pt x="2618" y="1783"/>
                    <a:pt x="6218" y="240"/>
                  </a:cubicBezTo>
                  <a:cubicBezTo>
                    <a:pt x="9818" y="-1303"/>
                    <a:pt x="15709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8202753" y="2901430"/>
              <a:ext cx="463551" cy="7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2564" y="14768"/>
                    <a:pt x="5129" y="8415"/>
                    <a:pt x="7940" y="4603"/>
                  </a:cubicBezTo>
                  <a:cubicBezTo>
                    <a:pt x="10751" y="792"/>
                    <a:pt x="13808" y="-479"/>
                    <a:pt x="16126" y="156"/>
                  </a:cubicBezTo>
                  <a:cubicBezTo>
                    <a:pt x="18444" y="792"/>
                    <a:pt x="20022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8323403" y="2978149"/>
              <a:ext cx="323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82" y="18400"/>
                    <a:pt x="5365" y="15200"/>
                    <a:pt x="8965" y="11600"/>
                  </a:cubicBezTo>
                  <a:cubicBezTo>
                    <a:pt x="12565" y="8000"/>
                    <a:pt x="1708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8596453" y="2825749"/>
              <a:ext cx="18643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0" y="0"/>
                  </a:moveTo>
                  <a:cubicBezTo>
                    <a:pt x="5040" y="1280"/>
                    <a:pt x="10080" y="2560"/>
                    <a:pt x="13920" y="4160"/>
                  </a:cubicBezTo>
                  <a:cubicBezTo>
                    <a:pt x="17760" y="5760"/>
                    <a:pt x="20400" y="7680"/>
                    <a:pt x="21000" y="9760"/>
                  </a:cubicBezTo>
                  <a:cubicBezTo>
                    <a:pt x="21600" y="11840"/>
                    <a:pt x="20160" y="14080"/>
                    <a:pt x="18480" y="16080"/>
                  </a:cubicBezTo>
                  <a:cubicBezTo>
                    <a:pt x="16800" y="18080"/>
                    <a:pt x="14880" y="1984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8915175" y="2714625"/>
              <a:ext cx="551366" cy="67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21" fill="norm" stroke="1" extrusionOk="0">
                  <a:moveTo>
                    <a:pt x="5127" y="5718"/>
                  </a:moveTo>
                  <a:cubicBezTo>
                    <a:pt x="4388" y="7457"/>
                    <a:pt x="3649" y="9195"/>
                    <a:pt x="2910" y="10733"/>
                  </a:cubicBezTo>
                  <a:cubicBezTo>
                    <a:pt x="2170" y="12272"/>
                    <a:pt x="1431" y="13609"/>
                    <a:pt x="939" y="14478"/>
                  </a:cubicBezTo>
                  <a:cubicBezTo>
                    <a:pt x="446" y="15348"/>
                    <a:pt x="199" y="15749"/>
                    <a:pt x="76" y="15749"/>
                  </a:cubicBezTo>
                  <a:cubicBezTo>
                    <a:pt x="-47" y="15749"/>
                    <a:pt x="-47" y="15348"/>
                    <a:pt x="282" y="14077"/>
                  </a:cubicBezTo>
                  <a:cubicBezTo>
                    <a:pt x="610" y="12807"/>
                    <a:pt x="1267" y="10667"/>
                    <a:pt x="2253" y="8560"/>
                  </a:cubicBezTo>
                  <a:cubicBezTo>
                    <a:pt x="3238" y="6454"/>
                    <a:pt x="4552" y="4380"/>
                    <a:pt x="5743" y="2943"/>
                  </a:cubicBezTo>
                  <a:cubicBezTo>
                    <a:pt x="6934" y="1505"/>
                    <a:pt x="8002" y="702"/>
                    <a:pt x="8741" y="301"/>
                  </a:cubicBezTo>
                  <a:cubicBezTo>
                    <a:pt x="9480" y="-100"/>
                    <a:pt x="9891" y="-100"/>
                    <a:pt x="10260" y="301"/>
                  </a:cubicBezTo>
                  <a:cubicBezTo>
                    <a:pt x="10630" y="702"/>
                    <a:pt x="10958" y="1505"/>
                    <a:pt x="10794" y="2642"/>
                  </a:cubicBezTo>
                  <a:cubicBezTo>
                    <a:pt x="10630" y="3779"/>
                    <a:pt x="9973" y="5250"/>
                    <a:pt x="8577" y="6520"/>
                  </a:cubicBezTo>
                  <a:cubicBezTo>
                    <a:pt x="7180" y="7791"/>
                    <a:pt x="5045" y="8861"/>
                    <a:pt x="3772" y="9463"/>
                  </a:cubicBezTo>
                  <a:cubicBezTo>
                    <a:pt x="2499" y="10065"/>
                    <a:pt x="2088" y="10198"/>
                    <a:pt x="1637" y="10299"/>
                  </a:cubicBezTo>
                  <a:cubicBezTo>
                    <a:pt x="1185" y="10399"/>
                    <a:pt x="692" y="10466"/>
                    <a:pt x="692" y="10667"/>
                  </a:cubicBezTo>
                  <a:cubicBezTo>
                    <a:pt x="692" y="10867"/>
                    <a:pt x="1185" y="11202"/>
                    <a:pt x="2663" y="11737"/>
                  </a:cubicBezTo>
                  <a:cubicBezTo>
                    <a:pt x="4142" y="12272"/>
                    <a:pt x="6605" y="13007"/>
                    <a:pt x="8371" y="13408"/>
                  </a:cubicBezTo>
                  <a:cubicBezTo>
                    <a:pt x="10137" y="13810"/>
                    <a:pt x="11205" y="13876"/>
                    <a:pt x="12026" y="13609"/>
                  </a:cubicBezTo>
                  <a:cubicBezTo>
                    <a:pt x="12847" y="13341"/>
                    <a:pt x="13422" y="12740"/>
                    <a:pt x="13669" y="12272"/>
                  </a:cubicBezTo>
                  <a:cubicBezTo>
                    <a:pt x="13915" y="11803"/>
                    <a:pt x="13833" y="11469"/>
                    <a:pt x="13586" y="11168"/>
                  </a:cubicBezTo>
                  <a:cubicBezTo>
                    <a:pt x="13340" y="10867"/>
                    <a:pt x="12929" y="10600"/>
                    <a:pt x="12519" y="10466"/>
                  </a:cubicBezTo>
                  <a:cubicBezTo>
                    <a:pt x="12108" y="10332"/>
                    <a:pt x="11697" y="10332"/>
                    <a:pt x="11369" y="10466"/>
                  </a:cubicBezTo>
                  <a:cubicBezTo>
                    <a:pt x="11040" y="10600"/>
                    <a:pt x="10794" y="10867"/>
                    <a:pt x="10794" y="11168"/>
                  </a:cubicBezTo>
                  <a:cubicBezTo>
                    <a:pt x="10794" y="11469"/>
                    <a:pt x="11040" y="11803"/>
                    <a:pt x="12108" y="12037"/>
                  </a:cubicBezTo>
                  <a:cubicBezTo>
                    <a:pt x="13176" y="12272"/>
                    <a:pt x="15065" y="12405"/>
                    <a:pt x="16420" y="12205"/>
                  </a:cubicBezTo>
                  <a:cubicBezTo>
                    <a:pt x="17775" y="12004"/>
                    <a:pt x="18596" y="11469"/>
                    <a:pt x="19048" y="11034"/>
                  </a:cubicBezTo>
                  <a:cubicBezTo>
                    <a:pt x="19500" y="10600"/>
                    <a:pt x="19582" y="10265"/>
                    <a:pt x="19500" y="10265"/>
                  </a:cubicBezTo>
                  <a:cubicBezTo>
                    <a:pt x="19418" y="10265"/>
                    <a:pt x="19171" y="10600"/>
                    <a:pt x="19130" y="11402"/>
                  </a:cubicBezTo>
                  <a:cubicBezTo>
                    <a:pt x="19089" y="12205"/>
                    <a:pt x="19253" y="13475"/>
                    <a:pt x="19664" y="14813"/>
                  </a:cubicBezTo>
                  <a:cubicBezTo>
                    <a:pt x="20075" y="16150"/>
                    <a:pt x="20732" y="17554"/>
                    <a:pt x="21101" y="18725"/>
                  </a:cubicBezTo>
                  <a:cubicBezTo>
                    <a:pt x="21471" y="19895"/>
                    <a:pt x="21553" y="20831"/>
                    <a:pt x="20978" y="21166"/>
                  </a:cubicBezTo>
                  <a:cubicBezTo>
                    <a:pt x="20403" y="21500"/>
                    <a:pt x="19171" y="21233"/>
                    <a:pt x="17939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9453703" y="287654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9618803" y="2973503"/>
              <a:ext cx="184151" cy="16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12585"/>
                  </a:moveTo>
                  <a:cubicBezTo>
                    <a:pt x="4221" y="10985"/>
                    <a:pt x="8441" y="9385"/>
                    <a:pt x="11172" y="8052"/>
                  </a:cubicBezTo>
                  <a:cubicBezTo>
                    <a:pt x="13903" y="6718"/>
                    <a:pt x="15145" y="5652"/>
                    <a:pt x="16262" y="4585"/>
                  </a:cubicBezTo>
                  <a:cubicBezTo>
                    <a:pt x="17379" y="3518"/>
                    <a:pt x="18372" y="2452"/>
                    <a:pt x="18372" y="1518"/>
                  </a:cubicBezTo>
                  <a:cubicBezTo>
                    <a:pt x="18372" y="585"/>
                    <a:pt x="17379" y="-215"/>
                    <a:pt x="15145" y="52"/>
                  </a:cubicBezTo>
                  <a:cubicBezTo>
                    <a:pt x="12910" y="318"/>
                    <a:pt x="9434" y="1652"/>
                    <a:pt x="7200" y="4318"/>
                  </a:cubicBezTo>
                  <a:cubicBezTo>
                    <a:pt x="4966" y="6985"/>
                    <a:pt x="3972" y="10985"/>
                    <a:pt x="6579" y="14052"/>
                  </a:cubicBezTo>
                  <a:cubicBezTo>
                    <a:pt x="9186" y="17118"/>
                    <a:pt x="15393" y="19252"/>
                    <a:pt x="2160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9832587" y="3009900"/>
              <a:ext cx="205317" cy="13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13584" y="0"/>
                  </a:moveTo>
                  <a:cubicBezTo>
                    <a:pt x="10243" y="332"/>
                    <a:pt x="6903" y="665"/>
                    <a:pt x="4342" y="2492"/>
                  </a:cubicBezTo>
                  <a:cubicBezTo>
                    <a:pt x="1781" y="4320"/>
                    <a:pt x="0" y="7643"/>
                    <a:pt x="0" y="11132"/>
                  </a:cubicBezTo>
                  <a:cubicBezTo>
                    <a:pt x="0" y="14622"/>
                    <a:pt x="1781" y="18277"/>
                    <a:pt x="5678" y="19938"/>
                  </a:cubicBezTo>
                  <a:cubicBezTo>
                    <a:pt x="9575" y="21600"/>
                    <a:pt x="15588" y="2126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10088703" y="2743200"/>
              <a:ext cx="952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4160" y="678"/>
                  </a:cubicBezTo>
                  <a:cubicBezTo>
                    <a:pt x="11520" y="1357"/>
                    <a:pt x="8640" y="2713"/>
                    <a:pt x="5760" y="5061"/>
                  </a:cubicBezTo>
                  <a:cubicBezTo>
                    <a:pt x="2880" y="7409"/>
                    <a:pt x="0" y="10748"/>
                    <a:pt x="0" y="13617"/>
                  </a:cubicBezTo>
                  <a:cubicBezTo>
                    <a:pt x="0" y="16487"/>
                    <a:pt x="2880" y="18887"/>
                    <a:pt x="5760" y="20139"/>
                  </a:cubicBezTo>
                  <a:cubicBezTo>
                    <a:pt x="8640" y="21391"/>
                    <a:pt x="11520" y="21496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10067760" y="3003550"/>
              <a:ext cx="173344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32" y="21600"/>
                  </a:moveTo>
                  <a:cubicBezTo>
                    <a:pt x="-28" y="15600"/>
                    <a:pt x="-288" y="9600"/>
                    <a:pt x="753" y="6600"/>
                  </a:cubicBezTo>
                  <a:cubicBezTo>
                    <a:pt x="1794" y="3600"/>
                    <a:pt x="4136" y="3600"/>
                    <a:pt x="7779" y="3000"/>
                  </a:cubicBezTo>
                  <a:cubicBezTo>
                    <a:pt x="11423" y="2400"/>
                    <a:pt x="16367" y="1200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10747483" y="2786238"/>
              <a:ext cx="332341" cy="36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34" fill="norm" stroke="1" extrusionOk="0">
                  <a:moveTo>
                    <a:pt x="10292" y="84"/>
                  </a:moveTo>
                  <a:cubicBezTo>
                    <a:pt x="9613" y="-41"/>
                    <a:pt x="8934" y="-166"/>
                    <a:pt x="8255" y="833"/>
                  </a:cubicBezTo>
                  <a:cubicBezTo>
                    <a:pt x="7575" y="1832"/>
                    <a:pt x="6896" y="3954"/>
                    <a:pt x="6217" y="7076"/>
                  </a:cubicBezTo>
                  <a:cubicBezTo>
                    <a:pt x="5538" y="10197"/>
                    <a:pt x="4858" y="14317"/>
                    <a:pt x="4451" y="16752"/>
                  </a:cubicBezTo>
                  <a:cubicBezTo>
                    <a:pt x="4043" y="19187"/>
                    <a:pt x="3907" y="19936"/>
                    <a:pt x="3500" y="20123"/>
                  </a:cubicBezTo>
                  <a:cubicBezTo>
                    <a:pt x="3092" y="20310"/>
                    <a:pt x="2413" y="19936"/>
                    <a:pt x="1802" y="19187"/>
                  </a:cubicBezTo>
                  <a:cubicBezTo>
                    <a:pt x="1190" y="18437"/>
                    <a:pt x="647" y="17314"/>
                    <a:pt x="307" y="16315"/>
                  </a:cubicBezTo>
                  <a:cubicBezTo>
                    <a:pt x="-32" y="15316"/>
                    <a:pt x="-168" y="14442"/>
                    <a:pt x="307" y="13880"/>
                  </a:cubicBezTo>
                  <a:cubicBezTo>
                    <a:pt x="783" y="13318"/>
                    <a:pt x="1870" y="13069"/>
                    <a:pt x="4179" y="12007"/>
                  </a:cubicBezTo>
                  <a:cubicBezTo>
                    <a:pt x="6489" y="10946"/>
                    <a:pt x="10021" y="9073"/>
                    <a:pt x="12874" y="7325"/>
                  </a:cubicBezTo>
                  <a:cubicBezTo>
                    <a:pt x="15726" y="5577"/>
                    <a:pt x="17900" y="3954"/>
                    <a:pt x="19258" y="2955"/>
                  </a:cubicBezTo>
                  <a:cubicBezTo>
                    <a:pt x="20617" y="1957"/>
                    <a:pt x="21160" y="1582"/>
                    <a:pt x="21296" y="1832"/>
                  </a:cubicBezTo>
                  <a:cubicBezTo>
                    <a:pt x="21432" y="2081"/>
                    <a:pt x="21160" y="2955"/>
                    <a:pt x="20345" y="5577"/>
                  </a:cubicBezTo>
                  <a:cubicBezTo>
                    <a:pt x="19530" y="8199"/>
                    <a:pt x="18172" y="12569"/>
                    <a:pt x="17221" y="15503"/>
                  </a:cubicBezTo>
                  <a:cubicBezTo>
                    <a:pt x="16270" y="18437"/>
                    <a:pt x="15726" y="19936"/>
                    <a:pt x="15183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11045284" y="3111499"/>
              <a:ext cx="152117" cy="9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393" fill="norm" stroke="1" extrusionOk="0">
                  <a:moveTo>
                    <a:pt x="7978" y="4320"/>
                  </a:moveTo>
                  <a:cubicBezTo>
                    <a:pt x="6273" y="3360"/>
                    <a:pt x="4568" y="2400"/>
                    <a:pt x="3147" y="3120"/>
                  </a:cubicBezTo>
                  <a:cubicBezTo>
                    <a:pt x="1725" y="3840"/>
                    <a:pt x="589" y="6240"/>
                    <a:pt x="162" y="8640"/>
                  </a:cubicBezTo>
                  <a:cubicBezTo>
                    <a:pt x="-264" y="11040"/>
                    <a:pt x="20" y="13440"/>
                    <a:pt x="2578" y="15600"/>
                  </a:cubicBezTo>
                  <a:cubicBezTo>
                    <a:pt x="5136" y="17760"/>
                    <a:pt x="9968" y="19680"/>
                    <a:pt x="13094" y="20640"/>
                  </a:cubicBezTo>
                  <a:cubicBezTo>
                    <a:pt x="16220" y="21600"/>
                    <a:pt x="17641" y="21600"/>
                    <a:pt x="18920" y="20880"/>
                  </a:cubicBezTo>
                  <a:cubicBezTo>
                    <a:pt x="20199" y="20160"/>
                    <a:pt x="21336" y="18720"/>
                    <a:pt x="19347" y="15120"/>
                  </a:cubicBezTo>
                  <a:cubicBezTo>
                    <a:pt x="17357" y="11520"/>
                    <a:pt x="12241" y="5760"/>
                    <a:pt x="7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8901253" y="3549649"/>
              <a:ext cx="2590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" y="19200"/>
                    <a:pt x="565" y="16800"/>
                    <a:pt x="1076" y="14880"/>
                  </a:cubicBezTo>
                  <a:cubicBezTo>
                    <a:pt x="1588" y="12960"/>
                    <a:pt x="2329" y="11520"/>
                    <a:pt x="3035" y="10080"/>
                  </a:cubicBezTo>
                  <a:cubicBezTo>
                    <a:pt x="3741" y="8640"/>
                    <a:pt x="4412" y="7200"/>
                    <a:pt x="5012" y="6000"/>
                  </a:cubicBezTo>
                  <a:cubicBezTo>
                    <a:pt x="5612" y="4800"/>
                    <a:pt x="6141" y="3840"/>
                    <a:pt x="6741" y="2880"/>
                  </a:cubicBezTo>
                  <a:cubicBezTo>
                    <a:pt x="7341" y="1920"/>
                    <a:pt x="8012" y="960"/>
                    <a:pt x="8682" y="480"/>
                  </a:cubicBezTo>
                  <a:cubicBezTo>
                    <a:pt x="9353" y="0"/>
                    <a:pt x="10024" y="0"/>
                    <a:pt x="10721" y="0"/>
                  </a:cubicBezTo>
                  <a:cubicBezTo>
                    <a:pt x="11418" y="0"/>
                    <a:pt x="12141" y="0"/>
                    <a:pt x="12856" y="0"/>
                  </a:cubicBezTo>
                  <a:cubicBezTo>
                    <a:pt x="13571" y="0"/>
                    <a:pt x="14276" y="0"/>
                    <a:pt x="14965" y="0"/>
                  </a:cubicBezTo>
                  <a:cubicBezTo>
                    <a:pt x="15653" y="0"/>
                    <a:pt x="16324" y="0"/>
                    <a:pt x="16932" y="240"/>
                  </a:cubicBezTo>
                  <a:cubicBezTo>
                    <a:pt x="17541" y="480"/>
                    <a:pt x="18088" y="960"/>
                    <a:pt x="18732" y="1440"/>
                  </a:cubicBezTo>
                  <a:cubicBezTo>
                    <a:pt x="19376" y="1920"/>
                    <a:pt x="20118" y="2400"/>
                    <a:pt x="20576" y="2880"/>
                  </a:cubicBezTo>
                  <a:cubicBezTo>
                    <a:pt x="21035" y="3360"/>
                    <a:pt x="21212" y="3840"/>
                    <a:pt x="21353" y="4320"/>
                  </a:cubicBezTo>
                  <a:cubicBezTo>
                    <a:pt x="21494" y="4800"/>
                    <a:pt x="21600" y="5280"/>
                    <a:pt x="21600" y="5760"/>
                  </a:cubicBezTo>
                  <a:cubicBezTo>
                    <a:pt x="21600" y="6240"/>
                    <a:pt x="21494" y="6720"/>
                    <a:pt x="21397" y="7200"/>
                  </a:cubicBezTo>
                  <a:cubicBezTo>
                    <a:pt x="21300" y="7680"/>
                    <a:pt x="21212" y="8160"/>
                    <a:pt x="21124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9510853" y="3662727"/>
              <a:ext cx="1231901" cy="115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1434"/>
                  </a:moveTo>
                  <a:cubicBezTo>
                    <a:pt x="1336" y="18292"/>
                    <a:pt x="2672" y="15150"/>
                    <a:pt x="4064" y="12598"/>
                  </a:cubicBezTo>
                  <a:cubicBezTo>
                    <a:pt x="5456" y="10045"/>
                    <a:pt x="6903" y="8081"/>
                    <a:pt x="8295" y="6510"/>
                  </a:cubicBezTo>
                  <a:cubicBezTo>
                    <a:pt x="9687" y="4939"/>
                    <a:pt x="11023" y="3761"/>
                    <a:pt x="12674" y="2583"/>
                  </a:cubicBezTo>
                  <a:cubicBezTo>
                    <a:pt x="14326" y="1405"/>
                    <a:pt x="16293" y="227"/>
                    <a:pt x="17833" y="30"/>
                  </a:cubicBezTo>
                  <a:cubicBezTo>
                    <a:pt x="19373" y="-166"/>
                    <a:pt x="20487" y="619"/>
                    <a:pt x="21600" y="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9237803" y="4122092"/>
              <a:ext cx="3238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094" y="10932"/>
                    <a:pt x="8188" y="1332"/>
                    <a:pt x="11788" y="132"/>
                  </a:cubicBezTo>
                  <a:cubicBezTo>
                    <a:pt x="15388" y="-1068"/>
                    <a:pt x="1849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9345753" y="4146550"/>
              <a:ext cx="3048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9200"/>
                    <a:pt x="900" y="16800"/>
                    <a:pt x="2175" y="15000"/>
                  </a:cubicBezTo>
                  <a:cubicBezTo>
                    <a:pt x="3450" y="13200"/>
                    <a:pt x="5550" y="12000"/>
                    <a:pt x="8925" y="9600"/>
                  </a:cubicBezTo>
                  <a:cubicBezTo>
                    <a:pt x="12300" y="7200"/>
                    <a:pt x="169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9517203" y="4083049"/>
              <a:ext cx="12874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0" y="0"/>
                  </a:moveTo>
                  <a:cubicBezTo>
                    <a:pt x="5226" y="960"/>
                    <a:pt x="10452" y="1920"/>
                    <a:pt x="14284" y="4200"/>
                  </a:cubicBezTo>
                  <a:cubicBezTo>
                    <a:pt x="18116" y="6480"/>
                    <a:pt x="20555" y="10080"/>
                    <a:pt x="21077" y="13200"/>
                  </a:cubicBezTo>
                  <a:cubicBezTo>
                    <a:pt x="21600" y="16320"/>
                    <a:pt x="20206" y="18960"/>
                    <a:pt x="18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9787806" y="4048038"/>
              <a:ext cx="199298" cy="415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15" fill="norm" stroke="1" extrusionOk="0">
                  <a:moveTo>
                    <a:pt x="5037" y="5405"/>
                  </a:moveTo>
                  <a:cubicBezTo>
                    <a:pt x="5265" y="9005"/>
                    <a:pt x="5492" y="12605"/>
                    <a:pt x="5492" y="15114"/>
                  </a:cubicBezTo>
                  <a:cubicBezTo>
                    <a:pt x="5492" y="17623"/>
                    <a:pt x="5265" y="19041"/>
                    <a:pt x="4924" y="20023"/>
                  </a:cubicBezTo>
                  <a:cubicBezTo>
                    <a:pt x="4583" y="21005"/>
                    <a:pt x="4128" y="21550"/>
                    <a:pt x="3560" y="21386"/>
                  </a:cubicBezTo>
                  <a:cubicBezTo>
                    <a:pt x="2991" y="21223"/>
                    <a:pt x="2309" y="20350"/>
                    <a:pt x="1513" y="18168"/>
                  </a:cubicBezTo>
                  <a:cubicBezTo>
                    <a:pt x="717" y="15986"/>
                    <a:pt x="-192" y="12495"/>
                    <a:pt x="35" y="9386"/>
                  </a:cubicBezTo>
                  <a:cubicBezTo>
                    <a:pt x="263" y="6277"/>
                    <a:pt x="1627" y="3550"/>
                    <a:pt x="3446" y="1968"/>
                  </a:cubicBezTo>
                  <a:cubicBezTo>
                    <a:pt x="5265" y="386"/>
                    <a:pt x="7539" y="-50"/>
                    <a:pt x="9812" y="5"/>
                  </a:cubicBezTo>
                  <a:cubicBezTo>
                    <a:pt x="12086" y="59"/>
                    <a:pt x="14360" y="605"/>
                    <a:pt x="15610" y="2023"/>
                  </a:cubicBezTo>
                  <a:cubicBezTo>
                    <a:pt x="16861" y="3441"/>
                    <a:pt x="17088" y="5732"/>
                    <a:pt x="15837" y="7586"/>
                  </a:cubicBezTo>
                  <a:cubicBezTo>
                    <a:pt x="14587" y="9441"/>
                    <a:pt x="11859" y="10859"/>
                    <a:pt x="9471" y="11677"/>
                  </a:cubicBezTo>
                  <a:cubicBezTo>
                    <a:pt x="7084" y="12495"/>
                    <a:pt x="5037" y="12714"/>
                    <a:pt x="4924" y="12877"/>
                  </a:cubicBezTo>
                  <a:cubicBezTo>
                    <a:pt x="4810" y="13041"/>
                    <a:pt x="6629" y="13150"/>
                    <a:pt x="9699" y="13805"/>
                  </a:cubicBezTo>
                  <a:cubicBezTo>
                    <a:pt x="12768" y="14459"/>
                    <a:pt x="17088" y="15659"/>
                    <a:pt x="21408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9974403" y="4269216"/>
              <a:ext cx="114301" cy="15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10514"/>
                  </a:moveTo>
                  <a:cubicBezTo>
                    <a:pt x="3600" y="8714"/>
                    <a:pt x="7200" y="6914"/>
                    <a:pt x="10000" y="5114"/>
                  </a:cubicBezTo>
                  <a:cubicBezTo>
                    <a:pt x="12800" y="3314"/>
                    <a:pt x="14800" y="1514"/>
                    <a:pt x="14600" y="614"/>
                  </a:cubicBezTo>
                  <a:cubicBezTo>
                    <a:pt x="14400" y="-286"/>
                    <a:pt x="12000" y="-286"/>
                    <a:pt x="9400" y="1214"/>
                  </a:cubicBezTo>
                  <a:cubicBezTo>
                    <a:pt x="6800" y="2714"/>
                    <a:pt x="4000" y="5714"/>
                    <a:pt x="3200" y="8864"/>
                  </a:cubicBezTo>
                  <a:cubicBezTo>
                    <a:pt x="2400" y="12014"/>
                    <a:pt x="3600" y="15314"/>
                    <a:pt x="7000" y="17414"/>
                  </a:cubicBezTo>
                  <a:cubicBezTo>
                    <a:pt x="10400" y="19514"/>
                    <a:pt x="16000" y="20414"/>
                    <a:pt x="2160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10120453" y="4305300"/>
              <a:ext cx="38101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0"/>
                  </a:moveTo>
                  <a:cubicBezTo>
                    <a:pt x="16800" y="3881"/>
                    <a:pt x="12000" y="7762"/>
                    <a:pt x="10200" y="10969"/>
                  </a:cubicBezTo>
                  <a:cubicBezTo>
                    <a:pt x="8400" y="14175"/>
                    <a:pt x="9600" y="16706"/>
                    <a:pt x="10200" y="18394"/>
                  </a:cubicBezTo>
                  <a:cubicBezTo>
                    <a:pt x="10800" y="20081"/>
                    <a:pt x="10800" y="20925"/>
                    <a:pt x="9000" y="21262"/>
                  </a:cubicBezTo>
                  <a:cubicBezTo>
                    <a:pt x="7200" y="21600"/>
                    <a:pt x="3600" y="21431"/>
                    <a:pt x="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10114103" y="4201255"/>
              <a:ext cx="444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057" y="12582"/>
                    <a:pt x="4114" y="4867"/>
                    <a:pt x="7714" y="1782"/>
                  </a:cubicBezTo>
                  <a:cubicBezTo>
                    <a:pt x="11314" y="-1304"/>
                    <a:pt x="1645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10218306" y="4242375"/>
              <a:ext cx="118048" cy="13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190" fill="norm" stroke="1" extrusionOk="0">
                  <a:moveTo>
                    <a:pt x="1808" y="9584"/>
                  </a:moveTo>
                  <a:cubicBezTo>
                    <a:pt x="2566" y="7972"/>
                    <a:pt x="3323" y="6360"/>
                    <a:pt x="5029" y="4587"/>
                  </a:cubicBezTo>
                  <a:cubicBezTo>
                    <a:pt x="6734" y="2814"/>
                    <a:pt x="9387" y="880"/>
                    <a:pt x="9766" y="235"/>
                  </a:cubicBezTo>
                  <a:cubicBezTo>
                    <a:pt x="10145" y="-410"/>
                    <a:pt x="8250" y="235"/>
                    <a:pt x="6166" y="2653"/>
                  </a:cubicBezTo>
                  <a:cubicBezTo>
                    <a:pt x="4081" y="5071"/>
                    <a:pt x="1808" y="9262"/>
                    <a:pt x="671" y="12324"/>
                  </a:cubicBezTo>
                  <a:cubicBezTo>
                    <a:pt x="-466" y="15387"/>
                    <a:pt x="-466" y="17321"/>
                    <a:pt x="3134" y="18611"/>
                  </a:cubicBezTo>
                  <a:cubicBezTo>
                    <a:pt x="6734" y="19900"/>
                    <a:pt x="13934" y="20545"/>
                    <a:pt x="21134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10316233" y="4242795"/>
              <a:ext cx="109021" cy="1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052" fill="norm" stroke="1" extrusionOk="0">
                  <a:moveTo>
                    <a:pt x="18546" y="942"/>
                  </a:moveTo>
                  <a:cubicBezTo>
                    <a:pt x="16508" y="197"/>
                    <a:pt x="14470" y="-548"/>
                    <a:pt x="11821" y="569"/>
                  </a:cubicBezTo>
                  <a:cubicBezTo>
                    <a:pt x="9172" y="1686"/>
                    <a:pt x="5912" y="4666"/>
                    <a:pt x="3874" y="7086"/>
                  </a:cubicBezTo>
                  <a:cubicBezTo>
                    <a:pt x="1836" y="9507"/>
                    <a:pt x="1021" y="11369"/>
                    <a:pt x="410" y="13231"/>
                  </a:cubicBezTo>
                  <a:cubicBezTo>
                    <a:pt x="-201" y="15093"/>
                    <a:pt x="-609" y="16955"/>
                    <a:pt x="2855" y="18259"/>
                  </a:cubicBezTo>
                  <a:cubicBezTo>
                    <a:pt x="6319" y="19562"/>
                    <a:pt x="13655" y="20307"/>
                    <a:pt x="20991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10466823" y="4080787"/>
              <a:ext cx="85431" cy="30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55" fill="norm" stroke="1" extrusionOk="0">
                  <a:moveTo>
                    <a:pt x="21263" y="157"/>
                  </a:moveTo>
                  <a:cubicBezTo>
                    <a:pt x="18629" y="10"/>
                    <a:pt x="15995" y="-137"/>
                    <a:pt x="14414" y="230"/>
                  </a:cubicBezTo>
                  <a:cubicBezTo>
                    <a:pt x="12834" y="598"/>
                    <a:pt x="12307" y="1479"/>
                    <a:pt x="10200" y="3536"/>
                  </a:cubicBezTo>
                  <a:cubicBezTo>
                    <a:pt x="8092" y="5594"/>
                    <a:pt x="4404" y="8826"/>
                    <a:pt x="2297" y="11765"/>
                  </a:cubicBezTo>
                  <a:cubicBezTo>
                    <a:pt x="190" y="14704"/>
                    <a:pt x="-337" y="17349"/>
                    <a:pt x="190" y="18965"/>
                  </a:cubicBezTo>
                  <a:cubicBezTo>
                    <a:pt x="717" y="20581"/>
                    <a:pt x="2297" y="21169"/>
                    <a:pt x="5195" y="21316"/>
                  </a:cubicBezTo>
                  <a:cubicBezTo>
                    <a:pt x="8092" y="21463"/>
                    <a:pt x="12307" y="21169"/>
                    <a:pt x="16522" y="2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10463353" y="422275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5600"/>
                    <a:pt x="8229" y="9600"/>
                    <a:pt x="11829" y="6000"/>
                  </a:cubicBezTo>
                  <a:cubicBezTo>
                    <a:pt x="15429" y="2400"/>
                    <a:pt x="1851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10806253" y="4197350"/>
              <a:ext cx="2032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3800"/>
                    <a:pt x="8550" y="7600"/>
                    <a:pt x="12150" y="11200"/>
                  </a:cubicBezTo>
                  <a:cubicBezTo>
                    <a:pt x="15750" y="14800"/>
                    <a:pt x="18675" y="18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10867308" y="4165600"/>
              <a:ext cx="116746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21274" y="0"/>
                  </a:moveTo>
                  <a:cubicBezTo>
                    <a:pt x="15874" y="2720"/>
                    <a:pt x="10474" y="5440"/>
                    <a:pt x="6617" y="8320"/>
                  </a:cubicBezTo>
                  <a:cubicBezTo>
                    <a:pt x="2760" y="11200"/>
                    <a:pt x="445" y="14240"/>
                    <a:pt x="60" y="16480"/>
                  </a:cubicBezTo>
                  <a:cubicBezTo>
                    <a:pt x="-326" y="18720"/>
                    <a:pt x="1217" y="20160"/>
                    <a:pt x="27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11147425" y="4165600"/>
              <a:ext cx="6522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3376" y="3757"/>
                    <a:pt x="5951" y="7513"/>
                    <a:pt x="2576" y="11113"/>
                  </a:cubicBezTo>
                  <a:cubicBezTo>
                    <a:pt x="-799" y="14713"/>
                    <a:pt x="-124" y="18157"/>
                    <a:pt x="5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11028503" y="4451350"/>
              <a:ext cx="2349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6000"/>
                    <a:pt x="6227" y="10400"/>
                    <a:pt x="9827" y="6800"/>
                  </a:cubicBezTo>
                  <a:cubicBezTo>
                    <a:pt x="13427" y="3200"/>
                    <a:pt x="17514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1333303" y="4203700"/>
              <a:ext cx="1079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11415853" y="4241800"/>
              <a:ext cx="11430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108"/>
                    <a:pt x="16800" y="2215"/>
                    <a:pt x="13400" y="4777"/>
                  </a:cubicBezTo>
                  <a:cubicBezTo>
                    <a:pt x="10000" y="7338"/>
                    <a:pt x="5600" y="11354"/>
                    <a:pt x="3200" y="14400"/>
                  </a:cubicBezTo>
                  <a:cubicBezTo>
                    <a:pt x="800" y="17446"/>
                    <a:pt x="400" y="195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9047303" y="5181600"/>
              <a:ext cx="349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5600"/>
                    <a:pt x="7593" y="9600"/>
                    <a:pt x="11193" y="6000"/>
                  </a:cubicBezTo>
                  <a:cubicBezTo>
                    <a:pt x="14793" y="2400"/>
                    <a:pt x="1819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9180653" y="523875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62"/>
                    <a:pt x="10800" y="10523"/>
                    <a:pt x="14400" y="6923"/>
                  </a:cubicBezTo>
                  <a:cubicBezTo>
                    <a:pt x="18000" y="3323"/>
                    <a:pt x="198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9390203" y="5073650"/>
              <a:ext cx="13546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340"/>
                    <a:pt x="10800" y="2679"/>
                    <a:pt x="14850" y="4521"/>
                  </a:cubicBezTo>
                  <a:cubicBezTo>
                    <a:pt x="18900" y="6363"/>
                    <a:pt x="21600" y="8707"/>
                    <a:pt x="21600" y="11135"/>
                  </a:cubicBezTo>
                  <a:cubicBezTo>
                    <a:pt x="21600" y="13563"/>
                    <a:pt x="18900" y="16074"/>
                    <a:pt x="16875" y="17833"/>
                  </a:cubicBezTo>
                  <a:cubicBezTo>
                    <a:pt x="14850" y="19591"/>
                    <a:pt x="13500" y="20595"/>
                    <a:pt x="1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9752153" y="5041900"/>
              <a:ext cx="304801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2475"/>
                    <a:pt x="5400" y="4950"/>
                    <a:pt x="8475" y="7650"/>
                  </a:cubicBezTo>
                  <a:cubicBezTo>
                    <a:pt x="11550" y="10350"/>
                    <a:pt x="15000" y="13275"/>
                    <a:pt x="17250" y="15637"/>
                  </a:cubicBezTo>
                  <a:cubicBezTo>
                    <a:pt x="19500" y="18000"/>
                    <a:pt x="2055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9854604" y="5022850"/>
              <a:ext cx="189650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504" y="0"/>
                  </a:moveTo>
                  <a:cubicBezTo>
                    <a:pt x="17664" y="2954"/>
                    <a:pt x="13824" y="5908"/>
                    <a:pt x="10464" y="8815"/>
                  </a:cubicBezTo>
                  <a:cubicBezTo>
                    <a:pt x="7104" y="11723"/>
                    <a:pt x="4224" y="14585"/>
                    <a:pt x="2544" y="16338"/>
                  </a:cubicBezTo>
                  <a:cubicBezTo>
                    <a:pt x="864" y="18092"/>
                    <a:pt x="384" y="18738"/>
                    <a:pt x="144" y="19338"/>
                  </a:cubicBezTo>
                  <a:cubicBezTo>
                    <a:pt x="-96" y="19938"/>
                    <a:pt x="-96" y="20492"/>
                    <a:pt x="624" y="20862"/>
                  </a:cubicBezTo>
                  <a:cubicBezTo>
                    <a:pt x="1344" y="21231"/>
                    <a:pt x="2784" y="21415"/>
                    <a:pt x="42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10469703" y="5099050"/>
              <a:ext cx="952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663"/>
                    <a:pt x="12000" y="7326"/>
                    <a:pt x="8400" y="10926"/>
                  </a:cubicBezTo>
                  <a:cubicBezTo>
                    <a:pt x="4800" y="14526"/>
                    <a:pt x="2400" y="180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10222053" y="5461000"/>
              <a:ext cx="5016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" y="17486"/>
                    <a:pt x="547" y="13371"/>
                    <a:pt x="1367" y="10286"/>
                  </a:cubicBezTo>
                  <a:cubicBezTo>
                    <a:pt x="2187" y="7200"/>
                    <a:pt x="3554" y="5143"/>
                    <a:pt x="5970" y="4114"/>
                  </a:cubicBezTo>
                  <a:cubicBezTo>
                    <a:pt x="8385" y="3086"/>
                    <a:pt x="11848" y="3086"/>
                    <a:pt x="14628" y="2571"/>
                  </a:cubicBezTo>
                  <a:cubicBezTo>
                    <a:pt x="17408" y="2057"/>
                    <a:pt x="1950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10939603" y="5118100"/>
              <a:ext cx="228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060"/>
                    <a:pt x="3600" y="6120"/>
                    <a:pt x="7200" y="9720"/>
                  </a:cubicBezTo>
                  <a:cubicBezTo>
                    <a:pt x="10800" y="13320"/>
                    <a:pt x="16200" y="174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11066603" y="5213350"/>
              <a:ext cx="2032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235"/>
                    <a:pt x="12600" y="6470"/>
                    <a:pt x="9112" y="9548"/>
                  </a:cubicBezTo>
                  <a:cubicBezTo>
                    <a:pt x="5625" y="12626"/>
                    <a:pt x="3150" y="15548"/>
                    <a:pt x="1800" y="17530"/>
                  </a:cubicBezTo>
                  <a:cubicBezTo>
                    <a:pt x="450" y="19513"/>
                    <a:pt x="225" y="205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10171253" y="5029200"/>
              <a:ext cx="596901" cy="86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98" y="1524"/>
                    <a:pt x="18996" y="3048"/>
                    <a:pt x="17540" y="4599"/>
                  </a:cubicBezTo>
                  <a:cubicBezTo>
                    <a:pt x="16085" y="6149"/>
                    <a:pt x="14477" y="7726"/>
                    <a:pt x="12868" y="9355"/>
                  </a:cubicBezTo>
                  <a:cubicBezTo>
                    <a:pt x="11260" y="10984"/>
                    <a:pt x="9651" y="12666"/>
                    <a:pt x="8157" y="14085"/>
                  </a:cubicBezTo>
                  <a:cubicBezTo>
                    <a:pt x="6664" y="15504"/>
                    <a:pt x="5285" y="16660"/>
                    <a:pt x="3945" y="17869"/>
                  </a:cubicBezTo>
                  <a:cubicBezTo>
                    <a:pt x="2604" y="19077"/>
                    <a:pt x="1302" y="203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5110303" y="103273"/>
              <a:ext cx="244112" cy="443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70" fill="norm" stroke="1" extrusionOk="0">
                  <a:moveTo>
                    <a:pt x="0" y="7256"/>
                  </a:moveTo>
                  <a:cubicBezTo>
                    <a:pt x="732" y="5727"/>
                    <a:pt x="1464" y="4199"/>
                    <a:pt x="3295" y="2926"/>
                  </a:cubicBezTo>
                  <a:cubicBezTo>
                    <a:pt x="5125" y="1652"/>
                    <a:pt x="8054" y="633"/>
                    <a:pt x="9976" y="226"/>
                  </a:cubicBezTo>
                  <a:cubicBezTo>
                    <a:pt x="11898" y="-182"/>
                    <a:pt x="12814" y="22"/>
                    <a:pt x="13180" y="378"/>
                  </a:cubicBezTo>
                  <a:cubicBezTo>
                    <a:pt x="13546" y="735"/>
                    <a:pt x="13363" y="1244"/>
                    <a:pt x="12081" y="2365"/>
                  </a:cubicBezTo>
                  <a:cubicBezTo>
                    <a:pt x="10800" y="3486"/>
                    <a:pt x="8420" y="5218"/>
                    <a:pt x="6773" y="6492"/>
                  </a:cubicBezTo>
                  <a:cubicBezTo>
                    <a:pt x="5125" y="7765"/>
                    <a:pt x="4210" y="8580"/>
                    <a:pt x="4302" y="8988"/>
                  </a:cubicBezTo>
                  <a:cubicBezTo>
                    <a:pt x="4393" y="9395"/>
                    <a:pt x="5492" y="9395"/>
                    <a:pt x="8237" y="9599"/>
                  </a:cubicBezTo>
                  <a:cubicBezTo>
                    <a:pt x="10983" y="9803"/>
                    <a:pt x="15376" y="10210"/>
                    <a:pt x="18031" y="11026"/>
                  </a:cubicBezTo>
                  <a:cubicBezTo>
                    <a:pt x="20685" y="11841"/>
                    <a:pt x="21600" y="13063"/>
                    <a:pt x="20868" y="14693"/>
                  </a:cubicBezTo>
                  <a:cubicBezTo>
                    <a:pt x="20136" y="16324"/>
                    <a:pt x="17756" y="18361"/>
                    <a:pt x="15742" y="19635"/>
                  </a:cubicBezTo>
                  <a:cubicBezTo>
                    <a:pt x="13729" y="20909"/>
                    <a:pt x="12081" y="21418"/>
                    <a:pt x="11624" y="21367"/>
                  </a:cubicBezTo>
                  <a:cubicBezTo>
                    <a:pt x="11166" y="21316"/>
                    <a:pt x="11898" y="20705"/>
                    <a:pt x="12631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5468490" y="127000"/>
              <a:ext cx="289514" cy="37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55" fill="norm" stroke="1" extrusionOk="0">
                  <a:moveTo>
                    <a:pt x="16127" y="1086"/>
                  </a:moveTo>
                  <a:cubicBezTo>
                    <a:pt x="13641" y="845"/>
                    <a:pt x="11154" y="603"/>
                    <a:pt x="8513" y="1146"/>
                  </a:cubicBezTo>
                  <a:cubicBezTo>
                    <a:pt x="5871" y="1689"/>
                    <a:pt x="3074" y="3017"/>
                    <a:pt x="1520" y="4103"/>
                  </a:cubicBezTo>
                  <a:cubicBezTo>
                    <a:pt x="-34" y="5189"/>
                    <a:pt x="-345" y="6034"/>
                    <a:pt x="354" y="6878"/>
                  </a:cubicBezTo>
                  <a:cubicBezTo>
                    <a:pt x="1054" y="7723"/>
                    <a:pt x="2763" y="8568"/>
                    <a:pt x="6026" y="9955"/>
                  </a:cubicBezTo>
                  <a:cubicBezTo>
                    <a:pt x="9290" y="11343"/>
                    <a:pt x="14107" y="13274"/>
                    <a:pt x="16671" y="14963"/>
                  </a:cubicBezTo>
                  <a:cubicBezTo>
                    <a:pt x="19235" y="16653"/>
                    <a:pt x="19546" y="18101"/>
                    <a:pt x="18769" y="19247"/>
                  </a:cubicBezTo>
                  <a:cubicBezTo>
                    <a:pt x="17992" y="20393"/>
                    <a:pt x="16127" y="21238"/>
                    <a:pt x="13874" y="21419"/>
                  </a:cubicBezTo>
                  <a:cubicBezTo>
                    <a:pt x="11620" y="21600"/>
                    <a:pt x="8979" y="21117"/>
                    <a:pt x="7269" y="19609"/>
                  </a:cubicBezTo>
                  <a:cubicBezTo>
                    <a:pt x="5560" y="18101"/>
                    <a:pt x="4783" y="15566"/>
                    <a:pt x="5638" y="12731"/>
                  </a:cubicBezTo>
                  <a:cubicBezTo>
                    <a:pt x="6492" y="9895"/>
                    <a:pt x="8979" y="6758"/>
                    <a:pt x="10921" y="4646"/>
                  </a:cubicBezTo>
                  <a:cubicBezTo>
                    <a:pt x="12864" y="2534"/>
                    <a:pt x="14262" y="1448"/>
                    <a:pt x="15894" y="845"/>
                  </a:cubicBezTo>
                  <a:cubicBezTo>
                    <a:pt x="17526" y="241"/>
                    <a:pt x="19390" y="121"/>
                    <a:pt x="212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5845798" y="300566"/>
              <a:ext cx="39206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7646" y="21600"/>
                  </a:moveTo>
                  <a:cubicBezTo>
                    <a:pt x="8552" y="10800"/>
                    <a:pt x="-543" y="0"/>
                    <a:pt x="25" y="0"/>
                  </a:cubicBezTo>
                  <a:cubicBezTo>
                    <a:pt x="594" y="0"/>
                    <a:pt x="10825" y="10800"/>
                    <a:pt x="21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6112252" y="108800"/>
              <a:ext cx="244810" cy="37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46" fill="norm" stroke="1" extrusionOk="0">
                  <a:moveTo>
                    <a:pt x="16043" y="2148"/>
                  </a:moveTo>
                  <a:cubicBezTo>
                    <a:pt x="12565" y="1415"/>
                    <a:pt x="9087" y="683"/>
                    <a:pt x="6890" y="317"/>
                  </a:cubicBezTo>
                  <a:cubicBezTo>
                    <a:pt x="4693" y="-49"/>
                    <a:pt x="3778" y="-49"/>
                    <a:pt x="2863" y="73"/>
                  </a:cubicBezTo>
                  <a:cubicBezTo>
                    <a:pt x="1948" y="195"/>
                    <a:pt x="1032" y="439"/>
                    <a:pt x="483" y="866"/>
                  </a:cubicBezTo>
                  <a:cubicBezTo>
                    <a:pt x="-66" y="1293"/>
                    <a:pt x="-249" y="1904"/>
                    <a:pt x="483" y="2758"/>
                  </a:cubicBezTo>
                  <a:cubicBezTo>
                    <a:pt x="1215" y="3612"/>
                    <a:pt x="2863" y="4710"/>
                    <a:pt x="5517" y="6541"/>
                  </a:cubicBezTo>
                  <a:cubicBezTo>
                    <a:pt x="8171" y="8371"/>
                    <a:pt x="11832" y="10934"/>
                    <a:pt x="13754" y="12948"/>
                  </a:cubicBezTo>
                  <a:cubicBezTo>
                    <a:pt x="15676" y="14961"/>
                    <a:pt x="15859" y="16426"/>
                    <a:pt x="14670" y="17768"/>
                  </a:cubicBezTo>
                  <a:cubicBezTo>
                    <a:pt x="13480" y="19110"/>
                    <a:pt x="10917" y="20331"/>
                    <a:pt x="8904" y="20941"/>
                  </a:cubicBezTo>
                  <a:cubicBezTo>
                    <a:pt x="6890" y="21551"/>
                    <a:pt x="5426" y="21551"/>
                    <a:pt x="4419" y="21246"/>
                  </a:cubicBezTo>
                  <a:cubicBezTo>
                    <a:pt x="3412" y="20941"/>
                    <a:pt x="2863" y="20331"/>
                    <a:pt x="3229" y="18866"/>
                  </a:cubicBezTo>
                  <a:cubicBezTo>
                    <a:pt x="3595" y="17402"/>
                    <a:pt x="4876" y="15083"/>
                    <a:pt x="7439" y="12459"/>
                  </a:cubicBezTo>
                  <a:cubicBezTo>
                    <a:pt x="10002" y="9836"/>
                    <a:pt x="13846" y="6907"/>
                    <a:pt x="16317" y="5076"/>
                  </a:cubicBezTo>
                  <a:cubicBezTo>
                    <a:pt x="18788" y="3246"/>
                    <a:pt x="19887" y="2514"/>
                    <a:pt x="20527" y="1843"/>
                  </a:cubicBezTo>
                  <a:cubicBezTo>
                    <a:pt x="21168" y="1171"/>
                    <a:pt x="21351" y="561"/>
                    <a:pt x="20985" y="378"/>
                  </a:cubicBezTo>
                  <a:cubicBezTo>
                    <a:pt x="20619" y="195"/>
                    <a:pt x="19704" y="439"/>
                    <a:pt x="18971" y="805"/>
                  </a:cubicBezTo>
                  <a:cubicBezTo>
                    <a:pt x="18239" y="1171"/>
                    <a:pt x="17690" y="1659"/>
                    <a:pt x="17141" y="2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6427136" y="86222"/>
              <a:ext cx="180715" cy="36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443" fill="norm" stroke="1" extrusionOk="0">
                  <a:moveTo>
                    <a:pt x="15924" y="155"/>
                  </a:moveTo>
                  <a:cubicBezTo>
                    <a:pt x="11997" y="33"/>
                    <a:pt x="8069" y="-90"/>
                    <a:pt x="5369" y="94"/>
                  </a:cubicBezTo>
                  <a:cubicBezTo>
                    <a:pt x="2669" y="278"/>
                    <a:pt x="1197" y="769"/>
                    <a:pt x="460" y="1321"/>
                  </a:cubicBezTo>
                  <a:cubicBezTo>
                    <a:pt x="-276" y="1874"/>
                    <a:pt x="-276" y="2487"/>
                    <a:pt x="1565" y="4205"/>
                  </a:cubicBezTo>
                  <a:cubicBezTo>
                    <a:pt x="3406" y="5924"/>
                    <a:pt x="7088" y="8746"/>
                    <a:pt x="9788" y="10833"/>
                  </a:cubicBezTo>
                  <a:cubicBezTo>
                    <a:pt x="12488" y="12919"/>
                    <a:pt x="14206" y="14269"/>
                    <a:pt x="14574" y="15742"/>
                  </a:cubicBezTo>
                  <a:cubicBezTo>
                    <a:pt x="14942" y="17215"/>
                    <a:pt x="13960" y="18810"/>
                    <a:pt x="12979" y="19792"/>
                  </a:cubicBezTo>
                  <a:cubicBezTo>
                    <a:pt x="11997" y="20774"/>
                    <a:pt x="11015" y="21142"/>
                    <a:pt x="9297" y="21326"/>
                  </a:cubicBezTo>
                  <a:cubicBezTo>
                    <a:pt x="7579" y="21510"/>
                    <a:pt x="5124" y="21510"/>
                    <a:pt x="3529" y="21080"/>
                  </a:cubicBezTo>
                  <a:cubicBezTo>
                    <a:pt x="1933" y="20651"/>
                    <a:pt x="1197" y="19792"/>
                    <a:pt x="2301" y="17890"/>
                  </a:cubicBezTo>
                  <a:cubicBezTo>
                    <a:pt x="3406" y="15987"/>
                    <a:pt x="6351" y="13042"/>
                    <a:pt x="9665" y="10649"/>
                  </a:cubicBezTo>
                  <a:cubicBezTo>
                    <a:pt x="12979" y="8255"/>
                    <a:pt x="16660" y="6415"/>
                    <a:pt x="18747" y="5126"/>
                  </a:cubicBezTo>
                  <a:cubicBezTo>
                    <a:pt x="20833" y="3837"/>
                    <a:pt x="21324" y="3101"/>
                    <a:pt x="20710" y="2671"/>
                  </a:cubicBezTo>
                  <a:cubicBezTo>
                    <a:pt x="20097" y="2242"/>
                    <a:pt x="18379" y="2119"/>
                    <a:pt x="15801" y="2180"/>
                  </a:cubicBezTo>
                  <a:cubicBezTo>
                    <a:pt x="13224" y="2242"/>
                    <a:pt x="9788" y="2487"/>
                    <a:pt x="6351" y="2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5572795" y="1278023"/>
              <a:ext cx="214735" cy="362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256" fill="norm" stroke="1" extrusionOk="0">
                  <a:moveTo>
                    <a:pt x="3842" y="2881"/>
                  </a:moveTo>
                  <a:cubicBezTo>
                    <a:pt x="2180" y="2633"/>
                    <a:pt x="519" y="2385"/>
                    <a:pt x="103" y="1950"/>
                  </a:cubicBezTo>
                  <a:cubicBezTo>
                    <a:pt x="-312" y="1516"/>
                    <a:pt x="519" y="895"/>
                    <a:pt x="2596" y="461"/>
                  </a:cubicBezTo>
                  <a:cubicBezTo>
                    <a:pt x="4673" y="26"/>
                    <a:pt x="7996" y="-222"/>
                    <a:pt x="10280" y="275"/>
                  </a:cubicBezTo>
                  <a:cubicBezTo>
                    <a:pt x="12565" y="771"/>
                    <a:pt x="13811" y="2012"/>
                    <a:pt x="13707" y="3626"/>
                  </a:cubicBezTo>
                  <a:cubicBezTo>
                    <a:pt x="13603" y="5240"/>
                    <a:pt x="12150" y="7226"/>
                    <a:pt x="10800" y="8530"/>
                  </a:cubicBezTo>
                  <a:cubicBezTo>
                    <a:pt x="9450" y="9833"/>
                    <a:pt x="8203" y="10454"/>
                    <a:pt x="8100" y="10764"/>
                  </a:cubicBezTo>
                  <a:cubicBezTo>
                    <a:pt x="7996" y="11075"/>
                    <a:pt x="9034" y="11075"/>
                    <a:pt x="10903" y="11199"/>
                  </a:cubicBezTo>
                  <a:cubicBezTo>
                    <a:pt x="12773" y="11323"/>
                    <a:pt x="15473" y="11571"/>
                    <a:pt x="17342" y="11944"/>
                  </a:cubicBezTo>
                  <a:cubicBezTo>
                    <a:pt x="19211" y="12316"/>
                    <a:pt x="20250" y="12812"/>
                    <a:pt x="20769" y="13433"/>
                  </a:cubicBezTo>
                  <a:cubicBezTo>
                    <a:pt x="21288" y="14054"/>
                    <a:pt x="21288" y="14799"/>
                    <a:pt x="19523" y="15978"/>
                  </a:cubicBezTo>
                  <a:cubicBezTo>
                    <a:pt x="17757" y="17157"/>
                    <a:pt x="14226" y="18771"/>
                    <a:pt x="11942" y="19702"/>
                  </a:cubicBezTo>
                  <a:cubicBezTo>
                    <a:pt x="9657" y="20633"/>
                    <a:pt x="8619" y="20881"/>
                    <a:pt x="7580" y="21068"/>
                  </a:cubicBezTo>
                  <a:cubicBezTo>
                    <a:pt x="6542" y="21254"/>
                    <a:pt x="5503" y="21378"/>
                    <a:pt x="5607" y="21068"/>
                  </a:cubicBezTo>
                  <a:cubicBezTo>
                    <a:pt x="5711" y="20757"/>
                    <a:pt x="6957" y="20012"/>
                    <a:pt x="8723" y="19081"/>
                  </a:cubicBezTo>
                  <a:cubicBezTo>
                    <a:pt x="10488" y="18150"/>
                    <a:pt x="12773" y="17033"/>
                    <a:pt x="15057" y="1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5892246" y="1226005"/>
              <a:ext cx="195013" cy="35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349" fill="norm" stroke="1" extrusionOk="0">
                  <a:moveTo>
                    <a:pt x="16105" y="2641"/>
                  </a:moveTo>
                  <a:cubicBezTo>
                    <a:pt x="16105" y="1879"/>
                    <a:pt x="16105" y="1117"/>
                    <a:pt x="15430" y="608"/>
                  </a:cubicBezTo>
                  <a:cubicBezTo>
                    <a:pt x="14755" y="100"/>
                    <a:pt x="13405" y="-154"/>
                    <a:pt x="10817" y="100"/>
                  </a:cubicBezTo>
                  <a:cubicBezTo>
                    <a:pt x="8230" y="354"/>
                    <a:pt x="4405" y="1117"/>
                    <a:pt x="2155" y="2197"/>
                  </a:cubicBezTo>
                  <a:cubicBezTo>
                    <a:pt x="-95" y="3277"/>
                    <a:pt x="-770" y="4674"/>
                    <a:pt x="1030" y="6262"/>
                  </a:cubicBezTo>
                  <a:cubicBezTo>
                    <a:pt x="2830" y="7851"/>
                    <a:pt x="7105" y="9630"/>
                    <a:pt x="10593" y="11281"/>
                  </a:cubicBezTo>
                  <a:cubicBezTo>
                    <a:pt x="14080" y="12933"/>
                    <a:pt x="16780" y="14458"/>
                    <a:pt x="17905" y="16046"/>
                  </a:cubicBezTo>
                  <a:cubicBezTo>
                    <a:pt x="19030" y="17634"/>
                    <a:pt x="18580" y="19286"/>
                    <a:pt x="17117" y="20239"/>
                  </a:cubicBezTo>
                  <a:cubicBezTo>
                    <a:pt x="15655" y="21192"/>
                    <a:pt x="13180" y="21446"/>
                    <a:pt x="10817" y="21319"/>
                  </a:cubicBezTo>
                  <a:cubicBezTo>
                    <a:pt x="8455" y="21192"/>
                    <a:pt x="6205" y="20684"/>
                    <a:pt x="4855" y="19350"/>
                  </a:cubicBezTo>
                  <a:cubicBezTo>
                    <a:pt x="3505" y="18015"/>
                    <a:pt x="3055" y="15855"/>
                    <a:pt x="4517" y="13695"/>
                  </a:cubicBezTo>
                  <a:cubicBezTo>
                    <a:pt x="5980" y="11535"/>
                    <a:pt x="9355" y="9375"/>
                    <a:pt x="12167" y="7597"/>
                  </a:cubicBezTo>
                  <a:cubicBezTo>
                    <a:pt x="14980" y="5818"/>
                    <a:pt x="17230" y="4420"/>
                    <a:pt x="18693" y="3467"/>
                  </a:cubicBezTo>
                  <a:cubicBezTo>
                    <a:pt x="20155" y="2514"/>
                    <a:pt x="20830" y="2006"/>
                    <a:pt x="20718" y="2070"/>
                  </a:cubicBezTo>
                  <a:cubicBezTo>
                    <a:pt x="20605" y="2133"/>
                    <a:pt x="19705" y="2768"/>
                    <a:pt x="18805" y="3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6246953" y="1397000"/>
              <a:ext cx="57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0" y="21600"/>
                  </a:moveTo>
                  <a:cubicBezTo>
                    <a:pt x="4800" y="18720"/>
                    <a:pt x="0" y="15840"/>
                    <a:pt x="0" y="12960"/>
                  </a:cubicBezTo>
                  <a:cubicBezTo>
                    <a:pt x="0" y="10080"/>
                    <a:pt x="4800" y="7200"/>
                    <a:pt x="9200" y="5040"/>
                  </a:cubicBezTo>
                  <a:cubicBezTo>
                    <a:pt x="13600" y="2880"/>
                    <a:pt x="17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6342032" y="1225549"/>
              <a:ext cx="330372" cy="3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29" fill="norm" stroke="1" extrusionOk="0">
                  <a:moveTo>
                    <a:pt x="13956" y="900"/>
                  </a:moveTo>
                  <a:cubicBezTo>
                    <a:pt x="10675" y="450"/>
                    <a:pt x="7394" y="0"/>
                    <a:pt x="5070" y="0"/>
                  </a:cubicBezTo>
                  <a:cubicBezTo>
                    <a:pt x="2746" y="0"/>
                    <a:pt x="1379" y="450"/>
                    <a:pt x="627" y="1050"/>
                  </a:cubicBezTo>
                  <a:cubicBezTo>
                    <a:pt x="-125" y="1650"/>
                    <a:pt x="-262" y="2400"/>
                    <a:pt x="558" y="3375"/>
                  </a:cubicBezTo>
                  <a:cubicBezTo>
                    <a:pt x="1379" y="4350"/>
                    <a:pt x="3156" y="5550"/>
                    <a:pt x="5753" y="7425"/>
                  </a:cubicBezTo>
                  <a:cubicBezTo>
                    <a:pt x="8351" y="9300"/>
                    <a:pt x="11768" y="11850"/>
                    <a:pt x="13614" y="13950"/>
                  </a:cubicBezTo>
                  <a:cubicBezTo>
                    <a:pt x="15460" y="16050"/>
                    <a:pt x="15733" y="17700"/>
                    <a:pt x="15186" y="19050"/>
                  </a:cubicBezTo>
                  <a:cubicBezTo>
                    <a:pt x="14639" y="20400"/>
                    <a:pt x="13272" y="21450"/>
                    <a:pt x="11427" y="21525"/>
                  </a:cubicBezTo>
                  <a:cubicBezTo>
                    <a:pt x="9581" y="21600"/>
                    <a:pt x="7257" y="20700"/>
                    <a:pt x="5685" y="19050"/>
                  </a:cubicBezTo>
                  <a:cubicBezTo>
                    <a:pt x="4113" y="17400"/>
                    <a:pt x="3292" y="15000"/>
                    <a:pt x="3361" y="13125"/>
                  </a:cubicBezTo>
                  <a:cubicBezTo>
                    <a:pt x="3429" y="11250"/>
                    <a:pt x="4386" y="9900"/>
                    <a:pt x="7530" y="8250"/>
                  </a:cubicBezTo>
                  <a:cubicBezTo>
                    <a:pt x="10675" y="6600"/>
                    <a:pt x="16006" y="4650"/>
                    <a:pt x="21338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6637425" y="1149350"/>
              <a:ext cx="207627" cy="36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547" fill="norm" stroke="1" extrusionOk="0">
                  <a:moveTo>
                    <a:pt x="15881" y="3391"/>
                  </a:moveTo>
                  <a:cubicBezTo>
                    <a:pt x="14153" y="2512"/>
                    <a:pt x="12425" y="1633"/>
                    <a:pt x="10265" y="1130"/>
                  </a:cubicBezTo>
                  <a:cubicBezTo>
                    <a:pt x="8105" y="628"/>
                    <a:pt x="5513" y="502"/>
                    <a:pt x="3461" y="879"/>
                  </a:cubicBezTo>
                  <a:cubicBezTo>
                    <a:pt x="1409" y="1256"/>
                    <a:pt x="-103" y="2135"/>
                    <a:pt x="5" y="3140"/>
                  </a:cubicBezTo>
                  <a:cubicBezTo>
                    <a:pt x="113" y="4144"/>
                    <a:pt x="1841" y="5274"/>
                    <a:pt x="5189" y="7033"/>
                  </a:cubicBezTo>
                  <a:cubicBezTo>
                    <a:pt x="8537" y="8791"/>
                    <a:pt x="13505" y="11177"/>
                    <a:pt x="16421" y="12684"/>
                  </a:cubicBezTo>
                  <a:cubicBezTo>
                    <a:pt x="19337" y="14191"/>
                    <a:pt x="20201" y="14819"/>
                    <a:pt x="20741" y="15509"/>
                  </a:cubicBezTo>
                  <a:cubicBezTo>
                    <a:pt x="21281" y="16200"/>
                    <a:pt x="21497" y="16953"/>
                    <a:pt x="20417" y="17833"/>
                  </a:cubicBezTo>
                  <a:cubicBezTo>
                    <a:pt x="19337" y="18712"/>
                    <a:pt x="16961" y="19716"/>
                    <a:pt x="14261" y="20407"/>
                  </a:cubicBezTo>
                  <a:cubicBezTo>
                    <a:pt x="11561" y="21098"/>
                    <a:pt x="8537" y="21474"/>
                    <a:pt x="6485" y="21537"/>
                  </a:cubicBezTo>
                  <a:cubicBezTo>
                    <a:pt x="4433" y="21600"/>
                    <a:pt x="3353" y="21349"/>
                    <a:pt x="2813" y="20909"/>
                  </a:cubicBezTo>
                  <a:cubicBezTo>
                    <a:pt x="2273" y="20470"/>
                    <a:pt x="2273" y="19842"/>
                    <a:pt x="4217" y="18147"/>
                  </a:cubicBezTo>
                  <a:cubicBezTo>
                    <a:pt x="6161" y="16451"/>
                    <a:pt x="10049" y="13688"/>
                    <a:pt x="13181" y="10988"/>
                  </a:cubicBezTo>
                  <a:cubicBezTo>
                    <a:pt x="16313" y="8288"/>
                    <a:pt x="18689" y="5651"/>
                    <a:pt x="19877" y="4019"/>
                  </a:cubicBezTo>
                  <a:cubicBezTo>
                    <a:pt x="21065" y="2386"/>
                    <a:pt x="21065" y="1758"/>
                    <a:pt x="19877" y="1256"/>
                  </a:cubicBezTo>
                  <a:cubicBezTo>
                    <a:pt x="18689" y="753"/>
                    <a:pt x="16313" y="377"/>
                    <a:pt x="139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3808553" y="2870200"/>
              <a:ext cx="698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3764103" y="2736850"/>
              <a:ext cx="63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09"/>
                    <a:pt x="21600" y="10417"/>
                    <a:pt x="18000" y="14017"/>
                  </a:cubicBezTo>
                  <a:cubicBezTo>
                    <a:pt x="14400" y="17617"/>
                    <a:pt x="7200" y="196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Drawing"/>
          <p:cNvGrpSpPr/>
          <p:nvPr/>
        </p:nvGrpSpPr>
        <p:grpSpPr>
          <a:xfrm>
            <a:off x="323850" y="1041926"/>
            <a:ext cx="12617451" cy="8640541"/>
            <a:chOff x="-12700" y="-38100"/>
            <a:chExt cx="12617450" cy="8640540"/>
          </a:xfrm>
        </p:grpSpPr>
        <p:sp>
          <p:nvSpPr>
            <p:cNvPr id="386" name="Line"/>
            <p:cNvSpPr/>
            <p:nvPr/>
          </p:nvSpPr>
          <p:spPr>
            <a:xfrm>
              <a:off x="2197100" y="687616"/>
              <a:ext cx="135785" cy="45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98" fill="norm" stroke="1" extrusionOk="0">
                  <a:moveTo>
                    <a:pt x="0" y="5240"/>
                  </a:moveTo>
                  <a:cubicBezTo>
                    <a:pt x="4320" y="5042"/>
                    <a:pt x="8640" y="4844"/>
                    <a:pt x="12129" y="4299"/>
                  </a:cubicBezTo>
                  <a:cubicBezTo>
                    <a:pt x="15618" y="3754"/>
                    <a:pt x="18277" y="2862"/>
                    <a:pt x="19772" y="2169"/>
                  </a:cubicBezTo>
                  <a:cubicBezTo>
                    <a:pt x="21268" y="1475"/>
                    <a:pt x="21600" y="980"/>
                    <a:pt x="21102" y="584"/>
                  </a:cubicBezTo>
                  <a:cubicBezTo>
                    <a:pt x="20603" y="187"/>
                    <a:pt x="19274" y="-110"/>
                    <a:pt x="16117" y="39"/>
                  </a:cubicBezTo>
                  <a:cubicBezTo>
                    <a:pt x="12960" y="187"/>
                    <a:pt x="7975" y="782"/>
                    <a:pt x="4985" y="1822"/>
                  </a:cubicBezTo>
                  <a:cubicBezTo>
                    <a:pt x="1994" y="2862"/>
                    <a:pt x="997" y="4349"/>
                    <a:pt x="2991" y="6033"/>
                  </a:cubicBezTo>
                  <a:cubicBezTo>
                    <a:pt x="4985" y="7718"/>
                    <a:pt x="9969" y="9600"/>
                    <a:pt x="13791" y="11532"/>
                  </a:cubicBezTo>
                  <a:cubicBezTo>
                    <a:pt x="17612" y="13464"/>
                    <a:pt x="20271" y="15446"/>
                    <a:pt x="20769" y="16883"/>
                  </a:cubicBezTo>
                  <a:cubicBezTo>
                    <a:pt x="21268" y="18319"/>
                    <a:pt x="19606" y="19211"/>
                    <a:pt x="17280" y="19905"/>
                  </a:cubicBezTo>
                  <a:cubicBezTo>
                    <a:pt x="14954" y="20598"/>
                    <a:pt x="11963" y="21094"/>
                    <a:pt x="9637" y="21292"/>
                  </a:cubicBezTo>
                  <a:cubicBezTo>
                    <a:pt x="7311" y="21490"/>
                    <a:pt x="5649" y="21391"/>
                    <a:pt x="5317" y="21143"/>
                  </a:cubicBezTo>
                  <a:cubicBezTo>
                    <a:pt x="4985" y="20896"/>
                    <a:pt x="5982" y="20499"/>
                    <a:pt x="7145" y="20152"/>
                  </a:cubicBezTo>
                  <a:cubicBezTo>
                    <a:pt x="8308" y="19806"/>
                    <a:pt x="9637" y="19508"/>
                    <a:pt x="10966" y="1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2425700" y="1040873"/>
              <a:ext cx="1841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1" y="0"/>
                    <a:pt x="2483" y="0"/>
                    <a:pt x="4221" y="1125"/>
                  </a:cubicBezTo>
                  <a:cubicBezTo>
                    <a:pt x="5959" y="2250"/>
                    <a:pt x="8193" y="4500"/>
                    <a:pt x="11048" y="7987"/>
                  </a:cubicBezTo>
                  <a:cubicBezTo>
                    <a:pt x="13903" y="11475"/>
                    <a:pt x="17379" y="16200"/>
                    <a:pt x="19241" y="18675"/>
                  </a:cubicBezTo>
                  <a:cubicBezTo>
                    <a:pt x="21103" y="21150"/>
                    <a:pt x="21352" y="213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2470150" y="1047223"/>
              <a:ext cx="139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1260"/>
                    <a:pt x="16364" y="2520"/>
                    <a:pt x="12927" y="5670"/>
                  </a:cubicBezTo>
                  <a:cubicBezTo>
                    <a:pt x="9491" y="8820"/>
                    <a:pt x="5236" y="13860"/>
                    <a:pt x="2945" y="16830"/>
                  </a:cubicBezTo>
                  <a:cubicBezTo>
                    <a:pt x="655" y="19800"/>
                    <a:pt x="327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2666999" y="1199623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2819399" y="983723"/>
              <a:ext cx="76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133"/>
                    <a:pt x="10800" y="12267"/>
                    <a:pt x="14400" y="15867"/>
                  </a:cubicBezTo>
                  <a:cubicBezTo>
                    <a:pt x="18000" y="19467"/>
                    <a:pt x="198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2870200" y="1040873"/>
              <a:ext cx="952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3600"/>
                    <a:pt x="11040" y="7200"/>
                    <a:pt x="7440" y="10800"/>
                  </a:cubicBezTo>
                  <a:cubicBezTo>
                    <a:pt x="3840" y="14400"/>
                    <a:pt x="192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644900" y="888473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3657600" y="1059923"/>
              <a:ext cx="16510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4431" y="8100"/>
                    <a:pt x="8862" y="16200"/>
                    <a:pt x="12462" y="18900"/>
                  </a:cubicBezTo>
                  <a:cubicBezTo>
                    <a:pt x="16062" y="21600"/>
                    <a:pt x="18831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4737605" y="530610"/>
              <a:ext cx="234446" cy="35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17" fill="norm" stroke="1" extrusionOk="0">
                  <a:moveTo>
                    <a:pt x="21554" y="137"/>
                  </a:moveTo>
                  <a:cubicBezTo>
                    <a:pt x="17273" y="9"/>
                    <a:pt x="12992" y="-119"/>
                    <a:pt x="9878" y="201"/>
                  </a:cubicBezTo>
                  <a:cubicBezTo>
                    <a:pt x="6765" y="520"/>
                    <a:pt x="4819" y="1287"/>
                    <a:pt x="3554" y="3140"/>
                  </a:cubicBezTo>
                  <a:cubicBezTo>
                    <a:pt x="2289" y="4993"/>
                    <a:pt x="1705" y="7933"/>
                    <a:pt x="1316" y="10489"/>
                  </a:cubicBezTo>
                  <a:cubicBezTo>
                    <a:pt x="927" y="13045"/>
                    <a:pt x="732" y="15218"/>
                    <a:pt x="538" y="16624"/>
                  </a:cubicBezTo>
                  <a:cubicBezTo>
                    <a:pt x="343" y="18030"/>
                    <a:pt x="149" y="18669"/>
                    <a:pt x="51" y="19308"/>
                  </a:cubicBezTo>
                  <a:cubicBezTo>
                    <a:pt x="-46" y="19947"/>
                    <a:pt x="-46" y="20586"/>
                    <a:pt x="440" y="20970"/>
                  </a:cubicBezTo>
                  <a:cubicBezTo>
                    <a:pt x="927" y="21353"/>
                    <a:pt x="1900" y="21481"/>
                    <a:pt x="5111" y="21034"/>
                  </a:cubicBezTo>
                  <a:cubicBezTo>
                    <a:pt x="8322" y="20586"/>
                    <a:pt x="13770" y="19564"/>
                    <a:pt x="19219" y="18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4730750" y="755123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5201269" y="453830"/>
              <a:ext cx="177181" cy="484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12" fill="norm" stroke="1" extrusionOk="0">
                  <a:moveTo>
                    <a:pt x="21271" y="687"/>
                  </a:moveTo>
                  <a:cubicBezTo>
                    <a:pt x="20255" y="407"/>
                    <a:pt x="19238" y="126"/>
                    <a:pt x="16824" y="33"/>
                  </a:cubicBezTo>
                  <a:cubicBezTo>
                    <a:pt x="14410" y="-61"/>
                    <a:pt x="10598" y="33"/>
                    <a:pt x="7803" y="547"/>
                  </a:cubicBezTo>
                  <a:cubicBezTo>
                    <a:pt x="5007" y="1061"/>
                    <a:pt x="3229" y="1996"/>
                    <a:pt x="2339" y="3679"/>
                  </a:cubicBezTo>
                  <a:cubicBezTo>
                    <a:pt x="1450" y="5362"/>
                    <a:pt x="1450" y="7794"/>
                    <a:pt x="1323" y="10318"/>
                  </a:cubicBezTo>
                  <a:cubicBezTo>
                    <a:pt x="1196" y="12843"/>
                    <a:pt x="942" y="15461"/>
                    <a:pt x="815" y="17051"/>
                  </a:cubicBezTo>
                  <a:cubicBezTo>
                    <a:pt x="687" y="18640"/>
                    <a:pt x="687" y="19201"/>
                    <a:pt x="433" y="19809"/>
                  </a:cubicBezTo>
                  <a:cubicBezTo>
                    <a:pt x="179" y="20417"/>
                    <a:pt x="-329" y="21071"/>
                    <a:pt x="306" y="21305"/>
                  </a:cubicBezTo>
                  <a:cubicBezTo>
                    <a:pt x="942" y="21539"/>
                    <a:pt x="2720" y="21352"/>
                    <a:pt x="5643" y="21118"/>
                  </a:cubicBezTo>
                  <a:cubicBezTo>
                    <a:pt x="8565" y="20884"/>
                    <a:pt x="12631" y="20604"/>
                    <a:pt x="16697" y="20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5476654" y="536473"/>
              <a:ext cx="143096" cy="35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59" fill="norm" stroke="1" extrusionOk="0">
                  <a:moveTo>
                    <a:pt x="21163" y="932"/>
                  </a:moveTo>
                  <a:cubicBezTo>
                    <a:pt x="19911" y="549"/>
                    <a:pt x="18659" y="166"/>
                    <a:pt x="17250" y="38"/>
                  </a:cubicBezTo>
                  <a:cubicBezTo>
                    <a:pt x="15841" y="-90"/>
                    <a:pt x="14276" y="38"/>
                    <a:pt x="11615" y="1444"/>
                  </a:cubicBezTo>
                  <a:cubicBezTo>
                    <a:pt x="8954" y="2850"/>
                    <a:pt x="5198" y="5534"/>
                    <a:pt x="2850" y="8409"/>
                  </a:cubicBezTo>
                  <a:cubicBezTo>
                    <a:pt x="502" y="11285"/>
                    <a:pt x="-437" y="14353"/>
                    <a:pt x="189" y="16589"/>
                  </a:cubicBezTo>
                  <a:cubicBezTo>
                    <a:pt x="815" y="18826"/>
                    <a:pt x="3006" y="20232"/>
                    <a:pt x="5354" y="20871"/>
                  </a:cubicBezTo>
                  <a:cubicBezTo>
                    <a:pt x="7702" y="21510"/>
                    <a:pt x="10206" y="21382"/>
                    <a:pt x="12711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5670550" y="626816"/>
              <a:ext cx="190500" cy="229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0" y="121"/>
                  </a:moveTo>
                  <a:cubicBezTo>
                    <a:pt x="1200" y="-76"/>
                    <a:pt x="2400" y="-272"/>
                    <a:pt x="4560" y="1593"/>
                  </a:cubicBezTo>
                  <a:cubicBezTo>
                    <a:pt x="6720" y="3459"/>
                    <a:pt x="9840" y="7386"/>
                    <a:pt x="12840" y="11019"/>
                  </a:cubicBezTo>
                  <a:cubicBezTo>
                    <a:pt x="15840" y="14652"/>
                    <a:pt x="18720" y="17990"/>
                    <a:pt x="2160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5714999" y="583673"/>
              <a:ext cx="2095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64" y="1964"/>
                    <a:pt x="15927" y="3927"/>
                    <a:pt x="12655" y="6938"/>
                  </a:cubicBezTo>
                  <a:cubicBezTo>
                    <a:pt x="9382" y="9949"/>
                    <a:pt x="5673" y="14007"/>
                    <a:pt x="3491" y="16625"/>
                  </a:cubicBezTo>
                  <a:cubicBezTo>
                    <a:pt x="1309" y="19244"/>
                    <a:pt x="655" y="204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6076949" y="761473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6484529" y="581556"/>
              <a:ext cx="189321" cy="302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47" fill="norm" stroke="1" extrusionOk="0">
                  <a:moveTo>
                    <a:pt x="21466" y="600"/>
                  </a:moveTo>
                  <a:cubicBezTo>
                    <a:pt x="18826" y="300"/>
                    <a:pt x="16186" y="0"/>
                    <a:pt x="13666" y="0"/>
                  </a:cubicBezTo>
                  <a:cubicBezTo>
                    <a:pt x="11146" y="0"/>
                    <a:pt x="8746" y="300"/>
                    <a:pt x="7186" y="750"/>
                  </a:cubicBezTo>
                  <a:cubicBezTo>
                    <a:pt x="5626" y="1200"/>
                    <a:pt x="4906" y="1800"/>
                    <a:pt x="4306" y="3150"/>
                  </a:cubicBezTo>
                  <a:cubicBezTo>
                    <a:pt x="3706" y="4500"/>
                    <a:pt x="3226" y="6600"/>
                    <a:pt x="2506" y="9150"/>
                  </a:cubicBezTo>
                  <a:cubicBezTo>
                    <a:pt x="1786" y="11700"/>
                    <a:pt x="826" y="14700"/>
                    <a:pt x="346" y="16800"/>
                  </a:cubicBezTo>
                  <a:cubicBezTo>
                    <a:pt x="-134" y="18900"/>
                    <a:pt x="-134" y="20100"/>
                    <a:pt x="466" y="20775"/>
                  </a:cubicBezTo>
                  <a:cubicBezTo>
                    <a:pt x="1066" y="21450"/>
                    <a:pt x="2266" y="21600"/>
                    <a:pt x="5746" y="21300"/>
                  </a:cubicBezTo>
                  <a:cubicBezTo>
                    <a:pt x="9226" y="21000"/>
                    <a:pt x="14986" y="20250"/>
                    <a:pt x="20746" y="1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6527800" y="767823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6804667" y="572296"/>
              <a:ext cx="212084" cy="328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62" fill="norm" stroke="1" extrusionOk="0">
                  <a:moveTo>
                    <a:pt x="21428" y="1990"/>
                  </a:moveTo>
                  <a:cubicBezTo>
                    <a:pt x="20786" y="1298"/>
                    <a:pt x="20145" y="605"/>
                    <a:pt x="18541" y="259"/>
                  </a:cubicBezTo>
                  <a:cubicBezTo>
                    <a:pt x="16937" y="-87"/>
                    <a:pt x="14371" y="-87"/>
                    <a:pt x="12125" y="259"/>
                  </a:cubicBezTo>
                  <a:cubicBezTo>
                    <a:pt x="9879" y="605"/>
                    <a:pt x="7955" y="1298"/>
                    <a:pt x="6565" y="2267"/>
                  </a:cubicBezTo>
                  <a:cubicBezTo>
                    <a:pt x="5175" y="3236"/>
                    <a:pt x="4319" y="4482"/>
                    <a:pt x="3357" y="6975"/>
                  </a:cubicBezTo>
                  <a:cubicBezTo>
                    <a:pt x="2394" y="9467"/>
                    <a:pt x="1325" y="13205"/>
                    <a:pt x="790" y="15490"/>
                  </a:cubicBezTo>
                  <a:cubicBezTo>
                    <a:pt x="256" y="17775"/>
                    <a:pt x="256" y="18605"/>
                    <a:pt x="149" y="19367"/>
                  </a:cubicBezTo>
                  <a:cubicBezTo>
                    <a:pt x="42" y="20128"/>
                    <a:pt x="-172" y="20821"/>
                    <a:pt x="256" y="21167"/>
                  </a:cubicBezTo>
                  <a:cubicBezTo>
                    <a:pt x="683" y="21513"/>
                    <a:pt x="1753" y="21513"/>
                    <a:pt x="3998" y="21375"/>
                  </a:cubicBezTo>
                  <a:cubicBezTo>
                    <a:pt x="6244" y="21236"/>
                    <a:pt x="9666" y="20959"/>
                    <a:pt x="13087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7099300" y="659873"/>
              <a:ext cx="1587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4500"/>
                    <a:pt x="8064" y="9000"/>
                    <a:pt x="11664" y="12600"/>
                  </a:cubicBezTo>
                  <a:cubicBezTo>
                    <a:pt x="15264" y="16200"/>
                    <a:pt x="18432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7099300" y="659400"/>
              <a:ext cx="171450" cy="24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1600" y="1732"/>
                  </a:moveTo>
                  <a:cubicBezTo>
                    <a:pt x="20800" y="981"/>
                    <a:pt x="20000" y="230"/>
                    <a:pt x="18933" y="42"/>
                  </a:cubicBezTo>
                  <a:cubicBezTo>
                    <a:pt x="17867" y="-146"/>
                    <a:pt x="16533" y="230"/>
                    <a:pt x="13733" y="2577"/>
                  </a:cubicBezTo>
                  <a:cubicBezTo>
                    <a:pt x="10933" y="4925"/>
                    <a:pt x="6667" y="9245"/>
                    <a:pt x="4133" y="12720"/>
                  </a:cubicBezTo>
                  <a:cubicBezTo>
                    <a:pt x="1600" y="16195"/>
                    <a:pt x="800" y="18824"/>
                    <a:pt x="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7270750" y="583673"/>
              <a:ext cx="161719" cy="30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25" fill="norm" stroke="1" extrusionOk="0">
                  <a:moveTo>
                    <a:pt x="0" y="1800"/>
                  </a:moveTo>
                  <a:cubicBezTo>
                    <a:pt x="842" y="1200"/>
                    <a:pt x="1683" y="600"/>
                    <a:pt x="4208" y="300"/>
                  </a:cubicBezTo>
                  <a:cubicBezTo>
                    <a:pt x="6732" y="0"/>
                    <a:pt x="10940" y="0"/>
                    <a:pt x="13745" y="0"/>
                  </a:cubicBezTo>
                  <a:cubicBezTo>
                    <a:pt x="16551" y="0"/>
                    <a:pt x="17953" y="0"/>
                    <a:pt x="19075" y="300"/>
                  </a:cubicBezTo>
                  <a:cubicBezTo>
                    <a:pt x="20197" y="600"/>
                    <a:pt x="21039" y="1200"/>
                    <a:pt x="21319" y="2625"/>
                  </a:cubicBezTo>
                  <a:cubicBezTo>
                    <a:pt x="21600" y="4050"/>
                    <a:pt x="21319" y="6300"/>
                    <a:pt x="20899" y="8625"/>
                  </a:cubicBezTo>
                  <a:cubicBezTo>
                    <a:pt x="20478" y="10950"/>
                    <a:pt x="19917" y="13350"/>
                    <a:pt x="19636" y="15225"/>
                  </a:cubicBezTo>
                  <a:cubicBezTo>
                    <a:pt x="19356" y="17100"/>
                    <a:pt x="19356" y="18450"/>
                    <a:pt x="18935" y="19425"/>
                  </a:cubicBezTo>
                  <a:cubicBezTo>
                    <a:pt x="18514" y="20400"/>
                    <a:pt x="17673" y="21000"/>
                    <a:pt x="16270" y="21300"/>
                  </a:cubicBezTo>
                  <a:cubicBezTo>
                    <a:pt x="14868" y="21600"/>
                    <a:pt x="12904" y="21600"/>
                    <a:pt x="11361" y="21300"/>
                  </a:cubicBezTo>
                  <a:cubicBezTo>
                    <a:pt x="9818" y="21000"/>
                    <a:pt x="8696" y="20400"/>
                    <a:pt x="7574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7518400" y="536960"/>
              <a:ext cx="96991" cy="40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95" fill="norm" stroke="1" extrusionOk="0">
                  <a:moveTo>
                    <a:pt x="5515" y="121"/>
                  </a:moveTo>
                  <a:cubicBezTo>
                    <a:pt x="7813" y="8"/>
                    <a:pt x="10111" y="-105"/>
                    <a:pt x="12179" y="178"/>
                  </a:cubicBezTo>
                  <a:cubicBezTo>
                    <a:pt x="14247" y="460"/>
                    <a:pt x="16085" y="1139"/>
                    <a:pt x="17923" y="3005"/>
                  </a:cubicBezTo>
                  <a:cubicBezTo>
                    <a:pt x="19762" y="4871"/>
                    <a:pt x="21600" y="7924"/>
                    <a:pt x="20911" y="10752"/>
                  </a:cubicBezTo>
                  <a:cubicBezTo>
                    <a:pt x="20221" y="13579"/>
                    <a:pt x="17004" y="16180"/>
                    <a:pt x="13098" y="17933"/>
                  </a:cubicBezTo>
                  <a:cubicBezTo>
                    <a:pt x="9191" y="19686"/>
                    <a:pt x="4596" y="20590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7957953" y="524101"/>
              <a:ext cx="138298" cy="4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06" fill="norm" stroke="1" extrusionOk="0">
                  <a:moveTo>
                    <a:pt x="21064" y="1441"/>
                  </a:moveTo>
                  <a:cubicBezTo>
                    <a:pt x="19774" y="783"/>
                    <a:pt x="18485" y="125"/>
                    <a:pt x="17195" y="16"/>
                  </a:cubicBezTo>
                  <a:cubicBezTo>
                    <a:pt x="15906" y="-94"/>
                    <a:pt x="14616" y="345"/>
                    <a:pt x="11876" y="2044"/>
                  </a:cubicBezTo>
                  <a:cubicBezTo>
                    <a:pt x="9136" y="3744"/>
                    <a:pt x="4945" y="6704"/>
                    <a:pt x="2527" y="9445"/>
                  </a:cubicBezTo>
                  <a:cubicBezTo>
                    <a:pt x="109" y="12186"/>
                    <a:pt x="-536" y="14708"/>
                    <a:pt x="431" y="16627"/>
                  </a:cubicBezTo>
                  <a:cubicBezTo>
                    <a:pt x="1398" y="18546"/>
                    <a:pt x="3977" y="19861"/>
                    <a:pt x="7201" y="20574"/>
                  </a:cubicBezTo>
                  <a:cubicBezTo>
                    <a:pt x="10425" y="21287"/>
                    <a:pt x="14294" y="21396"/>
                    <a:pt x="18163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8197850" y="570973"/>
              <a:ext cx="1651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909"/>
                    <a:pt x="7200" y="9818"/>
                    <a:pt x="9554" y="13091"/>
                  </a:cubicBezTo>
                  <a:cubicBezTo>
                    <a:pt x="11908" y="16364"/>
                    <a:pt x="13015" y="18000"/>
                    <a:pt x="14262" y="19309"/>
                  </a:cubicBezTo>
                  <a:cubicBezTo>
                    <a:pt x="15508" y="20618"/>
                    <a:pt x="16892" y="21600"/>
                    <a:pt x="18138" y="21600"/>
                  </a:cubicBezTo>
                  <a:cubicBezTo>
                    <a:pt x="19385" y="21600"/>
                    <a:pt x="20492" y="20618"/>
                    <a:pt x="2160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8259270" y="557143"/>
              <a:ext cx="144774" cy="37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81" fill="norm" stroke="1" extrusionOk="0">
                  <a:moveTo>
                    <a:pt x="20669" y="1513"/>
                  </a:moveTo>
                  <a:cubicBezTo>
                    <a:pt x="20977" y="789"/>
                    <a:pt x="21286" y="65"/>
                    <a:pt x="20977" y="4"/>
                  </a:cubicBezTo>
                  <a:cubicBezTo>
                    <a:pt x="20669" y="-56"/>
                    <a:pt x="19743" y="547"/>
                    <a:pt x="17429" y="2599"/>
                  </a:cubicBezTo>
                  <a:cubicBezTo>
                    <a:pt x="15115" y="4650"/>
                    <a:pt x="11412" y="8150"/>
                    <a:pt x="8326" y="11166"/>
                  </a:cubicBezTo>
                  <a:cubicBezTo>
                    <a:pt x="5240" y="14183"/>
                    <a:pt x="2772" y="16717"/>
                    <a:pt x="1383" y="18407"/>
                  </a:cubicBezTo>
                  <a:cubicBezTo>
                    <a:pt x="-5" y="20096"/>
                    <a:pt x="-314" y="20941"/>
                    <a:pt x="303" y="21242"/>
                  </a:cubicBezTo>
                  <a:cubicBezTo>
                    <a:pt x="920" y="21544"/>
                    <a:pt x="2463" y="21303"/>
                    <a:pt x="3543" y="21001"/>
                  </a:cubicBezTo>
                  <a:cubicBezTo>
                    <a:pt x="4623" y="20699"/>
                    <a:pt x="5240" y="20337"/>
                    <a:pt x="5857" y="19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8420100" y="786873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8757444" y="568295"/>
              <a:ext cx="221456" cy="337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93" fill="norm" stroke="1" extrusionOk="0">
                  <a:moveTo>
                    <a:pt x="21523" y="169"/>
                  </a:moveTo>
                  <a:cubicBezTo>
                    <a:pt x="19260" y="35"/>
                    <a:pt x="16997" y="-99"/>
                    <a:pt x="14323" y="102"/>
                  </a:cubicBezTo>
                  <a:cubicBezTo>
                    <a:pt x="11649" y="303"/>
                    <a:pt x="8563" y="840"/>
                    <a:pt x="6712" y="1377"/>
                  </a:cubicBezTo>
                  <a:cubicBezTo>
                    <a:pt x="4860" y="1913"/>
                    <a:pt x="4243" y="2450"/>
                    <a:pt x="3934" y="3725"/>
                  </a:cubicBezTo>
                  <a:cubicBezTo>
                    <a:pt x="3626" y="4999"/>
                    <a:pt x="3626" y="7012"/>
                    <a:pt x="3214" y="9359"/>
                  </a:cubicBezTo>
                  <a:cubicBezTo>
                    <a:pt x="2803" y="11707"/>
                    <a:pt x="1980" y="14390"/>
                    <a:pt x="1363" y="16067"/>
                  </a:cubicBezTo>
                  <a:cubicBezTo>
                    <a:pt x="746" y="17744"/>
                    <a:pt x="334" y="18415"/>
                    <a:pt x="129" y="19153"/>
                  </a:cubicBezTo>
                  <a:cubicBezTo>
                    <a:pt x="-77" y="19891"/>
                    <a:pt x="-77" y="20696"/>
                    <a:pt x="437" y="21099"/>
                  </a:cubicBezTo>
                  <a:cubicBezTo>
                    <a:pt x="952" y="21501"/>
                    <a:pt x="1980" y="21501"/>
                    <a:pt x="4757" y="21031"/>
                  </a:cubicBezTo>
                  <a:cubicBezTo>
                    <a:pt x="7534" y="20562"/>
                    <a:pt x="12060" y="19623"/>
                    <a:pt x="16586" y="18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8801099" y="748773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3600" y="7714"/>
                  </a:cubicBezTo>
                  <a:cubicBezTo>
                    <a:pt x="7200" y="4114"/>
                    <a:pt x="144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9084769" y="532873"/>
              <a:ext cx="256082" cy="3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94" fill="norm" stroke="1" extrusionOk="0">
                  <a:moveTo>
                    <a:pt x="21420" y="0"/>
                  </a:moveTo>
                  <a:cubicBezTo>
                    <a:pt x="18233" y="0"/>
                    <a:pt x="15046" y="0"/>
                    <a:pt x="12302" y="499"/>
                  </a:cubicBezTo>
                  <a:cubicBezTo>
                    <a:pt x="9558" y="999"/>
                    <a:pt x="7256" y="1998"/>
                    <a:pt x="6017" y="3121"/>
                  </a:cubicBezTo>
                  <a:cubicBezTo>
                    <a:pt x="4777" y="4245"/>
                    <a:pt x="4600" y="5494"/>
                    <a:pt x="4069" y="7866"/>
                  </a:cubicBezTo>
                  <a:cubicBezTo>
                    <a:pt x="3538" y="10238"/>
                    <a:pt x="2653" y="13734"/>
                    <a:pt x="1945" y="15919"/>
                  </a:cubicBezTo>
                  <a:cubicBezTo>
                    <a:pt x="1236" y="18104"/>
                    <a:pt x="705" y="18978"/>
                    <a:pt x="351" y="19727"/>
                  </a:cubicBezTo>
                  <a:cubicBezTo>
                    <a:pt x="-3" y="20476"/>
                    <a:pt x="-180" y="21101"/>
                    <a:pt x="263" y="21350"/>
                  </a:cubicBezTo>
                  <a:cubicBezTo>
                    <a:pt x="705" y="21600"/>
                    <a:pt x="1768" y="21475"/>
                    <a:pt x="4423" y="21350"/>
                  </a:cubicBezTo>
                  <a:cubicBezTo>
                    <a:pt x="7079" y="21225"/>
                    <a:pt x="11328" y="21101"/>
                    <a:pt x="15577" y="20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9417050" y="590023"/>
              <a:ext cx="1270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360"/>
                    <a:pt x="3600" y="720"/>
                    <a:pt x="7200" y="4320"/>
                  </a:cubicBezTo>
                  <a:cubicBezTo>
                    <a:pt x="10800" y="7920"/>
                    <a:pt x="16200" y="14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9493249" y="615423"/>
              <a:ext cx="139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2459"/>
                    <a:pt x="15709" y="4917"/>
                    <a:pt x="12273" y="8078"/>
                  </a:cubicBezTo>
                  <a:cubicBezTo>
                    <a:pt x="8836" y="11239"/>
                    <a:pt x="4909" y="15102"/>
                    <a:pt x="2782" y="17473"/>
                  </a:cubicBezTo>
                  <a:cubicBezTo>
                    <a:pt x="655" y="19844"/>
                    <a:pt x="327" y="20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9677400" y="532343"/>
              <a:ext cx="148215" cy="36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07" fill="norm" stroke="1" extrusionOk="0">
                  <a:moveTo>
                    <a:pt x="913" y="1148"/>
                  </a:moveTo>
                  <a:cubicBezTo>
                    <a:pt x="1825" y="652"/>
                    <a:pt x="2738" y="155"/>
                    <a:pt x="5476" y="31"/>
                  </a:cubicBezTo>
                  <a:cubicBezTo>
                    <a:pt x="8214" y="-93"/>
                    <a:pt x="12777" y="155"/>
                    <a:pt x="15820" y="776"/>
                  </a:cubicBezTo>
                  <a:cubicBezTo>
                    <a:pt x="18862" y="1397"/>
                    <a:pt x="20383" y="2390"/>
                    <a:pt x="20535" y="3941"/>
                  </a:cubicBezTo>
                  <a:cubicBezTo>
                    <a:pt x="20687" y="5493"/>
                    <a:pt x="19470" y="7604"/>
                    <a:pt x="19014" y="9962"/>
                  </a:cubicBezTo>
                  <a:cubicBezTo>
                    <a:pt x="18558" y="12321"/>
                    <a:pt x="18862" y="14928"/>
                    <a:pt x="19318" y="16541"/>
                  </a:cubicBezTo>
                  <a:cubicBezTo>
                    <a:pt x="19775" y="18155"/>
                    <a:pt x="20383" y="18776"/>
                    <a:pt x="20839" y="19397"/>
                  </a:cubicBezTo>
                  <a:cubicBezTo>
                    <a:pt x="21296" y="20017"/>
                    <a:pt x="21600" y="20638"/>
                    <a:pt x="20839" y="21010"/>
                  </a:cubicBezTo>
                  <a:cubicBezTo>
                    <a:pt x="20079" y="21383"/>
                    <a:pt x="18254" y="21507"/>
                    <a:pt x="15059" y="21507"/>
                  </a:cubicBezTo>
                  <a:cubicBezTo>
                    <a:pt x="11865" y="21507"/>
                    <a:pt x="7301" y="21383"/>
                    <a:pt x="4563" y="21073"/>
                  </a:cubicBezTo>
                  <a:cubicBezTo>
                    <a:pt x="1825" y="20762"/>
                    <a:pt x="913" y="20266"/>
                    <a:pt x="0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9899649" y="570922"/>
              <a:ext cx="105835" cy="33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5184" y="408"/>
                  </a:moveTo>
                  <a:cubicBezTo>
                    <a:pt x="8208" y="138"/>
                    <a:pt x="11232" y="-132"/>
                    <a:pt x="13392" y="71"/>
                  </a:cubicBezTo>
                  <a:cubicBezTo>
                    <a:pt x="15552" y="273"/>
                    <a:pt x="16848" y="948"/>
                    <a:pt x="18360" y="2906"/>
                  </a:cubicBezTo>
                  <a:cubicBezTo>
                    <a:pt x="19872" y="4863"/>
                    <a:pt x="21600" y="8103"/>
                    <a:pt x="21600" y="10803"/>
                  </a:cubicBezTo>
                  <a:cubicBezTo>
                    <a:pt x="21600" y="13503"/>
                    <a:pt x="19872" y="15663"/>
                    <a:pt x="17064" y="17418"/>
                  </a:cubicBezTo>
                  <a:cubicBezTo>
                    <a:pt x="14256" y="19173"/>
                    <a:pt x="10368" y="20523"/>
                    <a:pt x="7344" y="20996"/>
                  </a:cubicBezTo>
                  <a:cubicBezTo>
                    <a:pt x="4320" y="21468"/>
                    <a:pt x="2160" y="21063"/>
                    <a:pt x="0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9956799" y="400028"/>
              <a:ext cx="271527" cy="55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80" fill="norm" stroke="1" extrusionOk="0">
                  <a:moveTo>
                    <a:pt x="10047" y="1221"/>
                  </a:moveTo>
                  <a:cubicBezTo>
                    <a:pt x="10549" y="890"/>
                    <a:pt x="11051" y="559"/>
                    <a:pt x="12223" y="352"/>
                  </a:cubicBezTo>
                  <a:cubicBezTo>
                    <a:pt x="13395" y="146"/>
                    <a:pt x="15237" y="63"/>
                    <a:pt x="16912" y="21"/>
                  </a:cubicBezTo>
                  <a:cubicBezTo>
                    <a:pt x="18586" y="-20"/>
                    <a:pt x="20093" y="-20"/>
                    <a:pt x="20847" y="187"/>
                  </a:cubicBezTo>
                  <a:cubicBezTo>
                    <a:pt x="21600" y="394"/>
                    <a:pt x="21600" y="808"/>
                    <a:pt x="21265" y="2421"/>
                  </a:cubicBezTo>
                  <a:cubicBezTo>
                    <a:pt x="20930" y="4035"/>
                    <a:pt x="20260" y="6849"/>
                    <a:pt x="19507" y="9373"/>
                  </a:cubicBezTo>
                  <a:cubicBezTo>
                    <a:pt x="18753" y="11897"/>
                    <a:pt x="17916" y="14132"/>
                    <a:pt x="17414" y="15704"/>
                  </a:cubicBezTo>
                  <a:cubicBezTo>
                    <a:pt x="16912" y="17277"/>
                    <a:pt x="16744" y="18187"/>
                    <a:pt x="16660" y="19014"/>
                  </a:cubicBezTo>
                  <a:cubicBezTo>
                    <a:pt x="16577" y="19842"/>
                    <a:pt x="16577" y="20587"/>
                    <a:pt x="16158" y="21001"/>
                  </a:cubicBezTo>
                  <a:cubicBezTo>
                    <a:pt x="15740" y="21414"/>
                    <a:pt x="14902" y="21497"/>
                    <a:pt x="12140" y="21539"/>
                  </a:cubicBezTo>
                  <a:cubicBezTo>
                    <a:pt x="9377" y="21580"/>
                    <a:pt x="4688" y="21580"/>
                    <a:pt x="0" y="2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4578350" y="1199623"/>
              <a:ext cx="55689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" y="21600"/>
                    <a:pt x="673" y="21600"/>
                    <a:pt x="989" y="21323"/>
                  </a:cubicBezTo>
                  <a:cubicBezTo>
                    <a:pt x="1305" y="21046"/>
                    <a:pt x="1601" y="20492"/>
                    <a:pt x="1925" y="19938"/>
                  </a:cubicBezTo>
                  <a:cubicBezTo>
                    <a:pt x="2249" y="19385"/>
                    <a:pt x="2603" y="18831"/>
                    <a:pt x="2951" y="18277"/>
                  </a:cubicBezTo>
                  <a:cubicBezTo>
                    <a:pt x="3300" y="17723"/>
                    <a:pt x="3645" y="17169"/>
                    <a:pt x="3978" y="16338"/>
                  </a:cubicBezTo>
                  <a:cubicBezTo>
                    <a:pt x="4310" y="15508"/>
                    <a:pt x="4630" y="14400"/>
                    <a:pt x="4959" y="13569"/>
                  </a:cubicBezTo>
                  <a:cubicBezTo>
                    <a:pt x="5287" y="12738"/>
                    <a:pt x="5624" y="12185"/>
                    <a:pt x="5923" y="11354"/>
                  </a:cubicBezTo>
                  <a:cubicBezTo>
                    <a:pt x="6223" y="10523"/>
                    <a:pt x="6486" y="9415"/>
                    <a:pt x="6757" y="8308"/>
                  </a:cubicBezTo>
                  <a:cubicBezTo>
                    <a:pt x="7028" y="7200"/>
                    <a:pt x="7307" y="6092"/>
                    <a:pt x="7582" y="5262"/>
                  </a:cubicBezTo>
                  <a:cubicBezTo>
                    <a:pt x="7857" y="4431"/>
                    <a:pt x="8128" y="3877"/>
                    <a:pt x="8440" y="3323"/>
                  </a:cubicBezTo>
                  <a:cubicBezTo>
                    <a:pt x="8752" y="2769"/>
                    <a:pt x="9105" y="2215"/>
                    <a:pt x="9454" y="1938"/>
                  </a:cubicBezTo>
                  <a:cubicBezTo>
                    <a:pt x="9803" y="1662"/>
                    <a:pt x="10147" y="1662"/>
                    <a:pt x="10492" y="1662"/>
                  </a:cubicBezTo>
                  <a:cubicBezTo>
                    <a:pt x="10837" y="1662"/>
                    <a:pt x="11182" y="1662"/>
                    <a:pt x="11527" y="1938"/>
                  </a:cubicBezTo>
                  <a:cubicBezTo>
                    <a:pt x="11871" y="2215"/>
                    <a:pt x="12216" y="2769"/>
                    <a:pt x="12565" y="3046"/>
                  </a:cubicBezTo>
                  <a:cubicBezTo>
                    <a:pt x="12914" y="3323"/>
                    <a:pt x="13267" y="3323"/>
                    <a:pt x="13616" y="3323"/>
                  </a:cubicBezTo>
                  <a:cubicBezTo>
                    <a:pt x="13965" y="3323"/>
                    <a:pt x="14310" y="3323"/>
                    <a:pt x="14642" y="3323"/>
                  </a:cubicBezTo>
                  <a:cubicBezTo>
                    <a:pt x="14975" y="3323"/>
                    <a:pt x="15295" y="3323"/>
                    <a:pt x="15631" y="3323"/>
                  </a:cubicBezTo>
                  <a:cubicBezTo>
                    <a:pt x="15968" y="3323"/>
                    <a:pt x="16321" y="3323"/>
                    <a:pt x="16678" y="3323"/>
                  </a:cubicBezTo>
                  <a:cubicBezTo>
                    <a:pt x="17035" y="3323"/>
                    <a:pt x="17397" y="3323"/>
                    <a:pt x="17745" y="3323"/>
                  </a:cubicBezTo>
                  <a:cubicBezTo>
                    <a:pt x="18094" y="3323"/>
                    <a:pt x="18431" y="3323"/>
                    <a:pt x="18772" y="3323"/>
                  </a:cubicBezTo>
                  <a:cubicBezTo>
                    <a:pt x="19112" y="3323"/>
                    <a:pt x="19457" y="3323"/>
                    <a:pt x="19814" y="3323"/>
                  </a:cubicBezTo>
                  <a:cubicBezTo>
                    <a:pt x="20171" y="3323"/>
                    <a:pt x="20541" y="3323"/>
                    <a:pt x="20841" y="2769"/>
                  </a:cubicBezTo>
                  <a:cubicBezTo>
                    <a:pt x="21140" y="2215"/>
                    <a:pt x="2137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5562600" y="1506539"/>
              <a:ext cx="2990850" cy="97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15590"/>
                  </a:moveTo>
                  <a:cubicBezTo>
                    <a:pt x="122" y="16951"/>
                    <a:pt x="245" y="18313"/>
                    <a:pt x="313" y="19229"/>
                  </a:cubicBezTo>
                  <a:cubicBezTo>
                    <a:pt x="382" y="20144"/>
                    <a:pt x="397" y="20614"/>
                    <a:pt x="413" y="20966"/>
                  </a:cubicBezTo>
                  <a:cubicBezTo>
                    <a:pt x="428" y="21318"/>
                    <a:pt x="443" y="21553"/>
                    <a:pt x="489" y="21577"/>
                  </a:cubicBezTo>
                  <a:cubicBezTo>
                    <a:pt x="535" y="21600"/>
                    <a:pt x="611" y="21412"/>
                    <a:pt x="696" y="20567"/>
                  </a:cubicBezTo>
                  <a:cubicBezTo>
                    <a:pt x="780" y="19722"/>
                    <a:pt x="871" y="18219"/>
                    <a:pt x="948" y="16482"/>
                  </a:cubicBezTo>
                  <a:cubicBezTo>
                    <a:pt x="1024" y="14744"/>
                    <a:pt x="1085" y="12772"/>
                    <a:pt x="1154" y="10917"/>
                  </a:cubicBezTo>
                  <a:cubicBezTo>
                    <a:pt x="1223" y="9063"/>
                    <a:pt x="1299" y="7325"/>
                    <a:pt x="1330" y="5870"/>
                  </a:cubicBezTo>
                  <a:cubicBezTo>
                    <a:pt x="1361" y="4414"/>
                    <a:pt x="1345" y="3240"/>
                    <a:pt x="1315" y="2442"/>
                  </a:cubicBezTo>
                  <a:cubicBezTo>
                    <a:pt x="1284" y="1643"/>
                    <a:pt x="1238" y="1221"/>
                    <a:pt x="1246" y="1080"/>
                  </a:cubicBezTo>
                  <a:cubicBezTo>
                    <a:pt x="1254" y="939"/>
                    <a:pt x="1315" y="1080"/>
                    <a:pt x="1490" y="1174"/>
                  </a:cubicBezTo>
                  <a:cubicBezTo>
                    <a:pt x="1666" y="1268"/>
                    <a:pt x="1957" y="1315"/>
                    <a:pt x="2392" y="1244"/>
                  </a:cubicBezTo>
                  <a:cubicBezTo>
                    <a:pt x="2828" y="1174"/>
                    <a:pt x="3409" y="986"/>
                    <a:pt x="3975" y="845"/>
                  </a:cubicBezTo>
                  <a:cubicBezTo>
                    <a:pt x="4540" y="704"/>
                    <a:pt x="5090" y="610"/>
                    <a:pt x="5671" y="517"/>
                  </a:cubicBezTo>
                  <a:cubicBezTo>
                    <a:pt x="6252" y="423"/>
                    <a:pt x="6864" y="329"/>
                    <a:pt x="7490" y="258"/>
                  </a:cubicBezTo>
                  <a:cubicBezTo>
                    <a:pt x="8117" y="188"/>
                    <a:pt x="8759" y="141"/>
                    <a:pt x="9409" y="117"/>
                  </a:cubicBezTo>
                  <a:cubicBezTo>
                    <a:pt x="10059" y="94"/>
                    <a:pt x="10716" y="94"/>
                    <a:pt x="11373" y="94"/>
                  </a:cubicBezTo>
                  <a:cubicBezTo>
                    <a:pt x="12031" y="94"/>
                    <a:pt x="12688" y="94"/>
                    <a:pt x="13284" y="94"/>
                  </a:cubicBezTo>
                  <a:cubicBezTo>
                    <a:pt x="13880" y="94"/>
                    <a:pt x="14415" y="94"/>
                    <a:pt x="14935" y="94"/>
                  </a:cubicBezTo>
                  <a:cubicBezTo>
                    <a:pt x="15455" y="94"/>
                    <a:pt x="15959" y="94"/>
                    <a:pt x="16525" y="70"/>
                  </a:cubicBezTo>
                  <a:cubicBezTo>
                    <a:pt x="17090" y="47"/>
                    <a:pt x="17717" y="0"/>
                    <a:pt x="18329" y="0"/>
                  </a:cubicBezTo>
                  <a:cubicBezTo>
                    <a:pt x="18940" y="0"/>
                    <a:pt x="19536" y="47"/>
                    <a:pt x="20079" y="164"/>
                  </a:cubicBezTo>
                  <a:cubicBezTo>
                    <a:pt x="20622" y="282"/>
                    <a:pt x="21111" y="470"/>
                    <a:pt x="21600" y="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6019799" y="1813253"/>
              <a:ext cx="266701" cy="48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0" y="2337"/>
                  </a:moveTo>
                  <a:cubicBezTo>
                    <a:pt x="0" y="1592"/>
                    <a:pt x="0" y="847"/>
                    <a:pt x="86" y="754"/>
                  </a:cubicBezTo>
                  <a:cubicBezTo>
                    <a:pt x="171" y="661"/>
                    <a:pt x="343" y="1219"/>
                    <a:pt x="1029" y="2988"/>
                  </a:cubicBezTo>
                  <a:cubicBezTo>
                    <a:pt x="1714" y="4757"/>
                    <a:pt x="2914" y="7737"/>
                    <a:pt x="3943" y="10530"/>
                  </a:cubicBezTo>
                  <a:cubicBezTo>
                    <a:pt x="4971" y="13323"/>
                    <a:pt x="5829" y="15930"/>
                    <a:pt x="6429" y="17606"/>
                  </a:cubicBezTo>
                  <a:cubicBezTo>
                    <a:pt x="7029" y="19282"/>
                    <a:pt x="7371" y="20026"/>
                    <a:pt x="7800" y="20585"/>
                  </a:cubicBezTo>
                  <a:cubicBezTo>
                    <a:pt x="8229" y="21144"/>
                    <a:pt x="8743" y="21516"/>
                    <a:pt x="9257" y="21516"/>
                  </a:cubicBezTo>
                  <a:cubicBezTo>
                    <a:pt x="9771" y="21516"/>
                    <a:pt x="10286" y="21144"/>
                    <a:pt x="11486" y="19375"/>
                  </a:cubicBezTo>
                  <a:cubicBezTo>
                    <a:pt x="12686" y="17606"/>
                    <a:pt x="14571" y="14440"/>
                    <a:pt x="16114" y="11461"/>
                  </a:cubicBezTo>
                  <a:cubicBezTo>
                    <a:pt x="17657" y="8482"/>
                    <a:pt x="18857" y="5688"/>
                    <a:pt x="19543" y="4013"/>
                  </a:cubicBezTo>
                  <a:cubicBezTo>
                    <a:pt x="20229" y="2337"/>
                    <a:pt x="20400" y="1778"/>
                    <a:pt x="20657" y="1173"/>
                  </a:cubicBezTo>
                  <a:cubicBezTo>
                    <a:pt x="20914" y="568"/>
                    <a:pt x="21257" y="-84"/>
                    <a:pt x="21429" y="9"/>
                  </a:cubicBezTo>
                  <a:cubicBezTo>
                    <a:pt x="21600" y="102"/>
                    <a:pt x="21600" y="940"/>
                    <a:pt x="21600" y="1825"/>
                  </a:cubicBezTo>
                  <a:cubicBezTo>
                    <a:pt x="21600" y="2709"/>
                    <a:pt x="21600" y="3640"/>
                    <a:pt x="21600" y="4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6249772" y="2071689"/>
              <a:ext cx="144679" cy="16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80" fill="norm" stroke="1" extrusionOk="0">
                  <a:moveTo>
                    <a:pt x="14823" y="6210"/>
                  </a:moveTo>
                  <a:cubicBezTo>
                    <a:pt x="14510" y="4860"/>
                    <a:pt x="14197" y="3510"/>
                    <a:pt x="13414" y="2295"/>
                  </a:cubicBezTo>
                  <a:cubicBezTo>
                    <a:pt x="12632" y="1080"/>
                    <a:pt x="11380" y="0"/>
                    <a:pt x="10127" y="0"/>
                  </a:cubicBezTo>
                  <a:cubicBezTo>
                    <a:pt x="8875" y="0"/>
                    <a:pt x="7623" y="1080"/>
                    <a:pt x="5901" y="3915"/>
                  </a:cubicBezTo>
                  <a:cubicBezTo>
                    <a:pt x="4180" y="6750"/>
                    <a:pt x="1988" y="11340"/>
                    <a:pt x="893" y="14310"/>
                  </a:cubicBezTo>
                  <a:cubicBezTo>
                    <a:pt x="-203" y="17280"/>
                    <a:pt x="-203" y="18630"/>
                    <a:pt x="423" y="19710"/>
                  </a:cubicBezTo>
                  <a:cubicBezTo>
                    <a:pt x="1049" y="20790"/>
                    <a:pt x="2301" y="21600"/>
                    <a:pt x="3397" y="21465"/>
                  </a:cubicBezTo>
                  <a:cubicBezTo>
                    <a:pt x="4493" y="21330"/>
                    <a:pt x="5432" y="20250"/>
                    <a:pt x="6840" y="18360"/>
                  </a:cubicBezTo>
                  <a:cubicBezTo>
                    <a:pt x="8249" y="16470"/>
                    <a:pt x="10127" y="13770"/>
                    <a:pt x="11223" y="11610"/>
                  </a:cubicBezTo>
                  <a:cubicBezTo>
                    <a:pt x="12319" y="9450"/>
                    <a:pt x="12632" y="7830"/>
                    <a:pt x="12945" y="7830"/>
                  </a:cubicBezTo>
                  <a:cubicBezTo>
                    <a:pt x="13258" y="7830"/>
                    <a:pt x="13571" y="9450"/>
                    <a:pt x="14980" y="11205"/>
                  </a:cubicBezTo>
                  <a:cubicBezTo>
                    <a:pt x="16388" y="12960"/>
                    <a:pt x="18893" y="14850"/>
                    <a:pt x="21397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438900" y="1980673"/>
              <a:ext cx="127000" cy="250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6534"/>
                  </a:moveTo>
                  <a:cubicBezTo>
                    <a:pt x="2880" y="9439"/>
                    <a:pt x="5760" y="12343"/>
                    <a:pt x="7380" y="14430"/>
                  </a:cubicBezTo>
                  <a:cubicBezTo>
                    <a:pt x="9000" y="16518"/>
                    <a:pt x="9360" y="17788"/>
                    <a:pt x="9360" y="18968"/>
                  </a:cubicBezTo>
                  <a:cubicBezTo>
                    <a:pt x="9360" y="20148"/>
                    <a:pt x="9000" y="21237"/>
                    <a:pt x="8280" y="21418"/>
                  </a:cubicBezTo>
                  <a:cubicBezTo>
                    <a:pt x="7560" y="21600"/>
                    <a:pt x="6480" y="20874"/>
                    <a:pt x="6120" y="18605"/>
                  </a:cubicBezTo>
                  <a:cubicBezTo>
                    <a:pt x="5760" y="16336"/>
                    <a:pt x="6120" y="12524"/>
                    <a:pt x="8820" y="9166"/>
                  </a:cubicBezTo>
                  <a:cubicBezTo>
                    <a:pt x="11520" y="5808"/>
                    <a:pt x="16560" y="29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667232" y="1813356"/>
              <a:ext cx="142962" cy="43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00" fill="norm" stroke="1" extrusionOk="0">
                  <a:moveTo>
                    <a:pt x="20701" y="2626"/>
                  </a:moveTo>
                  <a:cubicBezTo>
                    <a:pt x="21014" y="2102"/>
                    <a:pt x="21327" y="1578"/>
                    <a:pt x="21014" y="1106"/>
                  </a:cubicBezTo>
                  <a:cubicBezTo>
                    <a:pt x="20701" y="634"/>
                    <a:pt x="19762" y="215"/>
                    <a:pt x="18510" y="57"/>
                  </a:cubicBezTo>
                  <a:cubicBezTo>
                    <a:pt x="17257" y="-100"/>
                    <a:pt x="15692" y="5"/>
                    <a:pt x="13031" y="1158"/>
                  </a:cubicBezTo>
                  <a:cubicBezTo>
                    <a:pt x="10370" y="2312"/>
                    <a:pt x="6614" y="4514"/>
                    <a:pt x="3953" y="7345"/>
                  </a:cubicBezTo>
                  <a:cubicBezTo>
                    <a:pt x="1292" y="10176"/>
                    <a:pt x="-273" y="13636"/>
                    <a:pt x="40" y="16048"/>
                  </a:cubicBezTo>
                  <a:cubicBezTo>
                    <a:pt x="353" y="18459"/>
                    <a:pt x="2544" y="19822"/>
                    <a:pt x="5831" y="20556"/>
                  </a:cubicBezTo>
                  <a:cubicBezTo>
                    <a:pt x="9118" y="21290"/>
                    <a:pt x="13501" y="21395"/>
                    <a:pt x="17884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819900" y="1955273"/>
              <a:ext cx="2095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73" y="5040"/>
                    <a:pt x="11345" y="10080"/>
                    <a:pt x="14945" y="13680"/>
                  </a:cubicBezTo>
                  <a:cubicBezTo>
                    <a:pt x="18545" y="17280"/>
                    <a:pt x="20073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6878332" y="1936223"/>
              <a:ext cx="157468" cy="315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84" fill="norm" stroke="1" extrusionOk="0">
                  <a:moveTo>
                    <a:pt x="21425" y="0"/>
                  </a:moveTo>
                  <a:cubicBezTo>
                    <a:pt x="19985" y="144"/>
                    <a:pt x="18545" y="288"/>
                    <a:pt x="15809" y="1872"/>
                  </a:cubicBezTo>
                  <a:cubicBezTo>
                    <a:pt x="13073" y="3456"/>
                    <a:pt x="9041" y="6480"/>
                    <a:pt x="6161" y="9720"/>
                  </a:cubicBezTo>
                  <a:cubicBezTo>
                    <a:pt x="3281" y="12960"/>
                    <a:pt x="1553" y="16416"/>
                    <a:pt x="689" y="18504"/>
                  </a:cubicBezTo>
                  <a:cubicBezTo>
                    <a:pt x="-175" y="20592"/>
                    <a:pt x="-175" y="21312"/>
                    <a:pt x="401" y="21456"/>
                  </a:cubicBezTo>
                  <a:cubicBezTo>
                    <a:pt x="977" y="21600"/>
                    <a:pt x="2129" y="21168"/>
                    <a:pt x="3281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054850" y="1796523"/>
              <a:ext cx="127360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fill="norm" stroke="1" extrusionOk="0">
                  <a:moveTo>
                    <a:pt x="12542" y="0"/>
                  </a:moveTo>
                  <a:cubicBezTo>
                    <a:pt x="15677" y="3073"/>
                    <a:pt x="18813" y="6146"/>
                    <a:pt x="20206" y="8737"/>
                  </a:cubicBezTo>
                  <a:cubicBezTo>
                    <a:pt x="21600" y="11327"/>
                    <a:pt x="21252" y="13434"/>
                    <a:pt x="17594" y="15498"/>
                  </a:cubicBezTo>
                  <a:cubicBezTo>
                    <a:pt x="13935" y="17561"/>
                    <a:pt x="6968" y="195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7277099" y="2107673"/>
              <a:ext cx="76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7505700" y="1808639"/>
              <a:ext cx="222250" cy="41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692"/>
                  </a:moveTo>
                  <a:cubicBezTo>
                    <a:pt x="617" y="251"/>
                    <a:pt x="1234" y="-190"/>
                    <a:pt x="1851" y="86"/>
                  </a:cubicBezTo>
                  <a:cubicBezTo>
                    <a:pt x="2469" y="361"/>
                    <a:pt x="3086" y="1353"/>
                    <a:pt x="4320" y="3832"/>
                  </a:cubicBezTo>
                  <a:cubicBezTo>
                    <a:pt x="5554" y="6312"/>
                    <a:pt x="7406" y="10279"/>
                    <a:pt x="8640" y="13200"/>
                  </a:cubicBezTo>
                  <a:cubicBezTo>
                    <a:pt x="9874" y="16120"/>
                    <a:pt x="10491" y="17994"/>
                    <a:pt x="11109" y="19316"/>
                  </a:cubicBezTo>
                  <a:cubicBezTo>
                    <a:pt x="11726" y="20639"/>
                    <a:pt x="12343" y="21410"/>
                    <a:pt x="12857" y="21410"/>
                  </a:cubicBezTo>
                  <a:cubicBezTo>
                    <a:pt x="13371" y="21410"/>
                    <a:pt x="13783" y="20639"/>
                    <a:pt x="14606" y="18490"/>
                  </a:cubicBezTo>
                  <a:cubicBezTo>
                    <a:pt x="15429" y="16341"/>
                    <a:pt x="16663" y="12814"/>
                    <a:pt x="17589" y="10059"/>
                  </a:cubicBezTo>
                  <a:cubicBezTo>
                    <a:pt x="18514" y="7304"/>
                    <a:pt x="19131" y="5320"/>
                    <a:pt x="19440" y="4053"/>
                  </a:cubicBezTo>
                  <a:cubicBezTo>
                    <a:pt x="19749" y="2786"/>
                    <a:pt x="19749" y="2234"/>
                    <a:pt x="20057" y="2124"/>
                  </a:cubicBezTo>
                  <a:cubicBezTo>
                    <a:pt x="20366" y="2014"/>
                    <a:pt x="20983" y="2345"/>
                    <a:pt x="21600" y="2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7715249" y="2014600"/>
              <a:ext cx="127001" cy="16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3" fill="norm" stroke="1" extrusionOk="0">
                  <a:moveTo>
                    <a:pt x="15120" y="3869"/>
                  </a:moveTo>
                  <a:cubicBezTo>
                    <a:pt x="14760" y="2484"/>
                    <a:pt x="14400" y="1100"/>
                    <a:pt x="13320" y="407"/>
                  </a:cubicBezTo>
                  <a:cubicBezTo>
                    <a:pt x="12240" y="-285"/>
                    <a:pt x="10440" y="-285"/>
                    <a:pt x="8100" y="1930"/>
                  </a:cubicBezTo>
                  <a:cubicBezTo>
                    <a:pt x="5760" y="4146"/>
                    <a:pt x="2880" y="8577"/>
                    <a:pt x="1440" y="11484"/>
                  </a:cubicBezTo>
                  <a:cubicBezTo>
                    <a:pt x="0" y="14392"/>
                    <a:pt x="0" y="15777"/>
                    <a:pt x="0" y="17161"/>
                  </a:cubicBezTo>
                  <a:cubicBezTo>
                    <a:pt x="0" y="18546"/>
                    <a:pt x="0" y="19930"/>
                    <a:pt x="900" y="20484"/>
                  </a:cubicBezTo>
                  <a:cubicBezTo>
                    <a:pt x="1800" y="21038"/>
                    <a:pt x="3600" y="20761"/>
                    <a:pt x="5760" y="19515"/>
                  </a:cubicBezTo>
                  <a:cubicBezTo>
                    <a:pt x="7920" y="18269"/>
                    <a:pt x="10440" y="16053"/>
                    <a:pt x="12240" y="13838"/>
                  </a:cubicBezTo>
                  <a:cubicBezTo>
                    <a:pt x="14040" y="11623"/>
                    <a:pt x="15120" y="9407"/>
                    <a:pt x="15480" y="9269"/>
                  </a:cubicBezTo>
                  <a:cubicBezTo>
                    <a:pt x="15840" y="9130"/>
                    <a:pt x="15480" y="11069"/>
                    <a:pt x="15300" y="12869"/>
                  </a:cubicBezTo>
                  <a:cubicBezTo>
                    <a:pt x="15120" y="14669"/>
                    <a:pt x="15120" y="16330"/>
                    <a:pt x="15480" y="17853"/>
                  </a:cubicBezTo>
                  <a:cubicBezTo>
                    <a:pt x="15840" y="19377"/>
                    <a:pt x="16560" y="20761"/>
                    <a:pt x="17640" y="21038"/>
                  </a:cubicBezTo>
                  <a:cubicBezTo>
                    <a:pt x="18720" y="21315"/>
                    <a:pt x="20160" y="20484"/>
                    <a:pt x="21600" y="1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7867650" y="2006073"/>
              <a:ext cx="158750" cy="16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9969"/>
                  </a:moveTo>
                  <a:cubicBezTo>
                    <a:pt x="288" y="8585"/>
                    <a:pt x="576" y="7200"/>
                    <a:pt x="1440" y="6785"/>
                  </a:cubicBezTo>
                  <a:cubicBezTo>
                    <a:pt x="2304" y="6369"/>
                    <a:pt x="3744" y="6923"/>
                    <a:pt x="5328" y="8585"/>
                  </a:cubicBezTo>
                  <a:cubicBezTo>
                    <a:pt x="6912" y="10246"/>
                    <a:pt x="8640" y="13015"/>
                    <a:pt x="9648" y="15092"/>
                  </a:cubicBezTo>
                  <a:cubicBezTo>
                    <a:pt x="10656" y="17169"/>
                    <a:pt x="10944" y="18554"/>
                    <a:pt x="10512" y="19662"/>
                  </a:cubicBezTo>
                  <a:cubicBezTo>
                    <a:pt x="10080" y="20769"/>
                    <a:pt x="8928" y="21600"/>
                    <a:pt x="7920" y="21462"/>
                  </a:cubicBezTo>
                  <a:cubicBezTo>
                    <a:pt x="6912" y="21323"/>
                    <a:pt x="6048" y="20215"/>
                    <a:pt x="5616" y="18831"/>
                  </a:cubicBezTo>
                  <a:cubicBezTo>
                    <a:pt x="5184" y="17446"/>
                    <a:pt x="5184" y="15785"/>
                    <a:pt x="7920" y="12600"/>
                  </a:cubicBezTo>
                  <a:cubicBezTo>
                    <a:pt x="10656" y="9415"/>
                    <a:pt x="16128" y="47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121380" y="1756591"/>
              <a:ext cx="120415" cy="41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76" fill="norm" stroke="1" extrusionOk="0">
                  <a:moveTo>
                    <a:pt x="20158" y="3385"/>
                  </a:moveTo>
                  <a:cubicBezTo>
                    <a:pt x="20530" y="2727"/>
                    <a:pt x="20903" y="2069"/>
                    <a:pt x="21089" y="1466"/>
                  </a:cubicBezTo>
                  <a:cubicBezTo>
                    <a:pt x="21275" y="863"/>
                    <a:pt x="21275" y="315"/>
                    <a:pt x="20344" y="95"/>
                  </a:cubicBezTo>
                  <a:cubicBezTo>
                    <a:pt x="19413" y="-124"/>
                    <a:pt x="17551" y="-14"/>
                    <a:pt x="14944" y="972"/>
                  </a:cubicBezTo>
                  <a:cubicBezTo>
                    <a:pt x="12337" y="1959"/>
                    <a:pt x="8985" y="3823"/>
                    <a:pt x="6006" y="6674"/>
                  </a:cubicBezTo>
                  <a:cubicBezTo>
                    <a:pt x="3027" y="9525"/>
                    <a:pt x="420" y="13362"/>
                    <a:pt x="47" y="15994"/>
                  </a:cubicBezTo>
                  <a:cubicBezTo>
                    <a:pt x="-325" y="18625"/>
                    <a:pt x="1537" y="20051"/>
                    <a:pt x="4330" y="20763"/>
                  </a:cubicBezTo>
                  <a:cubicBezTo>
                    <a:pt x="7123" y="21476"/>
                    <a:pt x="10847" y="21476"/>
                    <a:pt x="14572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8261350" y="1853673"/>
              <a:ext cx="1270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1867"/>
                    <a:pt x="5760" y="3733"/>
                    <a:pt x="9360" y="7333"/>
                  </a:cubicBezTo>
                  <a:cubicBezTo>
                    <a:pt x="12960" y="10933"/>
                    <a:pt x="17280" y="16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8362438" y="1876627"/>
              <a:ext cx="127512" cy="2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4" fill="norm" stroke="1" extrusionOk="0">
                  <a:moveTo>
                    <a:pt x="21331" y="1154"/>
                  </a:moveTo>
                  <a:cubicBezTo>
                    <a:pt x="20269" y="509"/>
                    <a:pt x="19206" y="-136"/>
                    <a:pt x="17967" y="25"/>
                  </a:cubicBezTo>
                  <a:cubicBezTo>
                    <a:pt x="16728" y="186"/>
                    <a:pt x="15311" y="1154"/>
                    <a:pt x="12479" y="3733"/>
                  </a:cubicBezTo>
                  <a:cubicBezTo>
                    <a:pt x="9646" y="6312"/>
                    <a:pt x="5397" y="10503"/>
                    <a:pt x="2918" y="13485"/>
                  </a:cubicBezTo>
                  <a:cubicBezTo>
                    <a:pt x="439" y="16467"/>
                    <a:pt x="-269" y="18240"/>
                    <a:pt x="85" y="19368"/>
                  </a:cubicBezTo>
                  <a:cubicBezTo>
                    <a:pt x="439" y="20497"/>
                    <a:pt x="1856" y="20980"/>
                    <a:pt x="3272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8534400" y="1790173"/>
              <a:ext cx="5899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7" h="21600" fill="norm" stroke="1" extrusionOk="0">
                  <a:moveTo>
                    <a:pt x="4320" y="0"/>
                  </a:moveTo>
                  <a:cubicBezTo>
                    <a:pt x="8640" y="1200"/>
                    <a:pt x="12960" y="2400"/>
                    <a:pt x="16200" y="4909"/>
                  </a:cubicBezTo>
                  <a:cubicBezTo>
                    <a:pt x="19440" y="7418"/>
                    <a:pt x="21600" y="11236"/>
                    <a:pt x="18720" y="14236"/>
                  </a:cubicBezTo>
                  <a:cubicBezTo>
                    <a:pt x="15840" y="17236"/>
                    <a:pt x="7920" y="19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3778250" y="3553210"/>
              <a:ext cx="2286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800" y="12793"/>
                    <a:pt x="9600" y="5170"/>
                    <a:pt x="13200" y="1993"/>
                  </a:cubicBezTo>
                  <a:cubicBezTo>
                    <a:pt x="16800" y="-1183"/>
                    <a:pt x="192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3822700" y="3701523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70571" y="163934"/>
              <a:ext cx="1321050" cy="923401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18399" y="-17684"/>
              <a:ext cx="425451" cy="468008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86700" y="170923"/>
              <a:ext cx="234950" cy="184151"/>
            </a:xfrm>
            <a:prstGeom prst="rect">
              <a:avLst/>
            </a:prstGeom>
            <a:effectLst/>
          </p:spPr>
        </p:pic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05750" y="158223"/>
              <a:ext cx="222250" cy="279401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697794" y="214022"/>
              <a:ext cx="1338519" cy="837997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58400" y="-38101"/>
              <a:ext cx="438150" cy="369958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471149" y="170923"/>
              <a:ext cx="177801" cy="215901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477499" y="228073"/>
              <a:ext cx="247651" cy="368301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21318" y="1550094"/>
              <a:ext cx="1512063" cy="878502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576178" y="2588277"/>
              <a:ext cx="427873" cy="233412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851650" y="2717273"/>
              <a:ext cx="209550" cy="247651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83400" y="2780773"/>
              <a:ext cx="203200" cy="222251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029450" y="2483381"/>
              <a:ext cx="234950" cy="232713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92870" y="1605503"/>
              <a:ext cx="1435400" cy="839236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634789" y="2628373"/>
              <a:ext cx="560011" cy="291645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34450" y="2799823"/>
              <a:ext cx="196850" cy="209551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55100" y="2863323"/>
              <a:ext cx="165100" cy="304801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265105" y="2423056"/>
              <a:ext cx="234496" cy="275168"/>
            </a:xfrm>
            <a:prstGeom prst="rect">
              <a:avLst/>
            </a:prstGeom>
            <a:effectLst/>
          </p:spPr>
        </p:pic>
        <p:sp>
          <p:nvSpPr>
            <p:cNvPr id="475" name="Line"/>
            <p:cNvSpPr/>
            <p:nvPr/>
          </p:nvSpPr>
          <p:spPr>
            <a:xfrm>
              <a:off x="5093879" y="3475266"/>
              <a:ext cx="214721" cy="40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6" fill="norm" stroke="1" extrusionOk="0">
                  <a:moveTo>
                    <a:pt x="19576" y="2215"/>
                  </a:moveTo>
                  <a:cubicBezTo>
                    <a:pt x="19364" y="1658"/>
                    <a:pt x="19153" y="1102"/>
                    <a:pt x="18094" y="656"/>
                  </a:cubicBezTo>
                  <a:cubicBezTo>
                    <a:pt x="17035" y="211"/>
                    <a:pt x="15129" y="-123"/>
                    <a:pt x="13223" y="44"/>
                  </a:cubicBezTo>
                  <a:cubicBezTo>
                    <a:pt x="11317" y="211"/>
                    <a:pt x="9411" y="879"/>
                    <a:pt x="7717" y="2549"/>
                  </a:cubicBezTo>
                  <a:cubicBezTo>
                    <a:pt x="6023" y="4219"/>
                    <a:pt x="4541" y="6891"/>
                    <a:pt x="3270" y="9786"/>
                  </a:cubicBezTo>
                  <a:cubicBezTo>
                    <a:pt x="2000" y="12681"/>
                    <a:pt x="941" y="15799"/>
                    <a:pt x="411" y="17636"/>
                  </a:cubicBezTo>
                  <a:cubicBezTo>
                    <a:pt x="-118" y="19473"/>
                    <a:pt x="-118" y="20030"/>
                    <a:pt x="306" y="20531"/>
                  </a:cubicBezTo>
                  <a:cubicBezTo>
                    <a:pt x="729" y="21032"/>
                    <a:pt x="1576" y="21477"/>
                    <a:pt x="4753" y="21421"/>
                  </a:cubicBezTo>
                  <a:cubicBezTo>
                    <a:pt x="7929" y="21366"/>
                    <a:pt x="13435" y="20809"/>
                    <a:pt x="16611" y="20364"/>
                  </a:cubicBezTo>
                  <a:cubicBezTo>
                    <a:pt x="19788" y="19918"/>
                    <a:pt x="20635" y="19584"/>
                    <a:pt x="21482" y="19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5137150" y="3720573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5430622" y="3487069"/>
              <a:ext cx="265328" cy="48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67" fill="norm" stroke="1" extrusionOk="0">
                  <a:moveTo>
                    <a:pt x="21489" y="1339"/>
                  </a:moveTo>
                  <a:cubicBezTo>
                    <a:pt x="20803" y="871"/>
                    <a:pt x="20118" y="404"/>
                    <a:pt x="18489" y="170"/>
                  </a:cubicBezTo>
                  <a:cubicBezTo>
                    <a:pt x="16860" y="-64"/>
                    <a:pt x="14289" y="-64"/>
                    <a:pt x="12146" y="217"/>
                  </a:cubicBezTo>
                  <a:cubicBezTo>
                    <a:pt x="10003" y="497"/>
                    <a:pt x="8289" y="1058"/>
                    <a:pt x="7175" y="2274"/>
                  </a:cubicBezTo>
                  <a:cubicBezTo>
                    <a:pt x="6060" y="3489"/>
                    <a:pt x="5546" y="5359"/>
                    <a:pt x="4775" y="7463"/>
                  </a:cubicBezTo>
                  <a:cubicBezTo>
                    <a:pt x="4003" y="9567"/>
                    <a:pt x="2975" y="11905"/>
                    <a:pt x="2118" y="14055"/>
                  </a:cubicBezTo>
                  <a:cubicBezTo>
                    <a:pt x="1260" y="16206"/>
                    <a:pt x="575" y="18170"/>
                    <a:pt x="232" y="19385"/>
                  </a:cubicBezTo>
                  <a:cubicBezTo>
                    <a:pt x="-111" y="20601"/>
                    <a:pt x="-111" y="21068"/>
                    <a:pt x="489" y="21302"/>
                  </a:cubicBezTo>
                  <a:cubicBezTo>
                    <a:pt x="1089" y="21536"/>
                    <a:pt x="2289" y="21536"/>
                    <a:pt x="4946" y="21209"/>
                  </a:cubicBezTo>
                  <a:cubicBezTo>
                    <a:pt x="7603" y="20881"/>
                    <a:pt x="11718" y="20227"/>
                    <a:pt x="15832" y="19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5803630" y="3579041"/>
              <a:ext cx="127271" cy="33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191" fill="norm" stroke="1" extrusionOk="0">
                  <a:moveTo>
                    <a:pt x="19166" y="1705"/>
                  </a:moveTo>
                  <a:cubicBezTo>
                    <a:pt x="19166" y="1043"/>
                    <a:pt x="19166" y="380"/>
                    <a:pt x="18104" y="115"/>
                  </a:cubicBezTo>
                  <a:cubicBezTo>
                    <a:pt x="17042" y="-150"/>
                    <a:pt x="14917" y="-17"/>
                    <a:pt x="12261" y="1175"/>
                  </a:cubicBezTo>
                  <a:cubicBezTo>
                    <a:pt x="9606" y="2368"/>
                    <a:pt x="6419" y="4621"/>
                    <a:pt x="3940" y="7602"/>
                  </a:cubicBezTo>
                  <a:cubicBezTo>
                    <a:pt x="1461" y="10584"/>
                    <a:pt x="-309" y="14294"/>
                    <a:pt x="45" y="16812"/>
                  </a:cubicBezTo>
                  <a:cubicBezTo>
                    <a:pt x="399" y="19330"/>
                    <a:pt x="2878" y="20655"/>
                    <a:pt x="6773" y="21052"/>
                  </a:cubicBezTo>
                  <a:cubicBezTo>
                    <a:pt x="10668" y="21450"/>
                    <a:pt x="15980" y="20920"/>
                    <a:pt x="21291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019799" y="3638023"/>
              <a:ext cx="196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3273"/>
                    <a:pt x="6968" y="6545"/>
                    <a:pt x="10103" y="9900"/>
                  </a:cubicBezTo>
                  <a:cubicBezTo>
                    <a:pt x="13239" y="13255"/>
                    <a:pt x="16026" y="16691"/>
                    <a:pt x="17884" y="18655"/>
                  </a:cubicBezTo>
                  <a:cubicBezTo>
                    <a:pt x="19742" y="20618"/>
                    <a:pt x="20671" y="211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045200" y="3635578"/>
              <a:ext cx="171450" cy="33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21600" y="155"/>
                  </a:moveTo>
                  <a:cubicBezTo>
                    <a:pt x="20267" y="21"/>
                    <a:pt x="18933" y="-113"/>
                    <a:pt x="17733" y="155"/>
                  </a:cubicBezTo>
                  <a:cubicBezTo>
                    <a:pt x="16533" y="424"/>
                    <a:pt x="15467" y="1094"/>
                    <a:pt x="13333" y="3576"/>
                  </a:cubicBezTo>
                  <a:cubicBezTo>
                    <a:pt x="11200" y="6058"/>
                    <a:pt x="8000" y="10352"/>
                    <a:pt x="5600" y="13639"/>
                  </a:cubicBezTo>
                  <a:cubicBezTo>
                    <a:pt x="3200" y="16926"/>
                    <a:pt x="1600" y="19206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6305550" y="3803123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6521450" y="3636891"/>
              <a:ext cx="304800" cy="26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1519"/>
                  </a:moveTo>
                  <a:cubicBezTo>
                    <a:pt x="1950" y="19080"/>
                    <a:pt x="3900" y="16642"/>
                    <a:pt x="5400" y="13854"/>
                  </a:cubicBezTo>
                  <a:cubicBezTo>
                    <a:pt x="6900" y="11067"/>
                    <a:pt x="7950" y="7932"/>
                    <a:pt x="8625" y="5842"/>
                  </a:cubicBezTo>
                  <a:cubicBezTo>
                    <a:pt x="9300" y="3751"/>
                    <a:pt x="9600" y="2706"/>
                    <a:pt x="9825" y="1748"/>
                  </a:cubicBezTo>
                  <a:cubicBezTo>
                    <a:pt x="10050" y="790"/>
                    <a:pt x="10200" y="-81"/>
                    <a:pt x="10050" y="6"/>
                  </a:cubicBezTo>
                  <a:cubicBezTo>
                    <a:pt x="9900" y="93"/>
                    <a:pt x="9450" y="1138"/>
                    <a:pt x="9000" y="3577"/>
                  </a:cubicBezTo>
                  <a:cubicBezTo>
                    <a:pt x="8550" y="6016"/>
                    <a:pt x="8100" y="9848"/>
                    <a:pt x="7875" y="12287"/>
                  </a:cubicBezTo>
                  <a:cubicBezTo>
                    <a:pt x="7650" y="14725"/>
                    <a:pt x="7650" y="15771"/>
                    <a:pt x="7875" y="16816"/>
                  </a:cubicBezTo>
                  <a:cubicBezTo>
                    <a:pt x="8100" y="17861"/>
                    <a:pt x="8550" y="18906"/>
                    <a:pt x="9150" y="19516"/>
                  </a:cubicBezTo>
                  <a:cubicBezTo>
                    <a:pt x="9750" y="20125"/>
                    <a:pt x="10500" y="20300"/>
                    <a:pt x="11700" y="19690"/>
                  </a:cubicBezTo>
                  <a:cubicBezTo>
                    <a:pt x="12900" y="19080"/>
                    <a:pt x="14550" y="17687"/>
                    <a:pt x="15825" y="15422"/>
                  </a:cubicBezTo>
                  <a:cubicBezTo>
                    <a:pt x="17100" y="13158"/>
                    <a:pt x="18000" y="10022"/>
                    <a:pt x="18525" y="8019"/>
                  </a:cubicBezTo>
                  <a:cubicBezTo>
                    <a:pt x="19050" y="6016"/>
                    <a:pt x="19200" y="5145"/>
                    <a:pt x="18975" y="4971"/>
                  </a:cubicBezTo>
                  <a:cubicBezTo>
                    <a:pt x="18750" y="4796"/>
                    <a:pt x="18150" y="5319"/>
                    <a:pt x="17775" y="6451"/>
                  </a:cubicBezTo>
                  <a:cubicBezTo>
                    <a:pt x="17400" y="7584"/>
                    <a:pt x="17250" y="9325"/>
                    <a:pt x="17550" y="11154"/>
                  </a:cubicBezTo>
                  <a:cubicBezTo>
                    <a:pt x="17850" y="12984"/>
                    <a:pt x="18600" y="14900"/>
                    <a:pt x="19350" y="15945"/>
                  </a:cubicBezTo>
                  <a:cubicBezTo>
                    <a:pt x="20100" y="16990"/>
                    <a:pt x="20850" y="17164"/>
                    <a:pt x="21600" y="17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6864350" y="3828523"/>
              <a:ext cx="1143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6870700" y="3834873"/>
              <a:ext cx="952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3086"/>
                    <a:pt x="9120" y="6171"/>
                    <a:pt x="5520" y="9771"/>
                  </a:cubicBezTo>
                  <a:cubicBezTo>
                    <a:pt x="1920" y="13371"/>
                    <a:pt x="96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7035800" y="3638023"/>
              <a:ext cx="6559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3927" y="0"/>
                  </a:moveTo>
                  <a:cubicBezTo>
                    <a:pt x="10473" y="3252"/>
                    <a:pt x="17018" y="6503"/>
                    <a:pt x="19309" y="9697"/>
                  </a:cubicBezTo>
                  <a:cubicBezTo>
                    <a:pt x="21600" y="12890"/>
                    <a:pt x="19636" y="16026"/>
                    <a:pt x="15709" y="18000"/>
                  </a:cubicBezTo>
                  <a:cubicBezTo>
                    <a:pt x="11782" y="19974"/>
                    <a:pt x="5891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7323437" y="3599256"/>
              <a:ext cx="131463" cy="42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21" fill="norm" stroke="1" extrusionOk="0">
                  <a:moveTo>
                    <a:pt x="21294" y="2268"/>
                  </a:moveTo>
                  <a:cubicBezTo>
                    <a:pt x="20951" y="1523"/>
                    <a:pt x="20608" y="779"/>
                    <a:pt x="19580" y="353"/>
                  </a:cubicBezTo>
                  <a:cubicBezTo>
                    <a:pt x="18551" y="-73"/>
                    <a:pt x="16837" y="-179"/>
                    <a:pt x="14437" y="406"/>
                  </a:cubicBezTo>
                  <a:cubicBezTo>
                    <a:pt x="12037" y="991"/>
                    <a:pt x="8951" y="2268"/>
                    <a:pt x="6037" y="4556"/>
                  </a:cubicBezTo>
                  <a:cubicBezTo>
                    <a:pt x="3123" y="6844"/>
                    <a:pt x="380" y="10142"/>
                    <a:pt x="37" y="12855"/>
                  </a:cubicBezTo>
                  <a:cubicBezTo>
                    <a:pt x="-306" y="15569"/>
                    <a:pt x="1751" y="17697"/>
                    <a:pt x="5351" y="19027"/>
                  </a:cubicBezTo>
                  <a:cubicBezTo>
                    <a:pt x="8951" y="20357"/>
                    <a:pt x="14094" y="20889"/>
                    <a:pt x="19237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7581900" y="3676123"/>
              <a:ext cx="1968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3" y="1108"/>
                    <a:pt x="4645" y="2215"/>
                    <a:pt x="8245" y="5815"/>
                  </a:cubicBezTo>
                  <a:cubicBezTo>
                    <a:pt x="11845" y="9415"/>
                    <a:pt x="16723" y="15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7727950" y="3695173"/>
              <a:ext cx="889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4657" y="333"/>
                  </a:cubicBezTo>
                  <a:cubicBezTo>
                    <a:pt x="12857" y="667"/>
                    <a:pt x="11829" y="1333"/>
                    <a:pt x="10029" y="3600"/>
                  </a:cubicBezTo>
                  <a:cubicBezTo>
                    <a:pt x="8229" y="5867"/>
                    <a:pt x="5657" y="9733"/>
                    <a:pt x="3600" y="12733"/>
                  </a:cubicBezTo>
                  <a:cubicBezTo>
                    <a:pt x="1543" y="15733"/>
                    <a:pt x="0" y="17867"/>
                    <a:pt x="0" y="19200"/>
                  </a:cubicBezTo>
                  <a:cubicBezTo>
                    <a:pt x="0" y="20533"/>
                    <a:pt x="1543" y="21067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7880350" y="3885673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8172450" y="3682650"/>
              <a:ext cx="317500" cy="317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21304"/>
                  </a:moveTo>
                  <a:cubicBezTo>
                    <a:pt x="1440" y="18888"/>
                    <a:pt x="2880" y="16472"/>
                    <a:pt x="4320" y="13843"/>
                  </a:cubicBezTo>
                  <a:cubicBezTo>
                    <a:pt x="5760" y="11215"/>
                    <a:pt x="7200" y="8372"/>
                    <a:pt x="8064" y="6596"/>
                  </a:cubicBezTo>
                  <a:cubicBezTo>
                    <a:pt x="8928" y="4820"/>
                    <a:pt x="9216" y="4109"/>
                    <a:pt x="9576" y="3043"/>
                  </a:cubicBezTo>
                  <a:cubicBezTo>
                    <a:pt x="9936" y="1978"/>
                    <a:pt x="10368" y="557"/>
                    <a:pt x="10296" y="130"/>
                  </a:cubicBezTo>
                  <a:cubicBezTo>
                    <a:pt x="10224" y="-296"/>
                    <a:pt x="9648" y="272"/>
                    <a:pt x="8784" y="2617"/>
                  </a:cubicBezTo>
                  <a:cubicBezTo>
                    <a:pt x="7920" y="4962"/>
                    <a:pt x="6768" y="9083"/>
                    <a:pt x="6120" y="12067"/>
                  </a:cubicBezTo>
                  <a:cubicBezTo>
                    <a:pt x="5472" y="15051"/>
                    <a:pt x="5328" y="16899"/>
                    <a:pt x="5544" y="18107"/>
                  </a:cubicBezTo>
                  <a:cubicBezTo>
                    <a:pt x="5760" y="19315"/>
                    <a:pt x="6336" y="19883"/>
                    <a:pt x="7128" y="20167"/>
                  </a:cubicBezTo>
                  <a:cubicBezTo>
                    <a:pt x="7920" y="20451"/>
                    <a:pt x="8928" y="20451"/>
                    <a:pt x="10440" y="18959"/>
                  </a:cubicBezTo>
                  <a:cubicBezTo>
                    <a:pt x="11952" y="17467"/>
                    <a:pt x="13968" y="14483"/>
                    <a:pt x="15264" y="12067"/>
                  </a:cubicBezTo>
                  <a:cubicBezTo>
                    <a:pt x="16560" y="9651"/>
                    <a:pt x="17136" y="7804"/>
                    <a:pt x="17712" y="6170"/>
                  </a:cubicBezTo>
                  <a:cubicBezTo>
                    <a:pt x="18288" y="4536"/>
                    <a:pt x="18864" y="3115"/>
                    <a:pt x="19080" y="2830"/>
                  </a:cubicBezTo>
                  <a:cubicBezTo>
                    <a:pt x="19296" y="2546"/>
                    <a:pt x="19152" y="3399"/>
                    <a:pt x="19224" y="5530"/>
                  </a:cubicBezTo>
                  <a:cubicBezTo>
                    <a:pt x="19296" y="7662"/>
                    <a:pt x="19584" y="11072"/>
                    <a:pt x="20016" y="13204"/>
                  </a:cubicBezTo>
                  <a:cubicBezTo>
                    <a:pt x="20448" y="15336"/>
                    <a:pt x="21024" y="16188"/>
                    <a:pt x="21600" y="17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8528050" y="3853923"/>
              <a:ext cx="1524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333"/>
                    <a:pt x="0" y="2667"/>
                    <a:pt x="3000" y="6000"/>
                  </a:cubicBezTo>
                  <a:cubicBezTo>
                    <a:pt x="6000" y="9333"/>
                    <a:pt x="12000" y="14667"/>
                    <a:pt x="15600" y="17600"/>
                  </a:cubicBezTo>
                  <a:cubicBezTo>
                    <a:pt x="19200" y="20533"/>
                    <a:pt x="20400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8601972" y="3930123"/>
              <a:ext cx="9117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20677" y="0"/>
                  </a:moveTo>
                  <a:cubicBezTo>
                    <a:pt x="17797" y="1800"/>
                    <a:pt x="14917" y="3600"/>
                    <a:pt x="11077" y="6750"/>
                  </a:cubicBezTo>
                  <a:cubicBezTo>
                    <a:pt x="7237" y="9900"/>
                    <a:pt x="2437" y="14400"/>
                    <a:pt x="757" y="17100"/>
                  </a:cubicBezTo>
                  <a:cubicBezTo>
                    <a:pt x="-923" y="19800"/>
                    <a:pt x="517" y="20700"/>
                    <a:pt x="19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8763000" y="3681910"/>
              <a:ext cx="96882" cy="3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7" h="21499" fill="norm" stroke="1" extrusionOk="0">
                  <a:moveTo>
                    <a:pt x="6750" y="449"/>
                  </a:moveTo>
                  <a:cubicBezTo>
                    <a:pt x="9000" y="174"/>
                    <a:pt x="11250" y="-101"/>
                    <a:pt x="13275" y="37"/>
                  </a:cubicBezTo>
                  <a:cubicBezTo>
                    <a:pt x="15300" y="174"/>
                    <a:pt x="17100" y="724"/>
                    <a:pt x="18675" y="2926"/>
                  </a:cubicBezTo>
                  <a:cubicBezTo>
                    <a:pt x="20250" y="5127"/>
                    <a:pt x="21600" y="8979"/>
                    <a:pt x="19575" y="12212"/>
                  </a:cubicBezTo>
                  <a:cubicBezTo>
                    <a:pt x="17550" y="15445"/>
                    <a:pt x="12150" y="18060"/>
                    <a:pt x="8325" y="19504"/>
                  </a:cubicBezTo>
                  <a:cubicBezTo>
                    <a:pt x="4500" y="20949"/>
                    <a:pt x="2250" y="21224"/>
                    <a:pt x="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8909050" y="3574422"/>
              <a:ext cx="229936" cy="50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290" fill="norm" stroke="1" extrusionOk="0">
                  <a:moveTo>
                    <a:pt x="4086" y="544"/>
                  </a:moveTo>
                  <a:cubicBezTo>
                    <a:pt x="4670" y="184"/>
                    <a:pt x="5254" y="-176"/>
                    <a:pt x="7978" y="94"/>
                  </a:cubicBezTo>
                  <a:cubicBezTo>
                    <a:pt x="10703" y="364"/>
                    <a:pt x="15568" y="1264"/>
                    <a:pt x="18292" y="2209"/>
                  </a:cubicBezTo>
                  <a:cubicBezTo>
                    <a:pt x="21016" y="3154"/>
                    <a:pt x="21600" y="4144"/>
                    <a:pt x="20822" y="5539"/>
                  </a:cubicBezTo>
                  <a:cubicBezTo>
                    <a:pt x="20043" y="6934"/>
                    <a:pt x="17903" y="8734"/>
                    <a:pt x="16638" y="10759"/>
                  </a:cubicBezTo>
                  <a:cubicBezTo>
                    <a:pt x="15373" y="12784"/>
                    <a:pt x="14984" y="15034"/>
                    <a:pt x="14497" y="16789"/>
                  </a:cubicBezTo>
                  <a:cubicBezTo>
                    <a:pt x="14011" y="18544"/>
                    <a:pt x="13427" y="19804"/>
                    <a:pt x="11870" y="20524"/>
                  </a:cubicBezTo>
                  <a:cubicBezTo>
                    <a:pt x="10314" y="21244"/>
                    <a:pt x="7784" y="21424"/>
                    <a:pt x="5643" y="21199"/>
                  </a:cubicBezTo>
                  <a:cubicBezTo>
                    <a:pt x="3503" y="20974"/>
                    <a:pt x="1751" y="20344"/>
                    <a:pt x="0" y="19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5200650" y="4171956"/>
              <a:ext cx="3543300" cy="4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5912"/>
                  </a:moveTo>
                  <a:cubicBezTo>
                    <a:pt x="490" y="7970"/>
                    <a:pt x="981" y="10027"/>
                    <a:pt x="1503" y="11570"/>
                  </a:cubicBezTo>
                  <a:cubicBezTo>
                    <a:pt x="2026" y="13112"/>
                    <a:pt x="2581" y="14141"/>
                    <a:pt x="3123" y="15170"/>
                  </a:cubicBezTo>
                  <a:cubicBezTo>
                    <a:pt x="3665" y="16198"/>
                    <a:pt x="4194" y="17227"/>
                    <a:pt x="4677" y="18255"/>
                  </a:cubicBezTo>
                  <a:cubicBezTo>
                    <a:pt x="5161" y="19284"/>
                    <a:pt x="5600" y="20312"/>
                    <a:pt x="6065" y="20827"/>
                  </a:cubicBezTo>
                  <a:cubicBezTo>
                    <a:pt x="6529" y="21341"/>
                    <a:pt x="7019" y="21341"/>
                    <a:pt x="7535" y="21341"/>
                  </a:cubicBezTo>
                  <a:cubicBezTo>
                    <a:pt x="8052" y="21341"/>
                    <a:pt x="8594" y="21341"/>
                    <a:pt x="9065" y="21341"/>
                  </a:cubicBezTo>
                  <a:cubicBezTo>
                    <a:pt x="9535" y="21341"/>
                    <a:pt x="9935" y="21341"/>
                    <a:pt x="10355" y="20827"/>
                  </a:cubicBezTo>
                  <a:cubicBezTo>
                    <a:pt x="10774" y="20312"/>
                    <a:pt x="11213" y="19284"/>
                    <a:pt x="11639" y="18255"/>
                  </a:cubicBezTo>
                  <a:cubicBezTo>
                    <a:pt x="12065" y="17227"/>
                    <a:pt x="12477" y="16198"/>
                    <a:pt x="12903" y="14655"/>
                  </a:cubicBezTo>
                  <a:cubicBezTo>
                    <a:pt x="13329" y="13112"/>
                    <a:pt x="13768" y="11055"/>
                    <a:pt x="14213" y="9512"/>
                  </a:cubicBezTo>
                  <a:cubicBezTo>
                    <a:pt x="14658" y="7970"/>
                    <a:pt x="15110" y="6941"/>
                    <a:pt x="15529" y="5912"/>
                  </a:cubicBezTo>
                  <a:cubicBezTo>
                    <a:pt x="15948" y="4884"/>
                    <a:pt x="16335" y="3855"/>
                    <a:pt x="16806" y="2827"/>
                  </a:cubicBezTo>
                  <a:cubicBezTo>
                    <a:pt x="17277" y="1798"/>
                    <a:pt x="17832" y="770"/>
                    <a:pt x="18342" y="255"/>
                  </a:cubicBezTo>
                  <a:cubicBezTo>
                    <a:pt x="18852" y="-259"/>
                    <a:pt x="19316" y="-259"/>
                    <a:pt x="19852" y="2827"/>
                  </a:cubicBezTo>
                  <a:cubicBezTo>
                    <a:pt x="20387" y="5912"/>
                    <a:pt x="20994" y="12084"/>
                    <a:pt x="21600" y="18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6262049" y="4490015"/>
              <a:ext cx="468952" cy="18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867" fill="norm" stroke="1" extrusionOk="0">
                  <a:moveTo>
                    <a:pt x="2875" y="6356"/>
                  </a:moveTo>
                  <a:cubicBezTo>
                    <a:pt x="3264" y="9476"/>
                    <a:pt x="3653" y="12596"/>
                    <a:pt x="3605" y="14996"/>
                  </a:cubicBezTo>
                  <a:cubicBezTo>
                    <a:pt x="3556" y="17396"/>
                    <a:pt x="3070" y="19076"/>
                    <a:pt x="2534" y="20036"/>
                  </a:cubicBezTo>
                  <a:cubicBezTo>
                    <a:pt x="1999" y="20996"/>
                    <a:pt x="1415" y="21236"/>
                    <a:pt x="929" y="20156"/>
                  </a:cubicBezTo>
                  <a:cubicBezTo>
                    <a:pt x="442" y="19076"/>
                    <a:pt x="53" y="16676"/>
                    <a:pt x="5" y="13916"/>
                  </a:cubicBezTo>
                  <a:cubicBezTo>
                    <a:pt x="-44" y="11156"/>
                    <a:pt x="248" y="8036"/>
                    <a:pt x="1513" y="5516"/>
                  </a:cubicBezTo>
                  <a:cubicBezTo>
                    <a:pt x="2778" y="2996"/>
                    <a:pt x="5015" y="1076"/>
                    <a:pt x="7642" y="356"/>
                  </a:cubicBezTo>
                  <a:cubicBezTo>
                    <a:pt x="10270" y="-364"/>
                    <a:pt x="13286" y="116"/>
                    <a:pt x="15670" y="836"/>
                  </a:cubicBezTo>
                  <a:cubicBezTo>
                    <a:pt x="18053" y="1556"/>
                    <a:pt x="19805" y="2516"/>
                    <a:pt x="21556" y="3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6597650" y="4615923"/>
              <a:ext cx="139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840"/>
                    <a:pt x="6545" y="7680"/>
                    <a:pt x="10145" y="11280"/>
                  </a:cubicBezTo>
                  <a:cubicBezTo>
                    <a:pt x="13745" y="14880"/>
                    <a:pt x="17673" y="182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639983" y="4647673"/>
              <a:ext cx="12276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14" y="4371"/>
                    <a:pt x="10428" y="8743"/>
                    <a:pt x="7076" y="11443"/>
                  </a:cubicBezTo>
                  <a:cubicBezTo>
                    <a:pt x="3724" y="14143"/>
                    <a:pt x="2607" y="15171"/>
                    <a:pt x="1676" y="16329"/>
                  </a:cubicBezTo>
                  <a:cubicBezTo>
                    <a:pt x="745" y="17486"/>
                    <a:pt x="0" y="18771"/>
                    <a:pt x="0" y="19671"/>
                  </a:cubicBezTo>
                  <a:cubicBezTo>
                    <a:pt x="0" y="20571"/>
                    <a:pt x="745" y="21086"/>
                    <a:pt x="1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7080250" y="4634973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7297995" y="4557550"/>
              <a:ext cx="442656" cy="128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49" fill="norm" stroke="1" extrusionOk="0">
                  <a:moveTo>
                    <a:pt x="6053" y="2292"/>
                  </a:moveTo>
                  <a:cubicBezTo>
                    <a:pt x="5643" y="6821"/>
                    <a:pt x="5234" y="11350"/>
                    <a:pt x="4671" y="14834"/>
                  </a:cubicBezTo>
                  <a:cubicBezTo>
                    <a:pt x="4108" y="18318"/>
                    <a:pt x="3391" y="20756"/>
                    <a:pt x="2623" y="21105"/>
                  </a:cubicBezTo>
                  <a:cubicBezTo>
                    <a:pt x="1855" y="21453"/>
                    <a:pt x="1036" y="19711"/>
                    <a:pt x="525" y="17969"/>
                  </a:cubicBezTo>
                  <a:cubicBezTo>
                    <a:pt x="13" y="16227"/>
                    <a:pt x="-192" y="14485"/>
                    <a:pt x="217" y="11872"/>
                  </a:cubicBezTo>
                  <a:cubicBezTo>
                    <a:pt x="627" y="9259"/>
                    <a:pt x="1651" y="5776"/>
                    <a:pt x="3954" y="3511"/>
                  </a:cubicBezTo>
                  <a:cubicBezTo>
                    <a:pt x="6257" y="1247"/>
                    <a:pt x="9840" y="201"/>
                    <a:pt x="12963" y="27"/>
                  </a:cubicBezTo>
                  <a:cubicBezTo>
                    <a:pt x="16085" y="-147"/>
                    <a:pt x="18746" y="550"/>
                    <a:pt x="21408" y="1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620000" y="4698473"/>
              <a:ext cx="1079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7677150" y="4749273"/>
              <a:ext cx="1397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3600"/>
                    <a:pt x="11782" y="7200"/>
                    <a:pt x="8182" y="10800"/>
                  </a:cubicBezTo>
                  <a:cubicBezTo>
                    <a:pt x="4582" y="14400"/>
                    <a:pt x="229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87710" y="3160556"/>
              <a:ext cx="5125728" cy="1168891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06800" y="3926024"/>
              <a:ext cx="1250950" cy="486700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576801" y="4196823"/>
              <a:ext cx="315749" cy="311151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1346" y="4849735"/>
              <a:ext cx="265755" cy="233109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74581" y="4860543"/>
              <a:ext cx="165102" cy="200149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54099" y="4854736"/>
              <a:ext cx="215901" cy="194994"/>
            </a:xfrm>
            <a:prstGeom prst="rect">
              <a:avLst/>
            </a:prstGeom>
            <a:effectLst/>
          </p:spPr>
        </p:pic>
        <p:pic>
          <p:nvPicPr>
            <p:cNvPr id="51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71887" y="4827854"/>
              <a:ext cx="214014" cy="199874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454150" y="4819123"/>
              <a:ext cx="203200" cy="142965"/>
            </a:xfrm>
            <a:prstGeom prst="rect">
              <a:avLst/>
            </a:prstGeom>
            <a:effectLst/>
          </p:spPr>
        </p:pic>
        <p:pic>
          <p:nvPicPr>
            <p:cNvPr id="519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689100" y="4793723"/>
              <a:ext cx="38100" cy="158751"/>
            </a:xfrm>
            <a:prstGeom prst="rect">
              <a:avLst/>
            </a:prstGeom>
            <a:effectLst/>
          </p:spPr>
        </p:pic>
        <p:pic>
          <p:nvPicPr>
            <p:cNvPr id="52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01800" y="474927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753498" y="4760622"/>
              <a:ext cx="284853" cy="153752"/>
            </a:xfrm>
            <a:prstGeom prst="rect">
              <a:avLst/>
            </a:prstGeom>
            <a:effectLst/>
          </p:spPr>
        </p:pic>
        <p:pic>
          <p:nvPicPr>
            <p:cNvPr id="52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81156" y="4712116"/>
              <a:ext cx="376295" cy="166645"/>
            </a:xfrm>
            <a:prstGeom prst="rect">
              <a:avLst/>
            </a:prstGeom>
            <a:effectLst/>
          </p:spPr>
        </p:pic>
        <p:pic>
          <p:nvPicPr>
            <p:cNvPr id="52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71315" y="5309774"/>
              <a:ext cx="212986" cy="289905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85521" y="5351200"/>
              <a:ext cx="139690" cy="230548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43050" y="5333473"/>
              <a:ext cx="196850" cy="206463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08774" y="5201073"/>
              <a:ext cx="178776" cy="343082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74850" y="5276323"/>
              <a:ext cx="260350" cy="222251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32000" y="5225523"/>
              <a:ext cx="184150" cy="355601"/>
            </a:xfrm>
            <a:prstGeom prst="rect">
              <a:avLst/>
            </a:prstGeom>
            <a:effectLst/>
          </p:spPr>
        </p:pic>
        <p:pic>
          <p:nvPicPr>
            <p:cNvPr id="539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58999" y="5447773"/>
              <a:ext cx="158751" cy="165101"/>
            </a:xfrm>
            <a:prstGeom prst="rect">
              <a:avLst/>
            </a:prstGeom>
            <a:effectLst/>
          </p:spPr>
        </p:pic>
        <p:pic>
          <p:nvPicPr>
            <p:cNvPr id="54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463800" y="5155673"/>
              <a:ext cx="196850" cy="215901"/>
            </a:xfrm>
            <a:prstGeom prst="rect">
              <a:avLst/>
            </a:prstGeom>
            <a:effectLst/>
          </p:spPr>
        </p:pic>
        <p:pic>
          <p:nvPicPr>
            <p:cNvPr id="54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594779" y="5187423"/>
              <a:ext cx="123021" cy="325048"/>
            </a:xfrm>
            <a:prstGeom prst="rect">
              <a:avLst/>
            </a:prstGeom>
            <a:effectLst/>
          </p:spPr>
        </p:pic>
        <p:pic>
          <p:nvPicPr>
            <p:cNvPr id="54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654300" y="5130273"/>
              <a:ext cx="190305" cy="508001"/>
            </a:xfrm>
            <a:prstGeom prst="rect">
              <a:avLst/>
            </a:prstGeom>
            <a:effectLst/>
          </p:spPr>
        </p:pic>
        <p:pic>
          <p:nvPicPr>
            <p:cNvPr id="54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2700" y="5023648"/>
              <a:ext cx="12014200" cy="824176"/>
            </a:xfrm>
            <a:prstGeom prst="rect">
              <a:avLst/>
            </a:prstGeom>
            <a:effectLst/>
          </p:spPr>
        </p:pic>
        <p:pic>
          <p:nvPicPr>
            <p:cNvPr id="54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767666" y="5309888"/>
              <a:ext cx="261101" cy="414920"/>
            </a:xfrm>
            <a:prstGeom prst="rect">
              <a:avLst/>
            </a:prstGeom>
            <a:effectLst/>
          </p:spPr>
        </p:pic>
        <p:pic>
          <p:nvPicPr>
            <p:cNvPr id="55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997128" y="5502541"/>
              <a:ext cx="210907" cy="187689"/>
            </a:xfrm>
            <a:prstGeom prst="rect">
              <a:avLst/>
            </a:prstGeom>
            <a:effectLst/>
          </p:spPr>
        </p:pic>
        <p:pic>
          <p:nvPicPr>
            <p:cNvPr id="55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60850" y="5492223"/>
              <a:ext cx="209550" cy="207811"/>
            </a:xfrm>
            <a:prstGeom prst="rect">
              <a:avLst/>
            </a:prstGeom>
            <a:effectLst/>
          </p:spPr>
        </p:pic>
        <p:pic>
          <p:nvPicPr>
            <p:cNvPr id="55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495843" y="5366409"/>
              <a:ext cx="171407" cy="347359"/>
            </a:xfrm>
            <a:prstGeom prst="rect">
              <a:avLst/>
            </a:prstGeom>
            <a:effectLst/>
          </p:spPr>
        </p:pic>
        <p:pic>
          <p:nvPicPr>
            <p:cNvPr id="55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699000" y="5454123"/>
              <a:ext cx="184150" cy="260351"/>
            </a:xfrm>
            <a:prstGeom prst="rect">
              <a:avLst/>
            </a:prstGeom>
            <a:effectLst/>
          </p:spPr>
        </p:pic>
        <p:pic>
          <p:nvPicPr>
            <p:cNvPr id="55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705349" y="5438162"/>
              <a:ext cx="199529" cy="276312"/>
            </a:xfrm>
            <a:prstGeom prst="rect">
              <a:avLst/>
            </a:prstGeom>
            <a:effectLst/>
          </p:spPr>
        </p:pic>
        <p:pic>
          <p:nvPicPr>
            <p:cNvPr id="56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870450" y="5650973"/>
              <a:ext cx="82550" cy="120651"/>
            </a:xfrm>
            <a:prstGeom prst="rect">
              <a:avLst/>
            </a:prstGeom>
            <a:effectLst/>
          </p:spPr>
        </p:pic>
        <p:pic>
          <p:nvPicPr>
            <p:cNvPr id="56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086350" y="5422373"/>
              <a:ext cx="190500" cy="155763"/>
            </a:xfrm>
            <a:prstGeom prst="rect">
              <a:avLst/>
            </a:prstGeom>
            <a:effectLst/>
          </p:spPr>
        </p:pic>
        <p:pic>
          <p:nvPicPr>
            <p:cNvPr id="56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162550" y="5476261"/>
              <a:ext cx="120650" cy="250913"/>
            </a:xfrm>
            <a:prstGeom prst="rect">
              <a:avLst/>
            </a:prstGeom>
            <a:effectLst/>
          </p:spPr>
        </p:pic>
        <p:pic>
          <p:nvPicPr>
            <p:cNvPr id="56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213349" y="5416023"/>
              <a:ext cx="190818" cy="387351"/>
            </a:xfrm>
            <a:prstGeom prst="rect">
              <a:avLst/>
            </a:prstGeom>
            <a:effectLst/>
          </p:spPr>
        </p:pic>
        <p:pic>
          <p:nvPicPr>
            <p:cNvPr id="569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600700" y="5644623"/>
              <a:ext cx="203200" cy="38101"/>
            </a:xfrm>
            <a:prstGeom prst="rect">
              <a:avLst/>
            </a:prstGeom>
            <a:effectLst/>
          </p:spPr>
        </p:pic>
        <p:pic>
          <p:nvPicPr>
            <p:cNvPr id="57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600700" y="5765273"/>
              <a:ext cx="247650" cy="50801"/>
            </a:xfrm>
            <a:prstGeom prst="rect">
              <a:avLst/>
            </a:prstGeom>
            <a:effectLst/>
          </p:spPr>
        </p:pic>
        <p:pic>
          <p:nvPicPr>
            <p:cNvPr id="57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38197" y="5493402"/>
              <a:ext cx="307054" cy="387386"/>
            </a:xfrm>
            <a:prstGeom prst="rect">
              <a:avLst/>
            </a:prstGeom>
            <a:effectLst/>
          </p:spPr>
        </p:pic>
        <p:pic>
          <p:nvPicPr>
            <p:cNvPr id="57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53150" y="5714473"/>
              <a:ext cx="241300" cy="76201"/>
            </a:xfrm>
            <a:prstGeom prst="rect">
              <a:avLst/>
            </a:prstGeom>
            <a:effectLst/>
          </p:spPr>
        </p:pic>
        <p:pic>
          <p:nvPicPr>
            <p:cNvPr id="57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552660" y="5499106"/>
              <a:ext cx="292641" cy="443968"/>
            </a:xfrm>
            <a:prstGeom prst="rect">
              <a:avLst/>
            </a:prstGeom>
            <a:effectLst/>
          </p:spPr>
        </p:pic>
        <p:pic>
          <p:nvPicPr>
            <p:cNvPr id="57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47416" y="5570158"/>
              <a:ext cx="184479" cy="353866"/>
            </a:xfrm>
            <a:prstGeom prst="rect">
              <a:avLst/>
            </a:prstGeom>
            <a:effectLst/>
          </p:spPr>
        </p:pic>
        <p:pic>
          <p:nvPicPr>
            <p:cNvPr id="58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118350" y="5606523"/>
              <a:ext cx="196850" cy="298451"/>
            </a:xfrm>
            <a:prstGeom prst="rect">
              <a:avLst/>
            </a:prstGeom>
            <a:effectLst/>
          </p:spPr>
        </p:pic>
        <p:pic>
          <p:nvPicPr>
            <p:cNvPr id="58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085261" y="5617849"/>
              <a:ext cx="312490" cy="337925"/>
            </a:xfrm>
            <a:prstGeom prst="rect">
              <a:avLst/>
            </a:prstGeom>
            <a:effectLst/>
          </p:spPr>
        </p:pic>
        <p:pic>
          <p:nvPicPr>
            <p:cNvPr id="585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35849" y="5777973"/>
              <a:ext cx="215901" cy="38101"/>
            </a:xfrm>
            <a:prstGeom prst="rect">
              <a:avLst/>
            </a:prstGeom>
            <a:effectLst/>
          </p:spPr>
        </p:pic>
        <p:pic>
          <p:nvPicPr>
            <p:cNvPr id="58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707239" y="5643592"/>
              <a:ext cx="350912" cy="324882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070850" y="5822423"/>
              <a:ext cx="133350" cy="190501"/>
            </a:xfrm>
            <a:prstGeom prst="rect">
              <a:avLst/>
            </a:prstGeom>
            <a:effectLst/>
          </p:spPr>
        </p:pic>
        <p:pic>
          <p:nvPicPr>
            <p:cNvPr id="59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070850" y="5892273"/>
              <a:ext cx="146050" cy="196851"/>
            </a:xfrm>
            <a:prstGeom prst="rect">
              <a:avLst/>
            </a:prstGeom>
            <a:effectLst/>
          </p:spPr>
        </p:pic>
        <p:pic>
          <p:nvPicPr>
            <p:cNvPr id="59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235950" y="5670023"/>
              <a:ext cx="155888" cy="419101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81231" y="5674541"/>
              <a:ext cx="169069" cy="352888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864600" y="5708123"/>
              <a:ext cx="165100" cy="165101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912406" y="5720823"/>
              <a:ext cx="199845" cy="330201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150350" y="5927379"/>
              <a:ext cx="196850" cy="41095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17050" y="5746298"/>
              <a:ext cx="336550" cy="311076"/>
            </a:xfrm>
            <a:prstGeom prst="rect">
              <a:avLst/>
            </a:prstGeom>
            <a:effectLst/>
          </p:spPr>
        </p:pic>
        <p:pic>
          <p:nvPicPr>
            <p:cNvPr id="60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817100" y="5949423"/>
              <a:ext cx="146050" cy="146051"/>
            </a:xfrm>
            <a:prstGeom prst="rect">
              <a:avLst/>
            </a:prstGeom>
            <a:effectLst/>
          </p:spPr>
        </p:pic>
        <p:pic>
          <p:nvPicPr>
            <p:cNvPr id="60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836150" y="6000223"/>
              <a:ext cx="139700" cy="228601"/>
            </a:xfrm>
            <a:prstGeom prst="rect">
              <a:avLst/>
            </a:prstGeom>
            <a:effectLst/>
          </p:spPr>
        </p:pic>
        <p:pic>
          <p:nvPicPr>
            <p:cNvPr id="60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64750" y="5803373"/>
              <a:ext cx="131498" cy="323851"/>
            </a:xfrm>
            <a:prstGeom prst="rect">
              <a:avLst/>
            </a:prstGeom>
            <a:effectLst/>
          </p:spPr>
        </p:pic>
        <p:pic>
          <p:nvPicPr>
            <p:cNvPr id="61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160000" y="5676878"/>
              <a:ext cx="312868" cy="507496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499100" y="6429906"/>
              <a:ext cx="215900" cy="33868"/>
            </a:xfrm>
            <a:prstGeom prst="rect">
              <a:avLst/>
            </a:prstGeom>
            <a:effectLst/>
          </p:spPr>
        </p:pic>
        <p:pic>
          <p:nvPicPr>
            <p:cNvPr id="615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480050" y="6578073"/>
              <a:ext cx="196850" cy="38101"/>
            </a:xfrm>
            <a:prstGeom prst="rect">
              <a:avLst/>
            </a:prstGeom>
            <a:effectLst/>
          </p:spPr>
        </p:pic>
        <p:pic>
          <p:nvPicPr>
            <p:cNvPr id="61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902912" y="6291103"/>
              <a:ext cx="288338" cy="375229"/>
            </a:xfrm>
            <a:prstGeom prst="rect">
              <a:avLst/>
            </a:prstGeom>
            <a:effectLst/>
          </p:spPr>
        </p:pic>
        <p:pic>
          <p:nvPicPr>
            <p:cNvPr id="619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911849" y="6514573"/>
              <a:ext cx="184151" cy="31751"/>
            </a:xfrm>
            <a:prstGeom prst="rect">
              <a:avLst/>
            </a:prstGeom>
            <a:effectLst/>
          </p:spPr>
        </p:pic>
        <p:pic>
          <p:nvPicPr>
            <p:cNvPr id="62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212649" y="6241487"/>
              <a:ext cx="302452" cy="492409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902450" y="5993873"/>
              <a:ext cx="1206500" cy="152401"/>
            </a:xfrm>
            <a:prstGeom prst="rect">
              <a:avLst/>
            </a:prstGeom>
            <a:effectLst/>
          </p:spPr>
        </p:pic>
        <p:pic>
          <p:nvPicPr>
            <p:cNvPr id="62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648700" y="6162329"/>
              <a:ext cx="1435100" cy="136345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597650" y="6374873"/>
              <a:ext cx="260350" cy="260351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629788" y="6355823"/>
              <a:ext cx="240912" cy="301715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985000" y="6368523"/>
              <a:ext cx="146050" cy="158751"/>
            </a:xfrm>
            <a:prstGeom prst="rect">
              <a:avLst/>
            </a:prstGeom>
            <a:effectLst/>
          </p:spPr>
        </p:pic>
        <p:pic>
          <p:nvPicPr>
            <p:cNvPr id="633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029270" y="6412973"/>
              <a:ext cx="197030" cy="277284"/>
            </a:xfrm>
            <a:prstGeom prst="rect">
              <a:avLst/>
            </a:prstGeom>
            <a:effectLst/>
          </p:spPr>
        </p:pic>
        <p:pic>
          <p:nvPicPr>
            <p:cNvPr id="635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277100" y="6590773"/>
              <a:ext cx="254000" cy="29634"/>
            </a:xfrm>
            <a:prstGeom prst="rect">
              <a:avLst/>
            </a:prstGeom>
            <a:effectLst/>
          </p:spPr>
        </p:pic>
        <p:pic>
          <p:nvPicPr>
            <p:cNvPr id="637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7569200" y="6452016"/>
              <a:ext cx="374650" cy="303858"/>
            </a:xfrm>
            <a:prstGeom prst="rect">
              <a:avLst/>
            </a:prstGeom>
            <a:effectLst/>
          </p:spPr>
        </p:pic>
        <p:pic>
          <p:nvPicPr>
            <p:cNvPr id="639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943850" y="6603473"/>
              <a:ext cx="152400" cy="196851"/>
            </a:xfrm>
            <a:prstGeom prst="rect">
              <a:avLst/>
            </a:prstGeom>
            <a:effectLst/>
          </p:spPr>
        </p:pic>
        <p:pic>
          <p:nvPicPr>
            <p:cNvPr id="641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941733" y="6635223"/>
              <a:ext cx="160868" cy="190501"/>
            </a:xfrm>
            <a:prstGeom prst="rect">
              <a:avLst/>
            </a:prstGeom>
            <a:effectLst/>
          </p:spPr>
        </p:pic>
        <p:pic>
          <p:nvPicPr>
            <p:cNvPr id="643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10550" y="663522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64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8299450" y="6451073"/>
              <a:ext cx="190500" cy="171451"/>
            </a:xfrm>
            <a:prstGeom prst="rect">
              <a:avLst/>
            </a:prstGeom>
            <a:effectLst/>
          </p:spPr>
        </p:pic>
        <p:pic>
          <p:nvPicPr>
            <p:cNvPr id="64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88349" y="6501873"/>
              <a:ext cx="190501" cy="279401"/>
            </a:xfrm>
            <a:prstGeom prst="rect">
              <a:avLst/>
            </a:prstGeom>
            <a:effectLst/>
          </p:spPr>
        </p:pic>
        <p:pic>
          <p:nvPicPr>
            <p:cNvPr id="649" name="Line Line" descr="Line 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655050" y="6666973"/>
              <a:ext cx="203200" cy="31751"/>
            </a:xfrm>
            <a:prstGeom prst="rect">
              <a:avLst/>
            </a:prstGeom>
            <a:effectLst/>
          </p:spPr>
        </p:pic>
        <p:pic>
          <p:nvPicPr>
            <p:cNvPr id="651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997950" y="6569606"/>
              <a:ext cx="280619" cy="243418"/>
            </a:xfrm>
            <a:prstGeom prst="rect">
              <a:avLst/>
            </a:prstGeom>
            <a:effectLst/>
          </p:spPr>
        </p:pic>
        <p:pic>
          <p:nvPicPr>
            <p:cNvPr id="653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9290050" y="6692373"/>
              <a:ext cx="133350" cy="158751"/>
            </a:xfrm>
            <a:prstGeom prst="rect">
              <a:avLst/>
            </a:prstGeom>
            <a:effectLst/>
          </p:spPr>
        </p:pic>
        <p:pic>
          <p:nvPicPr>
            <p:cNvPr id="655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9296415" y="6749523"/>
              <a:ext cx="158735" cy="200115"/>
            </a:xfrm>
            <a:prstGeom prst="rect">
              <a:avLst/>
            </a:prstGeom>
            <a:effectLst/>
          </p:spPr>
        </p:pic>
        <p:pic>
          <p:nvPicPr>
            <p:cNvPr id="657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499600" y="672412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659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9620250" y="6565373"/>
              <a:ext cx="152400" cy="317501"/>
            </a:xfrm>
            <a:prstGeom prst="rect">
              <a:avLst/>
            </a:prstGeom>
            <a:effectLst/>
          </p:spPr>
        </p:pic>
        <p:pic>
          <p:nvPicPr>
            <p:cNvPr id="661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9582149" y="6597123"/>
              <a:ext cx="228601" cy="292101"/>
            </a:xfrm>
            <a:prstGeom prst="rect">
              <a:avLst/>
            </a:prstGeom>
            <a:effectLst/>
          </p:spPr>
        </p:pic>
        <p:pic>
          <p:nvPicPr>
            <p:cNvPr id="663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988550" y="6749523"/>
              <a:ext cx="260350" cy="38101"/>
            </a:xfrm>
            <a:prstGeom prst="rect">
              <a:avLst/>
            </a:prstGeom>
            <a:effectLst/>
          </p:spPr>
        </p:pic>
        <p:pic>
          <p:nvPicPr>
            <p:cNvPr id="665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096499" y="6673323"/>
              <a:ext cx="57151" cy="254001"/>
            </a:xfrm>
            <a:prstGeom prst="rect">
              <a:avLst/>
            </a:prstGeom>
            <a:effectLst/>
          </p:spPr>
        </p:pic>
        <p:pic>
          <p:nvPicPr>
            <p:cNvPr id="667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0242550" y="6615041"/>
              <a:ext cx="368300" cy="286883"/>
            </a:xfrm>
            <a:prstGeom prst="rect">
              <a:avLst/>
            </a:prstGeom>
            <a:effectLst/>
          </p:spPr>
        </p:pic>
        <p:pic>
          <p:nvPicPr>
            <p:cNvPr id="669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0623550" y="6736823"/>
              <a:ext cx="158750" cy="152401"/>
            </a:xfrm>
            <a:prstGeom prst="rect">
              <a:avLst/>
            </a:prstGeom>
            <a:effectLst/>
          </p:spPr>
        </p:pic>
        <p:pic>
          <p:nvPicPr>
            <p:cNvPr id="671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582555" y="6749523"/>
              <a:ext cx="167996" cy="196851"/>
            </a:xfrm>
            <a:prstGeom prst="rect">
              <a:avLst/>
            </a:prstGeom>
            <a:effectLst/>
          </p:spPr>
        </p:pic>
        <p:pic>
          <p:nvPicPr>
            <p:cNvPr id="673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0858499" y="6606560"/>
              <a:ext cx="321312" cy="257264"/>
            </a:xfrm>
            <a:prstGeom prst="rect">
              <a:avLst/>
            </a:prstGeom>
            <a:effectLst/>
          </p:spPr>
        </p:pic>
        <p:pic>
          <p:nvPicPr>
            <p:cNvPr id="675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1226799" y="6730473"/>
              <a:ext cx="120651" cy="133351"/>
            </a:xfrm>
            <a:prstGeom prst="rect">
              <a:avLst/>
            </a:prstGeom>
            <a:effectLst/>
          </p:spPr>
        </p:pic>
        <p:pic>
          <p:nvPicPr>
            <p:cNvPr id="677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1210684" y="6787623"/>
              <a:ext cx="155816" cy="196851"/>
            </a:xfrm>
            <a:prstGeom prst="rect">
              <a:avLst/>
            </a:prstGeom>
            <a:effectLst/>
          </p:spPr>
        </p:pic>
        <p:pic>
          <p:nvPicPr>
            <p:cNvPr id="679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1398249" y="6508780"/>
              <a:ext cx="237154" cy="494744"/>
            </a:xfrm>
            <a:prstGeom prst="rect">
              <a:avLst/>
            </a:prstGeom>
            <a:effectLst/>
          </p:spPr>
        </p:pic>
        <p:pic>
          <p:nvPicPr>
            <p:cNvPr id="681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11226800" y="6743173"/>
              <a:ext cx="107950" cy="127001"/>
            </a:xfrm>
            <a:prstGeom prst="rect">
              <a:avLst/>
            </a:prstGeom>
            <a:effectLst/>
          </p:spPr>
        </p:pic>
        <p:pic>
          <p:nvPicPr>
            <p:cNvPr id="683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11163300" y="6738524"/>
              <a:ext cx="146050" cy="142019"/>
            </a:xfrm>
            <a:prstGeom prst="rect">
              <a:avLst/>
            </a:prstGeom>
            <a:effectLst/>
          </p:spPr>
        </p:pic>
        <p:pic>
          <p:nvPicPr>
            <p:cNvPr id="685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11157457" y="6755873"/>
              <a:ext cx="228094" cy="251610"/>
            </a:xfrm>
            <a:prstGeom prst="rect">
              <a:avLst/>
            </a:prstGeom>
            <a:effectLst/>
          </p:spPr>
        </p:pic>
        <p:pic>
          <p:nvPicPr>
            <p:cNvPr id="687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5346700" y="7419629"/>
              <a:ext cx="285750" cy="41095"/>
            </a:xfrm>
            <a:prstGeom prst="rect">
              <a:avLst/>
            </a:prstGeom>
            <a:effectLst/>
          </p:spPr>
        </p:pic>
        <p:pic>
          <p:nvPicPr>
            <p:cNvPr id="689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5391150" y="7530573"/>
              <a:ext cx="292100" cy="38101"/>
            </a:xfrm>
            <a:prstGeom prst="rect">
              <a:avLst/>
            </a:prstGeom>
            <a:effectLst/>
          </p:spPr>
        </p:pic>
        <p:pic>
          <p:nvPicPr>
            <p:cNvPr id="691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5347982" y="7111473"/>
              <a:ext cx="201918" cy="208756"/>
            </a:xfrm>
            <a:prstGeom prst="rect">
              <a:avLst/>
            </a:prstGeom>
            <a:effectLst/>
          </p:spPr>
        </p:pic>
        <p:pic>
          <p:nvPicPr>
            <p:cNvPr id="693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5499657" y="7144506"/>
              <a:ext cx="122296" cy="159344"/>
            </a:xfrm>
            <a:prstGeom prst="rect">
              <a:avLst/>
            </a:prstGeom>
            <a:effectLst/>
          </p:spPr>
        </p:pic>
        <p:pic>
          <p:nvPicPr>
            <p:cNvPr id="695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5646704" y="7088027"/>
              <a:ext cx="200274" cy="223731"/>
            </a:xfrm>
            <a:prstGeom prst="rect">
              <a:avLst/>
            </a:prstGeom>
            <a:effectLst/>
          </p:spPr>
        </p:pic>
        <p:pic>
          <p:nvPicPr>
            <p:cNvPr id="697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5664199" y="7225773"/>
              <a:ext cx="184151" cy="44451"/>
            </a:xfrm>
            <a:prstGeom prst="rect">
              <a:avLst/>
            </a:prstGeom>
            <a:effectLst/>
          </p:spPr>
        </p:pic>
        <p:pic>
          <p:nvPicPr>
            <p:cNvPr id="699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6151929" y="7258518"/>
              <a:ext cx="267922" cy="395165"/>
            </a:xfrm>
            <a:prstGeom prst="rect">
              <a:avLst/>
            </a:prstGeom>
            <a:effectLst/>
          </p:spPr>
        </p:pic>
        <p:pic>
          <p:nvPicPr>
            <p:cNvPr id="701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6153150" y="7458045"/>
              <a:ext cx="222250" cy="47129"/>
            </a:xfrm>
            <a:prstGeom prst="rect">
              <a:avLst/>
            </a:prstGeom>
            <a:effectLst/>
          </p:spPr>
        </p:pic>
        <p:pic>
          <p:nvPicPr>
            <p:cNvPr id="703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6447599" y="7254072"/>
              <a:ext cx="340552" cy="431164"/>
            </a:xfrm>
            <a:prstGeom prst="rect">
              <a:avLst/>
            </a:prstGeom>
            <a:effectLst/>
          </p:spPr>
        </p:pic>
        <p:pic>
          <p:nvPicPr>
            <p:cNvPr id="705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6718300" y="7352773"/>
              <a:ext cx="292100" cy="247651"/>
            </a:xfrm>
            <a:prstGeom prst="rect">
              <a:avLst/>
            </a:prstGeom>
            <a:effectLst/>
          </p:spPr>
        </p:pic>
        <p:pic>
          <p:nvPicPr>
            <p:cNvPr id="707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6779918" y="7333723"/>
              <a:ext cx="198733" cy="295365"/>
            </a:xfrm>
            <a:prstGeom prst="rect">
              <a:avLst/>
            </a:prstGeom>
            <a:effectLst/>
          </p:spPr>
        </p:pic>
        <p:pic>
          <p:nvPicPr>
            <p:cNvPr id="709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7054850" y="7295623"/>
              <a:ext cx="152400" cy="203201"/>
            </a:xfrm>
            <a:prstGeom prst="rect">
              <a:avLst/>
            </a:prstGeom>
            <a:effectLst/>
          </p:spPr>
        </p:pic>
        <p:pic>
          <p:nvPicPr>
            <p:cNvPr id="711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7142527" y="7365473"/>
              <a:ext cx="153624" cy="241301"/>
            </a:xfrm>
            <a:prstGeom prst="rect">
              <a:avLst/>
            </a:prstGeom>
            <a:effectLst/>
          </p:spPr>
        </p:pic>
        <p:pic>
          <p:nvPicPr>
            <p:cNvPr id="713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7270750" y="7264343"/>
              <a:ext cx="237468" cy="444031"/>
            </a:xfrm>
            <a:prstGeom prst="rect">
              <a:avLst/>
            </a:prstGeom>
            <a:effectLst/>
          </p:spPr>
        </p:pic>
        <p:pic>
          <p:nvPicPr>
            <p:cNvPr id="715" name="Line Line" descr="Line 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7670800" y="7543273"/>
              <a:ext cx="241300" cy="31751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7422019" y="6851123"/>
              <a:ext cx="1144131" cy="158751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8064500" y="7385038"/>
              <a:ext cx="300111" cy="340466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8375650" y="7600423"/>
              <a:ext cx="146050" cy="171451"/>
            </a:xfrm>
            <a:prstGeom prst="rect">
              <a:avLst/>
            </a:prstGeom>
            <a:effectLst/>
          </p:spPr>
        </p:pic>
        <p:pic>
          <p:nvPicPr>
            <p:cNvPr id="723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8366306" y="7587723"/>
              <a:ext cx="180795" cy="234951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8597900" y="7470161"/>
              <a:ext cx="317500" cy="263613"/>
            </a:xfrm>
            <a:prstGeom prst="rect">
              <a:avLst/>
            </a:prstGeom>
            <a:effectLst/>
          </p:spPr>
        </p:pic>
        <p:pic>
          <p:nvPicPr>
            <p:cNvPr id="727" name="Line Line" descr="Line 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8940799" y="7657573"/>
              <a:ext cx="120651" cy="120651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8963333" y="7663923"/>
              <a:ext cx="155268" cy="247651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9251950" y="7644873"/>
              <a:ext cx="292100" cy="38101"/>
            </a:xfrm>
            <a:prstGeom prst="rect">
              <a:avLst/>
            </a:prstGeom>
            <a:effectLst/>
          </p:spPr>
        </p:pic>
        <p:pic>
          <p:nvPicPr>
            <p:cNvPr id="733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8839200" y="7003523"/>
              <a:ext cx="902193" cy="149990"/>
            </a:xfrm>
            <a:prstGeom prst="rect">
              <a:avLst/>
            </a:prstGeom>
            <a:effectLst/>
          </p:spPr>
        </p:pic>
        <p:pic>
          <p:nvPicPr>
            <p:cNvPr id="735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9607550" y="7485676"/>
              <a:ext cx="311150" cy="324298"/>
            </a:xfrm>
            <a:prstGeom prst="rect">
              <a:avLst/>
            </a:prstGeom>
            <a:effectLst/>
          </p:spPr>
        </p:pic>
        <p:pic>
          <p:nvPicPr>
            <p:cNvPr id="737" name="Line Line" descr="Line 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9918700" y="7689323"/>
              <a:ext cx="146050" cy="146051"/>
            </a:xfrm>
            <a:prstGeom prst="rect">
              <a:avLst/>
            </a:prstGeom>
            <a:effectLst/>
          </p:spPr>
        </p:pic>
        <p:pic>
          <p:nvPicPr>
            <p:cNvPr id="739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9995605" y="7727423"/>
              <a:ext cx="132646" cy="222251"/>
            </a:xfrm>
            <a:prstGeom prst="rect">
              <a:avLst/>
            </a:prstGeom>
            <a:effectLst/>
          </p:spPr>
        </p:pic>
        <p:pic>
          <p:nvPicPr>
            <p:cNvPr id="741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140950" y="772742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10217150" y="7541156"/>
              <a:ext cx="329407" cy="325968"/>
            </a:xfrm>
            <a:prstGeom prst="rect">
              <a:avLst/>
            </a:prstGeom>
            <a:effectLst/>
          </p:spPr>
        </p:pic>
        <p:pic>
          <p:nvPicPr>
            <p:cNvPr id="745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10572749" y="7733773"/>
              <a:ext cx="196851" cy="209551"/>
            </a:xfrm>
            <a:prstGeom prst="rect">
              <a:avLst/>
            </a:prstGeom>
            <a:effectLst/>
          </p:spPr>
        </p:pic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10547350" y="7752823"/>
              <a:ext cx="222250" cy="254001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10915650" y="7752823"/>
              <a:ext cx="266700" cy="50801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10998200" y="7657573"/>
              <a:ext cx="50800" cy="266701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10287000" y="7050883"/>
              <a:ext cx="889000" cy="136427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11303000" y="7525220"/>
              <a:ext cx="374650" cy="386354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11690350" y="7752823"/>
              <a:ext cx="146050" cy="177801"/>
            </a:xfrm>
            <a:prstGeom prst="rect">
              <a:avLst/>
            </a:prstGeom>
            <a:effectLst/>
          </p:spPr>
        </p:pic>
        <p:pic>
          <p:nvPicPr>
            <p:cNvPr id="759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11646842" y="7746473"/>
              <a:ext cx="214959" cy="234951"/>
            </a:xfrm>
            <a:prstGeom prst="rect">
              <a:avLst/>
            </a:prstGeom>
            <a:effectLst/>
          </p:spPr>
        </p:pic>
        <p:pic>
          <p:nvPicPr>
            <p:cNvPr id="761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11880850" y="7527260"/>
              <a:ext cx="295048" cy="320814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12179299" y="7746473"/>
              <a:ext cx="152401" cy="127001"/>
            </a:xfrm>
            <a:prstGeom prst="rect">
              <a:avLst/>
            </a:prstGeom>
            <a:effectLst/>
          </p:spPr>
        </p:pic>
        <p:pic>
          <p:nvPicPr>
            <p:cNvPr id="765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12187356" y="7759173"/>
              <a:ext cx="195145" cy="222251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9453033" y="7333723"/>
              <a:ext cx="1653117" cy="768351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11145711" y="7473423"/>
              <a:ext cx="1459040" cy="679451"/>
            </a:xfrm>
            <a:prstGeom prst="rect">
              <a:avLst/>
            </a:prstGeom>
            <a:effectLst/>
          </p:spPr>
        </p:pic>
        <p:pic>
          <p:nvPicPr>
            <p:cNvPr id="771" name="Line Line" descr="Line 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5295900" y="8159223"/>
              <a:ext cx="222250" cy="31751"/>
            </a:xfrm>
            <a:prstGeom prst="rect">
              <a:avLst/>
            </a:prstGeom>
            <a:effectLst/>
          </p:spPr>
        </p:pic>
        <p:pic>
          <p:nvPicPr>
            <p:cNvPr id="773" name="Line Line" descr="Line 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5283199" y="8305273"/>
              <a:ext cx="203201" cy="38101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5923331" y="7960110"/>
              <a:ext cx="267920" cy="368447"/>
            </a:xfrm>
            <a:prstGeom prst="rect">
              <a:avLst/>
            </a:prstGeom>
            <a:effectLst/>
          </p:spPr>
        </p:pic>
        <p:pic>
          <p:nvPicPr>
            <p:cNvPr id="777" name="Line Line" descr="Line 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5949950" y="8165573"/>
              <a:ext cx="190500" cy="50801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6214397" y="7958916"/>
              <a:ext cx="332454" cy="408917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6432550" y="8030486"/>
              <a:ext cx="298450" cy="325588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6515100" y="8056249"/>
              <a:ext cx="209550" cy="318875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6819900" y="8013173"/>
              <a:ext cx="107950" cy="209551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6845300" y="8044923"/>
              <a:ext cx="184150" cy="311151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6972300" y="7995181"/>
              <a:ext cx="284103" cy="443443"/>
            </a:xfrm>
            <a:prstGeom prst="rect">
              <a:avLst/>
            </a:prstGeom>
            <a:effectLst/>
          </p:spPr>
        </p:pic>
        <p:pic>
          <p:nvPicPr>
            <p:cNvPr id="791" name="Line Line" descr="Line Lin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7359649" y="8248123"/>
              <a:ext cx="234951" cy="50801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7639050" y="8072211"/>
              <a:ext cx="381000" cy="334663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8045450" y="8222723"/>
              <a:ext cx="215900" cy="177801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8058150" y="8248123"/>
              <a:ext cx="190500" cy="222251"/>
            </a:xfrm>
            <a:prstGeom prst="rect">
              <a:avLst/>
            </a:prstGeom>
            <a:effectLst/>
          </p:spPr>
        </p:pic>
        <p:pic>
          <p:nvPicPr>
            <p:cNvPr id="799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8312150" y="8100382"/>
              <a:ext cx="336550" cy="325542"/>
            </a:xfrm>
            <a:prstGeom prst="rect">
              <a:avLst/>
            </a:prstGeom>
            <a:effectLst/>
          </p:spPr>
        </p:pic>
        <p:pic>
          <p:nvPicPr>
            <p:cNvPr id="801" name="Line Line" descr="Line Lin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8623300" y="8248123"/>
              <a:ext cx="158750" cy="139701"/>
            </a:xfrm>
            <a:prstGeom prst="rect">
              <a:avLst/>
            </a:prstGeom>
            <a:effectLst/>
          </p:spPr>
        </p:pic>
        <p:pic>
          <p:nvPicPr>
            <p:cNvPr id="803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8661400" y="8298923"/>
              <a:ext cx="139700" cy="209551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9097433" y="8324323"/>
              <a:ext cx="167218" cy="41094"/>
            </a:xfrm>
            <a:prstGeom prst="rect">
              <a:avLst/>
            </a:prstGeom>
            <a:effectLst/>
          </p:spPr>
        </p:pic>
        <p:pic>
          <p:nvPicPr>
            <p:cNvPr id="807" name="Line Shape" descr="Line Shap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9105899" y="8416116"/>
              <a:ext cx="165101" cy="35208"/>
            </a:xfrm>
            <a:prstGeom prst="rect">
              <a:avLst/>
            </a:prstGeom>
            <a:effectLst/>
          </p:spPr>
        </p:pic>
        <p:pic>
          <p:nvPicPr>
            <p:cNvPr id="809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9417555" y="8223665"/>
              <a:ext cx="202695" cy="262319"/>
            </a:xfrm>
            <a:prstGeom prst="rect">
              <a:avLst/>
            </a:prstGeom>
            <a:effectLst/>
          </p:spPr>
        </p:pic>
        <p:pic>
          <p:nvPicPr>
            <p:cNvPr id="811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9448800" y="8356073"/>
              <a:ext cx="158750" cy="50801"/>
            </a:xfrm>
            <a:prstGeom prst="rect">
              <a:avLst/>
            </a:prstGeom>
            <a:effectLst/>
          </p:spPr>
        </p:pic>
        <p:pic>
          <p:nvPicPr>
            <p:cNvPr id="813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9666816" y="8196793"/>
              <a:ext cx="258235" cy="298981"/>
            </a:xfrm>
            <a:prstGeom prst="rect">
              <a:avLst/>
            </a:prstGeom>
            <a:effectLst/>
          </p:spPr>
        </p:pic>
        <p:pic>
          <p:nvPicPr>
            <p:cNvPr id="815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9855200" y="8292573"/>
              <a:ext cx="203200" cy="209551"/>
            </a:xfrm>
            <a:prstGeom prst="rect">
              <a:avLst/>
            </a:prstGeom>
            <a:effectLst/>
          </p:spPr>
        </p:pic>
        <p:pic>
          <p:nvPicPr>
            <p:cNvPr id="817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9847637" y="8292573"/>
              <a:ext cx="217113" cy="279401"/>
            </a:xfrm>
            <a:prstGeom prst="rect">
              <a:avLst/>
            </a:prstGeom>
            <a:effectLst/>
          </p:spPr>
        </p:pic>
        <p:pic>
          <p:nvPicPr>
            <p:cNvPr id="819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10090150" y="8248123"/>
              <a:ext cx="139700" cy="177801"/>
            </a:xfrm>
            <a:prstGeom prst="rect">
              <a:avLst/>
            </a:prstGeom>
            <a:effectLst/>
          </p:spPr>
        </p:pic>
        <p:pic>
          <p:nvPicPr>
            <p:cNvPr id="821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10116495" y="8298923"/>
              <a:ext cx="176855" cy="260351"/>
            </a:xfrm>
            <a:prstGeom prst="rect">
              <a:avLst/>
            </a:prstGeom>
            <a:effectLst/>
          </p:spPr>
        </p:pic>
        <p:pic>
          <p:nvPicPr>
            <p:cNvPr id="823" name="Line Shape" descr="Line Shap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10293350" y="8214170"/>
              <a:ext cx="213371" cy="358354"/>
            </a:xfrm>
            <a:prstGeom prst="rect">
              <a:avLst/>
            </a:prstGeom>
            <a:effectLst/>
          </p:spPr>
        </p:pic>
        <p:pic>
          <p:nvPicPr>
            <p:cNvPr id="825" name="Line Line" descr="Line Lin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10591799" y="8413223"/>
              <a:ext cx="133351" cy="38101"/>
            </a:xfrm>
            <a:prstGeom prst="rect">
              <a:avLst/>
            </a:prstGeom>
            <a:effectLst/>
          </p:spPr>
        </p:pic>
        <p:pic>
          <p:nvPicPr>
            <p:cNvPr id="827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10864513" y="8239728"/>
              <a:ext cx="189136" cy="252689"/>
            </a:xfrm>
            <a:prstGeom prst="rect">
              <a:avLst/>
            </a:prstGeom>
            <a:effectLst/>
          </p:spPr>
        </p:pic>
        <p:pic>
          <p:nvPicPr>
            <p:cNvPr id="829" name="Line Line" descr="Line Lin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10890250" y="8394173"/>
              <a:ext cx="152400" cy="25401"/>
            </a:xfrm>
            <a:prstGeom prst="rect">
              <a:avLst/>
            </a:prstGeom>
            <a:effectLst/>
          </p:spPr>
        </p:pic>
        <p:pic>
          <p:nvPicPr>
            <p:cNvPr id="831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11069604" y="8219929"/>
              <a:ext cx="277847" cy="281760"/>
            </a:xfrm>
            <a:prstGeom prst="rect">
              <a:avLst/>
            </a:prstGeom>
            <a:effectLst/>
          </p:spPr>
        </p:pic>
        <p:pic>
          <p:nvPicPr>
            <p:cNvPr id="833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11290299" y="8286223"/>
              <a:ext cx="146051" cy="190501"/>
            </a:xfrm>
            <a:prstGeom prst="rect">
              <a:avLst/>
            </a:prstGeom>
            <a:effectLst/>
          </p:spPr>
        </p:pic>
        <p:pic>
          <p:nvPicPr>
            <p:cNvPr id="835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11270030" y="8311623"/>
              <a:ext cx="236170" cy="228651"/>
            </a:xfrm>
            <a:prstGeom prst="rect">
              <a:avLst/>
            </a:prstGeom>
            <a:effectLst/>
          </p:spPr>
        </p:pic>
        <p:pic>
          <p:nvPicPr>
            <p:cNvPr id="837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11455399" y="8224397"/>
              <a:ext cx="154482" cy="341227"/>
            </a:xfrm>
            <a:prstGeom prst="rect">
              <a:avLst/>
            </a:prstGeom>
            <a:effectLst/>
          </p:spPr>
        </p:pic>
        <p:pic>
          <p:nvPicPr>
            <p:cNvPr id="839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652250" y="845767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841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11704751" y="8225657"/>
              <a:ext cx="244248" cy="298510"/>
            </a:xfrm>
            <a:prstGeom prst="rect">
              <a:avLst/>
            </a:prstGeom>
            <a:effectLst/>
          </p:spPr>
        </p:pic>
        <p:pic>
          <p:nvPicPr>
            <p:cNvPr id="843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1747500" y="8387823"/>
              <a:ext cx="228600" cy="50801"/>
            </a:xfrm>
            <a:prstGeom prst="rect">
              <a:avLst/>
            </a:prstGeom>
            <a:effectLst/>
          </p:spPr>
        </p:pic>
        <p:pic>
          <p:nvPicPr>
            <p:cNvPr id="845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1933102" y="8219828"/>
              <a:ext cx="290649" cy="325952"/>
            </a:xfrm>
            <a:prstGeom prst="rect">
              <a:avLst/>
            </a:prstGeom>
            <a:effectLst/>
          </p:spPr>
        </p:pic>
        <p:pic>
          <p:nvPicPr>
            <p:cNvPr id="847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2145656" y="8292573"/>
              <a:ext cx="166994" cy="120651"/>
            </a:xfrm>
            <a:prstGeom prst="rect">
              <a:avLst/>
            </a:prstGeom>
            <a:effectLst/>
          </p:spPr>
        </p:pic>
        <p:pic>
          <p:nvPicPr>
            <p:cNvPr id="849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2202583" y="8330673"/>
              <a:ext cx="141818" cy="234951"/>
            </a:xfrm>
            <a:prstGeom prst="rect">
              <a:avLst/>
            </a:prstGeom>
            <a:effectLst/>
          </p:spPr>
        </p:pic>
        <p:pic>
          <p:nvPicPr>
            <p:cNvPr id="851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12223749" y="8265590"/>
              <a:ext cx="222251" cy="3368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Drawing"/>
          <p:cNvGrpSpPr/>
          <p:nvPr/>
        </p:nvGrpSpPr>
        <p:grpSpPr>
          <a:xfrm>
            <a:off x="1708150" y="1012580"/>
            <a:ext cx="10725150" cy="8448921"/>
            <a:chOff x="0" y="-38100"/>
            <a:chExt cx="10725150" cy="8448919"/>
          </a:xfrm>
        </p:grpSpPr>
        <p:sp>
          <p:nvSpPr>
            <p:cNvPr id="855" name="Line"/>
            <p:cNvSpPr/>
            <p:nvPr/>
          </p:nvSpPr>
          <p:spPr>
            <a:xfrm>
              <a:off x="457183" y="375879"/>
              <a:ext cx="154853" cy="6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452" fill="norm" stroke="1" extrusionOk="0">
                  <a:moveTo>
                    <a:pt x="4266" y="5722"/>
                  </a:moveTo>
                  <a:cubicBezTo>
                    <a:pt x="5402" y="5948"/>
                    <a:pt x="6539" y="6174"/>
                    <a:pt x="8671" y="6099"/>
                  </a:cubicBezTo>
                  <a:cubicBezTo>
                    <a:pt x="10802" y="6023"/>
                    <a:pt x="13929" y="5647"/>
                    <a:pt x="16345" y="4857"/>
                  </a:cubicBezTo>
                  <a:cubicBezTo>
                    <a:pt x="18760" y="4067"/>
                    <a:pt x="20466" y="2862"/>
                    <a:pt x="20750" y="1922"/>
                  </a:cubicBezTo>
                  <a:cubicBezTo>
                    <a:pt x="21034" y="981"/>
                    <a:pt x="19897" y="304"/>
                    <a:pt x="17481" y="78"/>
                  </a:cubicBezTo>
                  <a:cubicBezTo>
                    <a:pt x="15066" y="-148"/>
                    <a:pt x="11371" y="78"/>
                    <a:pt x="7818" y="1282"/>
                  </a:cubicBezTo>
                  <a:cubicBezTo>
                    <a:pt x="4266" y="2486"/>
                    <a:pt x="855" y="4669"/>
                    <a:pt x="145" y="6475"/>
                  </a:cubicBezTo>
                  <a:cubicBezTo>
                    <a:pt x="-566" y="8281"/>
                    <a:pt x="1423" y="9711"/>
                    <a:pt x="4408" y="11216"/>
                  </a:cubicBezTo>
                  <a:cubicBezTo>
                    <a:pt x="7392" y="12722"/>
                    <a:pt x="11371" y="14302"/>
                    <a:pt x="14213" y="15695"/>
                  </a:cubicBezTo>
                  <a:cubicBezTo>
                    <a:pt x="17055" y="17087"/>
                    <a:pt x="18760" y="18291"/>
                    <a:pt x="19471" y="19081"/>
                  </a:cubicBezTo>
                  <a:cubicBezTo>
                    <a:pt x="20181" y="19872"/>
                    <a:pt x="19897" y="20248"/>
                    <a:pt x="19045" y="20549"/>
                  </a:cubicBezTo>
                  <a:cubicBezTo>
                    <a:pt x="18192" y="20850"/>
                    <a:pt x="16771" y="21076"/>
                    <a:pt x="15350" y="21226"/>
                  </a:cubicBezTo>
                  <a:cubicBezTo>
                    <a:pt x="13929" y="21377"/>
                    <a:pt x="12508" y="21452"/>
                    <a:pt x="11087" y="21452"/>
                  </a:cubicBezTo>
                  <a:cubicBezTo>
                    <a:pt x="9666" y="21452"/>
                    <a:pt x="8245" y="21377"/>
                    <a:pt x="8387" y="21076"/>
                  </a:cubicBezTo>
                  <a:cubicBezTo>
                    <a:pt x="8529" y="20775"/>
                    <a:pt x="10234" y="20248"/>
                    <a:pt x="11939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692150" y="879719"/>
              <a:ext cx="190500" cy="15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0"/>
                  </a:moveTo>
                  <a:cubicBezTo>
                    <a:pt x="5040" y="6130"/>
                    <a:pt x="10080" y="12259"/>
                    <a:pt x="13080" y="15908"/>
                  </a:cubicBezTo>
                  <a:cubicBezTo>
                    <a:pt x="16080" y="19557"/>
                    <a:pt x="17040" y="20724"/>
                    <a:pt x="18120" y="21162"/>
                  </a:cubicBezTo>
                  <a:cubicBezTo>
                    <a:pt x="19200" y="21600"/>
                    <a:pt x="204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749300" y="867019"/>
              <a:ext cx="1143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95"/>
                    <a:pt x="16800" y="389"/>
                    <a:pt x="14400" y="1654"/>
                  </a:cubicBezTo>
                  <a:cubicBezTo>
                    <a:pt x="12000" y="2919"/>
                    <a:pt x="9600" y="5254"/>
                    <a:pt x="7200" y="8173"/>
                  </a:cubicBezTo>
                  <a:cubicBezTo>
                    <a:pt x="4800" y="11092"/>
                    <a:pt x="2400" y="14595"/>
                    <a:pt x="1200" y="16930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939799" y="1000369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085850" y="867019"/>
              <a:ext cx="133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514"/>
                    <a:pt x="3429" y="1029"/>
                    <a:pt x="7029" y="4629"/>
                  </a:cubicBezTo>
                  <a:cubicBezTo>
                    <a:pt x="10629" y="8229"/>
                    <a:pt x="16114" y="14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193799" y="873369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842"/>
                    <a:pt x="12960" y="5684"/>
                    <a:pt x="9360" y="9284"/>
                  </a:cubicBezTo>
                  <a:cubicBezTo>
                    <a:pt x="5760" y="12884"/>
                    <a:pt x="2880" y="17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1879600" y="809869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1915583" y="981319"/>
              <a:ext cx="154518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959" y="0"/>
                  </a:moveTo>
                  <a:cubicBezTo>
                    <a:pt x="1479" y="7200"/>
                    <a:pt x="0" y="14400"/>
                    <a:pt x="0" y="18000"/>
                  </a:cubicBezTo>
                  <a:cubicBezTo>
                    <a:pt x="0" y="21600"/>
                    <a:pt x="1479" y="21600"/>
                    <a:pt x="5326" y="19800"/>
                  </a:cubicBezTo>
                  <a:cubicBezTo>
                    <a:pt x="9173" y="18000"/>
                    <a:pt x="15386" y="144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3372491" y="317462"/>
              <a:ext cx="240659" cy="36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84" fill="norm" stroke="1" extrusionOk="0">
                  <a:moveTo>
                    <a:pt x="21543" y="200"/>
                  </a:moveTo>
                  <a:cubicBezTo>
                    <a:pt x="17943" y="78"/>
                    <a:pt x="14343" y="-45"/>
                    <a:pt x="11406" y="16"/>
                  </a:cubicBezTo>
                  <a:cubicBezTo>
                    <a:pt x="8469" y="78"/>
                    <a:pt x="6196" y="323"/>
                    <a:pt x="4585" y="630"/>
                  </a:cubicBezTo>
                  <a:cubicBezTo>
                    <a:pt x="2975" y="937"/>
                    <a:pt x="2027" y="1305"/>
                    <a:pt x="1364" y="2103"/>
                  </a:cubicBezTo>
                  <a:cubicBezTo>
                    <a:pt x="701" y="2900"/>
                    <a:pt x="322" y="4128"/>
                    <a:pt x="132" y="6644"/>
                  </a:cubicBezTo>
                  <a:cubicBezTo>
                    <a:pt x="-57" y="9160"/>
                    <a:pt x="-57" y="12964"/>
                    <a:pt x="227" y="15541"/>
                  </a:cubicBezTo>
                  <a:cubicBezTo>
                    <a:pt x="511" y="18119"/>
                    <a:pt x="1080" y="19469"/>
                    <a:pt x="2501" y="20328"/>
                  </a:cubicBezTo>
                  <a:cubicBezTo>
                    <a:pt x="3922" y="21187"/>
                    <a:pt x="6196" y="21555"/>
                    <a:pt x="9322" y="21310"/>
                  </a:cubicBezTo>
                  <a:cubicBezTo>
                    <a:pt x="12448" y="21064"/>
                    <a:pt x="16427" y="20205"/>
                    <a:pt x="20406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3371849" y="53046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6800"/>
                    <a:pt x="8308" y="12000"/>
                    <a:pt x="11908" y="8400"/>
                  </a:cubicBezTo>
                  <a:cubicBezTo>
                    <a:pt x="15508" y="4800"/>
                    <a:pt x="185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3775868" y="266668"/>
              <a:ext cx="250032" cy="4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96" fill="norm" stroke="1" extrusionOk="0">
                  <a:moveTo>
                    <a:pt x="21441" y="458"/>
                  </a:moveTo>
                  <a:cubicBezTo>
                    <a:pt x="18174" y="260"/>
                    <a:pt x="14907" y="62"/>
                    <a:pt x="12819" y="13"/>
                  </a:cubicBezTo>
                  <a:cubicBezTo>
                    <a:pt x="10732" y="-37"/>
                    <a:pt x="9824" y="62"/>
                    <a:pt x="8917" y="211"/>
                  </a:cubicBezTo>
                  <a:cubicBezTo>
                    <a:pt x="8009" y="359"/>
                    <a:pt x="7102" y="557"/>
                    <a:pt x="6557" y="904"/>
                  </a:cubicBezTo>
                  <a:cubicBezTo>
                    <a:pt x="6012" y="1251"/>
                    <a:pt x="5831" y="1746"/>
                    <a:pt x="5014" y="3778"/>
                  </a:cubicBezTo>
                  <a:cubicBezTo>
                    <a:pt x="4197" y="5809"/>
                    <a:pt x="2745" y="9376"/>
                    <a:pt x="1838" y="12051"/>
                  </a:cubicBezTo>
                  <a:cubicBezTo>
                    <a:pt x="930" y="14726"/>
                    <a:pt x="567" y="16510"/>
                    <a:pt x="386" y="17649"/>
                  </a:cubicBezTo>
                  <a:cubicBezTo>
                    <a:pt x="204" y="18789"/>
                    <a:pt x="204" y="19284"/>
                    <a:pt x="113" y="19829"/>
                  </a:cubicBezTo>
                  <a:cubicBezTo>
                    <a:pt x="23" y="20374"/>
                    <a:pt x="-159" y="20969"/>
                    <a:pt x="295" y="21266"/>
                  </a:cubicBezTo>
                  <a:cubicBezTo>
                    <a:pt x="749" y="21563"/>
                    <a:pt x="1838" y="21563"/>
                    <a:pt x="4923" y="21315"/>
                  </a:cubicBezTo>
                  <a:cubicBezTo>
                    <a:pt x="8009" y="21068"/>
                    <a:pt x="13091" y="20572"/>
                    <a:pt x="18174" y="20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4064000" y="397119"/>
              <a:ext cx="2032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1145"/>
                    <a:pt x="4050" y="2291"/>
                    <a:pt x="6975" y="4909"/>
                  </a:cubicBezTo>
                  <a:cubicBezTo>
                    <a:pt x="9900" y="7527"/>
                    <a:pt x="13725" y="11618"/>
                    <a:pt x="16312" y="14645"/>
                  </a:cubicBezTo>
                  <a:cubicBezTo>
                    <a:pt x="18900" y="17673"/>
                    <a:pt x="2025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4057628" y="409819"/>
              <a:ext cx="279422" cy="3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66" fill="norm" stroke="1" extrusionOk="0">
                  <a:moveTo>
                    <a:pt x="21439" y="0"/>
                  </a:moveTo>
                  <a:cubicBezTo>
                    <a:pt x="19653" y="275"/>
                    <a:pt x="17866" y="550"/>
                    <a:pt x="15836" y="1926"/>
                  </a:cubicBezTo>
                  <a:cubicBezTo>
                    <a:pt x="13806" y="3302"/>
                    <a:pt x="11532" y="5778"/>
                    <a:pt x="9259" y="8530"/>
                  </a:cubicBezTo>
                  <a:cubicBezTo>
                    <a:pt x="6985" y="11282"/>
                    <a:pt x="4711" y="14308"/>
                    <a:pt x="3250" y="16234"/>
                  </a:cubicBezTo>
                  <a:cubicBezTo>
                    <a:pt x="1788" y="18161"/>
                    <a:pt x="1138" y="18986"/>
                    <a:pt x="651" y="19743"/>
                  </a:cubicBezTo>
                  <a:cubicBezTo>
                    <a:pt x="164" y="20499"/>
                    <a:pt x="-161" y="21187"/>
                    <a:pt x="83" y="21394"/>
                  </a:cubicBezTo>
                  <a:cubicBezTo>
                    <a:pt x="326" y="21600"/>
                    <a:pt x="1138" y="21325"/>
                    <a:pt x="195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4457699" y="346319"/>
              <a:ext cx="152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0"/>
                    <a:pt x="9000" y="9000"/>
                    <a:pt x="12600" y="12600"/>
                  </a:cubicBezTo>
                  <a:cubicBezTo>
                    <a:pt x="16200" y="16200"/>
                    <a:pt x="189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4595283" y="390769"/>
              <a:ext cx="14181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9694" y="0"/>
                    <a:pt x="18106" y="0"/>
                    <a:pt x="16835" y="300"/>
                  </a:cubicBezTo>
                  <a:cubicBezTo>
                    <a:pt x="15564" y="600"/>
                    <a:pt x="14611" y="1200"/>
                    <a:pt x="12864" y="3075"/>
                  </a:cubicBezTo>
                  <a:cubicBezTo>
                    <a:pt x="11117" y="4950"/>
                    <a:pt x="8576" y="8100"/>
                    <a:pt x="6194" y="11025"/>
                  </a:cubicBezTo>
                  <a:cubicBezTo>
                    <a:pt x="3811" y="13950"/>
                    <a:pt x="1588" y="16650"/>
                    <a:pt x="635" y="18375"/>
                  </a:cubicBezTo>
                  <a:cubicBezTo>
                    <a:pt x="-318" y="20100"/>
                    <a:pt x="0" y="20850"/>
                    <a:pt x="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4699000" y="321863"/>
              <a:ext cx="238964" cy="50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26" fill="norm" stroke="1" extrusionOk="0">
                  <a:moveTo>
                    <a:pt x="10800" y="770"/>
                  </a:moveTo>
                  <a:cubicBezTo>
                    <a:pt x="11368" y="410"/>
                    <a:pt x="11937" y="50"/>
                    <a:pt x="13263" y="5"/>
                  </a:cubicBezTo>
                  <a:cubicBezTo>
                    <a:pt x="14589" y="-40"/>
                    <a:pt x="16674" y="230"/>
                    <a:pt x="18284" y="770"/>
                  </a:cubicBezTo>
                  <a:cubicBezTo>
                    <a:pt x="19895" y="1310"/>
                    <a:pt x="21032" y="2120"/>
                    <a:pt x="21316" y="3560"/>
                  </a:cubicBezTo>
                  <a:cubicBezTo>
                    <a:pt x="21600" y="5000"/>
                    <a:pt x="21032" y="7070"/>
                    <a:pt x="20368" y="9320"/>
                  </a:cubicBezTo>
                  <a:cubicBezTo>
                    <a:pt x="19705" y="11570"/>
                    <a:pt x="18947" y="14000"/>
                    <a:pt x="18474" y="15665"/>
                  </a:cubicBezTo>
                  <a:cubicBezTo>
                    <a:pt x="18000" y="17330"/>
                    <a:pt x="17811" y="18230"/>
                    <a:pt x="17905" y="18950"/>
                  </a:cubicBezTo>
                  <a:cubicBezTo>
                    <a:pt x="18000" y="19670"/>
                    <a:pt x="18379" y="20210"/>
                    <a:pt x="17716" y="20615"/>
                  </a:cubicBezTo>
                  <a:cubicBezTo>
                    <a:pt x="17053" y="21020"/>
                    <a:pt x="15347" y="21290"/>
                    <a:pt x="12695" y="21425"/>
                  </a:cubicBezTo>
                  <a:cubicBezTo>
                    <a:pt x="10042" y="21560"/>
                    <a:pt x="6442" y="21560"/>
                    <a:pt x="4263" y="21425"/>
                  </a:cubicBezTo>
                  <a:cubicBezTo>
                    <a:pt x="2084" y="21290"/>
                    <a:pt x="1326" y="21020"/>
                    <a:pt x="853" y="20885"/>
                  </a:cubicBezTo>
                  <a:cubicBezTo>
                    <a:pt x="379" y="20750"/>
                    <a:pt x="189" y="20750"/>
                    <a:pt x="0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5314950" y="625719"/>
              <a:ext cx="234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5823591" y="354042"/>
              <a:ext cx="278759" cy="35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7" fill="norm" stroke="1" extrusionOk="0">
                  <a:moveTo>
                    <a:pt x="21550" y="1460"/>
                  </a:moveTo>
                  <a:cubicBezTo>
                    <a:pt x="20895" y="946"/>
                    <a:pt x="20241" y="431"/>
                    <a:pt x="18932" y="174"/>
                  </a:cubicBezTo>
                  <a:cubicBezTo>
                    <a:pt x="17623" y="-83"/>
                    <a:pt x="15659" y="-83"/>
                    <a:pt x="13041" y="367"/>
                  </a:cubicBezTo>
                  <a:cubicBezTo>
                    <a:pt x="10423" y="817"/>
                    <a:pt x="7150" y="1717"/>
                    <a:pt x="5023" y="2810"/>
                  </a:cubicBezTo>
                  <a:cubicBezTo>
                    <a:pt x="2895" y="3903"/>
                    <a:pt x="1914" y="5188"/>
                    <a:pt x="1259" y="7117"/>
                  </a:cubicBezTo>
                  <a:cubicBezTo>
                    <a:pt x="605" y="9046"/>
                    <a:pt x="277" y="11617"/>
                    <a:pt x="114" y="13867"/>
                  </a:cubicBezTo>
                  <a:cubicBezTo>
                    <a:pt x="-50" y="16117"/>
                    <a:pt x="-50" y="18046"/>
                    <a:pt x="195" y="19267"/>
                  </a:cubicBezTo>
                  <a:cubicBezTo>
                    <a:pt x="441" y="20488"/>
                    <a:pt x="932" y="21003"/>
                    <a:pt x="2895" y="21260"/>
                  </a:cubicBezTo>
                  <a:cubicBezTo>
                    <a:pt x="4859" y="21517"/>
                    <a:pt x="8295" y="21517"/>
                    <a:pt x="1173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5797550" y="587619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4400"/>
                    <a:pt x="4500" y="7200"/>
                    <a:pt x="8100" y="3600"/>
                  </a:cubicBezTo>
                  <a:cubicBezTo>
                    <a:pt x="11700" y="0"/>
                    <a:pt x="16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6147593" y="348296"/>
              <a:ext cx="304007" cy="39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36" fill="norm" stroke="1" extrusionOk="0">
                  <a:moveTo>
                    <a:pt x="21544" y="236"/>
                  </a:moveTo>
                  <a:cubicBezTo>
                    <a:pt x="19294" y="8"/>
                    <a:pt x="17044" y="-221"/>
                    <a:pt x="14044" y="408"/>
                  </a:cubicBezTo>
                  <a:cubicBezTo>
                    <a:pt x="11044" y="1036"/>
                    <a:pt x="7294" y="2522"/>
                    <a:pt x="5119" y="3436"/>
                  </a:cubicBezTo>
                  <a:cubicBezTo>
                    <a:pt x="2944" y="4350"/>
                    <a:pt x="2344" y="4693"/>
                    <a:pt x="1969" y="5550"/>
                  </a:cubicBezTo>
                  <a:cubicBezTo>
                    <a:pt x="1594" y="6408"/>
                    <a:pt x="1444" y="7779"/>
                    <a:pt x="1144" y="9836"/>
                  </a:cubicBezTo>
                  <a:cubicBezTo>
                    <a:pt x="844" y="11893"/>
                    <a:pt x="394" y="14636"/>
                    <a:pt x="169" y="16350"/>
                  </a:cubicBezTo>
                  <a:cubicBezTo>
                    <a:pt x="-56" y="18065"/>
                    <a:pt x="-56" y="18750"/>
                    <a:pt x="169" y="19379"/>
                  </a:cubicBezTo>
                  <a:cubicBezTo>
                    <a:pt x="394" y="20008"/>
                    <a:pt x="844" y="20579"/>
                    <a:pt x="2569" y="20922"/>
                  </a:cubicBezTo>
                  <a:cubicBezTo>
                    <a:pt x="4294" y="21265"/>
                    <a:pt x="7294" y="21379"/>
                    <a:pt x="9319" y="21322"/>
                  </a:cubicBezTo>
                  <a:cubicBezTo>
                    <a:pt x="11344" y="21265"/>
                    <a:pt x="12394" y="21036"/>
                    <a:pt x="13444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6426200" y="486019"/>
              <a:ext cx="2794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2864" y="1557"/>
                  </a:cubicBezTo>
                  <a:cubicBezTo>
                    <a:pt x="4091" y="3114"/>
                    <a:pt x="5727" y="6227"/>
                    <a:pt x="8427" y="9535"/>
                  </a:cubicBezTo>
                  <a:cubicBezTo>
                    <a:pt x="11127" y="12843"/>
                    <a:pt x="14891" y="16346"/>
                    <a:pt x="17264" y="18389"/>
                  </a:cubicBezTo>
                  <a:cubicBezTo>
                    <a:pt x="19636" y="20432"/>
                    <a:pt x="20618" y="21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519333" y="517769"/>
              <a:ext cx="12276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9403" y="0"/>
                    <a:pt x="17573" y="0"/>
                    <a:pt x="15193" y="1200"/>
                  </a:cubicBezTo>
                  <a:cubicBezTo>
                    <a:pt x="12814" y="2400"/>
                    <a:pt x="9885" y="4800"/>
                    <a:pt x="7139" y="7886"/>
                  </a:cubicBezTo>
                  <a:cubicBezTo>
                    <a:pt x="4393" y="10971"/>
                    <a:pt x="1831" y="14743"/>
                    <a:pt x="732" y="17143"/>
                  </a:cubicBezTo>
                  <a:cubicBezTo>
                    <a:pt x="-366" y="19543"/>
                    <a:pt x="0" y="20571"/>
                    <a:pt x="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718300" y="379290"/>
              <a:ext cx="233244" cy="43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40" fill="norm" stroke="1" extrusionOk="0">
                  <a:moveTo>
                    <a:pt x="0" y="2444"/>
                  </a:moveTo>
                  <a:cubicBezTo>
                    <a:pt x="3503" y="1610"/>
                    <a:pt x="7005" y="775"/>
                    <a:pt x="9730" y="357"/>
                  </a:cubicBezTo>
                  <a:cubicBezTo>
                    <a:pt x="12454" y="-60"/>
                    <a:pt x="14400" y="-60"/>
                    <a:pt x="15859" y="97"/>
                  </a:cubicBezTo>
                  <a:cubicBezTo>
                    <a:pt x="17319" y="253"/>
                    <a:pt x="18292" y="566"/>
                    <a:pt x="19265" y="879"/>
                  </a:cubicBezTo>
                  <a:cubicBezTo>
                    <a:pt x="20238" y="1192"/>
                    <a:pt x="21211" y="1505"/>
                    <a:pt x="21405" y="2340"/>
                  </a:cubicBezTo>
                  <a:cubicBezTo>
                    <a:pt x="21600" y="3175"/>
                    <a:pt x="21016" y="4531"/>
                    <a:pt x="20238" y="6201"/>
                  </a:cubicBezTo>
                  <a:cubicBezTo>
                    <a:pt x="19459" y="7870"/>
                    <a:pt x="18486" y="9853"/>
                    <a:pt x="18097" y="11627"/>
                  </a:cubicBezTo>
                  <a:cubicBezTo>
                    <a:pt x="17708" y="13401"/>
                    <a:pt x="17903" y="14966"/>
                    <a:pt x="17903" y="16010"/>
                  </a:cubicBezTo>
                  <a:cubicBezTo>
                    <a:pt x="17903" y="17053"/>
                    <a:pt x="17708" y="17575"/>
                    <a:pt x="17319" y="18044"/>
                  </a:cubicBezTo>
                  <a:cubicBezTo>
                    <a:pt x="16930" y="18514"/>
                    <a:pt x="16346" y="18931"/>
                    <a:pt x="15568" y="19140"/>
                  </a:cubicBezTo>
                  <a:cubicBezTo>
                    <a:pt x="14789" y="19349"/>
                    <a:pt x="13816" y="19349"/>
                    <a:pt x="12843" y="19349"/>
                  </a:cubicBezTo>
                  <a:cubicBezTo>
                    <a:pt x="11870" y="19349"/>
                    <a:pt x="10897" y="19349"/>
                    <a:pt x="9730" y="19714"/>
                  </a:cubicBezTo>
                  <a:cubicBezTo>
                    <a:pt x="8562" y="20079"/>
                    <a:pt x="7200" y="20810"/>
                    <a:pt x="5838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7042150" y="74636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7208044" y="392230"/>
              <a:ext cx="304006" cy="40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43" fill="norm" stroke="1" extrusionOk="0">
                  <a:moveTo>
                    <a:pt x="21544" y="256"/>
                  </a:moveTo>
                  <a:cubicBezTo>
                    <a:pt x="20044" y="35"/>
                    <a:pt x="18544" y="-187"/>
                    <a:pt x="16144" y="256"/>
                  </a:cubicBezTo>
                  <a:cubicBezTo>
                    <a:pt x="13744" y="699"/>
                    <a:pt x="10444" y="1807"/>
                    <a:pt x="8269" y="2804"/>
                  </a:cubicBezTo>
                  <a:cubicBezTo>
                    <a:pt x="6094" y="3801"/>
                    <a:pt x="5044" y="4687"/>
                    <a:pt x="4519" y="6016"/>
                  </a:cubicBezTo>
                  <a:cubicBezTo>
                    <a:pt x="3994" y="7345"/>
                    <a:pt x="3994" y="9118"/>
                    <a:pt x="3469" y="11056"/>
                  </a:cubicBezTo>
                  <a:cubicBezTo>
                    <a:pt x="2944" y="12995"/>
                    <a:pt x="1894" y="15099"/>
                    <a:pt x="1219" y="16484"/>
                  </a:cubicBezTo>
                  <a:cubicBezTo>
                    <a:pt x="544" y="17868"/>
                    <a:pt x="244" y="18533"/>
                    <a:pt x="94" y="19198"/>
                  </a:cubicBezTo>
                  <a:cubicBezTo>
                    <a:pt x="-56" y="19862"/>
                    <a:pt x="-56" y="20527"/>
                    <a:pt x="319" y="20915"/>
                  </a:cubicBezTo>
                  <a:cubicBezTo>
                    <a:pt x="694" y="21302"/>
                    <a:pt x="1444" y="21413"/>
                    <a:pt x="3694" y="21302"/>
                  </a:cubicBezTo>
                  <a:cubicBezTo>
                    <a:pt x="5944" y="21191"/>
                    <a:pt x="9694" y="20859"/>
                    <a:pt x="13444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226300" y="657469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496890" y="455214"/>
              <a:ext cx="307261" cy="34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2" fill="norm" stroke="1" extrusionOk="0">
                  <a:moveTo>
                    <a:pt x="21476" y="1120"/>
                  </a:moveTo>
                  <a:cubicBezTo>
                    <a:pt x="21032" y="597"/>
                    <a:pt x="20588" y="73"/>
                    <a:pt x="18961" y="7"/>
                  </a:cubicBezTo>
                  <a:cubicBezTo>
                    <a:pt x="17334" y="-58"/>
                    <a:pt x="14523" y="335"/>
                    <a:pt x="12303" y="1186"/>
                  </a:cubicBezTo>
                  <a:cubicBezTo>
                    <a:pt x="10084" y="2037"/>
                    <a:pt x="8457" y="3346"/>
                    <a:pt x="7051" y="5309"/>
                  </a:cubicBezTo>
                  <a:cubicBezTo>
                    <a:pt x="5646" y="7273"/>
                    <a:pt x="4462" y="9891"/>
                    <a:pt x="3353" y="12051"/>
                  </a:cubicBezTo>
                  <a:cubicBezTo>
                    <a:pt x="2243" y="14211"/>
                    <a:pt x="1208" y="15913"/>
                    <a:pt x="616" y="17091"/>
                  </a:cubicBezTo>
                  <a:cubicBezTo>
                    <a:pt x="24" y="18269"/>
                    <a:pt x="-124" y="18924"/>
                    <a:pt x="98" y="19447"/>
                  </a:cubicBezTo>
                  <a:cubicBezTo>
                    <a:pt x="320" y="19971"/>
                    <a:pt x="912" y="20364"/>
                    <a:pt x="2761" y="20691"/>
                  </a:cubicBezTo>
                  <a:cubicBezTo>
                    <a:pt x="4610" y="21018"/>
                    <a:pt x="7717" y="21280"/>
                    <a:pt x="10824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7867650" y="460619"/>
              <a:ext cx="146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4154"/>
                    <a:pt x="6887" y="8308"/>
                    <a:pt x="10487" y="11908"/>
                  </a:cubicBezTo>
                  <a:cubicBezTo>
                    <a:pt x="14087" y="15508"/>
                    <a:pt x="17843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7912100" y="524119"/>
              <a:ext cx="1651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344"/>
                    <a:pt x="13846" y="4688"/>
                    <a:pt x="10523" y="7786"/>
                  </a:cubicBezTo>
                  <a:cubicBezTo>
                    <a:pt x="7200" y="10884"/>
                    <a:pt x="4431" y="14735"/>
                    <a:pt x="2769" y="17163"/>
                  </a:cubicBezTo>
                  <a:cubicBezTo>
                    <a:pt x="1108" y="19591"/>
                    <a:pt x="554" y="205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7975599" y="433337"/>
              <a:ext cx="296566" cy="41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45" fill="norm" stroke="1" extrusionOk="0">
                  <a:moveTo>
                    <a:pt x="9651" y="2071"/>
                  </a:moveTo>
                  <a:cubicBezTo>
                    <a:pt x="10877" y="1413"/>
                    <a:pt x="12102" y="755"/>
                    <a:pt x="13634" y="371"/>
                  </a:cubicBezTo>
                  <a:cubicBezTo>
                    <a:pt x="15166" y="-12"/>
                    <a:pt x="17004" y="-122"/>
                    <a:pt x="18536" y="152"/>
                  </a:cubicBezTo>
                  <a:cubicBezTo>
                    <a:pt x="20068" y="426"/>
                    <a:pt x="21294" y="1084"/>
                    <a:pt x="21447" y="2290"/>
                  </a:cubicBezTo>
                  <a:cubicBezTo>
                    <a:pt x="21600" y="3496"/>
                    <a:pt x="20681" y="5251"/>
                    <a:pt x="19532" y="7443"/>
                  </a:cubicBezTo>
                  <a:cubicBezTo>
                    <a:pt x="18383" y="9636"/>
                    <a:pt x="17004" y="12268"/>
                    <a:pt x="16315" y="14132"/>
                  </a:cubicBezTo>
                  <a:cubicBezTo>
                    <a:pt x="15626" y="15996"/>
                    <a:pt x="15626" y="17092"/>
                    <a:pt x="15626" y="18024"/>
                  </a:cubicBezTo>
                  <a:cubicBezTo>
                    <a:pt x="15626" y="18956"/>
                    <a:pt x="15626" y="19724"/>
                    <a:pt x="15166" y="20272"/>
                  </a:cubicBezTo>
                  <a:cubicBezTo>
                    <a:pt x="14706" y="20820"/>
                    <a:pt x="13787" y="21149"/>
                    <a:pt x="11336" y="21314"/>
                  </a:cubicBezTo>
                  <a:cubicBezTo>
                    <a:pt x="8885" y="21478"/>
                    <a:pt x="4902" y="21478"/>
                    <a:pt x="2757" y="21368"/>
                  </a:cubicBezTo>
                  <a:cubicBezTo>
                    <a:pt x="613" y="21259"/>
                    <a:pt x="306" y="21039"/>
                    <a:pt x="0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3308350" y="1130262"/>
              <a:ext cx="3778250" cy="8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861"/>
                  </a:moveTo>
                  <a:cubicBezTo>
                    <a:pt x="363" y="334"/>
                    <a:pt x="726" y="-193"/>
                    <a:pt x="1137" y="70"/>
                  </a:cubicBezTo>
                  <a:cubicBezTo>
                    <a:pt x="1549" y="334"/>
                    <a:pt x="2009" y="1387"/>
                    <a:pt x="2463" y="2178"/>
                  </a:cubicBezTo>
                  <a:cubicBezTo>
                    <a:pt x="2916" y="2968"/>
                    <a:pt x="3364" y="3495"/>
                    <a:pt x="3860" y="3758"/>
                  </a:cubicBezTo>
                  <a:cubicBezTo>
                    <a:pt x="4356" y="4022"/>
                    <a:pt x="4901" y="4022"/>
                    <a:pt x="5409" y="4022"/>
                  </a:cubicBezTo>
                  <a:cubicBezTo>
                    <a:pt x="5917" y="4022"/>
                    <a:pt x="6389" y="4022"/>
                    <a:pt x="6831" y="4022"/>
                  </a:cubicBezTo>
                  <a:cubicBezTo>
                    <a:pt x="7273" y="4022"/>
                    <a:pt x="7684" y="4022"/>
                    <a:pt x="8114" y="4022"/>
                  </a:cubicBezTo>
                  <a:cubicBezTo>
                    <a:pt x="8543" y="4022"/>
                    <a:pt x="8991" y="4022"/>
                    <a:pt x="9439" y="3758"/>
                  </a:cubicBezTo>
                  <a:cubicBezTo>
                    <a:pt x="9886" y="3495"/>
                    <a:pt x="10334" y="2968"/>
                    <a:pt x="10812" y="2705"/>
                  </a:cubicBezTo>
                  <a:cubicBezTo>
                    <a:pt x="11290" y="2441"/>
                    <a:pt x="11798" y="2441"/>
                    <a:pt x="12301" y="2705"/>
                  </a:cubicBezTo>
                  <a:cubicBezTo>
                    <a:pt x="12803" y="2968"/>
                    <a:pt x="13299" y="3495"/>
                    <a:pt x="13813" y="3758"/>
                  </a:cubicBezTo>
                  <a:cubicBezTo>
                    <a:pt x="14327" y="4022"/>
                    <a:pt x="14860" y="4022"/>
                    <a:pt x="15386" y="4285"/>
                  </a:cubicBezTo>
                  <a:cubicBezTo>
                    <a:pt x="15913" y="4548"/>
                    <a:pt x="16433" y="5075"/>
                    <a:pt x="16917" y="5602"/>
                  </a:cubicBezTo>
                  <a:cubicBezTo>
                    <a:pt x="17401" y="6129"/>
                    <a:pt x="17849" y="6656"/>
                    <a:pt x="18284" y="7183"/>
                  </a:cubicBezTo>
                  <a:cubicBezTo>
                    <a:pt x="18720" y="7709"/>
                    <a:pt x="19144" y="8236"/>
                    <a:pt x="19652" y="9817"/>
                  </a:cubicBezTo>
                  <a:cubicBezTo>
                    <a:pt x="20160" y="11397"/>
                    <a:pt x="20753" y="14031"/>
                    <a:pt x="21092" y="16139"/>
                  </a:cubicBezTo>
                  <a:cubicBezTo>
                    <a:pt x="21431" y="18246"/>
                    <a:pt x="21515" y="19827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3972398" y="1553324"/>
              <a:ext cx="650403" cy="23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5" fill="norm" stroke="1" extrusionOk="0">
                  <a:moveTo>
                    <a:pt x="3015" y="6959"/>
                  </a:moveTo>
                  <a:cubicBezTo>
                    <a:pt x="3294" y="6181"/>
                    <a:pt x="3573" y="5403"/>
                    <a:pt x="3747" y="5500"/>
                  </a:cubicBezTo>
                  <a:cubicBezTo>
                    <a:pt x="3921" y="5597"/>
                    <a:pt x="3991" y="6570"/>
                    <a:pt x="3851" y="9003"/>
                  </a:cubicBezTo>
                  <a:cubicBezTo>
                    <a:pt x="3712" y="11435"/>
                    <a:pt x="3364" y="15327"/>
                    <a:pt x="3050" y="17759"/>
                  </a:cubicBezTo>
                  <a:cubicBezTo>
                    <a:pt x="2736" y="20192"/>
                    <a:pt x="2458" y="21165"/>
                    <a:pt x="1970" y="21359"/>
                  </a:cubicBezTo>
                  <a:cubicBezTo>
                    <a:pt x="1482" y="21554"/>
                    <a:pt x="785" y="20970"/>
                    <a:pt x="367" y="19122"/>
                  </a:cubicBezTo>
                  <a:cubicBezTo>
                    <a:pt x="-51" y="17273"/>
                    <a:pt x="-190" y="14159"/>
                    <a:pt x="367" y="11240"/>
                  </a:cubicBezTo>
                  <a:cubicBezTo>
                    <a:pt x="925" y="8322"/>
                    <a:pt x="2179" y="5597"/>
                    <a:pt x="4025" y="3749"/>
                  </a:cubicBezTo>
                  <a:cubicBezTo>
                    <a:pt x="5872" y="1900"/>
                    <a:pt x="8311" y="927"/>
                    <a:pt x="10958" y="440"/>
                  </a:cubicBezTo>
                  <a:cubicBezTo>
                    <a:pt x="13606" y="-46"/>
                    <a:pt x="16463" y="-46"/>
                    <a:pt x="18240" y="51"/>
                  </a:cubicBezTo>
                  <a:cubicBezTo>
                    <a:pt x="20016" y="149"/>
                    <a:pt x="20713" y="343"/>
                    <a:pt x="21410" y="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4337049" y="1769963"/>
              <a:ext cx="190501" cy="18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592"/>
                  </a:moveTo>
                  <a:cubicBezTo>
                    <a:pt x="1440" y="101"/>
                    <a:pt x="2880" y="-390"/>
                    <a:pt x="4800" y="469"/>
                  </a:cubicBezTo>
                  <a:cubicBezTo>
                    <a:pt x="6720" y="1328"/>
                    <a:pt x="9120" y="3537"/>
                    <a:pt x="11640" y="6974"/>
                  </a:cubicBezTo>
                  <a:cubicBezTo>
                    <a:pt x="14160" y="10410"/>
                    <a:pt x="16800" y="15074"/>
                    <a:pt x="18480" y="17651"/>
                  </a:cubicBezTo>
                  <a:cubicBezTo>
                    <a:pt x="20160" y="20228"/>
                    <a:pt x="20880" y="20719"/>
                    <a:pt x="21600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4417939" y="1830102"/>
              <a:ext cx="14771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65" fill="norm" stroke="1" extrusionOk="0">
                  <a:moveTo>
                    <a:pt x="21230" y="235"/>
                  </a:moveTo>
                  <a:cubicBezTo>
                    <a:pt x="19709" y="0"/>
                    <a:pt x="18188" y="-235"/>
                    <a:pt x="16362" y="469"/>
                  </a:cubicBezTo>
                  <a:cubicBezTo>
                    <a:pt x="14537" y="1174"/>
                    <a:pt x="12407" y="2817"/>
                    <a:pt x="9517" y="5165"/>
                  </a:cubicBezTo>
                  <a:cubicBezTo>
                    <a:pt x="6627" y="7513"/>
                    <a:pt x="2976" y="10565"/>
                    <a:pt x="1303" y="13382"/>
                  </a:cubicBezTo>
                  <a:cubicBezTo>
                    <a:pt x="-370" y="16200"/>
                    <a:pt x="-66" y="18782"/>
                    <a:pt x="238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4794250" y="1844919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5249715" y="1660769"/>
              <a:ext cx="541485" cy="2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96" fill="norm" stroke="1" extrusionOk="0">
                  <a:moveTo>
                    <a:pt x="4608" y="4780"/>
                  </a:moveTo>
                  <a:cubicBezTo>
                    <a:pt x="4944" y="5489"/>
                    <a:pt x="5280" y="6197"/>
                    <a:pt x="5070" y="8675"/>
                  </a:cubicBezTo>
                  <a:cubicBezTo>
                    <a:pt x="4860" y="11154"/>
                    <a:pt x="4103" y="15403"/>
                    <a:pt x="3515" y="17793"/>
                  </a:cubicBezTo>
                  <a:cubicBezTo>
                    <a:pt x="2927" y="20184"/>
                    <a:pt x="2506" y="20715"/>
                    <a:pt x="2044" y="21069"/>
                  </a:cubicBezTo>
                  <a:cubicBezTo>
                    <a:pt x="1582" y="21423"/>
                    <a:pt x="1078" y="21600"/>
                    <a:pt x="657" y="19741"/>
                  </a:cubicBezTo>
                  <a:cubicBezTo>
                    <a:pt x="237" y="17882"/>
                    <a:pt x="-99" y="13987"/>
                    <a:pt x="27" y="11154"/>
                  </a:cubicBezTo>
                  <a:cubicBezTo>
                    <a:pt x="153" y="8321"/>
                    <a:pt x="741" y="6551"/>
                    <a:pt x="1960" y="5223"/>
                  </a:cubicBezTo>
                  <a:cubicBezTo>
                    <a:pt x="3179" y="3895"/>
                    <a:pt x="5028" y="3010"/>
                    <a:pt x="7675" y="2567"/>
                  </a:cubicBezTo>
                  <a:cubicBezTo>
                    <a:pt x="10323" y="2125"/>
                    <a:pt x="13769" y="2125"/>
                    <a:pt x="16206" y="1770"/>
                  </a:cubicBezTo>
                  <a:cubicBezTo>
                    <a:pt x="18643" y="1416"/>
                    <a:pt x="20072" y="708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5702300" y="1876669"/>
              <a:ext cx="133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1371" y="1271"/>
                    <a:pt x="2743" y="0"/>
                    <a:pt x="4114" y="0"/>
                  </a:cubicBezTo>
                  <a:cubicBezTo>
                    <a:pt x="5486" y="0"/>
                    <a:pt x="6857" y="1271"/>
                    <a:pt x="9771" y="5082"/>
                  </a:cubicBezTo>
                  <a:cubicBezTo>
                    <a:pt x="12686" y="8894"/>
                    <a:pt x="17143" y="15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5797597" y="1883019"/>
              <a:ext cx="12060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1219" y="0"/>
                  </a:moveTo>
                  <a:cubicBezTo>
                    <a:pt x="18240" y="2084"/>
                    <a:pt x="15260" y="4168"/>
                    <a:pt x="11909" y="7011"/>
                  </a:cubicBezTo>
                  <a:cubicBezTo>
                    <a:pt x="8557" y="9853"/>
                    <a:pt x="4833" y="13453"/>
                    <a:pt x="2598" y="15916"/>
                  </a:cubicBezTo>
                  <a:cubicBezTo>
                    <a:pt x="364" y="18379"/>
                    <a:pt x="-381" y="19705"/>
                    <a:pt x="178" y="20463"/>
                  </a:cubicBezTo>
                  <a:cubicBezTo>
                    <a:pt x="736" y="21221"/>
                    <a:pt x="2598" y="21411"/>
                    <a:pt x="4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0" y="2594219"/>
              <a:ext cx="93091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" y="20987"/>
                    <a:pt x="285" y="20374"/>
                    <a:pt x="449" y="19838"/>
                  </a:cubicBezTo>
                  <a:cubicBezTo>
                    <a:pt x="614" y="19302"/>
                    <a:pt x="801" y="18843"/>
                    <a:pt x="992" y="18383"/>
                  </a:cubicBezTo>
                  <a:cubicBezTo>
                    <a:pt x="1184" y="17923"/>
                    <a:pt x="1380" y="17464"/>
                    <a:pt x="1569" y="17081"/>
                  </a:cubicBezTo>
                  <a:cubicBezTo>
                    <a:pt x="1758" y="16698"/>
                    <a:pt x="1940" y="16391"/>
                    <a:pt x="2134" y="16009"/>
                  </a:cubicBezTo>
                  <a:cubicBezTo>
                    <a:pt x="2328" y="15626"/>
                    <a:pt x="2534" y="15166"/>
                    <a:pt x="2723" y="14630"/>
                  </a:cubicBezTo>
                  <a:cubicBezTo>
                    <a:pt x="2912" y="14094"/>
                    <a:pt x="3084" y="13481"/>
                    <a:pt x="3264" y="12868"/>
                  </a:cubicBezTo>
                  <a:cubicBezTo>
                    <a:pt x="3443" y="12255"/>
                    <a:pt x="3629" y="11643"/>
                    <a:pt x="3821" y="11030"/>
                  </a:cubicBezTo>
                  <a:cubicBezTo>
                    <a:pt x="4013" y="10417"/>
                    <a:pt x="4209" y="9804"/>
                    <a:pt x="4410" y="9268"/>
                  </a:cubicBezTo>
                  <a:cubicBezTo>
                    <a:pt x="4612" y="8732"/>
                    <a:pt x="4818" y="8272"/>
                    <a:pt x="5027" y="7813"/>
                  </a:cubicBezTo>
                  <a:cubicBezTo>
                    <a:pt x="5235" y="7353"/>
                    <a:pt x="5447" y="6894"/>
                    <a:pt x="5658" y="6511"/>
                  </a:cubicBezTo>
                  <a:cubicBezTo>
                    <a:pt x="5869" y="6128"/>
                    <a:pt x="6080" y="5821"/>
                    <a:pt x="6291" y="5515"/>
                  </a:cubicBezTo>
                  <a:cubicBezTo>
                    <a:pt x="6503" y="5209"/>
                    <a:pt x="6714" y="4902"/>
                    <a:pt x="6923" y="4672"/>
                  </a:cubicBezTo>
                  <a:cubicBezTo>
                    <a:pt x="7131" y="4443"/>
                    <a:pt x="7338" y="4289"/>
                    <a:pt x="7546" y="4136"/>
                  </a:cubicBezTo>
                  <a:cubicBezTo>
                    <a:pt x="7755" y="3983"/>
                    <a:pt x="7966" y="3830"/>
                    <a:pt x="8177" y="3677"/>
                  </a:cubicBezTo>
                  <a:cubicBezTo>
                    <a:pt x="8389" y="3523"/>
                    <a:pt x="8600" y="3370"/>
                    <a:pt x="8781" y="3294"/>
                  </a:cubicBezTo>
                  <a:cubicBezTo>
                    <a:pt x="8963" y="3217"/>
                    <a:pt x="9115" y="3217"/>
                    <a:pt x="9265" y="3140"/>
                  </a:cubicBezTo>
                  <a:cubicBezTo>
                    <a:pt x="9415" y="3064"/>
                    <a:pt x="9562" y="2911"/>
                    <a:pt x="9717" y="2681"/>
                  </a:cubicBezTo>
                  <a:cubicBezTo>
                    <a:pt x="9872" y="2451"/>
                    <a:pt x="10034" y="2145"/>
                    <a:pt x="10196" y="1915"/>
                  </a:cubicBezTo>
                  <a:cubicBezTo>
                    <a:pt x="10358" y="1685"/>
                    <a:pt x="10520" y="1532"/>
                    <a:pt x="10685" y="1379"/>
                  </a:cubicBezTo>
                  <a:cubicBezTo>
                    <a:pt x="10849" y="1226"/>
                    <a:pt x="11016" y="1072"/>
                    <a:pt x="11186" y="919"/>
                  </a:cubicBezTo>
                  <a:cubicBezTo>
                    <a:pt x="11355" y="766"/>
                    <a:pt x="11527" y="613"/>
                    <a:pt x="11704" y="460"/>
                  </a:cubicBezTo>
                  <a:cubicBezTo>
                    <a:pt x="11880" y="306"/>
                    <a:pt x="12062" y="153"/>
                    <a:pt x="12237" y="77"/>
                  </a:cubicBezTo>
                  <a:cubicBezTo>
                    <a:pt x="12411" y="0"/>
                    <a:pt x="12578" y="0"/>
                    <a:pt x="12755" y="0"/>
                  </a:cubicBezTo>
                  <a:cubicBezTo>
                    <a:pt x="12932" y="0"/>
                    <a:pt x="13118" y="0"/>
                    <a:pt x="13292" y="153"/>
                  </a:cubicBezTo>
                  <a:cubicBezTo>
                    <a:pt x="13467" y="306"/>
                    <a:pt x="13629" y="613"/>
                    <a:pt x="13796" y="919"/>
                  </a:cubicBezTo>
                  <a:cubicBezTo>
                    <a:pt x="13963" y="1226"/>
                    <a:pt x="14135" y="1532"/>
                    <a:pt x="14304" y="1838"/>
                  </a:cubicBezTo>
                  <a:cubicBezTo>
                    <a:pt x="14474" y="2145"/>
                    <a:pt x="14641" y="2451"/>
                    <a:pt x="14808" y="2757"/>
                  </a:cubicBezTo>
                  <a:cubicBezTo>
                    <a:pt x="14975" y="3064"/>
                    <a:pt x="15142" y="3370"/>
                    <a:pt x="15306" y="3677"/>
                  </a:cubicBezTo>
                  <a:cubicBezTo>
                    <a:pt x="15471" y="3983"/>
                    <a:pt x="15633" y="4289"/>
                    <a:pt x="15797" y="4519"/>
                  </a:cubicBezTo>
                  <a:cubicBezTo>
                    <a:pt x="15962" y="4749"/>
                    <a:pt x="16129" y="4902"/>
                    <a:pt x="16293" y="5055"/>
                  </a:cubicBezTo>
                  <a:cubicBezTo>
                    <a:pt x="16458" y="5209"/>
                    <a:pt x="16620" y="5362"/>
                    <a:pt x="16794" y="5438"/>
                  </a:cubicBezTo>
                  <a:cubicBezTo>
                    <a:pt x="16969" y="5515"/>
                    <a:pt x="17155" y="5515"/>
                    <a:pt x="17332" y="5591"/>
                  </a:cubicBezTo>
                  <a:cubicBezTo>
                    <a:pt x="17509" y="5668"/>
                    <a:pt x="17676" y="5821"/>
                    <a:pt x="17858" y="5898"/>
                  </a:cubicBezTo>
                  <a:cubicBezTo>
                    <a:pt x="18039" y="5974"/>
                    <a:pt x="18236" y="5974"/>
                    <a:pt x="18425" y="5974"/>
                  </a:cubicBezTo>
                  <a:cubicBezTo>
                    <a:pt x="18614" y="5974"/>
                    <a:pt x="18796" y="5974"/>
                    <a:pt x="18985" y="6051"/>
                  </a:cubicBezTo>
                  <a:cubicBezTo>
                    <a:pt x="19174" y="6128"/>
                    <a:pt x="19370" y="6281"/>
                    <a:pt x="19604" y="6587"/>
                  </a:cubicBezTo>
                  <a:cubicBezTo>
                    <a:pt x="19837" y="6894"/>
                    <a:pt x="20107" y="7353"/>
                    <a:pt x="20365" y="7966"/>
                  </a:cubicBezTo>
                  <a:cubicBezTo>
                    <a:pt x="20623" y="8579"/>
                    <a:pt x="20868" y="9345"/>
                    <a:pt x="21072" y="10034"/>
                  </a:cubicBezTo>
                  <a:cubicBezTo>
                    <a:pt x="21276" y="10723"/>
                    <a:pt x="21438" y="11336"/>
                    <a:pt x="21600" y="11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603250" y="3032369"/>
              <a:ext cx="69850" cy="45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0"/>
                  </a:moveTo>
                  <a:cubicBezTo>
                    <a:pt x="3927" y="3836"/>
                    <a:pt x="7855" y="7671"/>
                    <a:pt x="9491" y="11103"/>
                  </a:cubicBezTo>
                  <a:cubicBezTo>
                    <a:pt x="11127" y="14535"/>
                    <a:pt x="10473" y="17563"/>
                    <a:pt x="10145" y="19329"/>
                  </a:cubicBezTo>
                  <a:cubicBezTo>
                    <a:pt x="9818" y="21095"/>
                    <a:pt x="9818" y="21600"/>
                    <a:pt x="11782" y="21449"/>
                  </a:cubicBezTo>
                  <a:cubicBezTo>
                    <a:pt x="13745" y="21297"/>
                    <a:pt x="17673" y="20490"/>
                    <a:pt x="21600" y="19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819779" y="3008105"/>
              <a:ext cx="118284" cy="45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289" fill="norm" stroke="1" extrusionOk="0">
                  <a:moveTo>
                    <a:pt x="4284" y="5000"/>
                  </a:moveTo>
                  <a:cubicBezTo>
                    <a:pt x="2454" y="5000"/>
                    <a:pt x="623" y="5000"/>
                    <a:pt x="440" y="5149"/>
                  </a:cubicBezTo>
                  <a:cubicBezTo>
                    <a:pt x="257" y="5298"/>
                    <a:pt x="1722" y="5595"/>
                    <a:pt x="4284" y="5545"/>
                  </a:cubicBezTo>
                  <a:cubicBezTo>
                    <a:pt x="6847" y="5496"/>
                    <a:pt x="10508" y="5099"/>
                    <a:pt x="13437" y="4604"/>
                  </a:cubicBezTo>
                  <a:cubicBezTo>
                    <a:pt x="16366" y="4109"/>
                    <a:pt x="18562" y="3514"/>
                    <a:pt x="19112" y="2622"/>
                  </a:cubicBezTo>
                  <a:cubicBezTo>
                    <a:pt x="19661" y="1731"/>
                    <a:pt x="18562" y="542"/>
                    <a:pt x="15817" y="145"/>
                  </a:cubicBezTo>
                  <a:cubicBezTo>
                    <a:pt x="13071" y="-251"/>
                    <a:pt x="8678" y="145"/>
                    <a:pt x="5200" y="1582"/>
                  </a:cubicBezTo>
                  <a:cubicBezTo>
                    <a:pt x="1722" y="3019"/>
                    <a:pt x="-841" y="5496"/>
                    <a:pt x="257" y="7725"/>
                  </a:cubicBezTo>
                  <a:cubicBezTo>
                    <a:pt x="1356" y="9955"/>
                    <a:pt x="6115" y="11936"/>
                    <a:pt x="10142" y="13720"/>
                  </a:cubicBezTo>
                  <a:cubicBezTo>
                    <a:pt x="14169" y="15503"/>
                    <a:pt x="17464" y="17088"/>
                    <a:pt x="19112" y="18129"/>
                  </a:cubicBezTo>
                  <a:cubicBezTo>
                    <a:pt x="20759" y="19169"/>
                    <a:pt x="20759" y="19665"/>
                    <a:pt x="19844" y="20110"/>
                  </a:cubicBezTo>
                  <a:cubicBezTo>
                    <a:pt x="18928" y="20556"/>
                    <a:pt x="17098" y="20953"/>
                    <a:pt x="15084" y="21151"/>
                  </a:cubicBezTo>
                  <a:cubicBezTo>
                    <a:pt x="13071" y="21349"/>
                    <a:pt x="10874" y="21349"/>
                    <a:pt x="9227" y="21052"/>
                  </a:cubicBezTo>
                  <a:cubicBezTo>
                    <a:pt x="7579" y="20755"/>
                    <a:pt x="6481" y="20160"/>
                    <a:pt x="6847" y="19714"/>
                  </a:cubicBezTo>
                  <a:cubicBezTo>
                    <a:pt x="7213" y="19268"/>
                    <a:pt x="9044" y="18971"/>
                    <a:pt x="10874" y="18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047750" y="3362569"/>
              <a:ext cx="1397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323"/>
                    <a:pt x="3927" y="4645"/>
                    <a:pt x="7527" y="8245"/>
                  </a:cubicBezTo>
                  <a:cubicBezTo>
                    <a:pt x="11127" y="11845"/>
                    <a:pt x="16364" y="16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085849" y="3368919"/>
              <a:ext cx="952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475"/>
                    <a:pt x="12960" y="4950"/>
                    <a:pt x="9360" y="8550"/>
                  </a:cubicBezTo>
                  <a:cubicBezTo>
                    <a:pt x="5760" y="12150"/>
                    <a:pt x="2880" y="168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231900" y="3521319"/>
              <a:ext cx="63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384300" y="3360452"/>
              <a:ext cx="127000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154"/>
                  </a:moveTo>
                  <a:cubicBezTo>
                    <a:pt x="720" y="2077"/>
                    <a:pt x="1440" y="0"/>
                    <a:pt x="2340" y="0"/>
                  </a:cubicBezTo>
                  <a:cubicBezTo>
                    <a:pt x="3240" y="0"/>
                    <a:pt x="4320" y="2077"/>
                    <a:pt x="5940" y="5192"/>
                  </a:cubicBezTo>
                  <a:cubicBezTo>
                    <a:pt x="7560" y="8308"/>
                    <a:pt x="9720" y="12462"/>
                    <a:pt x="12420" y="15369"/>
                  </a:cubicBezTo>
                  <a:cubicBezTo>
                    <a:pt x="15120" y="18277"/>
                    <a:pt x="1836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457912" y="3394319"/>
              <a:ext cx="9783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21243" y="0"/>
                  </a:moveTo>
                  <a:cubicBezTo>
                    <a:pt x="15728" y="4500"/>
                    <a:pt x="10213" y="9000"/>
                    <a:pt x="6766" y="11925"/>
                  </a:cubicBezTo>
                  <a:cubicBezTo>
                    <a:pt x="3320" y="14850"/>
                    <a:pt x="1941" y="16200"/>
                    <a:pt x="1022" y="17438"/>
                  </a:cubicBezTo>
                  <a:cubicBezTo>
                    <a:pt x="103" y="18675"/>
                    <a:pt x="-357" y="19800"/>
                    <a:pt x="332" y="20475"/>
                  </a:cubicBezTo>
                  <a:cubicBezTo>
                    <a:pt x="1022" y="21150"/>
                    <a:pt x="2860" y="21375"/>
                    <a:pt x="46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816100" y="2943469"/>
              <a:ext cx="69850" cy="5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0"/>
                  </a:moveTo>
                  <a:cubicBezTo>
                    <a:pt x="3273" y="2546"/>
                    <a:pt x="6545" y="5091"/>
                    <a:pt x="8836" y="7869"/>
                  </a:cubicBezTo>
                  <a:cubicBezTo>
                    <a:pt x="11127" y="10646"/>
                    <a:pt x="12436" y="13654"/>
                    <a:pt x="13091" y="15814"/>
                  </a:cubicBezTo>
                  <a:cubicBezTo>
                    <a:pt x="13745" y="17974"/>
                    <a:pt x="13745" y="19286"/>
                    <a:pt x="13745" y="20134"/>
                  </a:cubicBezTo>
                  <a:cubicBezTo>
                    <a:pt x="13745" y="20983"/>
                    <a:pt x="13745" y="21369"/>
                    <a:pt x="15055" y="21484"/>
                  </a:cubicBezTo>
                  <a:cubicBezTo>
                    <a:pt x="16364" y="21600"/>
                    <a:pt x="18982" y="21446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2580974" y="3140319"/>
              <a:ext cx="25747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0308" y="0"/>
                  </a:moveTo>
                  <a:cubicBezTo>
                    <a:pt x="18025" y="1440"/>
                    <a:pt x="15742" y="2880"/>
                    <a:pt x="12845" y="4608"/>
                  </a:cubicBezTo>
                  <a:cubicBezTo>
                    <a:pt x="9947" y="6336"/>
                    <a:pt x="6435" y="8352"/>
                    <a:pt x="4328" y="9576"/>
                  </a:cubicBezTo>
                  <a:cubicBezTo>
                    <a:pt x="2221" y="10800"/>
                    <a:pt x="1518" y="11232"/>
                    <a:pt x="903" y="11880"/>
                  </a:cubicBezTo>
                  <a:cubicBezTo>
                    <a:pt x="289" y="12528"/>
                    <a:pt x="-238" y="13392"/>
                    <a:pt x="113" y="14040"/>
                  </a:cubicBezTo>
                  <a:cubicBezTo>
                    <a:pt x="464" y="14688"/>
                    <a:pt x="1694" y="15120"/>
                    <a:pt x="4503" y="15768"/>
                  </a:cubicBezTo>
                  <a:cubicBezTo>
                    <a:pt x="7313" y="16416"/>
                    <a:pt x="11703" y="17280"/>
                    <a:pt x="14777" y="18288"/>
                  </a:cubicBezTo>
                  <a:cubicBezTo>
                    <a:pt x="17850" y="19296"/>
                    <a:pt x="19606" y="20448"/>
                    <a:pt x="213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2574872" y="3498035"/>
              <a:ext cx="288979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fill="norm" stroke="1" extrusionOk="0">
                  <a:moveTo>
                    <a:pt x="2605" y="3086"/>
                  </a:moveTo>
                  <a:cubicBezTo>
                    <a:pt x="1344" y="1543"/>
                    <a:pt x="83" y="0"/>
                    <a:pt x="4" y="0"/>
                  </a:cubicBezTo>
                  <a:cubicBezTo>
                    <a:pt x="-75" y="0"/>
                    <a:pt x="1029" y="1543"/>
                    <a:pt x="3551" y="3857"/>
                  </a:cubicBezTo>
                  <a:cubicBezTo>
                    <a:pt x="6074" y="6171"/>
                    <a:pt x="10016" y="9257"/>
                    <a:pt x="13248" y="12343"/>
                  </a:cubicBezTo>
                  <a:cubicBezTo>
                    <a:pt x="16480" y="15429"/>
                    <a:pt x="19002" y="18514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162300" y="3076819"/>
              <a:ext cx="381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4"/>
                    <a:pt x="9600" y="847"/>
                    <a:pt x="12000" y="2647"/>
                  </a:cubicBezTo>
                  <a:cubicBezTo>
                    <a:pt x="14400" y="4447"/>
                    <a:pt x="14400" y="7624"/>
                    <a:pt x="14400" y="10747"/>
                  </a:cubicBezTo>
                  <a:cubicBezTo>
                    <a:pt x="14400" y="13871"/>
                    <a:pt x="14400" y="16941"/>
                    <a:pt x="15600" y="18741"/>
                  </a:cubicBezTo>
                  <a:cubicBezTo>
                    <a:pt x="16800" y="20541"/>
                    <a:pt x="19200" y="210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4880832" y="2984265"/>
              <a:ext cx="192818" cy="49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84" fill="norm" stroke="1" extrusionOk="0">
                  <a:moveTo>
                    <a:pt x="19978" y="1525"/>
                  </a:moveTo>
                  <a:cubicBezTo>
                    <a:pt x="19274" y="978"/>
                    <a:pt x="18570" y="431"/>
                    <a:pt x="17630" y="157"/>
                  </a:cubicBezTo>
                  <a:cubicBezTo>
                    <a:pt x="16691" y="-116"/>
                    <a:pt x="15517" y="-116"/>
                    <a:pt x="13287" y="841"/>
                  </a:cubicBezTo>
                  <a:cubicBezTo>
                    <a:pt x="11057" y="1798"/>
                    <a:pt x="7770" y="3712"/>
                    <a:pt x="5070" y="6127"/>
                  </a:cubicBezTo>
                  <a:cubicBezTo>
                    <a:pt x="2370" y="8542"/>
                    <a:pt x="257" y="11459"/>
                    <a:pt x="22" y="13737"/>
                  </a:cubicBezTo>
                  <a:cubicBezTo>
                    <a:pt x="-213" y="16016"/>
                    <a:pt x="1430" y="17656"/>
                    <a:pt x="4013" y="18841"/>
                  </a:cubicBezTo>
                  <a:cubicBezTo>
                    <a:pt x="6596" y="20026"/>
                    <a:pt x="10117" y="20755"/>
                    <a:pt x="13170" y="21119"/>
                  </a:cubicBezTo>
                  <a:cubicBezTo>
                    <a:pt x="16222" y="21484"/>
                    <a:pt x="18804" y="21484"/>
                    <a:pt x="21387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5295498" y="3059323"/>
              <a:ext cx="190902" cy="37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23" fill="norm" stroke="1" extrusionOk="0">
                  <a:moveTo>
                    <a:pt x="21175" y="2418"/>
                  </a:moveTo>
                  <a:cubicBezTo>
                    <a:pt x="20705" y="1583"/>
                    <a:pt x="20236" y="747"/>
                    <a:pt x="19297" y="330"/>
                  </a:cubicBezTo>
                  <a:cubicBezTo>
                    <a:pt x="18358" y="-88"/>
                    <a:pt x="16949" y="-88"/>
                    <a:pt x="15071" y="210"/>
                  </a:cubicBezTo>
                  <a:cubicBezTo>
                    <a:pt x="13192" y="509"/>
                    <a:pt x="10845" y="1105"/>
                    <a:pt x="8145" y="2776"/>
                  </a:cubicBezTo>
                  <a:cubicBezTo>
                    <a:pt x="5445" y="4447"/>
                    <a:pt x="2392" y="7192"/>
                    <a:pt x="984" y="9996"/>
                  </a:cubicBezTo>
                  <a:cubicBezTo>
                    <a:pt x="-425" y="12800"/>
                    <a:pt x="-190" y="15664"/>
                    <a:pt x="866" y="17634"/>
                  </a:cubicBezTo>
                  <a:cubicBezTo>
                    <a:pt x="1923" y="19603"/>
                    <a:pt x="3801" y="20677"/>
                    <a:pt x="6618" y="21094"/>
                  </a:cubicBezTo>
                  <a:cubicBezTo>
                    <a:pt x="9436" y="21512"/>
                    <a:pt x="13192" y="21273"/>
                    <a:pt x="16949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5540655" y="3236565"/>
              <a:ext cx="250546" cy="13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469" fill="norm" stroke="1" extrusionOk="0">
                  <a:moveTo>
                    <a:pt x="11139" y="8426"/>
                  </a:moveTo>
                  <a:cubicBezTo>
                    <a:pt x="11139" y="6838"/>
                    <a:pt x="11139" y="5250"/>
                    <a:pt x="10867" y="3503"/>
                  </a:cubicBezTo>
                  <a:cubicBezTo>
                    <a:pt x="10594" y="1756"/>
                    <a:pt x="10050" y="-150"/>
                    <a:pt x="8779" y="9"/>
                  </a:cubicBezTo>
                  <a:cubicBezTo>
                    <a:pt x="7509" y="168"/>
                    <a:pt x="5512" y="2391"/>
                    <a:pt x="3969" y="5091"/>
                  </a:cubicBezTo>
                  <a:cubicBezTo>
                    <a:pt x="2426" y="7791"/>
                    <a:pt x="1337" y="10968"/>
                    <a:pt x="702" y="13350"/>
                  </a:cubicBezTo>
                  <a:cubicBezTo>
                    <a:pt x="67" y="15732"/>
                    <a:pt x="-115" y="17321"/>
                    <a:pt x="67" y="18750"/>
                  </a:cubicBezTo>
                  <a:cubicBezTo>
                    <a:pt x="248" y="20179"/>
                    <a:pt x="793" y="21450"/>
                    <a:pt x="2789" y="19385"/>
                  </a:cubicBezTo>
                  <a:cubicBezTo>
                    <a:pt x="4786" y="17321"/>
                    <a:pt x="8235" y="11921"/>
                    <a:pt x="10322" y="8585"/>
                  </a:cubicBezTo>
                  <a:cubicBezTo>
                    <a:pt x="12409" y="5250"/>
                    <a:pt x="13135" y="3979"/>
                    <a:pt x="13680" y="4138"/>
                  </a:cubicBezTo>
                  <a:cubicBezTo>
                    <a:pt x="14224" y="4297"/>
                    <a:pt x="14588" y="5885"/>
                    <a:pt x="15041" y="7950"/>
                  </a:cubicBezTo>
                  <a:cubicBezTo>
                    <a:pt x="15495" y="10015"/>
                    <a:pt x="16040" y="12556"/>
                    <a:pt x="17129" y="14462"/>
                  </a:cubicBezTo>
                  <a:cubicBezTo>
                    <a:pt x="18218" y="16368"/>
                    <a:pt x="19851" y="17638"/>
                    <a:pt x="21485" y="18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5830211" y="3229219"/>
              <a:ext cx="138790" cy="115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17" fill="norm" stroke="1" extrusionOk="0">
                  <a:moveTo>
                    <a:pt x="2804" y="0"/>
                  </a:moveTo>
                  <a:cubicBezTo>
                    <a:pt x="1823" y="1571"/>
                    <a:pt x="841" y="3142"/>
                    <a:pt x="350" y="6087"/>
                  </a:cubicBezTo>
                  <a:cubicBezTo>
                    <a:pt x="-141" y="9033"/>
                    <a:pt x="-141" y="13353"/>
                    <a:pt x="514" y="16495"/>
                  </a:cubicBezTo>
                  <a:cubicBezTo>
                    <a:pt x="1168" y="19636"/>
                    <a:pt x="2477" y="21600"/>
                    <a:pt x="4604" y="21404"/>
                  </a:cubicBezTo>
                  <a:cubicBezTo>
                    <a:pt x="6732" y="21207"/>
                    <a:pt x="9677" y="18851"/>
                    <a:pt x="11477" y="16691"/>
                  </a:cubicBezTo>
                  <a:cubicBezTo>
                    <a:pt x="13277" y="14531"/>
                    <a:pt x="13932" y="12567"/>
                    <a:pt x="14586" y="10604"/>
                  </a:cubicBezTo>
                  <a:cubicBezTo>
                    <a:pt x="15241" y="8640"/>
                    <a:pt x="15895" y="6676"/>
                    <a:pt x="16059" y="6676"/>
                  </a:cubicBezTo>
                  <a:cubicBezTo>
                    <a:pt x="16223" y="6676"/>
                    <a:pt x="15895" y="8640"/>
                    <a:pt x="15895" y="10604"/>
                  </a:cubicBezTo>
                  <a:cubicBezTo>
                    <a:pt x="15895" y="12567"/>
                    <a:pt x="16223" y="14531"/>
                    <a:pt x="17204" y="16102"/>
                  </a:cubicBezTo>
                  <a:cubicBezTo>
                    <a:pt x="18186" y="17673"/>
                    <a:pt x="19823" y="18851"/>
                    <a:pt x="21459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6036390" y="2966752"/>
              <a:ext cx="243761" cy="42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596" y="13785"/>
                  </a:moveTo>
                  <a:cubicBezTo>
                    <a:pt x="7106" y="13676"/>
                    <a:pt x="5616" y="13568"/>
                    <a:pt x="4220" y="14002"/>
                  </a:cubicBezTo>
                  <a:cubicBezTo>
                    <a:pt x="2823" y="14436"/>
                    <a:pt x="1520" y="15413"/>
                    <a:pt x="775" y="16498"/>
                  </a:cubicBezTo>
                  <a:cubicBezTo>
                    <a:pt x="30" y="17584"/>
                    <a:pt x="-156" y="18778"/>
                    <a:pt x="123" y="19538"/>
                  </a:cubicBezTo>
                  <a:cubicBezTo>
                    <a:pt x="403" y="20297"/>
                    <a:pt x="1147" y="20623"/>
                    <a:pt x="2637" y="20515"/>
                  </a:cubicBezTo>
                  <a:cubicBezTo>
                    <a:pt x="4127" y="20406"/>
                    <a:pt x="6361" y="19863"/>
                    <a:pt x="8875" y="18127"/>
                  </a:cubicBezTo>
                  <a:cubicBezTo>
                    <a:pt x="11389" y="16390"/>
                    <a:pt x="14182" y="13459"/>
                    <a:pt x="16323" y="10420"/>
                  </a:cubicBezTo>
                  <a:cubicBezTo>
                    <a:pt x="18465" y="7381"/>
                    <a:pt x="19954" y="4233"/>
                    <a:pt x="20699" y="2388"/>
                  </a:cubicBezTo>
                  <a:cubicBezTo>
                    <a:pt x="21444" y="543"/>
                    <a:pt x="21444" y="0"/>
                    <a:pt x="21072" y="0"/>
                  </a:cubicBezTo>
                  <a:cubicBezTo>
                    <a:pt x="20699" y="0"/>
                    <a:pt x="19954" y="543"/>
                    <a:pt x="18744" y="2551"/>
                  </a:cubicBezTo>
                  <a:cubicBezTo>
                    <a:pt x="17534" y="4559"/>
                    <a:pt x="15858" y="8032"/>
                    <a:pt x="14741" y="11234"/>
                  </a:cubicBezTo>
                  <a:cubicBezTo>
                    <a:pt x="13623" y="14436"/>
                    <a:pt x="13065" y="17367"/>
                    <a:pt x="12785" y="19158"/>
                  </a:cubicBezTo>
                  <a:cubicBezTo>
                    <a:pt x="12506" y="20949"/>
                    <a:pt x="12506" y="21600"/>
                    <a:pt x="12692" y="21546"/>
                  </a:cubicBezTo>
                  <a:cubicBezTo>
                    <a:pt x="12878" y="21491"/>
                    <a:pt x="13251" y="20732"/>
                    <a:pt x="13716" y="19755"/>
                  </a:cubicBezTo>
                  <a:cubicBezTo>
                    <a:pt x="14182" y="18778"/>
                    <a:pt x="14741" y="17584"/>
                    <a:pt x="15485" y="16770"/>
                  </a:cubicBezTo>
                  <a:cubicBezTo>
                    <a:pt x="16230" y="15956"/>
                    <a:pt x="17161" y="15522"/>
                    <a:pt x="17999" y="15522"/>
                  </a:cubicBezTo>
                  <a:cubicBezTo>
                    <a:pt x="18837" y="15522"/>
                    <a:pt x="19582" y="15956"/>
                    <a:pt x="20141" y="17041"/>
                  </a:cubicBezTo>
                  <a:cubicBezTo>
                    <a:pt x="20699" y="18127"/>
                    <a:pt x="21072" y="19863"/>
                    <a:pt x="214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6382113" y="3290456"/>
              <a:ext cx="135882" cy="38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76" fill="norm" stroke="1" extrusionOk="0">
                  <a:moveTo>
                    <a:pt x="5925" y="127"/>
                  </a:moveTo>
                  <a:cubicBezTo>
                    <a:pt x="4263" y="9"/>
                    <a:pt x="2601" y="-110"/>
                    <a:pt x="1605" y="187"/>
                  </a:cubicBezTo>
                  <a:cubicBezTo>
                    <a:pt x="608" y="483"/>
                    <a:pt x="275" y="1195"/>
                    <a:pt x="109" y="1908"/>
                  </a:cubicBezTo>
                  <a:cubicBezTo>
                    <a:pt x="-57" y="2620"/>
                    <a:pt x="-57" y="3332"/>
                    <a:pt x="275" y="3985"/>
                  </a:cubicBezTo>
                  <a:cubicBezTo>
                    <a:pt x="608" y="4637"/>
                    <a:pt x="1272" y="5231"/>
                    <a:pt x="3931" y="5053"/>
                  </a:cubicBezTo>
                  <a:cubicBezTo>
                    <a:pt x="6589" y="4875"/>
                    <a:pt x="11241" y="3925"/>
                    <a:pt x="14398" y="2798"/>
                  </a:cubicBezTo>
                  <a:cubicBezTo>
                    <a:pt x="17555" y="1670"/>
                    <a:pt x="19217" y="365"/>
                    <a:pt x="19715" y="127"/>
                  </a:cubicBezTo>
                  <a:cubicBezTo>
                    <a:pt x="20214" y="-110"/>
                    <a:pt x="19549" y="721"/>
                    <a:pt x="19217" y="2798"/>
                  </a:cubicBezTo>
                  <a:cubicBezTo>
                    <a:pt x="18885" y="4875"/>
                    <a:pt x="18885" y="8198"/>
                    <a:pt x="19383" y="11165"/>
                  </a:cubicBezTo>
                  <a:cubicBezTo>
                    <a:pt x="19881" y="14132"/>
                    <a:pt x="20878" y="16743"/>
                    <a:pt x="21211" y="18404"/>
                  </a:cubicBezTo>
                  <a:cubicBezTo>
                    <a:pt x="21543" y="20066"/>
                    <a:pt x="21211" y="20778"/>
                    <a:pt x="20048" y="21134"/>
                  </a:cubicBezTo>
                  <a:cubicBezTo>
                    <a:pt x="18885" y="21490"/>
                    <a:pt x="16891" y="21490"/>
                    <a:pt x="13900" y="20897"/>
                  </a:cubicBezTo>
                  <a:cubicBezTo>
                    <a:pt x="10909" y="20303"/>
                    <a:pt x="6921" y="19116"/>
                    <a:pt x="2934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6972300" y="3301962"/>
              <a:ext cx="1778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857" y="11375"/>
                    <a:pt x="7714" y="2735"/>
                    <a:pt x="11314" y="575"/>
                  </a:cubicBezTo>
                  <a:cubicBezTo>
                    <a:pt x="14914" y="-1585"/>
                    <a:pt x="1825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7337253" y="3039963"/>
              <a:ext cx="155747" cy="36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33" fill="norm" stroke="1" extrusionOk="0">
                  <a:moveTo>
                    <a:pt x="21191" y="298"/>
                  </a:moveTo>
                  <a:cubicBezTo>
                    <a:pt x="16871" y="51"/>
                    <a:pt x="12551" y="-196"/>
                    <a:pt x="8951" y="236"/>
                  </a:cubicBezTo>
                  <a:cubicBezTo>
                    <a:pt x="5351" y="668"/>
                    <a:pt x="2471" y="1779"/>
                    <a:pt x="1031" y="3260"/>
                  </a:cubicBezTo>
                  <a:cubicBezTo>
                    <a:pt x="-409" y="4741"/>
                    <a:pt x="-409" y="6593"/>
                    <a:pt x="1463" y="8876"/>
                  </a:cubicBezTo>
                  <a:cubicBezTo>
                    <a:pt x="3335" y="11159"/>
                    <a:pt x="7079" y="13875"/>
                    <a:pt x="9383" y="15541"/>
                  </a:cubicBezTo>
                  <a:cubicBezTo>
                    <a:pt x="11687" y="17207"/>
                    <a:pt x="12551" y="17825"/>
                    <a:pt x="12983" y="18442"/>
                  </a:cubicBezTo>
                  <a:cubicBezTo>
                    <a:pt x="13415" y="19059"/>
                    <a:pt x="13415" y="19676"/>
                    <a:pt x="12839" y="20170"/>
                  </a:cubicBezTo>
                  <a:cubicBezTo>
                    <a:pt x="12263" y="20663"/>
                    <a:pt x="11111" y="21034"/>
                    <a:pt x="9671" y="21219"/>
                  </a:cubicBezTo>
                  <a:cubicBezTo>
                    <a:pt x="8231" y="21404"/>
                    <a:pt x="6503" y="21404"/>
                    <a:pt x="5063" y="20910"/>
                  </a:cubicBezTo>
                  <a:cubicBezTo>
                    <a:pt x="3623" y="20417"/>
                    <a:pt x="2471" y="19429"/>
                    <a:pt x="1319" y="18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7547220" y="3203387"/>
              <a:ext cx="104531" cy="19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178" fill="norm" stroke="1" extrusionOk="0">
                  <a:moveTo>
                    <a:pt x="20916" y="3569"/>
                  </a:moveTo>
                  <a:cubicBezTo>
                    <a:pt x="20069" y="2395"/>
                    <a:pt x="19222" y="1221"/>
                    <a:pt x="17104" y="517"/>
                  </a:cubicBezTo>
                  <a:cubicBezTo>
                    <a:pt x="14987" y="-187"/>
                    <a:pt x="11598" y="-422"/>
                    <a:pt x="8210" y="1456"/>
                  </a:cubicBezTo>
                  <a:cubicBezTo>
                    <a:pt x="4822" y="3335"/>
                    <a:pt x="1434" y="7326"/>
                    <a:pt x="375" y="10965"/>
                  </a:cubicBezTo>
                  <a:cubicBezTo>
                    <a:pt x="-684" y="14604"/>
                    <a:pt x="587" y="17891"/>
                    <a:pt x="3128" y="19535"/>
                  </a:cubicBezTo>
                  <a:cubicBezTo>
                    <a:pt x="5669" y="21178"/>
                    <a:pt x="9481" y="21178"/>
                    <a:pt x="13292" y="21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7735576" y="3013319"/>
              <a:ext cx="122809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4057" y="0"/>
                  </a:moveTo>
                  <a:cubicBezTo>
                    <a:pt x="11860" y="4371"/>
                    <a:pt x="9664" y="8743"/>
                    <a:pt x="7833" y="12021"/>
                  </a:cubicBezTo>
                  <a:cubicBezTo>
                    <a:pt x="6003" y="15300"/>
                    <a:pt x="4538" y="17486"/>
                    <a:pt x="3257" y="18900"/>
                  </a:cubicBezTo>
                  <a:cubicBezTo>
                    <a:pt x="1976" y="20314"/>
                    <a:pt x="877" y="20957"/>
                    <a:pt x="328" y="20829"/>
                  </a:cubicBezTo>
                  <a:cubicBezTo>
                    <a:pt x="-221" y="20700"/>
                    <a:pt x="-221" y="19800"/>
                    <a:pt x="1426" y="18900"/>
                  </a:cubicBezTo>
                  <a:cubicBezTo>
                    <a:pt x="3074" y="18000"/>
                    <a:pt x="6369" y="17100"/>
                    <a:pt x="8932" y="16521"/>
                  </a:cubicBezTo>
                  <a:cubicBezTo>
                    <a:pt x="11494" y="15943"/>
                    <a:pt x="13325" y="15686"/>
                    <a:pt x="15155" y="15557"/>
                  </a:cubicBezTo>
                  <a:cubicBezTo>
                    <a:pt x="16986" y="15429"/>
                    <a:pt x="18816" y="15429"/>
                    <a:pt x="19915" y="15750"/>
                  </a:cubicBezTo>
                  <a:cubicBezTo>
                    <a:pt x="21013" y="16071"/>
                    <a:pt x="21379" y="16714"/>
                    <a:pt x="21196" y="17743"/>
                  </a:cubicBezTo>
                  <a:cubicBezTo>
                    <a:pt x="21013" y="18771"/>
                    <a:pt x="20281" y="20186"/>
                    <a:pt x="195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7937925" y="3267319"/>
              <a:ext cx="196425" cy="9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906" fill="norm" stroke="1" extrusionOk="0">
                  <a:moveTo>
                    <a:pt x="2043" y="0"/>
                  </a:moveTo>
                  <a:cubicBezTo>
                    <a:pt x="1347" y="1878"/>
                    <a:pt x="650" y="3757"/>
                    <a:pt x="301" y="6104"/>
                  </a:cubicBezTo>
                  <a:cubicBezTo>
                    <a:pt x="-47" y="8452"/>
                    <a:pt x="-47" y="11270"/>
                    <a:pt x="69" y="13852"/>
                  </a:cubicBezTo>
                  <a:cubicBezTo>
                    <a:pt x="185" y="16435"/>
                    <a:pt x="418" y="18783"/>
                    <a:pt x="1463" y="19487"/>
                  </a:cubicBezTo>
                  <a:cubicBezTo>
                    <a:pt x="2508" y="20191"/>
                    <a:pt x="4366" y="19252"/>
                    <a:pt x="6456" y="19252"/>
                  </a:cubicBezTo>
                  <a:cubicBezTo>
                    <a:pt x="8547" y="19252"/>
                    <a:pt x="10869" y="20191"/>
                    <a:pt x="12611" y="20426"/>
                  </a:cubicBezTo>
                  <a:cubicBezTo>
                    <a:pt x="14353" y="20661"/>
                    <a:pt x="15514" y="20191"/>
                    <a:pt x="16676" y="20426"/>
                  </a:cubicBezTo>
                  <a:cubicBezTo>
                    <a:pt x="17837" y="20661"/>
                    <a:pt x="18998" y="21600"/>
                    <a:pt x="19579" y="19957"/>
                  </a:cubicBezTo>
                  <a:cubicBezTo>
                    <a:pt x="20159" y="18313"/>
                    <a:pt x="20159" y="14087"/>
                    <a:pt x="20392" y="10800"/>
                  </a:cubicBezTo>
                  <a:cubicBezTo>
                    <a:pt x="20624" y="7513"/>
                    <a:pt x="21088" y="5165"/>
                    <a:pt x="21553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8185791" y="3243098"/>
              <a:ext cx="132709" cy="13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98" fill="norm" stroke="1" extrusionOk="0">
                  <a:moveTo>
                    <a:pt x="15325" y="11426"/>
                  </a:moveTo>
                  <a:cubicBezTo>
                    <a:pt x="15325" y="9814"/>
                    <a:pt x="15325" y="8202"/>
                    <a:pt x="14639" y="5946"/>
                  </a:cubicBezTo>
                  <a:cubicBezTo>
                    <a:pt x="13953" y="3689"/>
                    <a:pt x="12582" y="788"/>
                    <a:pt x="10353" y="143"/>
                  </a:cubicBezTo>
                  <a:cubicBezTo>
                    <a:pt x="8125" y="-502"/>
                    <a:pt x="5039" y="1110"/>
                    <a:pt x="3153" y="3528"/>
                  </a:cubicBezTo>
                  <a:cubicBezTo>
                    <a:pt x="1267" y="5946"/>
                    <a:pt x="582" y="9170"/>
                    <a:pt x="239" y="11588"/>
                  </a:cubicBezTo>
                  <a:cubicBezTo>
                    <a:pt x="-104" y="14005"/>
                    <a:pt x="-104" y="15617"/>
                    <a:pt x="410" y="17068"/>
                  </a:cubicBezTo>
                  <a:cubicBezTo>
                    <a:pt x="925" y="18519"/>
                    <a:pt x="1953" y="19808"/>
                    <a:pt x="4353" y="19325"/>
                  </a:cubicBezTo>
                  <a:cubicBezTo>
                    <a:pt x="6753" y="18841"/>
                    <a:pt x="10525" y="16585"/>
                    <a:pt x="12925" y="16101"/>
                  </a:cubicBezTo>
                  <a:cubicBezTo>
                    <a:pt x="15325" y="15617"/>
                    <a:pt x="16353" y="16907"/>
                    <a:pt x="17553" y="18035"/>
                  </a:cubicBezTo>
                  <a:cubicBezTo>
                    <a:pt x="18753" y="19164"/>
                    <a:pt x="20125" y="20131"/>
                    <a:pt x="21496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8331200" y="3267319"/>
              <a:ext cx="120650" cy="127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1062"/>
                  </a:moveTo>
                  <a:cubicBezTo>
                    <a:pt x="3411" y="2125"/>
                    <a:pt x="6821" y="3187"/>
                    <a:pt x="10042" y="5489"/>
                  </a:cubicBezTo>
                  <a:cubicBezTo>
                    <a:pt x="13263" y="7790"/>
                    <a:pt x="16295" y="11331"/>
                    <a:pt x="17811" y="13987"/>
                  </a:cubicBezTo>
                  <a:cubicBezTo>
                    <a:pt x="19326" y="16643"/>
                    <a:pt x="19326" y="18413"/>
                    <a:pt x="18379" y="19652"/>
                  </a:cubicBezTo>
                  <a:cubicBezTo>
                    <a:pt x="17432" y="20892"/>
                    <a:pt x="15537" y="21600"/>
                    <a:pt x="14021" y="21069"/>
                  </a:cubicBezTo>
                  <a:cubicBezTo>
                    <a:pt x="12505" y="20538"/>
                    <a:pt x="11368" y="18767"/>
                    <a:pt x="10800" y="16289"/>
                  </a:cubicBezTo>
                  <a:cubicBezTo>
                    <a:pt x="10232" y="13810"/>
                    <a:pt x="10232" y="10623"/>
                    <a:pt x="12126" y="7790"/>
                  </a:cubicBezTo>
                  <a:cubicBezTo>
                    <a:pt x="14021" y="4957"/>
                    <a:pt x="17811" y="24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8532030" y="3264641"/>
              <a:ext cx="136877" cy="45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374" fill="norm" stroke="1" extrusionOk="0">
                  <a:moveTo>
                    <a:pt x="4229" y="126"/>
                  </a:moveTo>
                  <a:cubicBezTo>
                    <a:pt x="7453" y="27"/>
                    <a:pt x="10677" y="-73"/>
                    <a:pt x="13417" y="76"/>
                  </a:cubicBezTo>
                  <a:cubicBezTo>
                    <a:pt x="16158" y="226"/>
                    <a:pt x="18415" y="624"/>
                    <a:pt x="19704" y="1072"/>
                  </a:cubicBezTo>
                  <a:cubicBezTo>
                    <a:pt x="20994" y="1520"/>
                    <a:pt x="21316" y="2017"/>
                    <a:pt x="20026" y="2565"/>
                  </a:cubicBezTo>
                  <a:cubicBezTo>
                    <a:pt x="18737" y="3112"/>
                    <a:pt x="15835" y="3709"/>
                    <a:pt x="13740" y="4456"/>
                  </a:cubicBezTo>
                  <a:cubicBezTo>
                    <a:pt x="11644" y="5203"/>
                    <a:pt x="10355" y="6098"/>
                    <a:pt x="10677" y="7641"/>
                  </a:cubicBezTo>
                  <a:cubicBezTo>
                    <a:pt x="11000" y="9184"/>
                    <a:pt x="12934" y="11374"/>
                    <a:pt x="13740" y="13315"/>
                  </a:cubicBezTo>
                  <a:cubicBezTo>
                    <a:pt x="14546" y="15256"/>
                    <a:pt x="14223" y="16948"/>
                    <a:pt x="13095" y="18242"/>
                  </a:cubicBezTo>
                  <a:cubicBezTo>
                    <a:pt x="11967" y="19536"/>
                    <a:pt x="10032" y="20432"/>
                    <a:pt x="8259" y="20930"/>
                  </a:cubicBezTo>
                  <a:cubicBezTo>
                    <a:pt x="6486" y="21427"/>
                    <a:pt x="4874" y="21527"/>
                    <a:pt x="3423" y="21129"/>
                  </a:cubicBezTo>
                  <a:cubicBezTo>
                    <a:pt x="1973" y="20731"/>
                    <a:pt x="683" y="19835"/>
                    <a:pt x="200" y="18839"/>
                  </a:cubicBezTo>
                  <a:cubicBezTo>
                    <a:pt x="-284" y="17844"/>
                    <a:pt x="38" y="16749"/>
                    <a:pt x="1973" y="15704"/>
                  </a:cubicBezTo>
                  <a:cubicBezTo>
                    <a:pt x="3907" y="14659"/>
                    <a:pt x="7453" y="13663"/>
                    <a:pt x="11000" y="12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9022135" y="3038735"/>
              <a:ext cx="229816" cy="42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45" fill="norm" stroke="1" extrusionOk="0">
                  <a:moveTo>
                    <a:pt x="10220" y="3848"/>
                  </a:moveTo>
                  <a:cubicBezTo>
                    <a:pt x="8040" y="4169"/>
                    <a:pt x="5860" y="4490"/>
                    <a:pt x="4275" y="4597"/>
                  </a:cubicBezTo>
                  <a:cubicBezTo>
                    <a:pt x="2689" y="4704"/>
                    <a:pt x="1698" y="4597"/>
                    <a:pt x="1203" y="4223"/>
                  </a:cubicBezTo>
                  <a:cubicBezTo>
                    <a:pt x="708" y="3848"/>
                    <a:pt x="708" y="3207"/>
                    <a:pt x="1599" y="2512"/>
                  </a:cubicBezTo>
                  <a:cubicBezTo>
                    <a:pt x="2491" y="1817"/>
                    <a:pt x="4275" y="1068"/>
                    <a:pt x="5959" y="587"/>
                  </a:cubicBezTo>
                  <a:cubicBezTo>
                    <a:pt x="7643" y="106"/>
                    <a:pt x="9229" y="-108"/>
                    <a:pt x="10121" y="52"/>
                  </a:cubicBezTo>
                  <a:cubicBezTo>
                    <a:pt x="11012" y="213"/>
                    <a:pt x="11210" y="747"/>
                    <a:pt x="11012" y="2298"/>
                  </a:cubicBezTo>
                  <a:cubicBezTo>
                    <a:pt x="10814" y="3848"/>
                    <a:pt x="10220" y="6415"/>
                    <a:pt x="9328" y="9462"/>
                  </a:cubicBezTo>
                  <a:cubicBezTo>
                    <a:pt x="8436" y="12510"/>
                    <a:pt x="7247" y="16039"/>
                    <a:pt x="6355" y="18017"/>
                  </a:cubicBezTo>
                  <a:cubicBezTo>
                    <a:pt x="5464" y="19995"/>
                    <a:pt x="4869" y="20423"/>
                    <a:pt x="4076" y="20797"/>
                  </a:cubicBezTo>
                  <a:cubicBezTo>
                    <a:pt x="3284" y="21171"/>
                    <a:pt x="2293" y="21492"/>
                    <a:pt x="1500" y="21439"/>
                  </a:cubicBezTo>
                  <a:cubicBezTo>
                    <a:pt x="708" y="21385"/>
                    <a:pt x="113" y="20957"/>
                    <a:pt x="14" y="20155"/>
                  </a:cubicBezTo>
                  <a:cubicBezTo>
                    <a:pt x="-85" y="19353"/>
                    <a:pt x="311" y="18177"/>
                    <a:pt x="1500" y="17108"/>
                  </a:cubicBezTo>
                  <a:cubicBezTo>
                    <a:pt x="2689" y="16039"/>
                    <a:pt x="4671" y="15076"/>
                    <a:pt x="6355" y="14381"/>
                  </a:cubicBezTo>
                  <a:cubicBezTo>
                    <a:pt x="8040" y="13686"/>
                    <a:pt x="9427" y="13258"/>
                    <a:pt x="10616" y="13044"/>
                  </a:cubicBezTo>
                  <a:cubicBezTo>
                    <a:pt x="11805" y="12831"/>
                    <a:pt x="12796" y="12831"/>
                    <a:pt x="13390" y="13205"/>
                  </a:cubicBezTo>
                  <a:cubicBezTo>
                    <a:pt x="13985" y="13579"/>
                    <a:pt x="14183" y="14328"/>
                    <a:pt x="14183" y="15023"/>
                  </a:cubicBezTo>
                  <a:cubicBezTo>
                    <a:pt x="14183" y="15718"/>
                    <a:pt x="13985" y="16359"/>
                    <a:pt x="13588" y="16894"/>
                  </a:cubicBezTo>
                  <a:cubicBezTo>
                    <a:pt x="13192" y="17429"/>
                    <a:pt x="12598" y="17856"/>
                    <a:pt x="12102" y="17803"/>
                  </a:cubicBezTo>
                  <a:cubicBezTo>
                    <a:pt x="11607" y="17749"/>
                    <a:pt x="11210" y="17215"/>
                    <a:pt x="11210" y="16520"/>
                  </a:cubicBezTo>
                  <a:cubicBezTo>
                    <a:pt x="11210" y="15825"/>
                    <a:pt x="11607" y="14969"/>
                    <a:pt x="12300" y="14328"/>
                  </a:cubicBezTo>
                  <a:cubicBezTo>
                    <a:pt x="12994" y="13686"/>
                    <a:pt x="13985" y="13258"/>
                    <a:pt x="14976" y="12938"/>
                  </a:cubicBezTo>
                  <a:cubicBezTo>
                    <a:pt x="15966" y="12617"/>
                    <a:pt x="16957" y="12403"/>
                    <a:pt x="17750" y="12617"/>
                  </a:cubicBezTo>
                  <a:cubicBezTo>
                    <a:pt x="18543" y="12831"/>
                    <a:pt x="19137" y="13472"/>
                    <a:pt x="19732" y="14702"/>
                  </a:cubicBezTo>
                  <a:cubicBezTo>
                    <a:pt x="20326" y="15932"/>
                    <a:pt x="20921" y="17749"/>
                    <a:pt x="21515" y="1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9285421" y="3246287"/>
              <a:ext cx="411029" cy="38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80" fill="norm" stroke="1" extrusionOk="0">
                  <a:moveTo>
                    <a:pt x="1904" y="4313"/>
                  </a:moveTo>
                  <a:cubicBezTo>
                    <a:pt x="3233" y="3379"/>
                    <a:pt x="4562" y="2445"/>
                    <a:pt x="5338" y="1686"/>
                  </a:cubicBezTo>
                  <a:cubicBezTo>
                    <a:pt x="6113" y="927"/>
                    <a:pt x="6335" y="343"/>
                    <a:pt x="6113" y="110"/>
                  </a:cubicBezTo>
                  <a:cubicBezTo>
                    <a:pt x="5892" y="-124"/>
                    <a:pt x="5227" y="-7"/>
                    <a:pt x="4230" y="693"/>
                  </a:cubicBezTo>
                  <a:cubicBezTo>
                    <a:pt x="3233" y="1394"/>
                    <a:pt x="1904" y="2678"/>
                    <a:pt x="1073" y="4079"/>
                  </a:cubicBezTo>
                  <a:cubicBezTo>
                    <a:pt x="242" y="5480"/>
                    <a:pt x="-90" y="6998"/>
                    <a:pt x="21" y="7874"/>
                  </a:cubicBezTo>
                  <a:cubicBezTo>
                    <a:pt x="132" y="8750"/>
                    <a:pt x="685" y="8983"/>
                    <a:pt x="2015" y="8750"/>
                  </a:cubicBezTo>
                  <a:cubicBezTo>
                    <a:pt x="3344" y="8516"/>
                    <a:pt x="5448" y="7815"/>
                    <a:pt x="7276" y="6648"/>
                  </a:cubicBezTo>
                  <a:cubicBezTo>
                    <a:pt x="9104" y="5480"/>
                    <a:pt x="10655" y="3846"/>
                    <a:pt x="11541" y="2737"/>
                  </a:cubicBezTo>
                  <a:cubicBezTo>
                    <a:pt x="12427" y="1627"/>
                    <a:pt x="12648" y="1044"/>
                    <a:pt x="12482" y="752"/>
                  </a:cubicBezTo>
                  <a:cubicBezTo>
                    <a:pt x="12316" y="460"/>
                    <a:pt x="11762" y="460"/>
                    <a:pt x="10821" y="868"/>
                  </a:cubicBezTo>
                  <a:cubicBezTo>
                    <a:pt x="9879" y="1277"/>
                    <a:pt x="8550" y="2094"/>
                    <a:pt x="7719" y="2853"/>
                  </a:cubicBezTo>
                  <a:cubicBezTo>
                    <a:pt x="6888" y="3612"/>
                    <a:pt x="6556" y="4313"/>
                    <a:pt x="6335" y="5013"/>
                  </a:cubicBezTo>
                  <a:cubicBezTo>
                    <a:pt x="6113" y="5714"/>
                    <a:pt x="6002" y="6414"/>
                    <a:pt x="6445" y="6765"/>
                  </a:cubicBezTo>
                  <a:cubicBezTo>
                    <a:pt x="6888" y="7115"/>
                    <a:pt x="7885" y="7115"/>
                    <a:pt x="8716" y="6823"/>
                  </a:cubicBezTo>
                  <a:cubicBezTo>
                    <a:pt x="9547" y="6531"/>
                    <a:pt x="10212" y="5947"/>
                    <a:pt x="10765" y="5480"/>
                  </a:cubicBezTo>
                  <a:cubicBezTo>
                    <a:pt x="11319" y="5013"/>
                    <a:pt x="11762" y="4663"/>
                    <a:pt x="11984" y="4838"/>
                  </a:cubicBezTo>
                  <a:cubicBezTo>
                    <a:pt x="12205" y="5013"/>
                    <a:pt x="12205" y="5714"/>
                    <a:pt x="11596" y="7582"/>
                  </a:cubicBezTo>
                  <a:cubicBezTo>
                    <a:pt x="10987" y="9450"/>
                    <a:pt x="9768" y="12486"/>
                    <a:pt x="8882" y="14762"/>
                  </a:cubicBezTo>
                  <a:cubicBezTo>
                    <a:pt x="7996" y="17039"/>
                    <a:pt x="7442" y="18557"/>
                    <a:pt x="7055" y="19608"/>
                  </a:cubicBezTo>
                  <a:cubicBezTo>
                    <a:pt x="6667" y="20659"/>
                    <a:pt x="6445" y="21242"/>
                    <a:pt x="6667" y="21359"/>
                  </a:cubicBezTo>
                  <a:cubicBezTo>
                    <a:pt x="6888" y="21476"/>
                    <a:pt x="7553" y="21126"/>
                    <a:pt x="8661" y="19725"/>
                  </a:cubicBezTo>
                  <a:cubicBezTo>
                    <a:pt x="9768" y="18324"/>
                    <a:pt x="11319" y="15872"/>
                    <a:pt x="12981" y="13011"/>
                  </a:cubicBezTo>
                  <a:cubicBezTo>
                    <a:pt x="14642" y="10151"/>
                    <a:pt x="16415" y="6881"/>
                    <a:pt x="17412" y="4838"/>
                  </a:cubicBezTo>
                  <a:cubicBezTo>
                    <a:pt x="18408" y="2795"/>
                    <a:pt x="18630" y="1978"/>
                    <a:pt x="18575" y="1861"/>
                  </a:cubicBezTo>
                  <a:cubicBezTo>
                    <a:pt x="18519" y="1744"/>
                    <a:pt x="18187" y="2328"/>
                    <a:pt x="17744" y="3320"/>
                  </a:cubicBezTo>
                  <a:cubicBezTo>
                    <a:pt x="17301" y="4313"/>
                    <a:pt x="16747" y="5714"/>
                    <a:pt x="16525" y="6706"/>
                  </a:cubicBezTo>
                  <a:cubicBezTo>
                    <a:pt x="16304" y="7699"/>
                    <a:pt x="16415" y="8282"/>
                    <a:pt x="16747" y="8866"/>
                  </a:cubicBezTo>
                  <a:cubicBezTo>
                    <a:pt x="17079" y="9450"/>
                    <a:pt x="17633" y="10034"/>
                    <a:pt x="18464" y="10151"/>
                  </a:cubicBezTo>
                  <a:cubicBezTo>
                    <a:pt x="19295" y="10267"/>
                    <a:pt x="20402" y="9917"/>
                    <a:pt x="21510" y="9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9669109" y="3308505"/>
              <a:ext cx="90841" cy="15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62" fill="norm" stroke="1" extrusionOk="0">
                  <a:moveTo>
                    <a:pt x="10759" y="3162"/>
                  </a:moveTo>
                  <a:cubicBezTo>
                    <a:pt x="11250" y="1662"/>
                    <a:pt x="11741" y="162"/>
                    <a:pt x="11250" y="12"/>
                  </a:cubicBezTo>
                  <a:cubicBezTo>
                    <a:pt x="10759" y="-138"/>
                    <a:pt x="9286" y="1062"/>
                    <a:pt x="7323" y="3612"/>
                  </a:cubicBezTo>
                  <a:cubicBezTo>
                    <a:pt x="5359" y="6162"/>
                    <a:pt x="2904" y="10062"/>
                    <a:pt x="1432" y="13062"/>
                  </a:cubicBezTo>
                  <a:cubicBezTo>
                    <a:pt x="-41" y="16062"/>
                    <a:pt x="-532" y="18162"/>
                    <a:pt x="695" y="19512"/>
                  </a:cubicBezTo>
                  <a:cubicBezTo>
                    <a:pt x="1923" y="20862"/>
                    <a:pt x="4868" y="21462"/>
                    <a:pt x="8550" y="21462"/>
                  </a:cubicBezTo>
                  <a:cubicBezTo>
                    <a:pt x="12232" y="21462"/>
                    <a:pt x="16650" y="20862"/>
                    <a:pt x="21068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9793146" y="3304287"/>
              <a:ext cx="163654" cy="13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43" fill="norm" stroke="1" extrusionOk="0">
                  <a:moveTo>
                    <a:pt x="18919" y="3218"/>
                  </a:moveTo>
                  <a:cubicBezTo>
                    <a:pt x="17257" y="1530"/>
                    <a:pt x="15596" y="-157"/>
                    <a:pt x="13242" y="12"/>
                  </a:cubicBezTo>
                  <a:cubicBezTo>
                    <a:pt x="10888" y="180"/>
                    <a:pt x="7842" y="2205"/>
                    <a:pt x="5488" y="4568"/>
                  </a:cubicBezTo>
                  <a:cubicBezTo>
                    <a:pt x="3134" y="6930"/>
                    <a:pt x="1473" y="9631"/>
                    <a:pt x="642" y="11824"/>
                  </a:cubicBezTo>
                  <a:cubicBezTo>
                    <a:pt x="-189" y="14018"/>
                    <a:pt x="-189" y="15706"/>
                    <a:pt x="503" y="16718"/>
                  </a:cubicBezTo>
                  <a:cubicBezTo>
                    <a:pt x="1196" y="17730"/>
                    <a:pt x="2580" y="18068"/>
                    <a:pt x="4657" y="17224"/>
                  </a:cubicBezTo>
                  <a:cubicBezTo>
                    <a:pt x="6734" y="16381"/>
                    <a:pt x="9503" y="14355"/>
                    <a:pt x="11303" y="12499"/>
                  </a:cubicBezTo>
                  <a:cubicBezTo>
                    <a:pt x="13103" y="10643"/>
                    <a:pt x="13934" y="8955"/>
                    <a:pt x="14073" y="8955"/>
                  </a:cubicBezTo>
                  <a:cubicBezTo>
                    <a:pt x="14211" y="8955"/>
                    <a:pt x="13657" y="10643"/>
                    <a:pt x="13380" y="12330"/>
                  </a:cubicBezTo>
                  <a:cubicBezTo>
                    <a:pt x="13103" y="14018"/>
                    <a:pt x="13103" y="15706"/>
                    <a:pt x="14488" y="17224"/>
                  </a:cubicBezTo>
                  <a:cubicBezTo>
                    <a:pt x="15873" y="18743"/>
                    <a:pt x="18642" y="20093"/>
                    <a:pt x="21411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10013950" y="3114919"/>
              <a:ext cx="825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211"/>
                    <a:pt x="9415" y="8423"/>
                    <a:pt x="5815" y="12023"/>
                  </a:cubicBezTo>
                  <a:cubicBezTo>
                    <a:pt x="2215" y="15623"/>
                    <a:pt x="1108" y="186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10071100" y="3197469"/>
              <a:ext cx="889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600"/>
                    <a:pt x="11314" y="9600"/>
                    <a:pt x="14914" y="6000"/>
                  </a:cubicBezTo>
                  <a:cubicBezTo>
                    <a:pt x="18514" y="2400"/>
                    <a:pt x="200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10160810" y="3110899"/>
              <a:ext cx="215090" cy="64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435" fill="norm" stroke="1" extrusionOk="0">
                  <a:moveTo>
                    <a:pt x="10615" y="347"/>
                  </a:moveTo>
                  <a:cubicBezTo>
                    <a:pt x="11454" y="134"/>
                    <a:pt x="12293" y="-78"/>
                    <a:pt x="12607" y="28"/>
                  </a:cubicBezTo>
                  <a:cubicBezTo>
                    <a:pt x="12922" y="134"/>
                    <a:pt x="12712" y="559"/>
                    <a:pt x="11349" y="1728"/>
                  </a:cubicBezTo>
                  <a:cubicBezTo>
                    <a:pt x="9986" y="2896"/>
                    <a:pt x="7469" y="4809"/>
                    <a:pt x="5477" y="6331"/>
                  </a:cubicBezTo>
                  <a:cubicBezTo>
                    <a:pt x="3485" y="7854"/>
                    <a:pt x="2017" y="8987"/>
                    <a:pt x="1283" y="9801"/>
                  </a:cubicBezTo>
                  <a:cubicBezTo>
                    <a:pt x="549" y="10616"/>
                    <a:pt x="549" y="11112"/>
                    <a:pt x="1073" y="11359"/>
                  </a:cubicBezTo>
                  <a:cubicBezTo>
                    <a:pt x="1597" y="11607"/>
                    <a:pt x="2646" y="11607"/>
                    <a:pt x="3485" y="11430"/>
                  </a:cubicBezTo>
                  <a:cubicBezTo>
                    <a:pt x="4324" y="11253"/>
                    <a:pt x="4953" y="10899"/>
                    <a:pt x="5477" y="10297"/>
                  </a:cubicBezTo>
                  <a:cubicBezTo>
                    <a:pt x="6001" y="9695"/>
                    <a:pt x="6421" y="8845"/>
                    <a:pt x="6106" y="8102"/>
                  </a:cubicBezTo>
                  <a:cubicBezTo>
                    <a:pt x="5792" y="7358"/>
                    <a:pt x="4743" y="6721"/>
                    <a:pt x="3485" y="6437"/>
                  </a:cubicBezTo>
                  <a:cubicBezTo>
                    <a:pt x="2227" y="6154"/>
                    <a:pt x="759" y="6225"/>
                    <a:pt x="234" y="6437"/>
                  </a:cubicBezTo>
                  <a:cubicBezTo>
                    <a:pt x="-290" y="6650"/>
                    <a:pt x="129" y="7004"/>
                    <a:pt x="863" y="7216"/>
                  </a:cubicBezTo>
                  <a:cubicBezTo>
                    <a:pt x="1597" y="7429"/>
                    <a:pt x="2646" y="7500"/>
                    <a:pt x="4219" y="7464"/>
                  </a:cubicBezTo>
                  <a:cubicBezTo>
                    <a:pt x="5792" y="7429"/>
                    <a:pt x="7889" y="7287"/>
                    <a:pt x="9881" y="7287"/>
                  </a:cubicBezTo>
                  <a:cubicBezTo>
                    <a:pt x="11873" y="7287"/>
                    <a:pt x="13760" y="7429"/>
                    <a:pt x="15124" y="7606"/>
                  </a:cubicBezTo>
                  <a:cubicBezTo>
                    <a:pt x="16487" y="7783"/>
                    <a:pt x="17326" y="7995"/>
                    <a:pt x="18269" y="8066"/>
                  </a:cubicBezTo>
                  <a:cubicBezTo>
                    <a:pt x="19213" y="8137"/>
                    <a:pt x="20261" y="8066"/>
                    <a:pt x="20786" y="8243"/>
                  </a:cubicBezTo>
                  <a:cubicBezTo>
                    <a:pt x="21310" y="8420"/>
                    <a:pt x="21310" y="8845"/>
                    <a:pt x="21310" y="10155"/>
                  </a:cubicBezTo>
                  <a:cubicBezTo>
                    <a:pt x="21310" y="11466"/>
                    <a:pt x="21310" y="13661"/>
                    <a:pt x="20786" y="15290"/>
                  </a:cubicBezTo>
                  <a:cubicBezTo>
                    <a:pt x="20261" y="16919"/>
                    <a:pt x="19213" y="17981"/>
                    <a:pt x="17955" y="18902"/>
                  </a:cubicBezTo>
                  <a:cubicBezTo>
                    <a:pt x="16696" y="19822"/>
                    <a:pt x="15228" y="20601"/>
                    <a:pt x="13970" y="21026"/>
                  </a:cubicBezTo>
                  <a:cubicBezTo>
                    <a:pt x="12712" y="21451"/>
                    <a:pt x="11663" y="21522"/>
                    <a:pt x="10929" y="21345"/>
                  </a:cubicBezTo>
                  <a:cubicBezTo>
                    <a:pt x="10195" y="21168"/>
                    <a:pt x="9776" y="20743"/>
                    <a:pt x="10405" y="19645"/>
                  </a:cubicBezTo>
                  <a:cubicBezTo>
                    <a:pt x="11034" y="18548"/>
                    <a:pt x="12712" y="16777"/>
                    <a:pt x="14390" y="15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10464800" y="3167425"/>
              <a:ext cx="122767" cy="41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11172" y="2203"/>
                  </a:moveTo>
                  <a:cubicBezTo>
                    <a:pt x="12290" y="1657"/>
                    <a:pt x="13407" y="1112"/>
                    <a:pt x="14897" y="676"/>
                  </a:cubicBezTo>
                  <a:cubicBezTo>
                    <a:pt x="16386" y="239"/>
                    <a:pt x="18248" y="-88"/>
                    <a:pt x="19552" y="21"/>
                  </a:cubicBezTo>
                  <a:cubicBezTo>
                    <a:pt x="20855" y="130"/>
                    <a:pt x="21600" y="676"/>
                    <a:pt x="21600" y="2530"/>
                  </a:cubicBezTo>
                  <a:cubicBezTo>
                    <a:pt x="21600" y="4385"/>
                    <a:pt x="20855" y="7548"/>
                    <a:pt x="18621" y="10712"/>
                  </a:cubicBezTo>
                  <a:cubicBezTo>
                    <a:pt x="16386" y="13876"/>
                    <a:pt x="12662" y="17039"/>
                    <a:pt x="9310" y="18839"/>
                  </a:cubicBezTo>
                  <a:cubicBezTo>
                    <a:pt x="5959" y="20639"/>
                    <a:pt x="2979" y="21076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556845" y="4424752"/>
              <a:ext cx="281356" cy="46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89" fill="norm" stroke="1" extrusionOk="0">
                  <a:moveTo>
                    <a:pt x="21268" y="1098"/>
                  </a:moveTo>
                  <a:cubicBezTo>
                    <a:pt x="19828" y="607"/>
                    <a:pt x="18388" y="116"/>
                    <a:pt x="16788" y="18"/>
                  </a:cubicBezTo>
                  <a:cubicBezTo>
                    <a:pt x="15188" y="-80"/>
                    <a:pt x="13428" y="215"/>
                    <a:pt x="11268" y="1245"/>
                  </a:cubicBezTo>
                  <a:cubicBezTo>
                    <a:pt x="9108" y="2276"/>
                    <a:pt x="6548" y="4044"/>
                    <a:pt x="4468" y="6400"/>
                  </a:cubicBezTo>
                  <a:cubicBezTo>
                    <a:pt x="2388" y="8756"/>
                    <a:pt x="788" y="11702"/>
                    <a:pt x="228" y="14009"/>
                  </a:cubicBezTo>
                  <a:cubicBezTo>
                    <a:pt x="-332" y="16316"/>
                    <a:pt x="148" y="17985"/>
                    <a:pt x="1588" y="19164"/>
                  </a:cubicBezTo>
                  <a:cubicBezTo>
                    <a:pt x="3028" y="20342"/>
                    <a:pt x="5428" y="21029"/>
                    <a:pt x="8708" y="21275"/>
                  </a:cubicBezTo>
                  <a:cubicBezTo>
                    <a:pt x="11988" y="21520"/>
                    <a:pt x="16148" y="21324"/>
                    <a:pt x="20308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755143" y="4676736"/>
              <a:ext cx="260858" cy="18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0998" fill="norm" stroke="1" extrusionOk="0">
                  <a:moveTo>
                    <a:pt x="16242" y="5016"/>
                  </a:moveTo>
                  <a:cubicBezTo>
                    <a:pt x="15023" y="3355"/>
                    <a:pt x="13803" y="1693"/>
                    <a:pt x="12323" y="744"/>
                  </a:cubicBezTo>
                  <a:cubicBezTo>
                    <a:pt x="10842" y="-206"/>
                    <a:pt x="9100" y="-443"/>
                    <a:pt x="7097" y="1219"/>
                  </a:cubicBezTo>
                  <a:cubicBezTo>
                    <a:pt x="5094" y="2880"/>
                    <a:pt x="2829" y="6441"/>
                    <a:pt x="1523" y="9764"/>
                  </a:cubicBezTo>
                  <a:cubicBezTo>
                    <a:pt x="216" y="13087"/>
                    <a:pt x="-132" y="16172"/>
                    <a:pt x="42" y="18071"/>
                  </a:cubicBezTo>
                  <a:cubicBezTo>
                    <a:pt x="216" y="19970"/>
                    <a:pt x="913" y="20682"/>
                    <a:pt x="2220" y="20920"/>
                  </a:cubicBezTo>
                  <a:cubicBezTo>
                    <a:pt x="3526" y="21157"/>
                    <a:pt x="5442" y="20920"/>
                    <a:pt x="7358" y="19258"/>
                  </a:cubicBezTo>
                  <a:cubicBezTo>
                    <a:pt x="9274" y="17597"/>
                    <a:pt x="11191" y="14511"/>
                    <a:pt x="12236" y="12256"/>
                  </a:cubicBezTo>
                  <a:cubicBezTo>
                    <a:pt x="13281" y="10001"/>
                    <a:pt x="13455" y="8577"/>
                    <a:pt x="13542" y="8458"/>
                  </a:cubicBezTo>
                  <a:cubicBezTo>
                    <a:pt x="13629" y="8339"/>
                    <a:pt x="13629" y="9526"/>
                    <a:pt x="13629" y="10713"/>
                  </a:cubicBezTo>
                  <a:cubicBezTo>
                    <a:pt x="13629" y="11900"/>
                    <a:pt x="13629" y="13087"/>
                    <a:pt x="14936" y="14392"/>
                  </a:cubicBezTo>
                  <a:cubicBezTo>
                    <a:pt x="16242" y="15698"/>
                    <a:pt x="18855" y="17122"/>
                    <a:pt x="21468" y="18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1040850" y="4651568"/>
              <a:ext cx="110512" cy="18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142" fill="norm" stroke="1" extrusionOk="0">
                  <a:moveTo>
                    <a:pt x="20131" y="726"/>
                  </a:moveTo>
                  <a:cubicBezTo>
                    <a:pt x="15811" y="246"/>
                    <a:pt x="11491" y="-234"/>
                    <a:pt x="8152" y="126"/>
                  </a:cubicBezTo>
                  <a:cubicBezTo>
                    <a:pt x="4814" y="486"/>
                    <a:pt x="2458" y="1686"/>
                    <a:pt x="1083" y="3006"/>
                  </a:cubicBezTo>
                  <a:cubicBezTo>
                    <a:pt x="-291" y="4326"/>
                    <a:pt x="-684" y="5766"/>
                    <a:pt x="1869" y="7566"/>
                  </a:cubicBezTo>
                  <a:cubicBezTo>
                    <a:pt x="4421" y="9366"/>
                    <a:pt x="9920" y="11526"/>
                    <a:pt x="13651" y="13206"/>
                  </a:cubicBezTo>
                  <a:cubicBezTo>
                    <a:pt x="17381" y="14886"/>
                    <a:pt x="19345" y="16086"/>
                    <a:pt x="20131" y="17406"/>
                  </a:cubicBezTo>
                  <a:cubicBezTo>
                    <a:pt x="20916" y="18726"/>
                    <a:pt x="20523" y="20166"/>
                    <a:pt x="18363" y="20766"/>
                  </a:cubicBezTo>
                  <a:cubicBezTo>
                    <a:pt x="16203" y="21366"/>
                    <a:pt x="12276" y="21126"/>
                    <a:pt x="8349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1225550" y="4653269"/>
              <a:ext cx="266700" cy="16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6430"/>
                  </a:moveTo>
                  <a:cubicBezTo>
                    <a:pt x="857" y="6984"/>
                    <a:pt x="1714" y="7538"/>
                    <a:pt x="3086" y="7122"/>
                  </a:cubicBezTo>
                  <a:cubicBezTo>
                    <a:pt x="4457" y="6707"/>
                    <a:pt x="6343" y="5322"/>
                    <a:pt x="7371" y="3938"/>
                  </a:cubicBezTo>
                  <a:cubicBezTo>
                    <a:pt x="8400" y="2553"/>
                    <a:pt x="8571" y="1169"/>
                    <a:pt x="7971" y="476"/>
                  </a:cubicBezTo>
                  <a:cubicBezTo>
                    <a:pt x="7371" y="-216"/>
                    <a:pt x="6000" y="-216"/>
                    <a:pt x="4714" y="892"/>
                  </a:cubicBezTo>
                  <a:cubicBezTo>
                    <a:pt x="3429" y="1999"/>
                    <a:pt x="2229" y="4215"/>
                    <a:pt x="1629" y="7261"/>
                  </a:cubicBezTo>
                  <a:cubicBezTo>
                    <a:pt x="1029" y="10307"/>
                    <a:pt x="1029" y="14184"/>
                    <a:pt x="2914" y="16815"/>
                  </a:cubicBezTo>
                  <a:cubicBezTo>
                    <a:pt x="4800" y="19446"/>
                    <a:pt x="8571" y="20830"/>
                    <a:pt x="12000" y="21107"/>
                  </a:cubicBezTo>
                  <a:cubicBezTo>
                    <a:pt x="15429" y="21384"/>
                    <a:pt x="18514" y="20553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1790700" y="4511919"/>
              <a:ext cx="254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3900"/>
                    <a:pt x="16615" y="7800"/>
                    <a:pt x="19108" y="11400"/>
                  </a:cubicBezTo>
                  <a:cubicBezTo>
                    <a:pt x="21600" y="15000"/>
                    <a:pt x="18277" y="18300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476250" y="4975469"/>
              <a:ext cx="1219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75" y="21600"/>
                    <a:pt x="3150" y="21600"/>
                    <a:pt x="4556" y="18900"/>
                  </a:cubicBezTo>
                  <a:cubicBezTo>
                    <a:pt x="5962" y="16200"/>
                    <a:pt x="7200" y="10800"/>
                    <a:pt x="8531" y="7200"/>
                  </a:cubicBezTo>
                  <a:cubicBezTo>
                    <a:pt x="9862" y="3600"/>
                    <a:pt x="11288" y="1800"/>
                    <a:pt x="12825" y="900"/>
                  </a:cubicBezTo>
                  <a:cubicBezTo>
                    <a:pt x="14362" y="0"/>
                    <a:pt x="16012" y="0"/>
                    <a:pt x="17494" y="0"/>
                  </a:cubicBezTo>
                  <a:cubicBezTo>
                    <a:pt x="18975" y="0"/>
                    <a:pt x="2028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596900" y="5099012"/>
              <a:ext cx="990600" cy="7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1374"/>
                  </a:moveTo>
                  <a:cubicBezTo>
                    <a:pt x="1754" y="18288"/>
                    <a:pt x="3508" y="15203"/>
                    <a:pt x="5262" y="12117"/>
                  </a:cubicBezTo>
                  <a:cubicBezTo>
                    <a:pt x="7015" y="9031"/>
                    <a:pt x="8769" y="5945"/>
                    <a:pt x="10477" y="3785"/>
                  </a:cubicBezTo>
                  <a:cubicBezTo>
                    <a:pt x="12185" y="1625"/>
                    <a:pt x="13846" y="391"/>
                    <a:pt x="15692" y="83"/>
                  </a:cubicBezTo>
                  <a:cubicBezTo>
                    <a:pt x="17538" y="-226"/>
                    <a:pt x="19569" y="391"/>
                    <a:pt x="21600" y="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2019300" y="4677019"/>
              <a:ext cx="25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000250" y="4823069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23238" y="-38101"/>
              <a:ext cx="5992870" cy="2357154"/>
            </a:xfrm>
            <a:prstGeom prst="rect">
              <a:avLst/>
            </a:prstGeom>
            <a:effectLst/>
          </p:spPr>
        </p:pic>
        <p:sp>
          <p:nvSpPr>
            <p:cNvPr id="938" name="Line"/>
            <p:cNvSpPr/>
            <p:nvPr/>
          </p:nvSpPr>
          <p:spPr>
            <a:xfrm>
              <a:off x="2755900" y="4619869"/>
              <a:ext cx="28575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0" y="1920"/>
                    <a:pt x="5120" y="3840"/>
                    <a:pt x="7360" y="6000"/>
                  </a:cubicBezTo>
                  <a:cubicBezTo>
                    <a:pt x="9600" y="8160"/>
                    <a:pt x="11520" y="10560"/>
                    <a:pt x="13280" y="12840"/>
                  </a:cubicBezTo>
                  <a:cubicBezTo>
                    <a:pt x="15040" y="15120"/>
                    <a:pt x="16640" y="17280"/>
                    <a:pt x="18000" y="18720"/>
                  </a:cubicBezTo>
                  <a:cubicBezTo>
                    <a:pt x="19360" y="20160"/>
                    <a:pt x="2048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2806700" y="4651619"/>
              <a:ext cx="222250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1" y="2274"/>
                    <a:pt x="16663" y="4547"/>
                    <a:pt x="13989" y="7516"/>
                  </a:cubicBezTo>
                  <a:cubicBezTo>
                    <a:pt x="11314" y="10484"/>
                    <a:pt x="8434" y="14147"/>
                    <a:pt x="6583" y="16547"/>
                  </a:cubicBezTo>
                  <a:cubicBezTo>
                    <a:pt x="4731" y="18947"/>
                    <a:pt x="3909" y="20084"/>
                    <a:pt x="2983" y="20716"/>
                  </a:cubicBezTo>
                  <a:cubicBezTo>
                    <a:pt x="2057" y="21347"/>
                    <a:pt x="1029" y="214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3359150" y="4838662"/>
              <a:ext cx="2921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70" y="11375"/>
                    <a:pt x="8139" y="2735"/>
                    <a:pt x="11739" y="575"/>
                  </a:cubicBezTo>
                  <a:cubicBezTo>
                    <a:pt x="15339" y="-1585"/>
                    <a:pt x="1847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3394804" y="4950069"/>
              <a:ext cx="256447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1266" y="0"/>
                  </a:moveTo>
                  <a:cubicBezTo>
                    <a:pt x="558" y="5400"/>
                    <a:pt x="-150" y="10800"/>
                    <a:pt x="27" y="14400"/>
                  </a:cubicBezTo>
                  <a:cubicBezTo>
                    <a:pt x="204" y="18000"/>
                    <a:pt x="1266" y="19800"/>
                    <a:pt x="4984" y="20700"/>
                  </a:cubicBezTo>
                  <a:cubicBezTo>
                    <a:pt x="8702" y="21600"/>
                    <a:pt x="15076" y="21600"/>
                    <a:pt x="21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3949700" y="4677019"/>
              <a:ext cx="285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0" y="982"/>
                    <a:pt x="4160" y="1964"/>
                    <a:pt x="6880" y="4909"/>
                  </a:cubicBezTo>
                  <a:cubicBezTo>
                    <a:pt x="9600" y="7855"/>
                    <a:pt x="12960" y="12764"/>
                    <a:pt x="15520" y="15873"/>
                  </a:cubicBezTo>
                  <a:cubicBezTo>
                    <a:pt x="18080" y="18982"/>
                    <a:pt x="1984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140200" y="4670669"/>
              <a:ext cx="18415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8124" y="277"/>
                  </a:cubicBezTo>
                  <a:cubicBezTo>
                    <a:pt x="17131" y="554"/>
                    <a:pt x="16386" y="1108"/>
                    <a:pt x="14648" y="2492"/>
                  </a:cubicBezTo>
                  <a:cubicBezTo>
                    <a:pt x="12910" y="3877"/>
                    <a:pt x="10179" y="6092"/>
                    <a:pt x="7945" y="8640"/>
                  </a:cubicBezTo>
                  <a:cubicBezTo>
                    <a:pt x="5710" y="11188"/>
                    <a:pt x="3972" y="14068"/>
                    <a:pt x="3103" y="16062"/>
                  </a:cubicBezTo>
                  <a:cubicBezTo>
                    <a:pt x="2234" y="18055"/>
                    <a:pt x="2234" y="19163"/>
                    <a:pt x="1862" y="19938"/>
                  </a:cubicBezTo>
                  <a:cubicBezTo>
                    <a:pt x="1490" y="20714"/>
                    <a:pt x="745" y="21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314950" y="4959305"/>
              <a:ext cx="463550" cy="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0" y="7069"/>
                  </a:moveTo>
                  <a:cubicBezTo>
                    <a:pt x="3255" y="7069"/>
                    <a:pt x="6510" y="7069"/>
                    <a:pt x="9863" y="4909"/>
                  </a:cubicBezTo>
                  <a:cubicBezTo>
                    <a:pt x="13216" y="2749"/>
                    <a:pt x="16668" y="-1571"/>
                    <a:pt x="18641" y="589"/>
                  </a:cubicBezTo>
                  <a:cubicBezTo>
                    <a:pt x="20614" y="2749"/>
                    <a:pt x="21107" y="11389"/>
                    <a:pt x="21600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5353050" y="5038969"/>
              <a:ext cx="4318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600"/>
                    <a:pt x="7200" y="13600"/>
                    <a:pt x="10800" y="10000"/>
                  </a:cubicBezTo>
                  <a:cubicBezTo>
                    <a:pt x="14400" y="6400"/>
                    <a:pt x="180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5683250" y="4867519"/>
              <a:ext cx="18432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0" y="0"/>
                  </a:moveTo>
                  <a:cubicBezTo>
                    <a:pt x="5400" y="1008"/>
                    <a:pt x="10800" y="2016"/>
                    <a:pt x="14727" y="3600"/>
                  </a:cubicBezTo>
                  <a:cubicBezTo>
                    <a:pt x="18655" y="5184"/>
                    <a:pt x="21109" y="7344"/>
                    <a:pt x="21355" y="9432"/>
                  </a:cubicBezTo>
                  <a:cubicBezTo>
                    <a:pt x="21600" y="11520"/>
                    <a:pt x="19636" y="13536"/>
                    <a:pt x="16691" y="15552"/>
                  </a:cubicBezTo>
                  <a:cubicBezTo>
                    <a:pt x="13745" y="17568"/>
                    <a:pt x="9818" y="19584"/>
                    <a:pt x="58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6354033" y="4774465"/>
              <a:ext cx="175522" cy="406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484" fill="norm" stroke="1" extrusionOk="0">
                  <a:moveTo>
                    <a:pt x="278" y="6599"/>
                  </a:moveTo>
                  <a:cubicBezTo>
                    <a:pt x="6123" y="6039"/>
                    <a:pt x="11968" y="5480"/>
                    <a:pt x="15525" y="4920"/>
                  </a:cubicBezTo>
                  <a:cubicBezTo>
                    <a:pt x="19083" y="4361"/>
                    <a:pt x="20354" y="3801"/>
                    <a:pt x="20862" y="2962"/>
                  </a:cubicBezTo>
                  <a:cubicBezTo>
                    <a:pt x="21370" y="2122"/>
                    <a:pt x="21116" y="1003"/>
                    <a:pt x="18321" y="444"/>
                  </a:cubicBezTo>
                  <a:cubicBezTo>
                    <a:pt x="15525" y="-116"/>
                    <a:pt x="10189" y="-116"/>
                    <a:pt x="6377" y="276"/>
                  </a:cubicBezTo>
                  <a:cubicBezTo>
                    <a:pt x="2565" y="667"/>
                    <a:pt x="278" y="1451"/>
                    <a:pt x="24" y="2962"/>
                  </a:cubicBezTo>
                  <a:cubicBezTo>
                    <a:pt x="-230" y="4473"/>
                    <a:pt x="1549" y="6711"/>
                    <a:pt x="4471" y="8725"/>
                  </a:cubicBezTo>
                  <a:cubicBezTo>
                    <a:pt x="7394" y="10740"/>
                    <a:pt x="11459" y="12531"/>
                    <a:pt x="14255" y="13986"/>
                  </a:cubicBezTo>
                  <a:cubicBezTo>
                    <a:pt x="17050" y="15440"/>
                    <a:pt x="18575" y="16560"/>
                    <a:pt x="19337" y="17511"/>
                  </a:cubicBezTo>
                  <a:cubicBezTo>
                    <a:pt x="20099" y="18462"/>
                    <a:pt x="20099" y="19246"/>
                    <a:pt x="19464" y="19805"/>
                  </a:cubicBezTo>
                  <a:cubicBezTo>
                    <a:pt x="18829" y="20365"/>
                    <a:pt x="17558" y="20701"/>
                    <a:pt x="15652" y="20980"/>
                  </a:cubicBezTo>
                  <a:cubicBezTo>
                    <a:pt x="13746" y="21260"/>
                    <a:pt x="11205" y="21484"/>
                    <a:pt x="9299" y="21484"/>
                  </a:cubicBezTo>
                  <a:cubicBezTo>
                    <a:pt x="7394" y="21484"/>
                    <a:pt x="6123" y="21260"/>
                    <a:pt x="5996" y="20924"/>
                  </a:cubicBezTo>
                  <a:cubicBezTo>
                    <a:pt x="5869" y="20589"/>
                    <a:pt x="6885" y="20141"/>
                    <a:pt x="7902" y="19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6610350" y="5058019"/>
              <a:ext cx="1651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000"/>
                    <a:pt x="7754" y="6000"/>
                    <a:pt x="10800" y="9000"/>
                  </a:cubicBezTo>
                  <a:cubicBezTo>
                    <a:pt x="13846" y="12000"/>
                    <a:pt x="16062" y="15000"/>
                    <a:pt x="17585" y="17100"/>
                  </a:cubicBezTo>
                  <a:cubicBezTo>
                    <a:pt x="19108" y="19200"/>
                    <a:pt x="19938" y="20400"/>
                    <a:pt x="20492" y="21000"/>
                  </a:cubicBezTo>
                  <a:cubicBezTo>
                    <a:pt x="21046" y="21600"/>
                    <a:pt x="2132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6629400" y="5051669"/>
              <a:ext cx="1333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571"/>
                    <a:pt x="12000" y="5143"/>
                    <a:pt x="8400" y="7714"/>
                  </a:cubicBezTo>
                  <a:cubicBezTo>
                    <a:pt x="4800" y="10286"/>
                    <a:pt x="2400" y="12857"/>
                    <a:pt x="1200" y="15171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6819900" y="5191369"/>
              <a:ext cx="76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000" y="3600"/>
                  </a:cubicBezTo>
                  <a:cubicBezTo>
                    <a:pt x="8400" y="7200"/>
                    <a:pt x="4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6934200" y="5026269"/>
              <a:ext cx="158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44" y="4659"/>
                    <a:pt x="7488" y="9318"/>
                    <a:pt x="11088" y="12918"/>
                  </a:cubicBezTo>
                  <a:cubicBezTo>
                    <a:pt x="14688" y="16518"/>
                    <a:pt x="18144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7040604" y="5064369"/>
              <a:ext cx="8409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600" fill="norm" stroke="1" extrusionOk="0">
                  <a:moveTo>
                    <a:pt x="20931" y="0"/>
                  </a:moveTo>
                  <a:cubicBezTo>
                    <a:pt x="13555" y="4800"/>
                    <a:pt x="6180" y="9600"/>
                    <a:pt x="2755" y="13200"/>
                  </a:cubicBezTo>
                  <a:cubicBezTo>
                    <a:pt x="-669" y="16800"/>
                    <a:pt x="-142" y="19200"/>
                    <a:pt x="3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7378700" y="4981819"/>
              <a:ext cx="209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73" y="10800"/>
                    <a:pt x="1745" y="0"/>
                    <a:pt x="5345" y="0"/>
                  </a:cubicBezTo>
                  <a:cubicBezTo>
                    <a:pt x="8945" y="0"/>
                    <a:pt x="1527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7340600" y="5153269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7353300" y="5159619"/>
              <a:ext cx="177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026400" y="4918319"/>
              <a:ext cx="508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312"/>
                    <a:pt x="10800" y="6624"/>
                    <a:pt x="13500" y="9864"/>
                  </a:cubicBezTo>
                  <a:cubicBezTo>
                    <a:pt x="16200" y="13104"/>
                    <a:pt x="16200" y="16272"/>
                    <a:pt x="17100" y="18216"/>
                  </a:cubicBezTo>
                  <a:cubicBezTo>
                    <a:pt x="18000" y="20160"/>
                    <a:pt x="19800" y="208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2311905" y="5574257"/>
              <a:ext cx="259846" cy="379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05" fill="norm" stroke="1" extrusionOk="0">
                  <a:moveTo>
                    <a:pt x="21558" y="1684"/>
                  </a:moveTo>
                  <a:cubicBezTo>
                    <a:pt x="21207" y="1087"/>
                    <a:pt x="20856" y="491"/>
                    <a:pt x="20241" y="192"/>
                  </a:cubicBezTo>
                  <a:cubicBezTo>
                    <a:pt x="19626" y="-106"/>
                    <a:pt x="18748" y="-106"/>
                    <a:pt x="16378" y="550"/>
                  </a:cubicBezTo>
                  <a:cubicBezTo>
                    <a:pt x="14007" y="1207"/>
                    <a:pt x="10143" y="2519"/>
                    <a:pt x="7597" y="4011"/>
                  </a:cubicBezTo>
                  <a:cubicBezTo>
                    <a:pt x="5051" y="5503"/>
                    <a:pt x="3821" y="7174"/>
                    <a:pt x="2856" y="9441"/>
                  </a:cubicBezTo>
                  <a:cubicBezTo>
                    <a:pt x="1890" y="11708"/>
                    <a:pt x="1187" y="14572"/>
                    <a:pt x="748" y="16303"/>
                  </a:cubicBezTo>
                  <a:cubicBezTo>
                    <a:pt x="309" y="18033"/>
                    <a:pt x="134" y="18630"/>
                    <a:pt x="46" y="19227"/>
                  </a:cubicBezTo>
                  <a:cubicBezTo>
                    <a:pt x="-42" y="19823"/>
                    <a:pt x="-42" y="20420"/>
                    <a:pt x="397" y="20838"/>
                  </a:cubicBezTo>
                  <a:cubicBezTo>
                    <a:pt x="836" y="21255"/>
                    <a:pt x="1714" y="21494"/>
                    <a:pt x="4348" y="21375"/>
                  </a:cubicBezTo>
                  <a:cubicBezTo>
                    <a:pt x="6982" y="21255"/>
                    <a:pt x="11373" y="20778"/>
                    <a:pt x="15763" y="20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2311400" y="5794619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2645943" y="5577498"/>
              <a:ext cx="300457" cy="41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28" fill="norm" stroke="1" extrusionOk="0">
                  <a:moveTo>
                    <a:pt x="21441" y="714"/>
                  </a:moveTo>
                  <a:cubicBezTo>
                    <a:pt x="20837" y="388"/>
                    <a:pt x="20233" y="63"/>
                    <a:pt x="18798" y="8"/>
                  </a:cubicBezTo>
                  <a:cubicBezTo>
                    <a:pt x="17363" y="-46"/>
                    <a:pt x="15097" y="171"/>
                    <a:pt x="12831" y="497"/>
                  </a:cubicBezTo>
                  <a:cubicBezTo>
                    <a:pt x="10565" y="822"/>
                    <a:pt x="8300" y="1257"/>
                    <a:pt x="6563" y="1853"/>
                  </a:cubicBezTo>
                  <a:cubicBezTo>
                    <a:pt x="4826" y="2450"/>
                    <a:pt x="3617" y="3210"/>
                    <a:pt x="2938" y="4730"/>
                  </a:cubicBezTo>
                  <a:cubicBezTo>
                    <a:pt x="2258" y="6249"/>
                    <a:pt x="2107" y="8529"/>
                    <a:pt x="1729" y="11188"/>
                  </a:cubicBezTo>
                  <a:cubicBezTo>
                    <a:pt x="1351" y="13847"/>
                    <a:pt x="747" y="16887"/>
                    <a:pt x="370" y="18678"/>
                  </a:cubicBezTo>
                  <a:cubicBezTo>
                    <a:pt x="-8" y="20469"/>
                    <a:pt x="-159" y="21011"/>
                    <a:pt x="219" y="21283"/>
                  </a:cubicBezTo>
                  <a:cubicBezTo>
                    <a:pt x="596" y="21554"/>
                    <a:pt x="1503" y="21554"/>
                    <a:pt x="3844" y="21500"/>
                  </a:cubicBezTo>
                  <a:cubicBezTo>
                    <a:pt x="6185" y="21445"/>
                    <a:pt x="9961" y="21337"/>
                    <a:pt x="13738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2965449" y="5686669"/>
              <a:ext cx="2095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851"/>
                    <a:pt x="7855" y="7702"/>
                    <a:pt x="11455" y="11302"/>
                  </a:cubicBezTo>
                  <a:cubicBezTo>
                    <a:pt x="15055" y="14902"/>
                    <a:pt x="18327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3028949" y="5686669"/>
              <a:ext cx="1333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322"/>
                    <a:pt x="16800" y="2645"/>
                    <a:pt x="13371" y="5510"/>
                  </a:cubicBezTo>
                  <a:cubicBezTo>
                    <a:pt x="9943" y="8376"/>
                    <a:pt x="5486" y="12784"/>
                    <a:pt x="3086" y="15722"/>
                  </a:cubicBezTo>
                  <a:cubicBezTo>
                    <a:pt x="686" y="18661"/>
                    <a:pt x="343" y="201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3308350" y="590891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3511550" y="5648569"/>
              <a:ext cx="1968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298"/>
                    <a:pt x="6503" y="4596"/>
                    <a:pt x="9523" y="7353"/>
                  </a:cubicBezTo>
                  <a:cubicBezTo>
                    <a:pt x="12542" y="10111"/>
                    <a:pt x="15329" y="13328"/>
                    <a:pt x="17303" y="15779"/>
                  </a:cubicBezTo>
                  <a:cubicBezTo>
                    <a:pt x="19277" y="18230"/>
                    <a:pt x="20439" y="199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3498799" y="5623169"/>
              <a:ext cx="2286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407" y="0"/>
                  </a:moveTo>
                  <a:cubicBezTo>
                    <a:pt x="18435" y="2021"/>
                    <a:pt x="15462" y="4042"/>
                    <a:pt x="12291" y="6695"/>
                  </a:cubicBezTo>
                  <a:cubicBezTo>
                    <a:pt x="9121" y="9347"/>
                    <a:pt x="5752" y="12632"/>
                    <a:pt x="3572" y="14905"/>
                  </a:cubicBezTo>
                  <a:cubicBezTo>
                    <a:pt x="1392" y="17179"/>
                    <a:pt x="401" y="18442"/>
                    <a:pt x="104" y="19389"/>
                  </a:cubicBezTo>
                  <a:cubicBezTo>
                    <a:pt x="-193" y="20337"/>
                    <a:pt x="203" y="20968"/>
                    <a:pt x="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3797300" y="5515219"/>
              <a:ext cx="19879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600" fill="norm" stroke="1" extrusionOk="0">
                  <a:moveTo>
                    <a:pt x="682" y="1241"/>
                  </a:moveTo>
                  <a:cubicBezTo>
                    <a:pt x="5229" y="828"/>
                    <a:pt x="9777" y="414"/>
                    <a:pt x="12619" y="207"/>
                  </a:cubicBezTo>
                  <a:cubicBezTo>
                    <a:pt x="15461" y="0"/>
                    <a:pt x="16598" y="0"/>
                    <a:pt x="17735" y="0"/>
                  </a:cubicBezTo>
                  <a:cubicBezTo>
                    <a:pt x="18872" y="0"/>
                    <a:pt x="20008" y="0"/>
                    <a:pt x="20691" y="207"/>
                  </a:cubicBezTo>
                  <a:cubicBezTo>
                    <a:pt x="21373" y="414"/>
                    <a:pt x="21600" y="828"/>
                    <a:pt x="21032" y="2028"/>
                  </a:cubicBezTo>
                  <a:cubicBezTo>
                    <a:pt x="20463" y="3228"/>
                    <a:pt x="19099" y="5214"/>
                    <a:pt x="18076" y="7407"/>
                  </a:cubicBezTo>
                  <a:cubicBezTo>
                    <a:pt x="17053" y="9600"/>
                    <a:pt x="16371" y="12000"/>
                    <a:pt x="16143" y="13821"/>
                  </a:cubicBezTo>
                  <a:cubicBezTo>
                    <a:pt x="15916" y="15641"/>
                    <a:pt x="16143" y="16883"/>
                    <a:pt x="16257" y="17752"/>
                  </a:cubicBezTo>
                  <a:cubicBezTo>
                    <a:pt x="16371" y="18621"/>
                    <a:pt x="16371" y="19117"/>
                    <a:pt x="15006" y="19697"/>
                  </a:cubicBezTo>
                  <a:cubicBezTo>
                    <a:pt x="13642" y="20276"/>
                    <a:pt x="10914" y="20938"/>
                    <a:pt x="8185" y="21269"/>
                  </a:cubicBezTo>
                  <a:cubicBezTo>
                    <a:pt x="5457" y="21600"/>
                    <a:pt x="2728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2895600" y="5179032"/>
              <a:ext cx="1225550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15891"/>
                  </a:moveTo>
                  <a:cubicBezTo>
                    <a:pt x="1306" y="12291"/>
                    <a:pt x="2611" y="8691"/>
                    <a:pt x="4066" y="5991"/>
                  </a:cubicBezTo>
                  <a:cubicBezTo>
                    <a:pt x="5521" y="3291"/>
                    <a:pt x="7125" y="1491"/>
                    <a:pt x="8674" y="591"/>
                  </a:cubicBezTo>
                  <a:cubicBezTo>
                    <a:pt x="10222" y="-309"/>
                    <a:pt x="11714" y="-309"/>
                    <a:pt x="13150" y="1491"/>
                  </a:cubicBezTo>
                  <a:cubicBezTo>
                    <a:pt x="14587" y="3291"/>
                    <a:pt x="15967" y="6891"/>
                    <a:pt x="17366" y="10491"/>
                  </a:cubicBezTo>
                  <a:cubicBezTo>
                    <a:pt x="18765" y="14091"/>
                    <a:pt x="20182" y="17691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3333750" y="5223119"/>
              <a:ext cx="584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9200"/>
                    <a:pt x="5635" y="16800"/>
                    <a:pt x="8413" y="13800"/>
                  </a:cubicBezTo>
                  <a:cubicBezTo>
                    <a:pt x="11191" y="10800"/>
                    <a:pt x="13930" y="7200"/>
                    <a:pt x="16122" y="4800"/>
                  </a:cubicBezTo>
                  <a:cubicBezTo>
                    <a:pt x="18313" y="2400"/>
                    <a:pt x="1995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3689350" y="5223119"/>
              <a:ext cx="127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363"/>
                    <a:pt x="7200" y="12726"/>
                    <a:pt x="10800" y="16326"/>
                  </a:cubicBezTo>
                  <a:cubicBezTo>
                    <a:pt x="14400" y="19926"/>
                    <a:pt x="18000" y="207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3606800" y="5439019"/>
              <a:ext cx="1651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7200"/>
                    <a:pt x="8308" y="14400"/>
                    <a:pt x="11908" y="18000"/>
                  </a:cubicBezTo>
                  <a:cubicBezTo>
                    <a:pt x="15508" y="21600"/>
                    <a:pt x="1855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3676650" y="5458069"/>
              <a:ext cx="127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4438649" y="5915269"/>
              <a:ext cx="260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1" y="18000"/>
                    <a:pt x="9483" y="14400"/>
                    <a:pt x="13083" y="10800"/>
                  </a:cubicBezTo>
                  <a:cubicBezTo>
                    <a:pt x="16683" y="7200"/>
                    <a:pt x="1914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4972555" y="5643161"/>
              <a:ext cx="253496" cy="4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59" fill="norm" stroke="1" extrusionOk="0">
                  <a:moveTo>
                    <a:pt x="21557" y="618"/>
                  </a:moveTo>
                  <a:cubicBezTo>
                    <a:pt x="20837" y="284"/>
                    <a:pt x="20117" y="-50"/>
                    <a:pt x="18587" y="6"/>
                  </a:cubicBezTo>
                  <a:cubicBezTo>
                    <a:pt x="17057" y="61"/>
                    <a:pt x="14717" y="507"/>
                    <a:pt x="12647" y="1008"/>
                  </a:cubicBezTo>
                  <a:cubicBezTo>
                    <a:pt x="10577" y="1509"/>
                    <a:pt x="8777" y="2065"/>
                    <a:pt x="7157" y="3346"/>
                  </a:cubicBezTo>
                  <a:cubicBezTo>
                    <a:pt x="5537" y="4626"/>
                    <a:pt x="4097" y="6630"/>
                    <a:pt x="2927" y="9136"/>
                  </a:cubicBezTo>
                  <a:cubicBezTo>
                    <a:pt x="1757" y="11641"/>
                    <a:pt x="857" y="14647"/>
                    <a:pt x="407" y="16428"/>
                  </a:cubicBezTo>
                  <a:cubicBezTo>
                    <a:pt x="-43" y="18210"/>
                    <a:pt x="-43" y="18766"/>
                    <a:pt x="47" y="19379"/>
                  </a:cubicBezTo>
                  <a:cubicBezTo>
                    <a:pt x="137" y="19991"/>
                    <a:pt x="317" y="20659"/>
                    <a:pt x="947" y="21049"/>
                  </a:cubicBezTo>
                  <a:cubicBezTo>
                    <a:pt x="1577" y="21439"/>
                    <a:pt x="2657" y="21550"/>
                    <a:pt x="5177" y="21383"/>
                  </a:cubicBezTo>
                  <a:cubicBezTo>
                    <a:pt x="7697" y="21216"/>
                    <a:pt x="11657" y="20771"/>
                    <a:pt x="14267" y="20381"/>
                  </a:cubicBezTo>
                  <a:cubicBezTo>
                    <a:pt x="16877" y="19991"/>
                    <a:pt x="18137" y="19657"/>
                    <a:pt x="19397" y="19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5003800" y="5839069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5600"/>
                    <a:pt x="626" y="9600"/>
                    <a:pt x="1565" y="6000"/>
                  </a:cubicBezTo>
                  <a:cubicBezTo>
                    <a:pt x="2504" y="2400"/>
                    <a:pt x="4070" y="1200"/>
                    <a:pt x="7513" y="600"/>
                  </a:cubicBezTo>
                  <a:cubicBezTo>
                    <a:pt x="10957" y="0"/>
                    <a:pt x="1627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5262033" y="5606235"/>
              <a:ext cx="281517" cy="43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12" fill="norm" stroke="1" extrusionOk="0">
                  <a:moveTo>
                    <a:pt x="21439" y="831"/>
                  </a:moveTo>
                  <a:cubicBezTo>
                    <a:pt x="19988" y="415"/>
                    <a:pt x="18538" y="0"/>
                    <a:pt x="16281" y="0"/>
                  </a:cubicBezTo>
                  <a:cubicBezTo>
                    <a:pt x="14024" y="0"/>
                    <a:pt x="10961" y="415"/>
                    <a:pt x="8785" y="987"/>
                  </a:cubicBezTo>
                  <a:cubicBezTo>
                    <a:pt x="6609" y="1558"/>
                    <a:pt x="5320" y="2285"/>
                    <a:pt x="4594" y="3738"/>
                  </a:cubicBezTo>
                  <a:cubicBezTo>
                    <a:pt x="3869" y="5192"/>
                    <a:pt x="3708" y="7373"/>
                    <a:pt x="3063" y="10021"/>
                  </a:cubicBezTo>
                  <a:cubicBezTo>
                    <a:pt x="2418" y="12669"/>
                    <a:pt x="1290" y="15785"/>
                    <a:pt x="645" y="17758"/>
                  </a:cubicBezTo>
                  <a:cubicBezTo>
                    <a:pt x="0" y="19731"/>
                    <a:pt x="-161" y="20562"/>
                    <a:pt x="161" y="21029"/>
                  </a:cubicBezTo>
                  <a:cubicBezTo>
                    <a:pt x="484" y="21496"/>
                    <a:pt x="1290" y="21600"/>
                    <a:pt x="3708" y="21444"/>
                  </a:cubicBezTo>
                  <a:cubicBezTo>
                    <a:pt x="6126" y="21288"/>
                    <a:pt x="10155" y="20873"/>
                    <a:pt x="14185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5499100" y="5748440"/>
              <a:ext cx="215900" cy="22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65"/>
                  </a:moveTo>
                  <a:cubicBezTo>
                    <a:pt x="1059" y="-37"/>
                    <a:pt x="2118" y="-239"/>
                    <a:pt x="3918" y="770"/>
                  </a:cubicBezTo>
                  <a:cubicBezTo>
                    <a:pt x="5718" y="1780"/>
                    <a:pt x="8259" y="4000"/>
                    <a:pt x="11329" y="7634"/>
                  </a:cubicBezTo>
                  <a:cubicBezTo>
                    <a:pt x="14400" y="11268"/>
                    <a:pt x="18000" y="16314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5573699" y="5750169"/>
              <a:ext cx="1349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fill="norm" stroke="1" extrusionOk="0">
                  <a:moveTo>
                    <a:pt x="21187" y="0"/>
                  </a:moveTo>
                  <a:cubicBezTo>
                    <a:pt x="18196" y="800"/>
                    <a:pt x="15205" y="1600"/>
                    <a:pt x="11550" y="4080"/>
                  </a:cubicBezTo>
                  <a:cubicBezTo>
                    <a:pt x="7895" y="6560"/>
                    <a:pt x="3575" y="10720"/>
                    <a:pt x="1581" y="13920"/>
                  </a:cubicBezTo>
                  <a:cubicBezTo>
                    <a:pt x="-413" y="17120"/>
                    <a:pt x="-81" y="19360"/>
                    <a:pt x="2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5708650" y="5639702"/>
              <a:ext cx="190500" cy="42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" y="1714"/>
                  </a:moveTo>
                  <a:cubicBezTo>
                    <a:pt x="5520" y="1185"/>
                    <a:pt x="8880" y="655"/>
                    <a:pt x="11880" y="338"/>
                  </a:cubicBezTo>
                  <a:cubicBezTo>
                    <a:pt x="14880" y="20"/>
                    <a:pt x="17520" y="-86"/>
                    <a:pt x="19200" y="73"/>
                  </a:cubicBezTo>
                  <a:cubicBezTo>
                    <a:pt x="20880" y="232"/>
                    <a:pt x="21600" y="655"/>
                    <a:pt x="21600" y="1608"/>
                  </a:cubicBezTo>
                  <a:cubicBezTo>
                    <a:pt x="21600" y="2561"/>
                    <a:pt x="20880" y="4043"/>
                    <a:pt x="19920" y="6055"/>
                  </a:cubicBezTo>
                  <a:cubicBezTo>
                    <a:pt x="18960" y="8067"/>
                    <a:pt x="17760" y="10608"/>
                    <a:pt x="17040" y="12938"/>
                  </a:cubicBezTo>
                  <a:cubicBezTo>
                    <a:pt x="16320" y="15267"/>
                    <a:pt x="16080" y="17385"/>
                    <a:pt x="15720" y="18708"/>
                  </a:cubicBezTo>
                  <a:cubicBezTo>
                    <a:pt x="15360" y="20032"/>
                    <a:pt x="14880" y="20561"/>
                    <a:pt x="12720" y="20932"/>
                  </a:cubicBezTo>
                  <a:cubicBezTo>
                    <a:pt x="10560" y="21302"/>
                    <a:pt x="6720" y="21514"/>
                    <a:pt x="4320" y="21461"/>
                  </a:cubicBezTo>
                  <a:cubicBezTo>
                    <a:pt x="1920" y="21408"/>
                    <a:pt x="960" y="21090"/>
                    <a:pt x="0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5962650" y="597241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6073540" y="5625269"/>
              <a:ext cx="251060" cy="42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75" fill="norm" stroke="1" extrusionOk="0">
                  <a:moveTo>
                    <a:pt x="21529" y="1827"/>
                  </a:moveTo>
                  <a:cubicBezTo>
                    <a:pt x="21166" y="1183"/>
                    <a:pt x="20803" y="538"/>
                    <a:pt x="20168" y="215"/>
                  </a:cubicBezTo>
                  <a:cubicBezTo>
                    <a:pt x="19532" y="-107"/>
                    <a:pt x="18625" y="-107"/>
                    <a:pt x="16719" y="484"/>
                  </a:cubicBezTo>
                  <a:cubicBezTo>
                    <a:pt x="14813" y="1075"/>
                    <a:pt x="11909" y="2257"/>
                    <a:pt x="9095" y="4353"/>
                  </a:cubicBezTo>
                  <a:cubicBezTo>
                    <a:pt x="6282" y="6448"/>
                    <a:pt x="3559" y="9457"/>
                    <a:pt x="2016" y="11929"/>
                  </a:cubicBezTo>
                  <a:cubicBezTo>
                    <a:pt x="474" y="14400"/>
                    <a:pt x="111" y="16335"/>
                    <a:pt x="20" y="17571"/>
                  </a:cubicBezTo>
                  <a:cubicBezTo>
                    <a:pt x="-71" y="18806"/>
                    <a:pt x="111" y="19344"/>
                    <a:pt x="1290" y="19935"/>
                  </a:cubicBezTo>
                  <a:cubicBezTo>
                    <a:pt x="2470" y="20526"/>
                    <a:pt x="4648" y="21171"/>
                    <a:pt x="7734" y="21332"/>
                  </a:cubicBezTo>
                  <a:cubicBezTo>
                    <a:pt x="10820" y="21493"/>
                    <a:pt x="14813" y="21171"/>
                    <a:pt x="18806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6083300" y="5877169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" y="18000"/>
                    <a:pt x="1234" y="14400"/>
                    <a:pt x="4834" y="10800"/>
                  </a:cubicBezTo>
                  <a:cubicBezTo>
                    <a:pt x="8434" y="7200"/>
                    <a:pt x="1501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6415836" y="5626652"/>
              <a:ext cx="270714" cy="46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37" fill="norm" stroke="1" extrusionOk="0">
                  <a:moveTo>
                    <a:pt x="21415" y="725"/>
                  </a:moveTo>
                  <a:cubicBezTo>
                    <a:pt x="20745" y="429"/>
                    <a:pt x="20075" y="133"/>
                    <a:pt x="17982" y="35"/>
                  </a:cubicBezTo>
                  <a:cubicBezTo>
                    <a:pt x="15889" y="-64"/>
                    <a:pt x="12373" y="35"/>
                    <a:pt x="9862" y="478"/>
                  </a:cubicBezTo>
                  <a:cubicBezTo>
                    <a:pt x="7350" y="922"/>
                    <a:pt x="5843" y="1711"/>
                    <a:pt x="5006" y="2994"/>
                  </a:cubicBezTo>
                  <a:cubicBezTo>
                    <a:pt x="4168" y="4276"/>
                    <a:pt x="4001" y="6051"/>
                    <a:pt x="3750" y="8468"/>
                  </a:cubicBezTo>
                  <a:cubicBezTo>
                    <a:pt x="3499" y="10884"/>
                    <a:pt x="3164" y="13941"/>
                    <a:pt x="2662" y="16013"/>
                  </a:cubicBezTo>
                  <a:cubicBezTo>
                    <a:pt x="2159" y="18084"/>
                    <a:pt x="1489" y="19169"/>
                    <a:pt x="903" y="19958"/>
                  </a:cubicBezTo>
                  <a:cubicBezTo>
                    <a:pt x="317" y="20747"/>
                    <a:pt x="-185" y="21240"/>
                    <a:pt x="66" y="21388"/>
                  </a:cubicBezTo>
                  <a:cubicBezTo>
                    <a:pt x="317" y="21536"/>
                    <a:pt x="1322" y="21339"/>
                    <a:pt x="4168" y="20944"/>
                  </a:cubicBezTo>
                  <a:cubicBezTo>
                    <a:pt x="7015" y="20550"/>
                    <a:pt x="11703" y="19958"/>
                    <a:pt x="16392" y="19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6711950" y="5750169"/>
              <a:ext cx="2032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25" y="3913"/>
                    <a:pt x="5850" y="7826"/>
                    <a:pt x="9000" y="11191"/>
                  </a:cubicBezTo>
                  <a:cubicBezTo>
                    <a:pt x="12150" y="14557"/>
                    <a:pt x="15525" y="17374"/>
                    <a:pt x="17662" y="19017"/>
                  </a:cubicBezTo>
                  <a:cubicBezTo>
                    <a:pt x="19800" y="20661"/>
                    <a:pt x="20700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6769100" y="5820019"/>
              <a:ext cx="139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364" y="990"/>
                  </a:cubicBezTo>
                  <a:cubicBezTo>
                    <a:pt x="14400" y="1980"/>
                    <a:pt x="12109" y="3960"/>
                    <a:pt x="9655" y="6570"/>
                  </a:cubicBezTo>
                  <a:cubicBezTo>
                    <a:pt x="7200" y="9180"/>
                    <a:pt x="4582" y="12420"/>
                    <a:pt x="2945" y="15030"/>
                  </a:cubicBezTo>
                  <a:cubicBezTo>
                    <a:pt x="1309" y="17640"/>
                    <a:pt x="655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6883400" y="5619729"/>
              <a:ext cx="284378" cy="44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4" fill="norm" stroke="1" extrusionOk="0">
                  <a:moveTo>
                    <a:pt x="7200" y="2009"/>
                  </a:moveTo>
                  <a:cubicBezTo>
                    <a:pt x="7520" y="1498"/>
                    <a:pt x="7840" y="986"/>
                    <a:pt x="9440" y="627"/>
                  </a:cubicBezTo>
                  <a:cubicBezTo>
                    <a:pt x="11040" y="269"/>
                    <a:pt x="13920" y="64"/>
                    <a:pt x="15840" y="13"/>
                  </a:cubicBezTo>
                  <a:cubicBezTo>
                    <a:pt x="17760" y="-38"/>
                    <a:pt x="18720" y="64"/>
                    <a:pt x="19520" y="320"/>
                  </a:cubicBezTo>
                  <a:cubicBezTo>
                    <a:pt x="20320" y="576"/>
                    <a:pt x="20960" y="986"/>
                    <a:pt x="21280" y="1805"/>
                  </a:cubicBezTo>
                  <a:cubicBezTo>
                    <a:pt x="21600" y="2624"/>
                    <a:pt x="21600" y="3852"/>
                    <a:pt x="21040" y="5951"/>
                  </a:cubicBezTo>
                  <a:cubicBezTo>
                    <a:pt x="20480" y="8049"/>
                    <a:pt x="19360" y="11018"/>
                    <a:pt x="18800" y="13065"/>
                  </a:cubicBezTo>
                  <a:cubicBezTo>
                    <a:pt x="18240" y="15113"/>
                    <a:pt x="18240" y="16239"/>
                    <a:pt x="18480" y="17109"/>
                  </a:cubicBezTo>
                  <a:cubicBezTo>
                    <a:pt x="18720" y="17979"/>
                    <a:pt x="19200" y="18593"/>
                    <a:pt x="19520" y="19207"/>
                  </a:cubicBezTo>
                  <a:cubicBezTo>
                    <a:pt x="19840" y="19822"/>
                    <a:pt x="20000" y="20436"/>
                    <a:pt x="18640" y="20845"/>
                  </a:cubicBezTo>
                  <a:cubicBezTo>
                    <a:pt x="17280" y="21255"/>
                    <a:pt x="14400" y="21460"/>
                    <a:pt x="11040" y="21511"/>
                  </a:cubicBezTo>
                  <a:cubicBezTo>
                    <a:pt x="7680" y="21562"/>
                    <a:pt x="3840" y="21460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2393950" y="6233033"/>
              <a:ext cx="4489450" cy="13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1923"/>
                  </a:moveTo>
                  <a:cubicBezTo>
                    <a:pt x="418" y="1595"/>
                    <a:pt x="835" y="1268"/>
                    <a:pt x="1258" y="941"/>
                  </a:cubicBezTo>
                  <a:cubicBezTo>
                    <a:pt x="1680" y="614"/>
                    <a:pt x="2108" y="286"/>
                    <a:pt x="2505" y="123"/>
                  </a:cubicBezTo>
                  <a:cubicBezTo>
                    <a:pt x="2902" y="-41"/>
                    <a:pt x="3269" y="-41"/>
                    <a:pt x="3676" y="123"/>
                  </a:cubicBezTo>
                  <a:cubicBezTo>
                    <a:pt x="4084" y="286"/>
                    <a:pt x="4532" y="614"/>
                    <a:pt x="4934" y="941"/>
                  </a:cubicBezTo>
                  <a:cubicBezTo>
                    <a:pt x="5336" y="1268"/>
                    <a:pt x="5693" y="1595"/>
                    <a:pt x="6049" y="2086"/>
                  </a:cubicBezTo>
                  <a:cubicBezTo>
                    <a:pt x="6406" y="2577"/>
                    <a:pt x="6762" y="3232"/>
                    <a:pt x="7134" y="3886"/>
                  </a:cubicBezTo>
                  <a:cubicBezTo>
                    <a:pt x="7506" y="4541"/>
                    <a:pt x="7893" y="5195"/>
                    <a:pt x="8279" y="5850"/>
                  </a:cubicBezTo>
                  <a:cubicBezTo>
                    <a:pt x="8666" y="6504"/>
                    <a:pt x="9053" y="7159"/>
                    <a:pt x="9466" y="7977"/>
                  </a:cubicBezTo>
                  <a:cubicBezTo>
                    <a:pt x="9878" y="8795"/>
                    <a:pt x="10316" y="9777"/>
                    <a:pt x="10683" y="10432"/>
                  </a:cubicBezTo>
                  <a:cubicBezTo>
                    <a:pt x="11050" y="11086"/>
                    <a:pt x="11345" y="11414"/>
                    <a:pt x="11650" y="11904"/>
                  </a:cubicBezTo>
                  <a:cubicBezTo>
                    <a:pt x="11956" y="12395"/>
                    <a:pt x="12272" y="13050"/>
                    <a:pt x="12603" y="13541"/>
                  </a:cubicBezTo>
                  <a:cubicBezTo>
                    <a:pt x="12934" y="14032"/>
                    <a:pt x="13280" y="14359"/>
                    <a:pt x="13611" y="14686"/>
                  </a:cubicBezTo>
                  <a:cubicBezTo>
                    <a:pt x="13942" y="15014"/>
                    <a:pt x="14257" y="15341"/>
                    <a:pt x="14578" y="15504"/>
                  </a:cubicBezTo>
                  <a:cubicBezTo>
                    <a:pt x="14899" y="15668"/>
                    <a:pt x="15225" y="15668"/>
                    <a:pt x="15551" y="15832"/>
                  </a:cubicBezTo>
                  <a:cubicBezTo>
                    <a:pt x="15877" y="15995"/>
                    <a:pt x="16203" y="16323"/>
                    <a:pt x="16518" y="16486"/>
                  </a:cubicBezTo>
                  <a:cubicBezTo>
                    <a:pt x="16834" y="16650"/>
                    <a:pt x="17139" y="16650"/>
                    <a:pt x="17506" y="16650"/>
                  </a:cubicBezTo>
                  <a:cubicBezTo>
                    <a:pt x="17873" y="16650"/>
                    <a:pt x="18300" y="16650"/>
                    <a:pt x="18708" y="16814"/>
                  </a:cubicBezTo>
                  <a:cubicBezTo>
                    <a:pt x="19115" y="16977"/>
                    <a:pt x="19502" y="17304"/>
                    <a:pt x="19950" y="17959"/>
                  </a:cubicBezTo>
                  <a:cubicBezTo>
                    <a:pt x="20398" y="18614"/>
                    <a:pt x="20907" y="19595"/>
                    <a:pt x="21193" y="20250"/>
                  </a:cubicBezTo>
                  <a:cubicBezTo>
                    <a:pt x="21478" y="20904"/>
                    <a:pt x="21539" y="21232"/>
                    <a:pt x="21600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3670437" y="6515062"/>
              <a:ext cx="565014" cy="18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28" fill="norm" stroke="1" extrusionOk="0">
                  <a:moveTo>
                    <a:pt x="5314" y="4765"/>
                  </a:moveTo>
                  <a:cubicBezTo>
                    <a:pt x="5072" y="8405"/>
                    <a:pt x="4830" y="12046"/>
                    <a:pt x="4307" y="14837"/>
                  </a:cubicBezTo>
                  <a:cubicBezTo>
                    <a:pt x="3783" y="17628"/>
                    <a:pt x="2977" y="19569"/>
                    <a:pt x="2372" y="20540"/>
                  </a:cubicBezTo>
                  <a:cubicBezTo>
                    <a:pt x="1768" y="21511"/>
                    <a:pt x="1365" y="21511"/>
                    <a:pt x="962" y="20176"/>
                  </a:cubicBezTo>
                  <a:cubicBezTo>
                    <a:pt x="559" y="18841"/>
                    <a:pt x="156" y="16172"/>
                    <a:pt x="35" y="14230"/>
                  </a:cubicBezTo>
                  <a:cubicBezTo>
                    <a:pt x="-86" y="12289"/>
                    <a:pt x="75" y="11075"/>
                    <a:pt x="1002" y="9376"/>
                  </a:cubicBezTo>
                  <a:cubicBezTo>
                    <a:pt x="1929" y="7677"/>
                    <a:pt x="3621" y="5493"/>
                    <a:pt x="5717" y="4037"/>
                  </a:cubicBezTo>
                  <a:cubicBezTo>
                    <a:pt x="7813" y="2581"/>
                    <a:pt x="10311" y="1853"/>
                    <a:pt x="12810" y="1246"/>
                  </a:cubicBezTo>
                  <a:cubicBezTo>
                    <a:pt x="15308" y="639"/>
                    <a:pt x="17807" y="154"/>
                    <a:pt x="19257" y="32"/>
                  </a:cubicBezTo>
                  <a:cubicBezTo>
                    <a:pt x="20708" y="-89"/>
                    <a:pt x="21111" y="154"/>
                    <a:pt x="21514" y="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4019550" y="6670919"/>
              <a:ext cx="158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5760" y="2850"/>
                  </a:cubicBezTo>
                  <a:cubicBezTo>
                    <a:pt x="8640" y="5700"/>
                    <a:pt x="12960" y="11400"/>
                    <a:pt x="15552" y="15000"/>
                  </a:cubicBezTo>
                  <a:cubicBezTo>
                    <a:pt x="18144" y="18600"/>
                    <a:pt x="19008" y="20100"/>
                    <a:pt x="19728" y="20850"/>
                  </a:cubicBezTo>
                  <a:cubicBezTo>
                    <a:pt x="20448" y="21600"/>
                    <a:pt x="2102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4032249" y="6683619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215"/>
                    <a:pt x="15840" y="4431"/>
                    <a:pt x="12240" y="8031"/>
                  </a:cubicBezTo>
                  <a:cubicBezTo>
                    <a:pt x="8640" y="11631"/>
                    <a:pt x="4320" y="16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4330700" y="6721719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4585891" y="6598630"/>
              <a:ext cx="405210" cy="20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893" fill="norm" stroke="1" extrusionOk="0">
                  <a:moveTo>
                    <a:pt x="6952" y="2193"/>
                  </a:moveTo>
                  <a:cubicBezTo>
                    <a:pt x="7063" y="5649"/>
                    <a:pt x="7175" y="9105"/>
                    <a:pt x="6507" y="12345"/>
                  </a:cubicBezTo>
                  <a:cubicBezTo>
                    <a:pt x="5839" y="15585"/>
                    <a:pt x="4391" y="18609"/>
                    <a:pt x="3389" y="20013"/>
                  </a:cubicBezTo>
                  <a:cubicBezTo>
                    <a:pt x="2387" y="21417"/>
                    <a:pt x="1830" y="21201"/>
                    <a:pt x="1162" y="18933"/>
                  </a:cubicBezTo>
                  <a:cubicBezTo>
                    <a:pt x="494" y="16665"/>
                    <a:pt x="-285" y="12345"/>
                    <a:pt x="105" y="9105"/>
                  </a:cubicBezTo>
                  <a:cubicBezTo>
                    <a:pt x="494" y="5865"/>
                    <a:pt x="2053" y="3705"/>
                    <a:pt x="4503" y="2193"/>
                  </a:cubicBezTo>
                  <a:cubicBezTo>
                    <a:pt x="6952" y="681"/>
                    <a:pt x="10292" y="-183"/>
                    <a:pt x="13243" y="33"/>
                  </a:cubicBezTo>
                  <a:cubicBezTo>
                    <a:pt x="16193" y="249"/>
                    <a:pt x="18754" y="1545"/>
                    <a:pt x="21315" y="2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4819650" y="6769031"/>
              <a:ext cx="107950" cy="15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1339"/>
                  </a:moveTo>
                  <a:cubicBezTo>
                    <a:pt x="1694" y="475"/>
                    <a:pt x="3388" y="-389"/>
                    <a:pt x="5082" y="187"/>
                  </a:cubicBezTo>
                  <a:cubicBezTo>
                    <a:pt x="6776" y="763"/>
                    <a:pt x="8471" y="2779"/>
                    <a:pt x="11224" y="6523"/>
                  </a:cubicBezTo>
                  <a:cubicBezTo>
                    <a:pt x="13976" y="10267"/>
                    <a:pt x="17788" y="15739"/>
                    <a:pt x="2160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4762500" y="6816969"/>
              <a:ext cx="177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00"/>
                    <a:pt x="14400" y="3000"/>
                    <a:pt x="10800" y="6600"/>
                  </a:cubicBezTo>
                  <a:cubicBezTo>
                    <a:pt x="7200" y="10200"/>
                    <a:pt x="3600" y="15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7385050" y="6353419"/>
              <a:ext cx="120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7359650" y="6512169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7852938" y="5900840"/>
              <a:ext cx="268713" cy="3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83" fill="norm" stroke="1" extrusionOk="0">
                  <a:moveTo>
                    <a:pt x="21423" y="115"/>
                  </a:moveTo>
                  <a:cubicBezTo>
                    <a:pt x="18554" y="-26"/>
                    <a:pt x="15685" y="-166"/>
                    <a:pt x="12985" y="535"/>
                  </a:cubicBezTo>
                  <a:cubicBezTo>
                    <a:pt x="10285" y="1237"/>
                    <a:pt x="7754" y="2779"/>
                    <a:pt x="5645" y="5444"/>
                  </a:cubicBezTo>
                  <a:cubicBezTo>
                    <a:pt x="3535" y="8109"/>
                    <a:pt x="1848" y="11896"/>
                    <a:pt x="920" y="14631"/>
                  </a:cubicBezTo>
                  <a:cubicBezTo>
                    <a:pt x="-8" y="17366"/>
                    <a:pt x="-177" y="19050"/>
                    <a:pt x="160" y="20031"/>
                  </a:cubicBezTo>
                  <a:cubicBezTo>
                    <a:pt x="498" y="21013"/>
                    <a:pt x="1342" y="21294"/>
                    <a:pt x="3957" y="21364"/>
                  </a:cubicBezTo>
                  <a:cubicBezTo>
                    <a:pt x="6573" y="21434"/>
                    <a:pt x="10960" y="21294"/>
                    <a:pt x="15348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7893050" y="6112119"/>
              <a:ext cx="133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8122809" y="5872469"/>
              <a:ext cx="290236" cy="34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98" fill="norm" stroke="1" extrusionOk="0">
                  <a:moveTo>
                    <a:pt x="20893" y="1862"/>
                  </a:moveTo>
                  <a:cubicBezTo>
                    <a:pt x="21204" y="1207"/>
                    <a:pt x="21515" y="553"/>
                    <a:pt x="21127" y="225"/>
                  </a:cubicBezTo>
                  <a:cubicBezTo>
                    <a:pt x="20738" y="-102"/>
                    <a:pt x="19650" y="-102"/>
                    <a:pt x="17397" y="422"/>
                  </a:cubicBezTo>
                  <a:cubicBezTo>
                    <a:pt x="15144" y="945"/>
                    <a:pt x="11725" y="1993"/>
                    <a:pt x="8850" y="3433"/>
                  </a:cubicBezTo>
                  <a:cubicBezTo>
                    <a:pt x="5975" y="4873"/>
                    <a:pt x="3644" y="6705"/>
                    <a:pt x="2246" y="7883"/>
                  </a:cubicBezTo>
                  <a:cubicBezTo>
                    <a:pt x="847" y="9062"/>
                    <a:pt x="381" y="9585"/>
                    <a:pt x="148" y="10502"/>
                  </a:cubicBezTo>
                  <a:cubicBezTo>
                    <a:pt x="-85" y="11418"/>
                    <a:pt x="-85" y="12727"/>
                    <a:pt x="459" y="14167"/>
                  </a:cubicBezTo>
                  <a:cubicBezTo>
                    <a:pt x="1003" y="15607"/>
                    <a:pt x="2091" y="17178"/>
                    <a:pt x="4111" y="18422"/>
                  </a:cubicBezTo>
                  <a:cubicBezTo>
                    <a:pt x="6131" y="19665"/>
                    <a:pt x="9083" y="20582"/>
                    <a:pt x="1203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8369299" y="6023219"/>
              <a:ext cx="1270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5"/>
                    <a:pt x="3600" y="929"/>
                    <a:pt x="6660" y="3832"/>
                  </a:cubicBezTo>
                  <a:cubicBezTo>
                    <a:pt x="9720" y="6735"/>
                    <a:pt x="14040" y="12077"/>
                    <a:pt x="16740" y="15445"/>
                  </a:cubicBezTo>
                  <a:cubicBezTo>
                    <a:pt x="19440" y="18813"/>
                    <a:pt x="20520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8375649" y="6033802"/>
              <a:ext cx="1651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21600" y="242"/>
                  </a:moveTo>
                  <a:cubicBezTo>
                    <a:pt x="20215" y="0"/>
                    <a:pt x="18831" y="-243"/>
                    <a:pt x="17169" y="485"/>
                  </a:cubicBezTo>
                  <a:cubicBezTo>
                    <a:pt x="15508" y="1213"/>
                    <a:pt x="13569" y="2912"/>
                    <a:pt x="11077" y="5218"/>
                  </a:cubicBezTo>
                  <a:cubicBezTo>
                    <a:pt x="8585" y="7523"/>
                    <a:pt x="5538" y="10436"/>
                    <a:pt x="3600" y="13227"/>
                  </a:cubicBezTo>
                  <a:cubicBezTo>
                    <a:pt x="1662" y="16018"/>
                    <a:pt x="831" y="18687"/>
                    <a:pt x="0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8534400" y="5852712"/>
              <a:ext cx="82550" cy="138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6727"/>
                  </a:moveTo>
                  <a:cubicBezTo>
                    <a:pt x="554" y="5090"/>
                    <a:pt x="1108" y="3454"/>
                    <a:pt x="2492" y="2145"/>
                  </a:cubicBezTo>
                  <a:cubicBezTo>
                    <a:pt x="3877" y="836"/>
                    <a:pt x="6092" y="-146"/>
                    <a:pt x="8031" y="18"/>
                  </a:cubicBezTo>
                  <a:cubicBezTo>
                    <a:pt x="9969" y="181"/>
                    <a:pt x="11631" y="1490"/>
                    <a:pt x="12462" y="3945"/>
                  </a:cubicBezTo>
                  <a:cubicBezTo>
                    <a:pt x="13292" y="6399"/>
                    <a:pt x="13292" y="9999"/>
                    <a:pt x="11908" y="12454"/>
                  </a:cubicBezTo>
                  <a:cubicBezTo>
                    <a:pt x="10523" y="14909"/>
                    <a:pt x="7754" y="16218"/>
                    <a:pt x="5262" y="17527"/>
                  </a:cubicBezTo>
                  <a:cubicBezTo>
                    <a:pt x="2769" y="18836"/>
                    <a:pt x="554" y="20145"/>
                    <a:pt x="1662" y="20799"/>
                  </a:cubicBezTo>
                  <a:cubicBezTo>
                    <a:pt x="2769" y="21454"/>
                    <a:pt x="7200" y="21454"/>
                    <a:pt x="11077" y="21127"/>
                  </a:cubicBezTo>
                  <a:cubicBezTo>
                    <a:pt x="14954" y="20799"/>
                    <a:pt x="18277" y="20145"/>
                    <a:pt x="21600" y="19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8623299" y="5841085"/>
              <a:ext cx="188789" cy="38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88" fill="norm" stroke="1" extrusionOk="0">
                  <a:moveTo>
                    <a:pt x="7200" y="2013"/>
                  </a:moveTo>
                  <a:cubicBezTo>
                    <a:pt x="10320" y="1304"/>
                    <a:pt x="13440" y="596"/>
                    <a:pt x="15840" y="242"/>
                  </a:cubicBezTo>
                  <a:cubicBezTo>
                    <a:pt x="18240" y="-112"/>
                    <a:pt x="19920" y="-112"/>
                    <a:pt x="20760" y="478"/>
                  </a:cubicBezTo>
                  <a:cubicBezTo>
                    <a:pt x="21600" y="1068"/>
                    <a:pt x="21600" y="2249"/>
                    <a:pt x="20880" y="4609"/>
                  </a:cubicBezTo>
                  <a:cubicBezTo>
                    <a:pt x="20160" y="6970"/>
                    <a:pt x="18720" y="10511"/>
                    <a:pt x="17760" y="13049"/>
                  </a:cubicBezTo>
                  <a:cubicBezTo>
                    <a:pt x="16800" y="15586"/>
                    <a:pt x="16320" y="17121"/>
                    <a:pt x="15840" y="18183"/>
                  </a:cubicBezTo>
                  <a:cubicBezTo>
                    <a:pt x="15360" y="19245"/>
                    <a:pt x="14880" y="19836"/>
                    <a:pt x="13320" y="20249"/>
                  </a:cubicBezTo>
                  <a:cubicBezTo>
                    <a:pt x="11760" y="20662"/>
                    <a:pt x="9120" y="20898"/>
                    <a:pt x="6720" y="21075"/>
                  </a:cubicBezTo>
                  <a:cubicBezTo>
                    <a:pt x="4320" y="21252"/>
                    <a:pt x="2160" y="21370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9067800" y="6080369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9379539" y="5864469"/>
              <a:ext cx="25341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21024" y="0"/>
                  </a:moveTo>
                  <a:cubicBezTo>
                    <a:pt x="16985" y="815"/>
                    <a:pt x="12946" y="1630"/>
                    <a:pt x="9522" y="3464"/>
                  </a:cubicBezTo>
                  <a:cubicBezTo>
                    <a:pt x="6097" y="5298"/>
                    <a:pt x="3287" y="8151"/>
                    <a:pt x="1619" y="10596"/>
                  </a:cubicBezTo>
                  <a:cubicBezTo>
                    <a:pt x="-49" y="13042"/>
                    <a:pt x="-576" y="15079"/>
                    <a:pt x="741" y="16845"/>
                  </a:cubicBezTo>
                  <a:cubicBezTo>
                    <a:pt x="2058" y="18611"/>
                    <a:pt x="5219" y="20106"/>
                    <a:pt x="6975" y="20853"/>
                  </a:cubicBezTo>
                  <a:cubicBezTo>
                    <a:pt x="8731" y="21600"/>
                    <a:pt x="9083" y="21600"/>
                    <a:pt x="9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9580798" y="5951872"/>
              <a:ext cx="223602" cy="20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15" fill="norm" stroke="1" extrusionOk="0">
                  <a:moveTo>
                    <a:pt x="21325" y="156"/>
                  </a:moveTo>
                  <a:cubicBezTo>
                    <a:pt x="18499" y="-65"/>
                    <a:pt x="15673" y="-285"/>
                    <a:pt x="12443" y="1258"/>
                  </a:cubicBezTo>
                  <a:cubicBezTo>
                    <a:pt x="9213" y="2801"/>
                    <a:pt x="5579" y="6107"/>
                    <a:pt x="3460" y="8201"/>
                  </a:cubicBezTo>
                  <a:cubicBezTo>
                    <a:pt x="1340" y="10295"/>
                    <a:pt x="734" y="11176"/>
                    <a:pt x="331" y="12388"/>
                  </a:cubicBezTo>
                  <a:cubicBezTo>
                    <a:pt x="-73" y="13601"/>
                    <a:pt x="-275" y="15144"/>
                    <a:pt x="734" y="16686"/>
                  </a:cubicBezTo>
                  <a:cubicBezTo>
                    <a:pt x="1744" y="18229"/>
                    <a:pt x="3964" y="19772"/>
                    <a:pt x="6589" y="20544"/>
                  </a:cubicBezTo>
                  <a:cubicBezTo>
                    <a:pt x="9213" y="21315"/>
                    <a:pt x="12241" y="21315"/>
                    <a:pt x="15269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9632949" y="608671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9843946" y="5969985"/>
              <a:ext cx="258904" cy="23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63" fill="norm" stroke="1" extrusionOk="0">
                  <a:moveTo>
                    <a:pt x="21480" y="2536"/>
                  </a:moveTo>
                  <a:cubicBezTo>
                    <a:pt x="18143" y="1379"/>
                    <a:pt x="14807" y="222"/>
                    <a:pt x="12348" y="29"/>
                  </a:cubicBezTo>
                  <a:cubicBezTo>
                    <a:pt x="9890" y="-164"/>
                    <a:pt x="8309" y="607"/>
                    <a:pt x="6904" y="2440"/>
                  </a:cubicBezTo>
                  <a:cubicBezTo>
                    <a:pt x="5500" y="4272"/>
                    <a:pt x="4270" y="7165"/>
                    <a:pt x="3129" y="9961"/>
                  </a:cubicBezTo>
                  <a:cubicBezTo>
                    <a:pt x="1987" y="12757"/>
                    <a:pt x="934" y="15457"/>
                    <a:pt x="407" y="17290"/>
                  </a:cubicBezTo>
                  <a:cubicBezTo>
                    <a:pt x="-120" y="19122"/>
                    <a:pt x="-120" y="20086"/>
                    <a:pt x="319" y="20665"/>
                  </a:cubicBezTo>
                  <a:cubicBezTo>
                    <a:pt x="758" y="21243"/>
                    <a:pt x="1636" y="21436"/>
                    <a:pt x="3919" y="21340"/>
                  </a:cubicBezTo>
                  <a:cubicBezTo>
                    <a:pt x="6202" y="21243"/>
                    <a:pt x="9890" y="20857"/>
                    <a:pt x="13578" y="20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0083800" y="6029569"/>
              <a:ext cx="1270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110"/>
                    <a:pt x="7200" y="10219"/>
                    <a:pt x="10800" y="13819"/>
                  </a:cubicBezTo>
                  <a:cubicBezTo>
                    <a:pt x="14400" y="17419"/>
                    <a:pt x="1800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0062849" y="6061319"/>
              <a:ext cx="16065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8205" y="929"/>
                    <a:pt x="15120" y="1858"/>
                    <a:pt x="11613" y="4645"/>
                  </a:cubicBezTo>
                  <a:cubicBezTo>
                    <a:pt x="8107" y="7432"/>
                    <a:pt x="4179" y="12077"/>
                    <a:pt x="2075" y="14981"/>
                  </a:cubicBezTo>
                  <a:cubicBezTo>
                    <a:pt x="-28" y="17884"/>
                    <a:pt x="-309" y="19045"/>
                    <a:pt x="252" y="19858"/>
                  </a:cubicBezTo>
                  <a:cubicBezTo>
                    <a:pt x="813" y="20671"/>
                    <a:pt x="2216" y="21135"/>
                    <a:pt x="3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0229850" y="5978718"/>
              <a:ext cx="169863" cy="28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266" fill="norm" stroke="1" extrusionOk="0">
                  <a:moveTo>
                    <a:pt x="0" y="1910"/>
                  </a:moveTo>
                  <a:cubicBezTo>
                    <a:pt x="533" y="1116"/>
                    <a:pt x="1067" y="321"/>
                    <a:pt x="3867" y="83"/>
                  </a:cubicBezTo>
                  <a:cubicBezTo>
                    <a:pt x="6667" y="-155"/>
                    <a:pt x="11733" y="163"/>
                    <a:pt x="15067" y="480"/>
                  </a:cubicBezTo>
                  <a:cubicBezTo>
                    <a:pt x="18400" y="798"/>
                    <a:pt x="20000" y="1116"/>
                    <a:pt x="20800" y="1671"/>
                  </a:cubicBezTo>
                  <a:cubicBezTo>
                    <a:pt x="21600" y="2227"/>
                    <a:pt x="21600" y="3021"/>
                    <a:pt x="20800" y="5166"/>
                  </a:cubicBezTo>
                  <a:cubicBezTo>
                    <a:pt x="20000" y="7310"/>
                    <a:pt x="18400" y="10804"/>
                    <a:pt x="17067" y="13742"/>
                  </a:cubicBezTo>
                  <a:cubicBezTo>
                    <a:pt x="15733" y="16680"/>
                    <a:pt x="14667" y="19063"/>
                    <a:pt x="13333" y="20254"/>
                  </a:cubicBezTo>
                  <a:cubicBezTo>
                    <a:pt x="12000" y="21445"/>
                    <a:pt x="10400" y="21445"/>
                    <a:pt x="8800" y="20969"/>
                  </a:cubicBezTo>
                  <a:cubicBezTo>
                    <a:pt x="7200" y="20492"/>
                    <a:pt x="5600" y="19539"/>
                    <a:pt x="4000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0420350" y="5908919"/>
              <a:ext cx="10660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fill="norm" stroke="1" extrusionOk="0">
                  <a:moveTo>
                    <a:pt x="6231" y="0"/>
                  </a:moveTo>
                  <a:cubicBezTo>
                    <a:pt x="10800" y="2359"/>
                    <a:pt x="15369" y="4717"/>
                    <a:pt x="18069" y="7448"/>
                  </a:cubicBezTo>
                  <a:cubicBezTo>
                    <a:pt x="20769" y="10179"/>
                    <a:pt x="21600" y="13283"/>
                    <a:pt x="20354" y="15517"/>
                  </a:cubicBezTo>
                  <a:cubicBezTo>
                    <a:pt x="19108" y="17752"/>
                    <a:pt x="15785" y="19117"/>
                    <a:pt x="12046" y="19986"/>
                  </a:cubicBezTo>
                  <a:cubicBezTo>
                    <a:pt x="8308" y="20855"/>
                    <a:pt x="4154" y="212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10560050" y="5751179"/>
              <a:ext cx="165100" cy="20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205"/>
                  </a:moveTo>
                  <a:cubicBezTo>
                    <a:pt x="1385" y="769"/>
                    <a:pt x="2769" y="332"/>
                    <a:pt x="4708" y="114"/>
                  </a:cubicBezTo>
                  <a:cubicBezTo>
                    <a:pt x="6646" y="-104"/>
                    <a:pt x="9138" y="-104"/>
                    <a:pt x="10385" y="987"/>
                  </a:cubicBezTo>
                  <a:cubicBezTo>
                    <a:pt x="11631" y="2078"/>
                    <a:pt x="11631" y="4260"/>
                    <a:pt x="10800" y="5896"/>
                  </a:cubicBezTo>
                  <a:cubicBezTo>
                    <a:pt x="9969" y="7532"/>
                    <a:pt x="8308" y="8623"/>
                    <a:pt x="7062" y="9605"/>
                  </a:cubicBezTo>
                  <a:cubicBezTo>
                    <a:pt x="5815" y="10587"/>
                    <a:pt x="4985" y="11460"/>
                    <a:pt x="4846" y="12441"/>
                  </a:cubicBezTo>
                  <a:cubicBezTo>
                    <a:pt x="4708" y="13423"/>
                    <a:pt x="5262" y="14514"/>
                    <a:pt x="8169" y="16041"/>
                  </a:cubicBezTo>
                  <a:cubicBezTo>
                    <a:pt x="11077" y="17569"/>
                    <a:pt x="16338" y="19532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7943850" y="6378819"/>
              <a:ext cx="2209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2160"/>
                    <a:pt x="1614" y="4320"/>
                    <a:pt x="2472" y="5400"/>
                  </a:cubicBezTo>
                  <a:cubicBezTo>
                    <a:pt x="3331" y="6480"/>
                    <a:pt x="4241" y="6480"/>
                    <a:pt x="5059" y="6120"/>
                  </a:cubicBezTo>
                  <a:cubicBezTo>
                    <a:pt x="5876" y="5760"/>
                    <a:pt x="6600" y="5040"/>
                    <a:pt x="7397" y="4320"/>
                  </a:cubicBezTo>
                  <a:cubicBezTo>
                    <a:pt x="8193" y="3600"/>
                    <a:pt x="9062" y="2880"/>
                    <a:pt x="9952" y="2520"/>
                  </a:cubicBezTo>
                  <a:cubicBezTo>
                    <a:pt x="10841" y="2160"/>
                    <a:pt x="11752" y="2160"/>
                    <a:pt x="12672" y="2160"/>
                  </a:cubicBezTo>
                  <a:cubicBezTo>
                    <a:pt x="13593" y="2160"/>
                    <a:pt x="14524" y="2160"/>
                    <a:pt x="15403" y="2520"/>
                  </a:cubicBezTo>
                  <a:cubicBezTo>
                    <a:pt x="16283" y="2880"/>
                    <a:pt x="17110" y="3600"/>
                    <a:pt x="17959" y="5760"/>
                  </a:cubicBezTo>
                  <a:cubicBezTo>
                    <a:pt x="18807" y="7920"/>
                    <a:pt x="19676" y="11520"/>
                    <a:pt x="20286" y="14400"/>
                  </a:cubicBezTo>
                  <a:cubicBezTo>
                    <a:pt x="20897" y="17280"/>
                    <a:pt x="21248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8515350" y="6726542"/>
              <a:ext cx="495300" cy="15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6" fill="norm" stroke="1" extrusionOk="0">
                  <a:moveTo>
                    <a:pt x="5538" y="11142"/>
                  </a:moveTo>
                  <a:cubicBezTo>
                    <a:pt x="4985" y="13947"/>
                    <a:pt x="4431" y="16753"/>
                    <a:pt x="3692" y="18576"/>
                  </a:cubicBezTo>
                  <a:cubicBezTo>
                    <a:pt x="2954" y="20399"/>
                    <a:pt x="2031" y="21241"/>
                    <a:pt x="1292" y="20540"/>
                  </a:cubicBezTo>
                  <a:cubicBezTo>
                    <a:pt x="554" y="19838"/>
                    <a:pt x="0" y="17594"/>
                    <a:pt x="0" y="15350"/>
                  </a:cubicBezTo>
                  <a:cubicBezTo>
                    <a:pt x="0" y="13106"/>
                    <a:pt x="554" y="10862"/>
                    <a:pt x="2215" y="8197"/>
                  </a:cubicBezTo>
                  <a:cubicBezTo>
                    <a:pt x="3877" y="5532"/>
                    <a:pt x="6646" y="2446"/>
                    <a:pt x="9415" y="1044"/>
                  </a:cubicBezTo>
                  <a:cubicBezTo>
                    <a:pt x="12185" y="-359"/>
                    <a:pt x="14954" y="-78"/>
                    <a:pt x="16985" y="342"/>
                  </a:cubicBezTo>
                  <a:cubicBezTo>
                    <a:pt x="19015" y="763"/>
                    <a:pt x="20308" y="1324"/>
                    <a:pt x="21600" y="1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8782050" y="6905869"/>
              <a:ext cx="1206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05" y="2592"/>
                    <a:pt x="10611" y="5184"/>
                    <a:pt x="14211" y="8784"/>
                  </a:cubicBezTo>
                  <a:cubicBezTo>
                    <a:pt x="17811" y="12384"/>
                    <a:pt x="19705" y="169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8813800" y="6943969"/>
              <a:ext cx="1270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5400"/>
                    <a:pt x="8640" y="10800"/>
                    <a:pt x="5040" y="14400"/>
                  </a:cubicBezTo>
                  <a:cubicBezTo>
                    <a:pt x="1440" y="18000"/>
                    <a:pt x="72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9067800" y="6570262"/>
              <a:ext cx="127000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61" fill="norm" stroke="1" extrusionOk="0">
                  <a:moveTo>
                    <a:pt x="0" y="2678"/>
                  </a:moveTo>
                  <a:cubicBezTo>
                    <a:pt x="1416" y="1426"/>
                    <a:pt x="2833" y="174"/>
                    <a:pt x="4249" y="18"/>
                  </a:cubicBezTo>
                  <a:cubicBezTo>
                    <a:pt x="5666" y="-139"/>
                    <a:pt x="7082" y="800"/>
                    <a:pt x="7790" y="2052"/>
                  </a:cubicBezTo>
                  <a:cubicBezTo>
                    <a:pt x="8498" y="3304"/>
                    <a:pt x="8498" y="4870"/>
                    <a:pt x="7259" y="7061"/>
                  </a:cubicBezTo>
                  <a:cubicBezTo>
                    <a:pt x="6020" y="9252"/>
                    <a:pt x="3541" y="12070"/>
                    <a:pt x="1948" y="14574"/>
                  </a:cubicBezTo>
                  <a:cubicBezTo>
                    <a:pt x="354" y="17078"/>
                    <a:pt x="-354" y="19270"/>
                    <a:pt x="354" y="20365"/>
                  </a:cubicBezTo>
                  <a:cubicBezTo>
                    <a:pt x="1062" y="21461"/>
                    <a:pt x="3187" y="21461"/>
                    <a:pt x="6905" y="21461"/>
                  </a:cubicBezTo>
                  <a:cubicBezTo>
                    <a:pt x="10623" y="21461"/>
                    <a:pt x="15935" y="21461"/>
                    <a:pt x="21246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6419849" y="7777935"/>
              <a:ext cx="247651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0800"/>
                    <a:pt x="12185" y="0"/>
                    <a:pt x="15785" y="0"/>
                  </a:cubicBezTo>
                  <a:cubicBezTo>
                    <a:pt x="19385" y="0"/>
                    <a:pt x="2049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6381749" y="7928219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457"/>
                    <a:pt x="7754" y="11314"/>
                    <a:pt x="11354" y="7714"/>
                  </a:cubicBezTo>
                  <a:cubicBezTo>
                    <a:pt x="14954" y="4114"/>
                    <a:pt x="1827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7048500" y="7473207"/>
              <a:ext cx="225244" cy="3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13" fill="norm" stroke="1" extrusionOk="0">
                  <a:moveTo>
                    <a:pt x="0" y="1378"/>
                  </a:moveTo>
                  <a:cubicBezTo>
                    <a:pt x="1413" y="2508"/>
                    <a:pt x="2826" y="3638"/>
                    <a:pt x="4542" y="6150"/>
                  </a:cubicBezTo>
                  <a:cubicBezTo>
                    <a:pt x="6258" y="8661"/>
                    <a:pt x="8277" y="12554"/>
                    <a:pt x="9488" y="15192"/>
                  </a:cubicBezTo>
                  <a:cubicBezTo>
                    <a:pt x="10699" y="17829"/>
                    <a:pt x="11103" y="19210"/>
                    <a:pt x="11708" y="20089"/>
                  </a:cubicBezTo>
                  <a:cubicBezTo>
                    <a:pt x="12314" y="20968"/>
                    <a:pt x="13121" y="21345"/>
                    <a:pt x="13929" y="20968"/>
                  </a:cubicBezTo>
                  <a:cubicBezTo>
                    <a:pt x="14736" y="20592"/>
                    <a:pt x="15544" y="19461"/>
                    <a:pt x="16250" y="17578"/>
                  </a:cubicBezTo>
                  <a:cubicBezTo>
                    <a:pt x="16957" y="15694"/>
                    <a:pt x="17563" y="13057"/>
                    <a:pt x="18168" y="10608"/>
                  </a:cubicBezTo>
                  <a:cubicBezTo>
                    <a:pt x="18774" y="8159"/>
                    <a:pt x="19379" y="5898"/>
                    <a:pt x="19985" y="3952"/>
                  </a:cubicBezTo>
                  <a:cubicBezTo>
                    <a:pt x="20591" y="2005"/>
                    <a:pt x="21196" y="373"/>
                    <a:pt x="21398" y="59"/>
                  </a:cubicBezTo>
                  <a:cubicBezTo>
                    <a:pt x="21600" y="-255"/>
                    <a:pt x="21398" y="750"/>
                    <a:pt x="21196" y="1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7250177" y="7620990"/>
              <a:ext cx="185673" cy="17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916" fill="norm" stroke="1" extrusionOk="0">
                  <a:moveTo>
                    <a:pt x="14008" y="7152"/>
                  </a:moveTo>
                  <a:cubicBezTo>
                    <a:pt x="14251" y="5882"/>
                    <a:pt x="14493" y="4611"/>
                    <a:pt x="14493" y="3214"/>
                  </a:cubicBezTo>
                  <a:cubicBezTo>
                    <a:pt x="14493" y="1816"/>
                    <a:pt x="14251" y="291"/>
                    <a:pt x="12673" y="37"/>
                  </a:cubicBezTo>
                  <a:cubicBezTo>
                    <a:pt x="11096" y="-217"/>
                    <a:pt x="8183" y="799"/>
                    <a:pt x="5756" y="3722"/>
                  </a:cubicBezTo>
                  <a:cubicBezTo>
                    <a:pt x="3329" y="6644"/>
                    <a:pt x="1388" y="11472"/>
                    <a:pt x="538" y="14649"/>
                  </a:cubicBezTo>
                  <a:cubicBezTo>
                    <a:pt x="-311" y="17825"/>
                    <a:pt x="-68" y="19350"/>
                    <a:pt x="660" y="20239"/>
                  </a:cubicBezTo>
                  <a:cubicBezTo>
                    <a:pt x="1388" y="21129"/>
                    <a:pt x="2601" y="21383"/>
                    <a:pt x="4422" y="19477"/>
                  </a:cubicBezTo>
                  <a:cubicBezTo>
                    <a:pt x="6242" y="17571"/>
                    <a:pt x="8669" y="13505"/>
                    <a:pt x="10246" y="10710"/>
                  </a:cubicBezTo>
                  <a:cubicBezTo>
                    <a:pt x="11824" y="7915"/>
                    <a:pt x="12552" y="6390"/>
                    <a:pt x="12916" y="6263"/>
                  </a:cubicBezTo>
                  <a:cubicBezTo>
                    <a:pt x="13280" y="6136"/>
                    <a:pt x="13280" y="7407"/>
                    <a:pt x="13887" y="9185"/>
                  </a:cubicBezTo>
                  <a:cubicBezTo>
                    <a:pt x="14493" y="10964"/>
                    <a:pt x="15707" y="13251"/>
                    <a:pt x="17042" y="14649"/>
                  </a:cubicBezTo>
                  <a:cubicBezTo>
                    <a:pt x="18377" y="16047"/>
                    <a:pt x="19833" y="16555"/>
                    <a:pt x="21289" y="17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7461250" y="7629769"/>
              <a:ext cx="133350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3191"/>
                    <a:pt x="6857" y="6382"/>
                    <a:pt x="8914" y="9573"/>
                  </a:cubicBezTo>
                  <a:cubicBezTo>
                    <a:pt x="10971" y="12764"/>
                    <a:pt x="11657" y="15955"/>
                    <a:pt x="11657" y="18164"/>
                  </a:cubicBezTo>
                  <a:cubicBezTo>
                    <a:pt x="11657" y="20373"/>
                    <a:pt x="10971" y="21600"/>
                    <a:pt x="10114" y="21600"/>
                  </a:cubicBezTo>
                  <a:cubicBezTo>
                    <a:pt x="9257" y="21600"/>
                    <a:pt x="8229" y="20373"/>
                    <a:pt x="7543" y="17795"/>
                  </a:cubicBezTo>
                  <a:cubicBezTo>
                    <a:pt x="6857" y="15218"/>
                    <a:pt x="6514" y="11291"/>
                    <a:pt x="8057" y="8223"/>
                  </a:cubicBezTo>
                  <a:cubicBezTo>
                    <a:pt x="9600" y="5155"/>
                    <a:pt x="13029" y="2945"/>
                    <a:pt x="15600" y="1964"/>
                  </a:cubicBezTo>
                  <a:cubicBezTo>
                    <a:pt x="18171" y="982"/>
                    <a:pt x="19886" y="1227"/>
                    <a:pt x="21600" y="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7679095" y="7444548"/>
              <a:ext cx="150456" cy="3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417" fill="norm" stroke="1" extrusionOk="0">
                  <a:moveTo>
                    <a:pt x="21032" y="2640"/>
                  </a:moveTo>
                  <a:cubicBezTo>
                    <a:pt x="20440" y="2026"/>
                    <a:pt x="19848" y="1412"/>
                    <a:pt x="18813" y="983"/>
                  </a:cubicBezTo>
                  <a:cubicBezTo>
                    <a:pt x="17777" y="553"/>
                    <a:pt x="16298" y="308"/>
                    <a:pt x="14670" y="124"/>
                  </a:cubicBezTo>
                  <a:cubicBezTo>
                    <a:pt x="13043" y="-60"/>
                    <a:pt x="11268" y="-183"/>
                    <a:pt x="8900" y="860"/>
                  </a:cubicBezTo>
                  <a:cubicBezTo>
                    <a:pt x="6533" y="1903"/>
                    <a:pt x="3574" y="4112"/>
                    <a:pt x="1799" y="7119"/>
                  </a:cubicBezTo>
                  <a:cubicBezTo>
                    <a:pt x="24" y="10126"/>
                    <a:pt x="-568" y="13931"/>
                    <a:pt x="616" y="16447"/>
                  </a:cubicBezTo>
                  <a:cubicBezTo>
                    <a:pt x="1799" y="18962"/>
                    <a:pt x="4758" y="20190"/>
                    <a:pt x="7569" y="20803"/>
                  </a:cubicBezTo>
                  <a:cubicBezTo>
                    <a:pt x="10380" y="21417"/>
                    <a:pt x="13043" y="21417"/>
                    <a:pt x="15706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7842250" y="7578969"/>
              <a:ext cx="1397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600"/>
                    <a:pt x="7855" y="9200"/>
                    <a:pt x="11455" y="12800"/>
                  </a:cubicBezTo>
                  <a:cubicBezTo>
                    <a:pt x="15055" y="16400"/>
                    <a:pt x="18327" y="19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7848080" y="7585319"/>
              <a:ext cx="14657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7664" y="847"/>
                    <a:pt x="13961" y="1694"/>
                    <a:pt x="10567" y="3600"/>
                  </a:cubicBezTo>
                  <a:cubicBezTo>
                    <a:pt x="7173" y="5506"/>
                    <a:pt x="4087" y="8471"/>
                    <a:pt x="2236" y="11224"/>
                  </a:cubicBezTo>
                  <a:cubicBezTo>
                    <a:pt x="384" y="13976"/>
                    <a:pt x="-233" y="16518"/>
                    <a:pt x="76" y="18212"/>
                  </a:cubicBezTo>
                  <a:cubicBezTo>
                    <a:pt x="384" y="19906"/>
                    <a:pt x="1618" y="20753"/>
                    <a:pt x="28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8001000" y="7496419"/>
              <a:ext cx="90032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6577" y="0"/>
                  </a:moveTo>
                  <a:cubicBezTo>
                    <a:pt x="19088" y="2533"/>
                    <a:pt x="21600" y="5067"/>
                    <a:pt x="21349" y="7933"/>
                  </a:cubicBezTo>
                  <a:cubicBezTo>
                    <a:pt x="21098" y="10800"/>
                    <a:pt x="18084" y="14000"/>
                    <a:pt x="14065" y="16333"/>
                  </a:cubicBezTo>
                  <a:cubicBezTo>
                    <a:pt x="10047" y="18667"/>
                    <a:pt x="5023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6997700" y="7921869"/>
              <a:ext cx="895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6" y="19543"/>
                    <a:pt x="3472" y="17486"/>
                    <a:pt x="5336" y="14914"/>
                  </a:cubicBezTo>
                  <a:cubicBezTo>
                    <a:pt x="7200" y="12343"/>
                    <a:pt x="9191" y="9257"/>
                    <a:pt x="11183" y="6686"/>
                  </a:cubicBezTo>
                  <a:cubicBezTo>
                    <a:pt x="13174" y="4114"/>
                    <a:pt x="15166" y="2057"/>
                    <a:pt x="16902" y="1029"/>
                  </a:cubicBezTo>
                  <a:cubicBezTo>
                    <a:pt x="18638" y="0"/>
                    <a:pt x="2011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7023100" y="8034052"/>
              <a:ext cx="254000" cy="29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3857"/>
                  </a:moveTo>
                  <a:cubicBezTo>
                    <a:pt x="900" y="3857"/>
                    <a:pt x="1800" y="3857"/>
                    <a:pt x="2520" y="4243"/>
                  </a:cubicBezTo>
                  <a:cubicBezTo>
                    <a:pt x="3240" y="4629"/>
                    <a:pt x="3780" y="5400"/>
                    <a:pt x="4680" y="7637"/>
                  </a:cubicBezTo>
                  <a:cubicBezTo>
                    <a:pt x="5580" y="9874"/>
                    <a:pt x="6840" y="13577"/>
                    <a:pt x="7650" y="15891"/>
                  </a:cubicBezTo>
                  <a:cubicBezTo>
                    <a:pt x="8460" y="18206"/>
                    <a:pt x="8820" y="19131"/>
                    <a:pt x="9450" y="19980"/>
                  </a:cubicBezTo>
                  <a:cubicBezTo>
                    <a:pt x="10080" y="20829"/>
                    <a:pt x="10980" y="21600"/>
                    <a:pt x="11880" y="21523"/>
                  </a:cubicBezTo>
                  <a:cubicBezTo>
                    <a:pt x="12780" y="21446"/>
                    <a:pt x="13680" y="20520"/>
                    <a:pt x="14850" y="17434"/>
                  </a:cubicBezTo>
                  <a:cubicBezTo>
                    <a:pt x="16020" y="14349"/>
                    <a:pt x="17460" y="9103"/>
                    <a:pt x="18270" y="6094"/>
                  </a:cubicBezTo>
                  <a:cubicBezTo>
                    <a:pt x="19080" y="3086"/>
                    <a:pt x="19260" y="2314"/>
                    <a:pt x="19620" y="1543"/>
                  </a:cubicBezTo>
                  <a:cubicBezTo>
                    <a:pt x="19980" y="771"/>
                    <a:pt x="20520" y="0"/>
                    <a:pt x="20880" y="0"/>
                  </a:cubicBezTo>
                  <a:cubicBezTo>
                    <a:pt x="21240" y="0"/>
                    <a:pt x="21420" y="771"/>
                    <a:pt x="2160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7255970" y="8146438"/>
              <a:ext cx="179880" cy="14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644" fill="norm" stroke="1" extrusionOk="0">
                  <a:moveTo>
                    <a:pt x="17577" y="5002"/>
                  </a:moveTo>
                  <a:cubicBezTo>
                    <a:pt x="15065" y="3227"/>
                    <a:pt x="12553" y="1451"/>
                    <a:pt x="10670" y="564"/>
                  </a:cubicBezTo>
                  <a:cubicBezTo>
                    <a:pt x="8786" y="-324"/>
                    <a:pt x="7530" y="-324"/>
                    <a:pt x="5897" y="1747"/>
                  </a:cubicBezTo>
                  <a:cubicBezTo>
                    <a:pt x="4265" y="3818"/>
                    <a:pt x="2256" y="7961"/>
                    <a:pt x="1125" y="11364"/>
                  </a:cubicBezTo>
                  <a:cubicBezTo>
                    <a:pt x="-5" y="14766"/>
                    <a:pt x="-256" y="17429"/>
                    <a:pt x="246" y="19057"/>
                  </a:cubicBezTo>
                  <a:cubicBezTo>
                    <a:pt x="749" y="20684"/>
                    <a:pt x="2004" y="21276"/>
                    <a:pt x="3888" y="19797"/>
                  </a:cubicBezTo>
                  <a:cubicBezTo>
                    <a:pt x="5772" y="18317"/>
                    <a:pt x="8284" y="14766"/>
                    <a:pt x="9916" y="12399"/>
                  </a:cubicBezTo>
                  <a:cubicBezTo>
                    <a:pt x="11549" y="10032"/>
                    <a:pt x="12302" y="8849"/>
                    <a:pt x="13056" y="8997"/>
                  </a:cubicBezTo>
                  <a:cubicBezTo>
                    <a:pt x="13809" y="9144"/>
                    <a:pt x="14563" y="10624"/>
                    <a:pt x="15944" y="12399"/>
                  </a:cubicBezTo>
                  <a:cubicBezTo>
                    <a:pt x="17325" y="14175"/>
                    <a:pt x="19335" y="16246"/>
                    <a:pt x="21344" y="18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7454900" y="8137769"/>
              <a:ext cx="146050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100"/>
                  </a:moveTo>
                  <a:cubicBezTo>
                    <a:pt x="0" y="6873"/>
                    <a:pt x="0" y="5645"/>
                    <a:pt x="783" y="5032"/>
                  </a:cubicBezTo>
                  <a:cubicBezTo>
                    <a:pt x="1565" y="4418"/>
                    <a:pt x="3130" y="4418"/>
                    <a:pt x="4383" y="6259"/>
                  </a:cubicBezTo>
                  <a:cubicBezTo>
                    <a:pt x="5635" y="8100"/>
                    <a:pt x="6574" y="11782"/>
                    <a:pt x="7043" y="14236"/>
                  </a:cubicBezTo>
                  <a:cubicBezTo>
                    <a:pt x="7513" y="16691"/>
                    <a:pt x="7513" y="17918"/>
                    <a:pt x="7357" y="19145"/>
                  </a:cubicBezTo>
                  <a:cubicBezTo>
                    <a:pt x="7200" y="20373"/>
                    <a:pt x="6887" y="21600"/>
                    <a:pt x="6417" y="21600"/>
                  </a:cubicBezTo>
                  <a:cubicBezTo>
                    <a:pt x="5948" y="21600"/>
                    <a:pt x="5322" y="20373"/>
                    <a:pt x="5791" y="17673"/>
                  </a:cubicBezTo>
                  <a:cubicBezTo>
                    <a:pt x="6261" y="14973"/>
                    <a:pt x="7826" y="10800"/>
                    <a:pt x="10643" y="7609"/>
                  </a:cubicBezTo>
                  <a:cubicBezTo>
                    <a:pt x="13461" y="4418"/>
                    <a:pt x="17530" y="22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7658894" y="8025220"/>
              <a:ext cx="138907" cy="3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11" fill="norm" stroke="1" extrusionOk="0">
                  <a:moveTo>
                    <a:pt x="21477" y="1567"/>
                  </a:moveTo>
                  <a:cubicBezTo>
                    <a:pt x="20168" y="1006"/>
                    <a:pt x="18859" y="445"/>
                    <a:pt x="17386" y="165"/>
                  </a:cubicBezTo>
                  <a:cubicBezTo>
                    <a:pt x="15913" y="-116"/>
                    <a:pt x="14277" y="-116"/>
                    <a:pt x="12150" y="796"/>
                  </a:cubicBezTo>
                  <a:cubicBezTo>
                    <a:pt x="10022" y="1707"/>
                    <a:pt x="7404" y="3531"/>
                    <a:pt x="5277" y="6406"/>
                  </a:cubicBezTo>
                  <a:cubicBezTo>
                    <a:pt x="3150" y="9281"/>
                    <a:pt x="1513" y="13209"/>
                    <a:pt x="695" y="15663"/>
                  </a:cubicBezTo>
                  <a:cubicBezTo>
                    <a:pt x="-123" y="18118"/>
                    <a:pt x="-123" y="19100"/>
                    <a:pt x="204" y="19941"/>
                  </a:cubicBezTo>
                  <a:cubicBezTo>
                    <a:pt x="532" y="20783"/>
                    <a:pt x="1186" y="21484"/>
                    <a:pt x="3641" y="21274"/>
                  </a:cubicBezTo>
                  <a:cubicBezTo>
                    <a:pt x="6095" y="21063"/>
                    <a:pt x="10350" y="19941"/>
                    <a:pt x="14604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7791450" y="8118719"/>
              <a:ext cx="1460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5673"/>
                    <a:pt x="10017" y="11345"/>
                    <a:pt x="13617" y="14945"/>
                  </a:cubicBezTo>
                  <a:cubicBezTo>
                    <a:pt x="17217" y="18545"/>
                    <a:pt x="19409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7785100" y="8144119"/>
              <a:ext cx="1524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800"/>
                    <a:pt x="15600" y="3600"/>
                    <a:pt x="12300" y="6700"/>
                  </a:cubicBezTo>
                  <a:cubicBezTo>
                    <a:pt x="9000" y="9800"/>
                    <a:pt x="5400" y="14200"/>
                    <a:pt x="3300" y="16900"/>
                  </a:cubicBezTo>
                  <a:cubicBezTo>
                    <a:pt x="1200" y="19600"/>
                    <a:pt x="600" y="20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7931150" y="8017119"/>
              <a:ext cx="83682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4580" y="0"/>
                  </a:moveTo>
                  <a:cubicBezTo>
                    <a:pt x="17820" y="1858"/>
                    <a:pt x="21060" y="3716"/>
                    <a:pt x="21330" y="6561"/>
                  </a:cubicBezTo>
                  <a:cubicBezTo>
                    <a:pt x="21600" y="9406"/>
                    <a:pt x="18900" y="13239"/>
                    <a:pt x="14850" y="15910"/>
                  </a:cubicBezTo>
                  <a:cubicBezTo>
                    <a:pt x="10800" y="18581"/>
                    <a:pt x="5400" y="20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8407400" y="7947269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8362950" y="8042519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775700" y="7877419"/>
              <a:ext cx="444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4741"/>
                    <a:pt x="17486" y="9483"/>
                    <a:pt x="13886" y="13083"/>
                  </a:cubicBezTo>
                  <a:cubicBezTo>
                    <a:pt x="10286" y="16683"/>
                    <a:pt x="5143" y="19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Drawing"/>
          <p:cNvGrpSpPr/>
          <p:nvPr/>
        </p:nvGrpSpPr>
        <p:grpSpPr>
          <a:xfrm>
            <a:off x="803184" y="1256648"/>
            <a:ext cx="11992247" cy="8280901"/>
            <a:chOff x="0" y="-38100"/>
            <a:chExt cx="11992245" cy="8280899"/>
          </a:xfrm>
        </p:grpSpPr>
        <p:sp>
          <p:nvSpPr>
            <p:cNvPr id="1039" name="Line"/>
            <p:cNvSpPr/>
            <p:nvPr/>
          </p:nvSpPr>
          <p:spPr>
            <a:xfrm>
              <a:off x="1113352" y="375879"/>
              <a:ext cx="154853" cy="60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452" fill="norm" stroke="1" extrusionOk="0">
                  <a:moveTo>
                    <a:pt x="4266" y="5722"/>
                  </a:moveTo>
                  <a:cubicBezTo>
                    <a:pt x="5402" y="5948"/>
                    <a:pt x="6539" y="6174"/>
                    <a:pt x="8671" y="6099"/>
                  </a:cubicBezTo>
                  <a:cubicBezTo>
                    <a:pt x="10802" y="6023"/>
                    <a:pt x="13929" y="5647"/>
                    <a:pt x="16345" y="4857"/>
                  </a:cubicBezTo>
                  <a:cubicBezTo>
                    <a:pt x="18760" y="4067"/>
                    <a:pt x="20466" y="2862"/>
                    <a:pt x="20750" y="1922"/>
                  </a:cubicBezTo>
                  <a:cubicBezTo>
                    <a:pt x="21034" y="981"/>
                    <a:pt x="19897" y="304"/>
                    <a:pt x="17481" y="78"/>
                  </a:cubicBezTo>
                  <a:cubicBezTo>
                    <a:pt x="15066" y="-148"/>
                    <a:pt x="11371" y="78"/>
                    <a:pt x="7818" y="1282"/>
                  </a:cubicBezTo>
                  <a:cubicBezTo>
                    <a:pt x="4266" y="2486"/>
                    <a:pt x="855" y="4669"/>
                    <a:pt x="145" y="6475"/>
                  </a:cubicBezTo>
                  <a:cubicBezTo>
                    <a:pt x="-566" y="8281"/>
                    <a:pt x="1423" y="9711"/>
                    <a:pt x="4408" y="11216"/>
                  </a:cubicBezTo>
                  <a:cubicBezTo>
                    <a:pt x="7392" y="12722"/>
                    <a:pt x="11371" y="14302"/>
                    <a:pt x="14213" y="15695"/>
                  </a:cubicBezTo>
                  <a:cubicBezTo>
                    <a:pt x="17055" y="17087"/>
                    <a:pt x="18760" y="18291"/>
                    <a:pt x="19471" y="19081"/>
                  </a:cubicBezTo>
                  <a:cubicBezTo>
                    <a:pt x="20181" y="19872"/>
                    <a:pt x="19897" y="20248"/>
                    <a:pt x="19045" y="20549"/>
                  </a:cubicBezTo>
                  <a:cubicBezTo>
                    <a:pt x="18192" y="20850"/>
                    <a:pt x="16771" y="21076"/>
                    <a:pt x="15350" y="21226"/>
                  </a:cubicBezTo>
                  <a:cubicBezTo>
                    <a:pt x="13929" y="21377"/>
                    <a:pt x="12508" y="21452"/>
                    <a:pt x="11087" y="21452"/>
                  </a:cubicBezTo>
                  <a:cubicBezTo>
                    <a:pt x="9666" y="21452"/>
                    <a:pt x="8245" y="21377"/>
                    <a:pt x="8387" y="21076"/>
                  </a:cubicBezTo>
                  <a:cubicBezTo>
                    <a:pt x="8529" y="20775"/>
                    <a:pt x="10234" y="20248"/>
                    <a:pt x="11939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348319" y="879719"/>
              <a:ext cx="190501" cy="155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0"/>
                  </a:moveTo>
                  <a:cubicBezTo>
                    <a:pt x="5040" y="6130"/>
                    <a:pt x="10080" y="12259"/>
                    <a:pt x="13080" y="15908"/>
                  </a:cubicBezTo>
                  <a:cubicBezTo>
                    <a:pt x="16080" y="19557"/>
                    <a:pt x="17040" y="20724"/>
                    <a:pt x="18120" y="21162"/>
                  </a:cubicBezTo>
                  <a:cubicBezTo>
                    <a:pt x="19200" y="21600"/>
                    <a:pt x="20400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405469" y="867019"/>
              <a:ext cx="1143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95"/>
                    <a:pt x="16800" y="389"/>
                    <a:pt x="14400" y="1654"/>
                  </a:cubicBezTo>
                  <a:cubicBezTo>
                    <a:pt x="12000" y="2919"/>
                    <a:pt x="9600" y="5254"/>
                    <a:pt x="7200" y="8173"/>
                  </a:cubicBezTo>
                  <a:cubicBezTo>
                    <a:pt x="4800" y="11092"/>
                    <a:pt x="2400" y="14595"/>
                    <a:pt x="1200" y="16930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1595969" y="1000369"/>
              <a:ext cx="635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1742019" y="867019"/>
              <a:ext cx="133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514"/>
                    <a:pt x="3429" y="1029"/>
                    <a:pt x="7029" y="4629"/>
                  </a:cubicBezTo>
                  <a:cubicBezTo>
                    <a:pt x="10629" y="8229"/>
                    <a:pt x="16114" y="14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849969" y="873369"/>
              <a:ext cx="63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842"/>
                    <a:pt x="12960" y="5684"/>
                    <a:pt x="9360" y="9284"/>
                  </a:cubicBezTo>
                  <a:cubicBezTo>
                    <a:pt x="5760" y="12884"/>
                    <a:pt x="2880" y="172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2535769" y="809869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2571752" y="981319"/>
              <a:ext cx="154518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2959" y="0"/>
                  </a:moveTo>
                  <a:cubicBezTo>
                    <a:pt x="1479" y="7200"/>
                    <a:pt x="0" y="14400"/>
                    <a:pt x="0" y="18000"/>
                  </a:cubicBezTo>
                  <a:cubicBezTo>
                    <a:pt x="0" y="21600"/>
                    <a:pt x="1479" y="21600"/>
                    <a:pt x="5326" y="19800"/>
                  </a:cubicBezTo>
                  <a:cubicBezTo>
                    <a:pt x="9173" y="18000"/>
                    <a:pt x="15386" y="1440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4028661" y="317462"/>
              <a:ext cx="240659" cy="36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84" fill="norm" stroke="1" extrusionOk="0">
                  <a:moveTo>
                    <a:pt x="21543" y="200"/>
                  </a:moveTo>
                  <a:cubicBezTo>
                    <a:pt x="17943" y="78"/>
                    <a:pt x="14343" y="-45"/>
                    <a:pt x="11406" y="16"/>
                  </a:cubicBezTo>
                  <a:cubicBezTo>
                    <a:pt x="8469" y="78"/>
                    <a:pt x="6196" y="323"/>
                    <a:pt x="4585" y="630"/>
                  </a:cubicBezTo>
                  <a:cubicBezTo>
                    <a:pt x="2975" y="937"/>
                    <a:pt x="2027" y="1305"/>
                    <a:pt x="1364" y="2103"/>
                  </a:cubicBezTo>
                  <a:cubicBezTo>
                    <a:pt x="701" y="2900"/>
                    <a:pt x="322" y="4128"/>
                    <a:pt x="132" y="6644"/>
                  </a:cubicBezTo>
                  <a:cubicBezTo>
                    <a:pt x="-57" y="9160"/>
                    <a:pt x="-57" y="12964"/>
                    <a:pt x="227" y="15541"/>
                  </a:cubicBezTo>
                  <a:cubicBezTo>
                    <a:pt x="511" y="18119"/>
                    <a:pt x="1080" y="19469"/>
                    <a:pt x="2501" y="20328"/>
                  </a:cubicBezTo>
                  <a:cubicBezTo>
                    <a:pt x="3922" y="21187"/>
                    <a:pt x="6196" y="21555"/>
                    <a:pt x="9322" y="21310"/>
                  </a:cubicBezTo>
                  <a:cubicBezTo>
                    <a:pt x="12448" y="21064"/>
                    <a:pt x="16427" y="20205"/>
                    <a:pt x="20406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4028019" y="530469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6800"/>
                    <a:pt x="8308" y="12000"/>
                    <a:pt x="11908" y="8400"/>
                  </a:cubicBezTo>
                  <a:cubicBezTo>
                    <a:pt x="15508" y="4800"/>
                    <a:pt x="1855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4432038" y="266668"/>
              <a:ext cx="250032" cy="4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96" fill="norm" stroke="1" extrusionOk="0">
                  <a:moveTo>
                    <a:pt x="21441" y="458"/>
                  </a:moveTo>
                  <a:cubicBezTo>
                    <a:pt x="18174" y="260"/>
                    <a:pt x="14907" y="62"/>
                    <a:pt x="12819" y="13"/>
                  </a:cubicBezTo>
                  <a:cubicBezTo>
                    <a:pt x="10732" y="-37"/>
                    <a:pt x="9824" y="62"/>
                    <a:pt x="8917" y="211"/>
                  </a:cubicBezTo>
                  <a:cubicBezTo>
                    <a:pt x="8009" y="359"/>
                    <a:pt x="7102" y="557"/>
                    <a:pt x="6557" y="904"/>
                  </a:cubicBezTo>
                  <a:cubicBezTo>
                    <a:pt x="6012" y="1251"/>
                    <a:pt x="5831" y="1746"/>
                    <a:pt x="5014" y="3778"/>
                  </a:cubicBezTo>
                  <a:cubicBezTo>
                    <a:pt x="4197" y="5809"/>
                    <a:pt x="2745" y="9376"/>
                    <a:pt x="1838" y="12051"/>
                  </a:cubicBezTo>
                  <a:cubicBezTo>
                    <a:pt x="930" y="14726"/>
                    <a:pt x="567" y="16510"/>
                    <a:pt x="386" y="17649"/>
                  </a:cubicBezTo>
                  <a:cubicBezTo>
                    <a:pt x="204" y="18789"/>
                    <a:pt x="204" y="19284"/>
                    <a:pt x="113" y="19829"/>
                  </a:cubicBezTo>
                  <a:cubicBezTo>
                    <a:pt x="23" y="20374"/>
                    <a:pt x="-159" y="20969"/>
                    <a:pt x="295" y="21266"/>
                  </a:cubicBezTo>
                  <a:cubicBezTo>
                    <a:pt x="749" y="21563"/>
                    <a:pt x="1838" y="21563"/>
                    <a:pt x="4923" y="21315"/>
                  </a:cubicBezTo>
                  <a:cubicBezTo>
                    <a:pt x="8009" y="21068"/>
                    <a:pt x="13091" y="20572"/>
                    <a:pt x="18174" y="20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4720169" y="397119"/>
              <a:ext cx="2032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1145"/>
                    <a:pt x="4050" y="2291"/>
                    <a:pt x="6975" y="4909"/>
                  </a:cubicBezTo>
                  <a:cubicBezTo>
                    <a:pt x="9900" y="7527"/>
                    <a:pt x="13725" y="11618"/>
                    <a:pt x="16312" y="14645"/>
                  </a:cubicBezTo>
                  <a:cubicBezTo>
                    <a:pt x="18900" y="17673"/>
                    <a:pt x="20250" y="196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4713798" y="409819"/>
              <a:ext cx="279422" cy="33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66" fill="norm" stroke="1" extrusionOk="0">
                  <a:moveTo>
                    <a:pt x="21439" y="0"/>
                  </a:moveTo>
                  <a:cubicBezTo>
                    <a:pt x="19653" y="275"/>
                    <a:pt x="17866" y="550"/>
                    <a:pt x="15836" y="1926"/>
                  </a:cubicBezTo>
                  <a:cubicBezTo>
                    <a:pt x="13806" y="3302"/>
                    <a:pt x="11532" y="5778"/>
                    <a:pt x="9259" y="8530"/>
                  </a:cubicBezTo>
                  <a:cubicBezTo>
                    <a:pt x="6985" y="11282"/>
                    <a:pt x="4711" y="14308"/>
                    <a:pt x="3250" y="16234"/>
                  </a:cubicBezTo>
                  <a:cubicBezTo>
                    <a:pt x="1788" y="18161"/>
                    <a:pt x="1138" y="18986"/>
                    <a:pt x="651" y="19743"/>
                  </a:cubicBezTo>
                  <a:cubicBezTo>
                    <a:pt x="164" y="20499"/>
                    <a:pt x="-161" y="21187"/>
                    <a:pt x="83" y="21394"/>
                  </a:cubicBezTo>
                  <a:cubicBezTo>
                    <a:pt x="326" y="21600"/>
                    <a:pt x="1138" y="21325"/>
                    <a:pt x="1950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5113869" y="346319"/>
              <a:ext cx="1524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00"/>
                    <a:pt x="9000" y="9000"/>
                    <a:pt x="12600" y="12600"/>
                  </a:cubicBezTo>
                  <a:cubicBezTo>
                    <a:pt x="16200" y="16200"/>
                    <a:pt x="18900" y="189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5251452" y="390769"/>
              <a:ext cx="14181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9694" y="0"/>
                    <a:pt x="18106" y="0"/>
                    <a:pt x="16835" y="300"/>
                  </a:cubicBezTo>
                  <a:cubicBezTo>
                    <a:pt x="15564" y="600"/>
                    <a:pt x="14611" y="1200"/>
                    <a:pt x="12864" y="3075"/>
                  </a:cubicBezTo>
                  <a:cubicBezTo>
                    <a:pt x="11117" y="4950"/>
                    <a:pt x="8576" y="8100"/>
                    <a:pt x="6194" y="11025"/>
                  </a:cubicBezTo>
                  <a:cubicBezTo>
                    <a:pt x="3811" y="13950"/>
                    <a:pt x="1588" y="16650"/>
                    <a:pt x="635" y="18375"/>
                  </a:cubicBezTo>
                  <a:cubicBezTo>
                    <a:pt x="-318" y="20100"/>
                    <a:pt x="0" y="20850"/>
                    <a:pt x="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5355169" y="321863"/>
              <a:ext cx="238964" cy="50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26" fill="norm" stroke="1" extrusionOk="0">
                  <a:moveTo>
                    <a:pt x="10800" y="770"/>
                  </a:moveTo>
                  <a:cubicBezTo>
                    <a:pt x="11368" y="410"/>
                    <a:pt x="11937" y="50"/>
                    <a:pt x="13263" y="5"/>
                  </a:cubicBezTo>
                  <a:cubicBezTo>
                    <a:pt x="14589" y="-40"/>
                    <a:pt x="16674" y="230"/>
                    <a:pt x="18284" y="770"/>
                  </a:cubicBezTo>
                  <a:cubicBezTo>
                    <a:pt x="19895" y="1310"/>
                    <a:pt x="21032" y="2120"/>
                    <a:pt x="21316" y="3560"/>
                  </a:cubicBezTo>
                  <a:cubicBezTo>
                    <a:pt x="21600" y="5000"/>
                    <a:pt x="21032" y="7070"/>
                    <a:pt x="20368" y="9320"/>
                  </a:cubicBezTo>
                  <a:cubicBezTo>
                    <a:pt x="19705" y="11570"/>
                    <a:pt x="18947" y="14000"/>
                    <a:pt x="18474" y="15665"/>
                  </a:cubicBezTo>
                  <a:cubicBezTo>
                    <a:pt x="18000" y="17330"/>
                    <a:pt x="17811" y="18230"/>
                    <a:pt x="17905" y="18950"/>
                  </a:cubicBezTo>
                  <a:cubicBezTo>
                    <a:pt x="18000" y="19670"/>
                    <a:pt x="18379" y="20210"/>
                    <a:pt x="17716" y="20615"/>
                  </a:cubicBezTo>
                  <a:cubicBezTo>
                    <a:pt x="17053" y="21020"/>
                    <a:pt x="15347" y="21290"/>
                    <a:pt x="12695" y="21425"/>
                  </a:cubicBezTo>
                  <a:cubicBezTo>
                    <a:pt x="10042" y="21560"/>
                    <a:pt x="6442" y="21560"/>
                    <a:pt x="4263" y="21425"/>
                  </a:cubicBezTo>
                  <a:cubicBezTo>
                    <a:pt x="2084" y="21290"/>
                    <a:pt x="1326" y="21020"/>
                    <a:pt x="853" y="20885"/>
                  </a:cubicBezTo>
                  <a:cubicBezTo>
                    <a:pt x="379" y="20750"/>
                    <a:pt x="189" y="20750"/>
                    <a:pt x="0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5971119" y="625719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6479761" y="354042"/>
              <a:ext cx="278759" cy="35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7" fill="norm" stroke="1" extrusionOk="0">
                  <a:moveTo>
                    <a:pt x="21550" y="1460"/>
                  </a:moveTo>
                  <a:cubicBezTo>
                    <a:pt x="20895" y="946"/>
                    <a:pt x="20241" y="431"/>
                    <a:pt x="18932" y="174"/>
                  </a:cubicBezTo>
                  <a:cubicBezTo>
                    <a:pt x="17623" y="-83"/>
                    <a:pt x="15659" y="-83"/>
                    <a:pt x="13041" y="367"/>
                  </a:cubicBezTo>
                  <a:cubicBezTo>
                    <a:pt x="10423" y="817"/>
                    <a:pt x="7150" y="1717"/>
                    <a:pt x="5023" y="2810"/>
                  </a:cubicBezTo>
                  <a:cubicBezTo>
                    <a:pt x="2895" y="3903"/>
                    <a:pt x="1914" y="5188"/>
                    <a:pt x="1259" y="7117"/>
                  </a:cubicBezTo>
                  <a:cubicBezTo>
                    <a:pt x="605" y="9046"/>
                    <a:pt x="277" y="11617"/>
                    <a:pt x="114" y="13867"/>
                  </a:cubicBezTo>
                  <a:cubicBezTo>
                    <a:pt x="-50" y="16117"/>
                    <a:pt x="-50" y="18046"/>
                    <a:pt x="195" y="19267"/>
                  </a:cubicBezTo>
                  <a:cubicBezTo>
                    <a:pt x="441" y="20488"/>
                    <a:pt x="932" y="21003"/>
                    <a:pt x="2895" y="21260"/>
                  </a:cubicBezTo>
                  <a:cubicBezTo>
                    <a:pt x="4859" y="21517"/>
                    <a:pt x="8295" y="21517"/>
                    <a:pt x="11732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6453719" y="587619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4400"/>
                    <a:pt x="4500" y="7200"/>
                    <a:pt x="8100" y="3600"/>
                  </a:cubicBezTo>
                  <a:cubicBezTo>
                    <a:pt x="11700" y="0"/>
                    <a:pt x="16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6803763" y="348296"/>
              <a:ext cx="304007" cy="39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36" fill="norm" stroke="1" extrusionOk="0">
                  <a:moveTo>
                    <a:pt x="21544" y="236"/>
                  </a:moveTo>
                  <a:cubicBezTo>
                    <a:pt x="19294" y="8"/>
                    <a:pt x="17044" y="-221"/>
                    <a:pt x="14044" y="408"/>
                  </a:cubicBezTo>
                  <a:cubicBezTo>
                    <a:pt x="11044" y="1036"/>
                    <a:pt x="7294" y="2522"/>
                    <a:pt x="5119" y="3436"/>
                  </a:cubicBezTo>
                  <a:cubicBezTo>
                    <a:pt x="2944" y="4350"/>
                    <a:pt x="2344" y="4693"/>
                    <a:pt x="1969" y="5550"/>
                  </a:cubicBezTo>
                  <a:cubicBezTo>
                    <a:pt x="1594" y="6408"/>
                    <a:pt x="1444" y="7779"/>
                    <a:pt x="1144" y="9836"/>
                  </a:cubicBezTo>
                  <a:cubicBezTo>
                    <a:pt x="844" y="11893"/>
                    <a:pt x="394" y="14636"/>
                    <a:pt x="169" y="16350"/>
                  </a:cubicBezTo>
                  <a:cubicBezTo>
                    <a:pt x="-56" y="18065"/>
                    <a:pt x="-56" y="18750"/>
                    <a:pt x="169" y="19379"/>
                  </a:cubicBezTo>
                  <a:cubicBezTo>
                    <a:pt x="394" y="20008"/>
                    <a:pt x="844" y="20579"/>
                    <a:pt x="2569" y="20922"/>
                  </a:cubicBezTo>
                  <a:cubicBezTo>
                    <a:pt x="4294" y="21265"/>
                    <a:pt x="7294" y="21379"/>
                    <a:pt x="9319" y="21322"/>
                  </a:cubicBezTo>
                  <a:cubicBezTo>
                    <a:pt x="11344" y="21265"/>
                    <a:pt x="12394" y="21036"/>
                    <a:pt x="13444" y="20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7082369" y="486019"/>
              <a:ext cx="279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2864" y="1557"/>
                  </a:cubicBezTo>
                  <a:cubicBezTo>
                    <a:pt x="4091" y="3114"/>
                    <a:pt x="5727" y="6227"/>
                    <a:pt x="8427" y="9535"/>
                  </a:cubicBezTo>
                  <a:cubicBezTo>
                    <a:pt x="11127" y="12843"/>
                    <a:pt x="14891" y="16346"/>
                    <a:pt x="17264" y="18389"/>
                  </a:cubicBezTo>
                  <a:cubicBezTo>
                    <a:pt x="19636" y="20432"/>
                    <a:pt x="20618" y="21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7175502" y="517769"/>
              <a:ext cx="12276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fill="norm" stroke="1" extrusionOk="0">
                  <a:moveTo>
                    <a:pt x="21234" y="0"/>
                  </a:moveTo>
                  <a:cubicBezTo>
                    <a:pt x="19403" y="0"/>
                    <a:pt x="17573" y="0"/>
                    <a:pt x="15193" y="1200"/>
                  </a:cubicBezTo>
                  <a:cubicBezTo>
                    <a:pt x="12814" y="2400"/>
                    <a:pt x="9885" y="4800"/>
                    <a:pt x="7139" y="7886"/>
                  </a:cubicBezTo>
                  <a:cubicBezTo>
                    <a:pt x="4393" y="10971"/>
                    <a:pt x="1831" y="14743"/>
                    <a:pt x="732" y="17143"/>
                  </a:cubicBezTo>
                  <a:cubicBezTo>
                    <a:pt x="-366" y="19543"/>
                    <a:pt x="0" y="20571"/>
                    <a:pt x="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7374469" y="379290"/>
              <a:ext cx="233244" cy="43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40" fill="norm" stroke="1" extrusionOk="0">
                  <a:moveTo>
                    <a:pt x="0" y="2444"/>
                  </a:moveTo>
                  <a:cubicBezTo>
                    <a:pt x="3503" y="1610"/>
                    <a:pt x="7005" y="775"/>
                    <a:pt x="9730" y="357"/>
                  </a:cubicBezTo>
                  <a:cubicBezTo>
                    <a:pt x="12454" y="-60"/>
                    <a:pt x="14400" y="-60"/>
                    <a:pt x="15859" y="97"/>
                  </a:cubicBezTo>
                  <a:cubicBezTo>
                    <a:pt x="17319" y="253"/>
                    <a:pt x="18292" y="566"/>
                    <a:pt x="19265" y="879"/>
                  </a:cubicBezTo>
                  <a:cubicBezTo>
                    <a:pt x="20238" y="1192"/>
                    <a:pt x="21211" y="1505"/>
                    <a:pt x="21405" y="2340"/>
                  </a:cubicBezTo>
                  <a:cubicBezTo>
                    <a:pt x="21600" y="3175"/>
                    <a:pt x="21016" y="4531"/>
                    <a:pt x="20238" y="6201"/>
                  </a:cubicBezTo>
                  <a:cubicBezTo>
                    <a:pt x="19459" y="7870"/>
                    <a:pt x="18486" y="9853"/>
                    <a:pt x="18097" y="11627"/>
                  </a:cubicBezTo>
                  <a:cubicBezTo>
                    <a:pt x="17708" y="13401"/>
                    <a:pt x="17903" y="14966"/>
                    <a:pt x="17903" y="16010"/>
                  </a:cubicBezTo>
                  <a:cubicBezTo>
                    <a:pt x="17903" y="17053"/>
                    <a:pt x="17708" y="17575"/>
                    <a:pt x="17319" y="18044"/>
                  </a:cubicBezTo>
                  <a:cubicBezTo>
                    <a:pt x="16930" y="18514"/>
                    <a:pt x="16346" y="18931"/>
                    <a:pt x="15568" y="19140"/>
                  </a:cubicBezTo>
                  <a:cubicBezTo>
                    <a:pt x="14789" y="19349"/>
                    <a:pt x="13816" y="19349"/>
                    <a:pt x="12843" y="19349"/>
                  </a:cubicBezTo>
                  <a:cubicBezTo>
                    <a:pt x="11870" y="19349"/>
                    <a:pt x="10897" y="19349"/>
                    <a:pt x="9730" y="19714"/>
                  </a:cubicBezTo>
                  <a:cubicBezTo>
                    <a:pt x="8562" y="20079"/>
                    <a:pt x="7200" y="20810"/>
                    <a:pt x="5838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7698319" y="746369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864213" y="392230"/>
              <a:ext cx="304007" cy="40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43" fill="norm" stroke="1" extrusionOk="0">
                  <a:moveTo>
                    <a:pt x="21544" y="256"/>
                  </a:moveTo>
                  <a:cubicBezTo>
                    <a:pt x="20044" y="35"/>
                    <a:pt x="18544" y="-187"/>
                    <a:pt x="16144" y="256"/>
                  </a:cubicBezTo>
                  <a:cubicBezTo>
                    <a:pt x="13744" y="699"/>
                    <a:pt x="10444" y="1807"/>
                    <a:pt x="8269" y="2804"/>
                  </a:cubicBezTo>
                  <a:cubicBezTo>
                    <a:pt x="6094" y="3801"/>
                    <a:pt x="5044" y="4687"/>
                    <a:pt x="4519" y="6016"/>
                  </a:cubicBezTo>
                  <a:cubicBezTo>
                    <a:pt x="3994" y="7345"/>
                    <a:pt x="3994" y="9118"/>
                    <a:pt x="3469" y="11056"/>
                  </a:cubicBezTo>
                  <a:cubicBezTo>
                    <a:pt x="2944" y="12995"/>
                    <a:pt x="1894" y="15099"/>
                    <a:pt x="1219" y="16484"/>
                  </a:cubicBezTo>
                  <a:cubicBezTo>
                    <a:pt x="544" y="17868"/>
                    <a:pt x="244" y="18533"/>
                    <a:pt x="94" y="19198"/>
                  </a:cubicBezTo>
                  <a:cubicBezTo>
                    <a:pt x="-56" y="19862"/>
                    <a:pt x="-56" y="20527"/>
                    <a:pt x="319" y="20915"/>
                  </a:cubicBezTo>
                  <a:cubicBezTo>
                    <a:pt x="694" y="21302"/>
                    <a:pt x="1444" y="21413"/>
                    <a:pt x="3694" y="21302"/>
                  </a:cubicBezTo>
                  <a:cubicBezTo>
                    <a:pt x="5944" y="21191"/>
                    <a:pt x="9694" y="20859"/>
                    <a:pt x="13444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882469" y="657469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8153059" y="455214"/>
              <a:ext cx="307261" cy="34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2" fill="norm" stroke="1" extrusionOk="0">
                  <a:moveTo>
                    <a:pt x="21476" y="1120"/>
                  </a:moveTo>
                  <a:cubicBezTo>
                    <a:pt x="21032" y="597"/>
                    <a:pt x="20588" y="73"/>
                    <a:pt x="18961" y="7"/>
                  </a:cubicBezTo>
                  <a:cubicBezTo>
                    <a:pt x="17334" y="-58"/>
                    <a:pt x="14523" y="335"/>
                    <a:pt x="12303" y="1186"/>
                  </a:cubicBezTo>
                  <a:cubicBezTo>
                    <a:pt x="10084" y="2037"/>
                    <a:pt x="8457" y="3346"/>
                    <a:pt x="7051" y="5309"/>
                  </a:cubicBezTo>
                  <a:cubicBezTo>
                    <a:pt x="5646" y="7273"/>
                    <a:pt x="4462" y="9891"/>
                    <a:pt x="3353" y="12051"/>
                  </a:cubicBezTo>
                  <a:cubicBezTo>
                    <a:pt x="2243" y="14211"/>
                    <a:pt x="1208" y="15913"/>
                    <a:pt x="616" y="17091"/>
                  </a:cubicBezTo>
                  <a:cubicBezTo>
                    <a:pt x="24" y="18269"/>
                    <a:pt x="-124" y="18924"/>
                    <a:pt x="98" y="19447"/>
                  </a:cubicBezTo>
                  <a:cubicBezTo>
                    <a:pt x="320" y="19971"/>
                    <a:pt x="912" y="20364"/>
                    <a:pt x="2761" y="20691"/>
                  </a:cubicBezTo>
                  <a:cubicBezTo>
                    <a:pt x="4610" y="21018"/>
                    <a:pt x="7717" y="21280"/>
                    <a:pt x="10824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8523819" y="460619"/>
              <a:ext cx="146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4154"/>
                    <a:pt x="6887" y="8308"/>
                    <a:pt x="10487" y="11908"/>
                  </a:cubicBezTo>
                  <a:cubicBezTo>
                    <a:pt x="14087" y="15508"/>
                    <a:pt x="17843" y="185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8568269" y="524119"/>
              <a:ext cx="1651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344"/>
                    <a:pt x="13846" y="4688"/>
                    <a:pt x="10523" y="7786"/>
                  </a:cubicBezTo>
                  <a:cubicBezTo>
                    <a:pt x="7200" y="10884"/>
                    <a:pt x="4431" y="14735"/>
                    <a:pt x="2769" y="17163"/>
                  </a:cubicBezTo>
                  <a:cubicBezTo>
                    <a:pt x="1108" y="19591"/>
                    <a:pt x="554" y="205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631769" y="433337"/>
              <a:ext cx="296565" cy="413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45" fill="norm" stroke="1" extrusionOk="0">
                  <a:moveTo>
                    <a:pt x="9651" y="2071"/>
                  </a:moveTo>
                  <a:cubicBezTo>
                    <a:pt x="10877" y="1413"/>
                    <a:pt x="12102" y="755"/>
                    <a:pt x="13634" y="371"/>
                  </a:cubicBezTo>
                  <a:cubicBezTo>
                    <a:pt x="15166" y="-12"/>
                    <a:pt x="17004" y="-122"/>
                    <a:pt x="18536" y="152"/>
                  </a:cubicBezTo>
                  <a:cubicBezTo>
                    <a:pt x="20068" y="426"/>
                    <a:pt x="21294" y="1084"/>
                    <a:pt x="21447" y="2290"/>
                  </a:cubicBezTo>
                  <a:cubicBezTo>
                    <a:pt x="21600" y="3496"/>
                    <a:pt x="20681" y="5251"/>
                    <a:pt x="19532" y="7443"/>
                  </a:cubicBezTo>
                  <a:cubicBezTo>
                    <a:pt x="18383" y="9636"/>
                    <a:pt x="17004" y="12268"/>
                    <a:pt x="16315" y="14132"/>
                  </a:cubicBezTo>
                  <a:cubicBezTo>
                    <a:pt x="15626" y="15996"/>
                    <a:pt x="15626" y="17092"/>
                    <a:pt x="15626" y="18024"/>
                  </a:cubicBezTo>
                  <a:cubicBezTo>
                    <a:pt x="15626" y="18956"/>
                    <a:pt x="15626" y="19724"/>
                    <a:pt x="15166" y="20272"/>
                  </a:cubicBezTo>
                  <a:cubicBezTo>
                    <a:pt x="14706" y="20820"/>
                    <a:pt x="13787" y="21149"/>
                    <a:pt x="11336" y="21314"/>
                  </a:cubicBezTo>
                  <a:cubicBezTo>
                    <a:pt x="8885" y="21478"/>
                    <a:pt x="4902" y="21478"/>
                    <a:pt x="2757" y="21368"/>
                  </a:cubicBezTo>
                  <a:cubicBezTo>
                    <a:pt x="613" y="21259"/>
                    <a:pt x="306" y="21039"/>
                    <a:pt x="0" y="20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3964519" y="1130262"/>
              <a:ext cx="3778251" cy="8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861"/>
                  </a:moveTo>
                  <a:cubicBezTo>
                    <a:pt x="363" y="334"/>
                    <a:pt x="726" y="-193"/>
                    <a:pt x="1137" y="70"/>
                  </a:cubicBezTo>
                  <a:cubicBezTo>
                    <a:pt x="1549" y="334"/>
                    <a:pt x="2009" y="1387"/>
                    <a:pt x="2463" y="2178"/>
                  </a:cubicBezTo>
                  <a:cubicBezTo>
                    <a:pt x="2916" y="2968"/>
                    <a:pt x="3364" y="3495"/>
                    <a:pt x="3860" y="3758"/>
                  </a:cubicBezTo>
                  <a:cubicBezTo>
                    <a:pt x="4356" y="4022"/>
                    <a:pt x="4901" y="4022"/>
                    <a:pt x="5409" y="4022"/>
                  </a:cubicBezTo>
                  <a:cubicBezTo>
                    <a:pt x="5917" y="4022"/>
                    <a:pt x="6389" y="4022"/>
                    <a:pt x="6831" y="4022"/>
                  </a:cubicBezTo>
                  <a:cubicBezTo>
                    <a:pt x="7273" y="4022"/>
                    <a:pt x="7684" y="4022"/>
                    <a:pt x="8114" y="4022"/>
                  </a:cubicBezTo>
                  <a:cubicBezTo>
                    <a:pt x="8543" y="4022"/>
                    <a:pt x="8991" y="4022"/>
                    <a:pt x="9439" y="3758"/>
                  </a:cubicBezTo>
                  <a:cubicBezTo>
                    <a:pt x="9886" y="3495"/>
                    <a:pt x="10334" y="2968"/>
                    <a:pt x="10812" y="2705"/>
                  </a:cubicBezTo>
                  <a:cubicBezTo>
                    <a:pt x="11290" y="2441"/>
                    <a:pt x="11798" y="2441"/>
                    <a:pt x="12301" y="2705"/>
                  </a:cubicBezTo>
                  <a:cubicBezTo>
                    <a:pt x="12803" y="2968"/>
                    <a:pt x="13299" y="3495"/>
                    <a:pt x="13813" y="3758"/>
                  </a:cubicBezTo>
                  <a:cubicBezTo>
                    <a:pt x="14327" y="4022"/>
                    <a:pt x="14860" y="4022"/>
                    <a:pt x="15386" y="4285"/>
                  </a:cubicBezTo>
                  <a:cubicBezTo>
                    <a:pt x="15913" y="4548"/>
                    <a:pt x="16433" y="5075"/>
                    <a:pt x="16917" y="5602"/>
                  </a:cubicBezTo>
                  <a:cubicBezTo>
                    <a:pt x="17401" y="6129"/>
                    <a:pt x="17849" y="6656"/>
                    <a:pt x="18284" y="7183"/>
                  </a:cubicBezTo>
                  <a:cubicBezTo>
                    <a:pt x="18720" y="7709"/>
                    <a:pt x="19144" y="8236"/>
                    <a:pt x="19652" y="9817"/>
                  </a:cubicBezTo>
                  <a:cubicBezTo>
                    <a:pt x="20160" y="11397"/>
                    <a:pt x="20753" y="14031"/>
                    <a:pt x="21092" y="16139"/>
                  </a:cubicBezTo>
                  <a:cubicBezTo>
                    <a:pt x="21431" y="18246"/>
                    <a:pt x="21515" y="19827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4628567" y="1553324"/>
              <a:ext cx="650403" cy="232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95" fill="norm" stroke="1" extrusionOk="0">
                  <a:moveTo>
                    <a:pt x="3015" y="6959"/>
                  </a:moveTo>
                  <a:cubicBezTo>
                    <a:pt x="3294" y="6181"/>
                    <a:pt x="3573" y="5403"/>
                    <a:pt x="3747" y="5500"/>
                  </a:cubicBezTo>
                  <a:cubicBezTo>
                    <a:pt x="3921" y="5597"/>
                    <a:pt x="3991" y="6570"/>
                    <a:pt x="3851" y="9003"/>
                  </a:cubicBezTo>
                  <a:cubicBezTo>
                    <a:pt x="3712" y="11435"/>
                    <a:pt x="3364" y="15327"/>
                    <a:pt x="3050" y="17759"/>
                  </a:cubicBezTo>
                  <a:cubicBezTo>
                    <a:pt x="2736" y="20192"/>
                    <a:pt x="2458" y="21165"/>
                    <a:pt x="1970" y="21359"/>
                  </a:cubicBezTo>
                  <a:cubicBezTo>
                    <a:pt x="1482" y="21554"/>
                    <a:pt x="785" y="20970"/>
                    <a:pt x="367" y="19122"/>
                  </a:cubicBezTo>
                  <a:cubicBezTo>
                    <a:pt x="-51" y="17273"/>
                    <a:pt x="-190" y="14159"/>
                    <a:pt x="367" y="11240"/>
                  </a:cubicBezTo>
                  <a:cubicBezTo>
                    <a:pt x="925" y="8322"/>
                    <a:pt x="2179" y="5597"/>
                    <a:pt x="4025" y="3749"/>
                  </a:cubicBezTo>
                  <a:cubicBezTo>
                    <a:pt x="5872" y="1900"/>
                    <a:pt x="8311" y="927"/>
                    <a:pt x="10958" y="440"/>
                  </a:cubicBezTo>
                  <a:cubicBezTo>
                    <a:pt x="13606" y="-46"/>
                    <a:pt x="16463" y="-46"/>
                    <a:pt x="18240" y="51"/>
                  </a:cubicBezTo>
                  <a:cubicBezTo>
                    <a:pt x="20016" y="149"/>
                    <a:pt x="20713" y="343"/>
                    <a:pt x="21410" y="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4993219" y="1769963"/>
              <a:ext cx="190501" cy="18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592"/>
                  </a:moveTo>
                  <a:cubicBezTo>
                    <a:pt x="1440" y="101"/>
                    <a:pt x="2880" y="-390"/>
                    <a:pt x="4800" y="469"/>
                  </a:cubicBezTo>
                  <a:cubicBezTo>
                    <a:pt x="6720" y="1328"/>
                    <a:pt x="9120" y="3537"/>
                    <a:pt x="11640" y="6974"/>
                  </a:cubicBezTo>
                  <a:cubicBezTo>
                    <a:pt x="14160" y="10410"/>
                    <a:pt x="16800" y="15074"/>
                    <a:pt x="18480" y="17651"/>
                  </a:cubicBezTo>
                  <a:cubicBezTo>
                    <a:pt x="20160" y="20228"/>
                    <a:pt x="20880" y="20719"/>
                    <a:pt x="21600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5074109" y="1830102"/>
              <a:ext cx="147711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65" fill="norm" stroke="1" extrusionOk="0">
                  <a:moveTo>
                    <a:pt x="21230" y="235"/>
                  </a:moveTo>
                  <a:cubicBezTo>
                    <a:pt x="19709" y="0"/>
                    <a:pt x="18188" y="-235"/>
                    <a:pt x="16362" y="469"/>
                  </a:cubicBezTo>
                  <a:cubicBezTo>
                    <a:pt x="14537" y="1174"/>
                    <a:pt x="12407" y="2817"/>
                    <a:pt x="9517" y="5165"/>
                  </a:cubicBezTo>
                  <a:cubicBezTo>
                    <a:pt x="6627" y="7513"/>
                    <a:pt x="2976" y="10565"/>
                    <a:pt x="1303" y="13382"/>
                  </a:cubicBezTo>
                  <a:cubicBezTo>
                    <a:pt x="-370" y="16200"/>
                    <a:pt x="-66" y="18782"/>
                    <a:pt x="238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5450419" y="184491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5905885" y="1660769"/>
              <a:ext cx="541485" cy="25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96" fill="norm" stroke="1" extrusionOk="0">
                  <a:moveTo>
                    <a:pt x="4608" y="4780"/>
                  </a:moveTo>
                  <a:cubicBezTo>
                    <a:pt x="4944" y="5489"/>
                    <a:pt x="5280" y="6197"/>
                    <a:pt x="5070" y="8675"/>
                  </a:cubicBezTo>
                  <a:cubicBezTo>
                    <a:pt x="4860" y="11154"/>
                    <a:pt x="4103" y="15403"/>
                    <a:pt x="3515" y="17793"/>
                  </a:cubicBezTo>
                  <a:cubicBezTo>
                    <a:pt x="2927" y="20184"/>
                    <a:pt x="2506" y="20715"/>
                    <a:pt x="2044" y="21069"/>
                  </a:cubicBezTo>
                  <a:cubicBezTo>
                    <a:pt x="1582" y="21423"/>
                    <a:pt x="1078" y="21600"/>
                    <a:pt x="657" y="19741"/>
                  </a:cubicBezTo>
                  <a:cubicBezTo>
                    <a:pt x="237" y="17882"/>
                    <a:pt x="-99" y="13987"/>
                    <a:pt x="27" y="11154"/>
                  </a:cubicBezTo>
                  <a:cubicBezTo>
                    <a:pt x="153" y="8321"/>
                    <a:pt x="741" y="6551"/>
                    <a:pt x="1960" y="5223"/>
                  </a:cubicBezTo>
                  <a:cubicBezTo>
                    <a:pt x="3179" y="3895"/>
                    <a:pt x="5028" y="3010"/>
                    <a:pt x="7675" y="2567"/>
                  </a:cubicBezTo>
                  <a:cubicBezTo>
                    <a:pt x="10323" y="2125"/>
                    <a:pt x="13769" y="2125"/>
                    <a:pt x="16206" y="1770"/>
                  </a:cubicBezTo>
                  <a:cubicBezTo>
                    <a:pt x="18643" y="1416"/>
                    <a:pt x="20072" y="708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6358469" y="1876669"/>
              <a:ext cx="133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1371" y="1271"/>
                    <a:pt x="2743" y="0"/>
                    <a:pt x="4114" y="0"/>
                  </a:cubicBezTo>
                  <a:cubicBezTo>
                    <a:pt x="5486" y="0"/>
                    <a:pt x="6857" y="1271"/>
                    <a:pt x="9771" y="5082"/>
                  </a:cubicBezTo>
                  <a:cubicBezTo>
                    <a:pt x="12686" y="8894"/>
                    <a:pt x="17143" y="15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6453767" y="1883019"/>
              <a:ext cx="12060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21219" y="0"/>
                  </a:moveTo>
                  <a:cubicBezTo>
                    <a:pt x="18240" y="2084"/>
                    <a:pt x="15260" y="4168"/>
                    <a:pt x="11909" y="7011"/>
                  </a:cubicBezTo>
                  <a:cubicBezTo>
                    <a:pt x="8557" y="9853"/>
                    <a:pt x="4833" y="13453"/>
                    <a:pt x="2598" y="15916"/>
                  </a:cubicBezTo>
                  <a:cubicBezTo>
                    <a:pt x="364" y="18379"/>
                    <a:pt x="-381" y="19705"/>
                    <a:pt x="178" y="20463"/>
                  </a:cubicBezTo>
                  <a:cubicBezTo>
                    <a:pt x="736" y="21221"/>
                    <a:pt x="2598" y="21411"/>
                    <a:pt x="44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79407" y="-38101"/>
              <a:ext cx="5992871" cy="2357154"/>
            </a:xfrm>
            <a:prstGeom prst="rect">
              <a:avLst/>
            </a:prstGeom>
            <a:effectLst/>
          </p:spPr>
        </p:pic>
        <p:sp>
          <p:nvSpPr>
            <p:cNvPr id="1079" name="Line"/>
            <p:cNvSpPr/>
            <p:nvPr/>
          </p:nvSpPr>
          <p:spPr>
            <a:xfrm>
              <a:off x="-1" y="2515251"/>
              <a:ext cx="10645866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fill="norm" stroke="1" extrusionOk="0">
                  <a:moveTo>
                    <a:pt x="32" y="0"/>
                  </a:moveTo>
                  <a:cubicBezTo>
                    <a:pt x="15" y="170"/>
                    <a:pt x="-2" y="340"/>
                    <a:pt x="0" y="539"/>
                  </a:cubicBezTo>
                  <a:cubicBezTo>
                    <a:pt x="2" y="737"/>
                    <a:pt x="24" y="964"/>
                    <a:pt x="99" y="1247"/>
                  </a:cubicBezTo>
                  <a:cubicBezTo>
                    <a:pt x="174" y="1531"/>
                    <a:pt x="303" y="1871"/>
                    <a:pt x="440" y="2098"/>
                  </a:cubicBezTo>
                  <a:cubicBezTo>
                    <a:pt x="578" y="2324"/>
                    <a:pt x="724" y="2438"/>
                    <a:pt x="885" y="2494"/>
                  </a:cubicBezTo>
                  <a:cubicBezTo>
                    <a:pt x="1046" y="2551"/>
                    <a:pt x="1222" y="2551"/>
                    <a:pt x="1391" y="2580"/>
                  </a:cubicBezTo>
                  <a:cubicBezTo>
                    <a:pt x="1561" y="2608"/>
                    <a:pt x="1724" y="2665"/>
                    <a:pt x="1900" y="2750"/>
                  </a:cubicBezTo>
                  <a:cubicBezTo>
                    <a:pt x="2076" y="2835"/>
                    <a:pt x="2265" y="2948"/>
                    <a:pt x="2431" y="3090"/>
                  </a:cubicBezTo>
                  <a:cubicBezTo>
                    <a:pt x="2596" y="3231"/>
                    <a:pt x="2738" y="3402"/>
                    <a:pt x="2879" y="3543"/>
                  </a:cubicBezTo>
                  <a:cubicBezTo>
                    <a:pt x="3021" y="3685"/>
                    <a:pt x="3163" y="3798"/>
                    <a:pt x="3317" y="3912"/>
                  </a:cubicBezTo>
                  <a:cubicBezTo>
                    <a:pt x="3472" y="4025"/>
                    <a:pt x="3640" y="4139"/>
                    <a:pt x="3809" y="4252"/>
                  </a:cubicBezTo>
                  <a:cubicBezTo>
                    <a:pt x="3979" y="4365"/>
                    <a:pt x="4151" y="4479"/>
                    <a:pt x="4329" y="4564"/>
                  </a:cubicBezTo>
                  <a:cubicBezTo>
                    <a:pt x="4507" y="4649"/>
                    <a:pt x="4692" y="4706"/>
                    <a:pt x="4831" y="4762"/>
                  </a:cubicBezTo>
                  <a:cubicBezTo>
                    <a:pt x="4971" y="4819"/>
                    <a:pt x="5065" y="4876"/>
                    <a:pt x="5164" y="4904"/>
                  </a:cubicBezTo>
                  <a:cubicBezTo>
                    <a:pt x="5263" y="4932"/>
                    <a:pt x="5366" y="4932"/>
                    <a:pt x="5465" y="4932"/>
                  </a:cubicBezTo>
                  <a:cubicBezTo>
                    <a:pt x="5563" y="4932"/>
                    <a:pt x="5658" y="4932"/>
                    <a:pt x="5765" y="4961"/>
                  </a:cubicBezTo>
                  <a:cubicBezTo>
                    <a:pt x="5873" y="4989"/>
                    <a:pt x="5993" y="5046"/>
                    <a:pt x="6100" y="5074"/>
                  </a:cubicBezTo>
                  <a:cubicBezTo>
                    <a:pt x="6207" y="5102"/>
                    <a:pt x="6302" y="5102"/>
                    <a:pt x="6407" y="5131"/>
                  </a:cubicBezTo>
                  <a:cubicBezTo>
                    <a:pt x="6512" y="5159"/>
                    <a:pt x="6628" y="5216"/>
                    <a:pt x="6744" y="5244"/>
                  </a:cubicBezTo>
                  <a:cubicBezTo>
                    <a:pt x="6860" y="5272"/>
                    <a:pt x="6976" y="5272"/>
                    <a:pt x="7090" y="5301"/>
                  </a:cubicBezTo>
                  <a:cubicBezTo>
                    <a:pt x="7204" y="5329"/>
                    <a:pt x="7315" y="5386"/>
                    <a:pt x="7436" y="5414"/>
                  </a:cubicBezTo>
                  <a:cubicBezTo>
                    <a:pt x="7556" y="5443"/>
                    <a:pt x="7685" y="5443"/>
                    <a:pt x="7814" y="5471"/>
                  </a:cubicBezTo>
                  <a:cubicBezTo>
                    <a:pt x="7942" y="5499"/>
                    <a:pt x="8071" y="5556"/>
                    <a:pt x="8191" y="5584"/>
                  </a:cubicBezTo>
                  <a:cubicBezTo>
                    <a:pt x="8312" y="5613"/>
                    <a:pt x="8423" y="5613"/>
                    <a:pt x="8546" y="5641"/>
                  </a:cubicBezTo>
                  <a:cubicBezTo>
                    <a:pt x="8668" y="5669"/>
                    <a:pt x="8801" y="5726"/>
                    <a:pt x="8932" y="5783"/>
                  </a:cubicBezTo>
                  <a:cubicBezTo>
                    <a:pt x="9063" y="5839"/>
                    <a:pt x="9192" y="5896"/>
                    <a:pt x="9323" y="5981"/>
                  </a:cubicBezTo>
                  <a:cubicBezTo>
                    <a:pt x="9454" y="6066"/>
                    <a:pt x="9587" y="6180"/>
                    <a:pt x="9716" y="6265"/>
                  </a:cubicBezTo>
                  <a:cubicBezTo>
                    <a:pt x="9845" y="6350"/>
                    <a:pt x="9969" y="6406"/>
                    <a:pt x="10102" y="6491"/>
                  </a:cubicBezTo>
                  <a:cubicBezTo>
                    <a:pt x="10235" y="6576"/>
                    <a:pt x="10377" y="6690"/>
                    <a:pt x="10517" y="6803"/>
                  </a:cubicBezTo>
                  <a:cubicBezTo>
                    <a:pt x="10656" y="6917"/>
                    <a:pt x="10794" y="7030"/>
                    <a:pt x="10931" y="7143"/>
                  </a:cubicBezTo>
                  <a:cubicBezTo>
                    <a:pt x="11069" y="7257"/>
                    <a:pt x="11206" y="7370"/>
                    <a:pt x="11339" y="7483"/>
                  </a:cubicBezTo>
                  <a:cubicBezTo>
                    <a:pt x="11472" y="7597"/>
                    <a:pt x="11601" y="7710"/>
                    <a:pt x="11741" y="7824"/>
                  </a:cubicBezTo>
                  <a:cubicBezTo>
                    <a:pt x="11880" y="7937"/>
                    <a:pt x="12030" y="8050"/>
                    <a:pt x="12174" y="8192"/>
                  </a:cubicBezTo>
                  <a:cubicBezTo>
                    <a:pt x="12318" y="8334"/>
                    <a:pt x="12456" y="8504"/>
                    <a:pt x="12593" y="8674"/>
                  </a:cubicBezTo>
                  <a:cubicBezTo>
                    <a:pt x="12730" y="8844"/>
                    <a:pt x="12868" y="9014"/>
                    <a:pt x="13001" y="9184"/>
                  </a:cubicBezTo>
                  <a:cubicBezTo>
                    <a:pt x="13134" y="9354"/>
                    <a:pt x="13263" y="9524"/>
                    <a:pt x="13400" y="9694"/>
                  </a:cubicBezTo>
                  <a:cubicBezTo>
                    <a:pt x="13538" y="9865"/>
                    <a:pt x="13684" y="10035"/>
                    <a:pt x="13823" y="10205"/>
                  </a:cubicBezTo>
                  <a:cubicBezTo>
                    <a:pt x="13963" y="10375"/>
                    <a:pt x="14096" y="10545"/>
                    <a:pt x="14231" y="10743"/>
                  </a:cubicBezTo>
                  <a:cubicBezTo>
                    <a:pt x="14367" y="10942"/>
                    <a:pt x="14504" y="11169"/>
                    <a:pt x="14637" y="11367"/>
                  </a:cubicBezTo>
                  <a:cubicBezTo>
                    <a:pt x="14770" y="11565"/>
                    <a:pt x="14899" y="11735"/>
                    <a:pt x="15036" y="11906"/>
                  </a:cubicBezTo>
                  <a:cubicBezTo>
                    <a:pt x="15174" y="12076"/>
                    <a:pt x="15320" y="12246"/>
                    <a:pt x="15459" y="12416"/>
                  </a:cubicBezTo>
                  <a:cubicBezTo>
                    <a:pt x="15599" y="12586"/>
                    <a:pt x="15732" y="12756"/>
                    <a:pt x="15867" y="12926"/>
                  </a:cubicBezTo>
                  <a:cubicBezTo>
                    <a:pt x="16003" y="13096"/>
                    <a:pt x="16140" y="13266"/>
                    <a:pt x="16273" y="13436"/>
                  </a:cubicBezTo>
                  <a:cubicBezTo>
                    <a:pt x="16406" y="13606"/>
                    <a:pt x="16535" y="13776"/>
                    <a:pt x="16670" y="13975"/>
                  </a:cubicBezTo>
                  <a:cubicBezTo>
                    <a:pt x="16806" y="14173"/>
                    <a:pt x="16947" y="14400"/>
                    <a:pt x="17087" y="14598"/>
                  </a:cubicBezTo>
                  <a:cubicBezTo>
                    <a:pt x="17226" y="14797"/>
                    <a:pt x="17364" y="14967"/>
                    <a:pt x="17501" y="15165"/>
                  </a:cubicBezTo>
                  <a:cubicBezTo>
                    <a:pt x="17639" y="15364"/>
                    <a:pt x="17776" y="15591"/>
                    <a:pt x="17907" y="15789"/>
                  </a:cubicBezTo>
                  <a:cubicBezTo>
                    <a:pt x="18038" y="15987"/>
                    <a:pt x="18163" y="16157"/>
                    <a:pt x="18362" y="16441"/>
                  </a:cubicBezTo>
                  <a:cubicBezTo>
                    <a:pt x="18562" y="16724"/>
                    <a:pt x="18837" y="17121"/>
                    <a:pt x="19099" y="17490"/>
                  </a:cubicBezTo>
                  <a:cubicBezTo>
                    <a:pt x="19361" y="17858"/>
                    <a:pt x="19610" y="18198"/>
                    <a:pt x="19799" y="18482"/>
                  </a:cubicBezTo>
                  <a:cubicBezTo>
                    <a:pt x="19988" y="18765"/>
                    <a:pt x="20116" y="18992"/>
                    <a:pt x="20297" y="19304"/>
                  </a:cubicBezTo>
                  <a:cubicBezTo>
                    <a:pt x="20477" y="19616"/>
                    <a:pt x="20709" y="20013"/>
                    <a:pt x="20935" y="20409"/>
                  </a:cubicBezTo>
                  <a:cubicBezTo>
                    <a:pt x="21160" y="20806"/>
                    <a:pt x="21379" y="21203"/>
                    <a:pt x="215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780960" y="3231896"/>
              <a:ext cx="397055" cy="53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84" fill="norm" stroke="1" extrusionOk="0">
                  <a:moveTo>
                    <a:pt x="21438" y="2567"/>
                  </a:moveTo>
                  <a:cubicBezTo>
                    <a:pt x="21438" y="2145"/>
                    <a:pt x="21438" y="1724"/>
                    <a:pt x="21209" y="1344"/>
                  </a:cubicBezTo>
                  <a:cubicBezTo>
                    <a:pt x="20981" y="964"/>
                    <a:pt x="20524" y="627"/>
                    <a:pt x="19438" y="331"/>
                  </a:cubicBezTo>
                  <a:cubicBezTo>
                    <a:pt x="18352" y="36"/>
                    <a:pt x="16638" y="-217"/>
                    <a:pt x="14352" y="289"/>
                  </a:cubicBezTo>
                  <a:cubicBezTo>
                    <a:pt x="12067" y="795"/>
                    <a:pt x="9209" y="2061"/>
                    <a:pt x="6809" y="3917"/>
                  </a:cubicBezTo>
                  <a:cubicBezTo>
                    <a:pt x="4409" y="5774"/>
                    <a:pt x="2467" y="8221"/>
                    <a:pt x="1324" y="10499"/>
                  </a:cubicBezTo>
                  <a:cubicBezTo>
                    <a:pt x="181" y="12777"/>
                    <a:pt x="-162" y="14886"/>
                    <a:pt x="67" y="16447"/>
                  </a:cubicBezTo>
                  <a:cubicBezTo>
                    <a:pt x="295" y="18008"/>
                    <a:pt x="1095" y="19021"/>
                    <a:pt x="2924" y="19780"/>
                  </a:cubicBezTo>
                  <a:cubicBezTo>
                    <a:pt x="4752" y="20539"/>
                    <a:pt x="7609" y="21046"/>
                    <a:pt x="9952" y="21214"/>
                  </a:cubicBezTo>
                  <a:cubicBezTo>
                    <a:pt x="12295" y="21383"/>
                    <a:pt x="14124" y="21214"/>
                    <a:pt x="15952" y="21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008396" y="3574083"/>
              <a:ext cx="328369" cy="15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612" fill="norm" stroke="1" extrusionOk="0">
                  <a:moveTo>
                    <a:pt x="11025" y="17270"/>
                  </a:moveTo>
                  <a:cubicBezTo>
                    <a:pt x="11162" y="14144"/>
                    <a:pt x="11300" y="11018"/>
                    <a:pt x="10749" y="7749"/>
                  </a:cubicBezTo>
                  <a:cubicBezTo>
                    <a:pt x="10199" y="4481"/>
                    <a:pt x="8961" y="1070"/>
                    <a:pt x="7241" y="218"/>
                  </a:cubicBezTo>
                  <a:cubicBezTo>
                    <a:pt x="5521" y="-635"/>
                    <a:pt x="3320" y="1070"/>
                    <a:pt x="1875" y="4481"/>
                  </a:cubicBezTo>
                  <a:cubicBezTo>
                    <a:pt x="431" y="7891"/>
                    <a:pt x="-257" y="13007"/>
                    <a:pt x="87" y="16276"/>
                  </a:cubicBezTo>
                  <a:cubicBezTo>
                    <a:pt x="431" y="19544"/>
                    <a:pt x="1807" y="20965"/>
                    <a:pt x="3802" y="20539"/>
                  </a:cubicBezTo>
                  <a:cubicBezTo>
                    <a:pt x="5797" y="20112"/>
                    <a:pt x="8411" y="17839"/>
                    <a:pt x="10061" y="15565"/>
                  </a:cubicBezTo>
                  <a:cubicBezTo>
                    <a:pt x="11712" y="13291"/>
                    <a:pt x="12400" y="11018"/>
                    <a:pt x="12744" y="10733"/>
                  </a:cubicBezTo>
                  <a:cubicBezTo>
                    <a:pt x="13088" y="10449"/>
                    <a:pt x="13088" y="12154"/>
                    <a:pt x="13295" y="13576"/>
                  </a:cubicBezTo>
                  <a:cubicBezTo>
                    <a:pt x="13501" y="14997"/>
                    <a:pt x="13914" y="16133"/>
                    <a:pt x="15289" y="16276"/>
                  </a:cubicBezTo>
                  <a:cubicBezTo>
                    <a:pt x="16665" y="16418"/>
                    <a:pt x="19004" y="15565"/>
                    <a:pt x="21343" y="14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287980" y="3517988"/>
              <a:ext cx="144035" cy="23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00" fill="norm" stroke="1" extrusionOk="0">
                  <a:moveTo>
                    <a:pt x="21302" y="619"/>
                  </a:moveTo>
                  <a:cubicBezTo>
                    <a:pt x="15667" y="240"/>
                    <a:pt x="10032" y="-139"/>
                    <a:pt x="6432" y="50"/>
                  </a:cubicBezTo>
                  <a:cubicBezTo>
                    <a:pt x="2832" y="240"/>
                    <a:pt x="1267" y="998"/>
                    <a:pt x="485" y="2324"/>
                  </a:cubicBezTo>
                  <a:cubicBezTo>
                    <a:pt x="-298" y="3650"/>
                    <a:pt x="-298" y="5545"/>
                    <a:pt x="1737" y="7440"/>
                  </a:cubicBezTo>
                  <a:cubicBezTo>
                    <a:pt x="3772" y="9335"/>
                    <a:pt x="7841" y="11229"/>
                    <a:pt x="10189" y="13314"/>
                  </a:cubicBezTo>
                  <a:cubicBezTo>
                    <a:pt x="12537" y="15398"/>
                    <a:pt x="13163" y="17672"/>
                    <a:pt x="13006" y="19187"/>
                  </a:cubicBezTo>
                  <a:cubicBezTo>
                    <a:pt x="12850" y="20703"/>
                    <a:pt x="11911" y="21461"/>
                    <a:pt x="11285" y="21272"/>
                  </a:cubicBezTo>
                  <a:cubicBezTo>
                    <a:pt x="10659" y="21082"/>
                    <a:pt x="10345" y="19945"/>
                    <a:pt x="10032" y="18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419314" y="3547721"/>
              <a:ext cx="311151" cy="22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5644"/>
                  </a:moveTo>
                  <a:cubicBezTo>
                    <a:pt x="2351" y="5644"/>
                    <a:pt x="4702" y="5644"/>
                    <a:pt x="6392" y="5344"/>
                  </a:cubicBezTo>
                  <a:cubicBezTo>
                    <a:pt x="8082" y="5044"/>
                    <a:pt x="9110" y="4444"/>
                    <a:pt x="9771" y="3644"/>
                  </a:cubicBezTo>
                  <a:cubicBezTo>
                    <a:pt x="10433" y="2844"/>
                    <a:pt x="10727" y="1844"/>
                    <a:pt x="10580" y="1044"/>
                  </a:cubicBezTo>
                  <a:cubicBezTo>
                    <a:pt x="10433" y="244"/>
                    <a:pt x="9845" y="-356"/>
                    <a:pt x="8449" y="244"/>
                  </a:cubicBezTo>
                  <a:cubicBezTo>
                    <a:pt x="7053" y="844"/>
                    <a:pt x="4849" y="2644"/>
                    <a:pt x="3453" y="5244"/>
                  </a:cubicBezTo>
                  <a:cubicBezTo>
                    <a:pt x="2057" y="7844"/>
                    <a:pt x="1469" y="11244"/>
                    <a:pt x="1763" y="13944"/>
                  </a:cubicBezTo>
                  <a:cubicBezTo>
                    <a:pt x="2057" y="16644"/>
                    <a:pt x="3233" y="18644"/>
                    <a:pt x="6686" y="19744"/>
                  </a:cubicBezTo>
                  <a:cubicBezTo>
                    <a:pt x="10139" y="20844"/>
                    <a:pt x="15869" y="21044"/>
                    <a:pt x="21600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1893120" y="3326834"/>
              <a:ext cx="319945" cy="34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44" fill="norm" stroke="1" extrusionOk="0">
                  <a:moveTo>
                    <a:pt x="164" y="3257"/>
                  </a:moveTo>
                  <a:cubicBezTo>
                    <a:pt x="22" y="2329"/>
                    <a:pt x="-120" y="1402"/>
                    <a:pt x="164" y="805"/>
                  </a:cubicBezTo>
                  <a:cubicBezTo>
                    <a:pt x="448" y="209"/>
                    <a:pt x="1159" y="-56"/>
                    <a:pt x="2580" y="10"/>
                  </a:cubicBezTo>
                  <a:cubicBezTo>
                    <a:pt x="4001" y="77"/>
                    <a:pt x="6133" y="474"/>
                    <a:pt x="7483" y="1534"/>
                  </a:cubicBezTo>
                  <a:cubicBezTo>
                    <a:pt x="8833" y="2594"/>
                    <a:pt x="9401" y="4317"/>
                    <a:pt x="9117" y="6238"/>
                  </a:cubicBezTo>
                  <a:cubicBezTo>
                    <a:pt x="8833" y="8160"/>
                    <a:pt x="7696" y="10280"/>
                    <a:pt x="6346" y="12268"/>
                  </a:cubicBezTo>
                  <a:cubicBezTo>
                    <a:pt x="4996" y="14256"/>
                    <a:pt x="3433" y="16111"/>
                    <a:pt x="2509" y="17370"/>
                  </a:cubicBezTo>
                  <a:cubicBezTo>
                    <a:pt x="1585" y="18629"/>
                    <a:pt x="1301" y="19291"/>
                    <a:pt x="1514" y="19755"/>
                  </a:cubicBezTo>
                  <a:cubicBezTo>
                    <a:pt x="1727" y="20219"/>
                    <a:pt x="2438" y="20484"/>
                    <a:pt x="5280" y="20683"/>
                  </a:cubicBezTo>
                  <a:cubicBezTo>
                    <a:pt x="8122" y="20881"/>
                    <a:pt x="13096" y="21014"/>
                    <a:pt x="16151" y="21146"/>
                  </a:cubicBezTo>
                  <a:cubicBezTo>
                    <a:pt x="19206" y="21279"/>
                    <a:pt x="20343" y="21411"/>
                    <a:pt x="2148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714464" y="3905901"/>
              <a:ext cx="1098551" cy="5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fill="norm" stroke="1" extrusionOk="0">
                  <a:moveTo>
                    <a:pt x="0" y="20110"/>
                  </a:moveTo>
                  <a:cubicBezTo>
                    <a:pt x="999" y="20110"/>
                    <a:pt x="1998" y="20110"/>
                    <a:pt x="3267" y="20483"/>
                  </a:cubicBezTo>
                  <a:cubicBezTo>
                    <a:pt x="4536" y="20855"/>
                    <a:pt x="6076" y="21600"/>
                    <a:pt x="7554" y="20110"/>
                  </a:cubicBezTo>
                  <a:cubicBezTo>
                    <a:pt x="9031" y="18621"/>
                    <a:pt x="10446" y="14897"/>
                    <a:pt x="12153" y="11172"/>
                  </a:cubicBezTo>
                  <a:cubicBezTo>
                    <a:pt x="13859" y="7448"/>
                    <a:pt x="15857" y="3724"/>
                    <a:pt x="17480" y="1862"/>
                  </a:cubicBezTo>
                  <a:cubicBezTo>
                    <a:pt x="19103" y="0"/>
                    <a:pt x="2035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038346" y="4013851"/>
              <a:ext cx="717519" cy="9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02" fill="norm" stroke="1" extrusionOk="0">
                  <a:moveTo>
                    <a:pt x="1519" y="14850"/>
                  </a:moveTo>
                  <a:cubicBezTo>
                    <a:pt x="885" y="13950"/>
                    <a:pt x="252" y="13050"/>
                    <a:pt x="62" y="13725"/>
                  </a:cubicBezTo>
                  <a:cubicBezTo>
                    <a:pt x="-128" y="14400"/>
                    <a:pt x="125" y="16650"/>
                    <a:pt x="695" y="18450"/>
                  </a:cubicBezTo>
                  <a:cubicBezTo>
                    <a:pt x="1266" y="20250"/>
                    <a:pt x="2152" y="21600"/>
                    <a:pt x="3704" y="20925"/>
                  </a:cubicBezTo>
                  <a:cubicBezTo>
                    <a:pt x="5256" y="20250"/>
                    <a:pt x="7473" y="17550"/>
                    <a:pt x="10007" y="14175"/>
                  </a:cubicBezTo>
                  <a:cubicBezTo>
                    <a:pt x="12541" y="10800"/>
                    <a:pt x="15391" y="6750"/>
                    <a:pt x="17355" y="4275"/>
                  </a:cubicBezTo>
                  <a:cubicBezTo>
                    <a:pt x="19318" y="1800"/>
                    <a:pt x="20395" y="900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2365464" y="3505851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2403564" y="3690001"/>
              <a:ext cx="444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3317964" y="3416951"/>
              <a:ext cx="349251" cy="43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0"/>
                  </a:moveTo>
                  <a:cubicBezTo>
                    <a:pt x="1702" y="1370"/>
                    <a:pt x="3404" y="2740"/>
                    <a:pt x="5171" y="4794"/>
                  </a:cubicBezTo>
                  <a:cubicBezTo>
                    <a:pt x="6938" y="6849"/>
                    <a:pt x="8771" y="9588"/>
                    <a:pt x="10604" y="12170"/>
                  </a:cubicBezTo>
                  <a:cubicBezTo>
                    <a:pt x="12436" y="14751"/>
                    <a:pt x="14269" y="17175"/>
                    <a:pt x="15775" y="18755"/>
                  </a:cubicBezTo>
                  <a:cubicBezTo>
                    <a:pt x="17280" y="20336"/>
                    <a:pt x="18458" y="21073"/>
                    <a:pt x="19375" y="21337"/>
                  </a:cubicBezTo>
                  <a:cubicBezTo>
                    <a:pt x="20291" y="21600"/>
                    <a:pt x="20945" y="21389"/>
                    <a:pt x="21600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3425914" y="3401988"/>
              <a:ext cx="241301" cy="4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109"/>
                  </a:moveTo>
                  <a:cubicBezTo>
                    <a:pt x="20653" y="7"/>
                    <a:pt x="19705" y="-95"/>
                    <a:pt x="18853" y="160"/>
                  </a:cubicBezTo>
                  <a:cubicBezTo>
                    <a:pt x="18000" y="414"/>
                    <a:pt x="17242" y="1026"/>
                    <a:pt x="15726" y="2605"/>
                  </a:cubicBezTo>
                  <a:cubicBezTo>
                    <a:pt x="14211" y="4184"/>
                    <a:pt x="11937" y="6731"/>
                    <a:pt x="9284" y="9482"/>
                  </a:cubicBezTo>
                  <a:cubicBezTo>
                    <a:pt x="6632" y="12233"/>
                    <a:pt x="3600" y="15188"/>
                    <a:pt x="1989" y="17226"/>
                  </a:cubicBezTo>
                  <a:cubicBezTo>
                    <a:pt x="379" y="19263"/>
                    <a:pt x="189" y="20384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4067264" y="3626501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800"/>
                    <a:pt x="9318" y="9600"/>
                    <a:pt x="12918" y="13200"/>
                  </a:cubicBezTo>
                  <a:cubicBezTo>
                    <a:pt x="16518" y="16800"/>
                    <a:pt x="19059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4048214" y="3747151"/>
              <a:ext cx="317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8" y="16457"/>
                    <a:pt x="9216" y="11314"/>
                    <a:pt x="12816" y="7714"/>
                  </a:cubicBezTo>
                  <a:cubicBezTo>
                    <a:pt x="16416" y="4114"/>
                    <a:pt x="19008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4626064" y="3626501"/>
              <a:ext cx="254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6200"/>
                    <a:pt x="12600" y="10800"/>
                    <a:pt x="16200" y="7200"/>
                  </a:cubicBezTo>
                  <a:cubicBezTo>
                    <a:pt x="19800" y="3600"/>
                    <a:pt x="207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5000714" y="3402255"/>
              <a:ext cx="260351" cy="21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202"/>
                  </a:moveTo>
                  <a:cubicBezTo>
                    <a:pt x="1054" y="-12"/>
                    <a:pt x="2107" y="-226"/>
                    <a:pt x="3688" y="523"/>
                  </a:cubicBezTo>
                  <a:cubicBezTo>
                    <a:pt x="5268" y="1271"/>
                    <a:pt x="7376" y="2982"/>
                    <a:pt x="9834" y="5869"/>
                  </a:cubicBezTo>
                  <a:cubicBezTo>
                    <a:pt x="12293" y="8756"/>
                    <a:pt x="15102" y="12820"/>
                    <a:pt x="17122" y="15600"/>
                  </a:cubicBezTo>
                  <a:cubicBezTo>
                    <a:pt x="19141" y="18380"/>
                    <a:pt x="20371" y="19877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5202186" y="3416951"/>
              <a:ext cx="14142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1224" y="0"/>
                  </a:moveTo>
                  <a:cubicBezTo>
                    <a:pt x="17412" y="2087"/>
                    <a:pt x="13600" y="4174"/>
                    <a:pt x="9948" y="7043"/>
                  </a:cubicBezTo>
                  <a:cubicBezTo>
                    <a:pt x="6295" y="9913"/>
                    <a:pt x="2800" y="13565"/>
                    <a:pt x="1212" y="16122"/>
                  </a:cubicBezTo>
                  <a:cubicBezTo>
                    <a:pt x="-376" y="18678"/>
                    <a:pt x="-58" y="20139"/>
                    <a:pt x="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5565864" y="3874151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6564931" y="3522321"/>
              <a:ext cx="247107" cy="52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19" fill="norm" stroke="1" extrusionOk="0">
                  <a:moveTo>
                    <a:pt x="5308" y="8173"/>
                  </a:moveTo>
                  <a:cubicBezTo>
                    <a:pt x="9702" y="6958"/>
                    <a:pt x="14095" y="5744"/>
                    <a:pt x="16841" y="4659"/>
                  </a:cubicBezTo>
                  <a:cubicBezTo>
                    <a:pt x="19586" y="3575"/>
                    <a:pt x="20685" y="2621"/>
                    <a:pt x="21142" y="1927"/>
                  </a:cubicBezTo>
                  <a:cubicBezTo>
                    <a:pt x="21600" y="1233"/>
                    <a:pt x="21417" y="799"/>
                    <a:pt x="20136" y="452"/>
                  </a:cubicBezTo>
                  <a:cubicBezTo>
                    <a:pt x="18854" y="105"/>
                    <a:pt x="16475" y="-155"/>
                    <a:pt x="13637" y="105"/>
                  </a:cubicBezTo>
                  <a:cubicBezTo>
                    <a:pt x="10800" y="365"/>
                    <a:pt x="7505" y="1146"/>
                    <a:pt x="5400" y="2231"/>
                  </a:cubicBezTo>
                  <a:cubicBezTo>
                    <a:pt x="3295" y="3315"/>
                    <a:pt x="2380" y="4703"/>
                    <a:pt x="2929" y="6568"/>
                  </a:cubicBezTo>
                  <a:cubicBezTo>
                    <a:pt x="3478" y="8433"/>
                    <a:pt x="5492" y="10775"/>
                    <a:pt x="7963" y="12857"/>
                  </a:cubicBezTo>
                  <a:cubicBezTo>
                    <a:pt x="10434" y="14939"/>
                    <a:pt x="13363" y="16761"/>
                    <a:pt x="14827" y="17975"/>
                  </a:cubicBezTo>
                  <a:cubicBezTo>
                    <a:pt x="16292" y="19190"/>
                    <a:pt x="16292" y="19797"/>
                    <a:pt x="15834" y="20187"/>
                  </a:cubicBezTo>
                  <a:cubicBezTo>
                    <a:pt x="15376" y="20578"/>
                    <a:pt x="14461" y="20751"/>
                    <a:pt x="12631" y="20925"/>
                  </a:cubicBezTo>
                  <a:cubicBezTo>
                    <a:pt x="10800" y="21098"/>
                    <a:pt x="8054" y="21272"/>
                    <a:pt x="6224" y="21358"/>
                  </a:cubicBezTo>
                  <a:cubicBezTo>
                    <a:pt x="4393" y="21445"/>
                    <a:pt x="3478" y="21445"/>
                    <a:pt x="2380" y="21315"/>
                  </a:cubicBezTo>
                  <a:cubicBezTo>
                    <a:pt x="1281" y="21185"/>
                    <a:pt x="0" y="20925"/>
                    <a:pt x="0" y="20664"/>
                  </a:cubicBezTo>
                  <a:cubicBezTo>
                    <a:pt x="0" y="20404"/>
                    <a:pt x="1281" y="20144"/>
                    <a:pt x="2471" y="19970"/>
                  </a:cubicBezTo>
                  <a:cubicBezTo>
                    <a:pt x="3661" y="19797"/>
                    <a:pt x="4759" y="19710"/>
                    <a:pt x="5858" y="19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6803551" y="3908989"/>
              <a:ext cx="210114" cy="18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85" fill="norm" stroke="1" extrusionOk="0">
                  <a:moveTo>
                    <a:pt x="705" y="2648"/>
                  </a:moveTo>
                  <a:cubicBezTo>
                    <a:pt x="273" y="1392"/>
                    <a:pt x="-159" y="136"/>
                    <a:pt x="57" y="11"/>
                  </a:cubicBezTo>
                  <a:cubicBezTo>
                    <a:pt x="273" y="-115"/>
                    <a:pt x="1137" y="890"/>
                    <a:pt x="4053" y="4155"/>
                  </a:cubicBezTo>
                  <a:cubicBezTo>
                    <a:pt x="6969" y="7420"/>
                    <a:pt x="11937" y="12945"/>
                    <a:pt x="15177" y="16211"/>
                  </a:cubicBezTo>
                  <a:cubicBezTo>
                    <a:pt x="18417" y="19476"/>
                    <a:pt x="19929" y="20480"/>
                    <a:pt x="21441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6808348" y="3921559"/>
              <a:ext cx="179917" cy="25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28" fill="norm" stroke="1" extrusionOk="0">
                  <a:moveTo>
                    <a:pt x="21349" y="836"/>
                  </a:moveTo>
                  <a:cubicBezTo>
                    <a:pt x="20093" y="473"/>
                    <a:pt x="18837" y="110"/>
                    <a:pt x="17582" y="19"/>
                  </a:cubicBezTo>
                  <a:cubicBezTo>
                    <a:pt x="16326" y="-72"/>
                    <a:pt x="15070" y="110"/>
                    <a:pt x="12935" y="1925"/>
                  </a:cubicBezTo>
                  <a:cubicBezTo>
                    <a:pt x="10800" y="3740"/>
                    <a:pt x="7786" y="7189"/>
                    <a:pt x="5400" y="10274"/>
                  </a:cubicBezTo>
                  <a:cubicBezTo>
                    <a:pt x="3014" y="13360"/>
                    <a:pt x="1256" y="16083"/>
                    <a:pt x="502" y="17898"/>
                  </a:cubicBezTo>
                  <a:cubicBezTo>
                    <a:pt x="-251" y="19713"/>
                    <a:pt x="0" y="20620"/>
                    <a:pt x="251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7013664" y="4071001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7159714" y="3867801"/>
              <a:ext cx="1524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114"/>
                    <a:pt x="7200" y="8229"/>
                    <a:pt x="10800" y="11829"/>
                  </a:cubicBezTo>
                  <a:cubicBezTo>
                    <a:pt x="14400" y="15429"/>
                    <a:pt x="180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7254964" y="3924951"/>
              <a:ext cx="9101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91" y="2009"/>
                  </a:moveTo>
                  <a:cubicBezTo>
                    <a:pt x="20595" y="1005"/>
                    <a:pt x="21600" y="0"/>
                    <a:pt x="21600" y="0"/>
                  </a:cubicBezTo>
                  <a:cubicBezTo>
                    <a:pt x="21600" y="0"/>
                    <a:pt x="20595" y="1005"/>
                    <a:pt x="16828" y="3851"/>
                  </a:cubicBezTo>
                  <a:cubicBezTo>
                    <a:pt x="13060" y="6698"/>
                    <a:pt x="6530" y="11386"/>
                    <a:pt x="3265" y="14651"/>
                  </a:cubicBezTo>
                  <a:cubicBezTo>
                    <a:pt x="0" y="17916"/>
                    <a:pt x="0" y="197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7718514" y="3797951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7693114" y="3950351"/>
              <a:ext cx="2159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8340814" y="3886851"/>
              <a:ext cx="279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8720"/>
                    <a:pt x="7527" y="15840"/>
                    <a:pt x="11127" y="12240"/>
                  </a:cubicBezTo>
                  <a:cubicBezTo>
                    <a:pt x="14727" y="8640"/>
                    <a:pt x="1816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8899614" y="3728101"/>
              <a:ext cx="127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029"/>
                    <a:pt x="21600" y="2057"/>
                    <a:pt x="21600" y="4343"/>
                  </a:cubicBezTo>
                  <a:cubicBezTo>
                    <a:pt x="21600" y="6629"/>
                    <a:pt x="10800" y="10171"/>
                    <a:pt x="7200" y="13257"/>
                  </a:cubicBezTo>
                  <a:cubicBezTo>
                    <a:pt x="3600" y="16343"/>
                    <a:pt x="7200" y="18971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079714" y="4989122"/>
              <a:ext cx="2178051" cy="66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4279"/>
                  </a:moveTo>
                  <a:cubicBezTo>
                    <a:pt x="63" y="15925"/>
                    <a:pt x="126" y="17571"/>
                    <a:pt x="168" y="18634"/>
                  </a:cubicBezTo>
                  <a:cubicBezTo>
                    <a:pt x="210" y="19697"/>
                    <a:pt x="231" y="20177"/>
                    <a:pt x="273" y="20588"/>
                  </a:cubicBezTo>
                  <a:cubicBezTo>
                    <a:pt x="315" y="20999"/>
                    <a:pt x="378" y="21342"/>
                    <a:pt x="462" y="21445"/>
                  </a:cubicBezTo>
                  <a:cubicBezTo>
                    <a:pt x="546" y="21548"/>
                    <a:pt x="651" y="21411"/>
                    <a:pt x="745" y="20382"/>
                  </a:cubicBezTo>
                  <a:cubicBezTo>
                    <a:pt x="840" y="19354"/>
                    <a:pt x="924" y="17434"/>
                    <a:pt x="976" y="15239"/>
                  </a:cubicBezTo>
                  <a:cubicBezTo>
                    <a:pt x="1029" y="13045"/>
                    <a:pt x="1050" y="10577"/>
                    <a:pt x="966" y="8519"/>
                  </a:cubicBezTo>
                  <a:cubicBezTo>
                    <a:pt x="882" y="6462"/>
                    <a:pt x="693" y="4817"/>
                    <a:pt x="556" y="3891"/>
                  </a:cubicBezTo>
                  <a:cubicBezTo>
                    <a:pt x="420" y="2965"/>
                    <a:pt x="336" y="2759"/>
                    <a:pt x="262" y="2519"/>
                  </a:cubicBezTo>
                  <a:cubicBezTo>
                    <a:pt x="189" y="2279"/>
                    <a:pt x="126" y="2005"/>
                    <a:pt x="157" y="1834"/>
                  </a:cubicBezTo>
                  <a:cubicBezTo>
                    <a:pt x="189" y="1662"/>
                    <a:pt x="315" y="1594"/>
                    <a:pt x="777" y="1594"/>
                  </a:cubicBezTo>
                  <a:cubicBezTo>
                    <a:pt x="1238" y="1594"/>
                    <a:pt x="2036" y="1662"/>
                    <a:pt x="2865" y="1594"/>
                  </a:cubicBezTo>
                  <a:cubicBezTo>
                    <a:pt x="3694" y="1525"/>
                    <a:pt x="4555" y="1319"/>
                    <a:pt x="5426" y="1148"/>
                  </a:cubicBezTo>
                  <a:cubicBezTo>
                    <a:pt x="6297" y="977"/>
                    <a:pt x="7179" y="839"/>
                    <a:pt x="7977" y="771"/>
                  </a:cubicBezTo>
                  <a:cubicBezTo>
                    <a:pt x="8774" y="702"/>
                    <a:pt x="9488" y="702"/>
                    <a:pt x="10307" y="668"/>
                  </a:cubicBezTo>
                  <a:cubicBezTo>
                    <a:pt x="11125" y="634"/>
                    <a:pt x="12049" y="565"/>
                    <a:pt x="12973" y="531"/>
                  </a:cubicBezTo>
                  <a:cubicBezTo>
                    <a:pt x="13896" y="497"/>
                    <a:pt x="14820" y="497"/>
                    <a:pt x="15659" y="428"/>
                  </a:cubicBezTo>
                  <a:cubicBezTo>
                    <a:pt x="16499" y="359"/>
                    <a:pt x="17255" y="222"/>
                    <a:pt x="18010" y="119"/>
                  </a:cubicBezTo>
                  <a:cubicBezTo>
                    <a:pt x="18766" y="17"/>
                    <a:pt x="19522" y="-52"/>
                    <a:pt x="20120" y="51"/>
                  </a:cubicBezTo>
                  <a:cubicBezTo>
                    <a:pt x="20718" y="154"/>
                    <a:pt x="21159" y="428"/>
                    <a:pt x="21600" y="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308314" y="5226701"/>
              <a:ext cx="237629" cy="3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5" fill="norm" stroke="1" extrusionOk="0">
                  <a:moveTo>
                    <a:pt x="0" y="0"/>
                  </a:moveTo>
                  <a:cubicBezTo>
                    <a:pt x="956" y="133"/>
                    <a:pt x="1912" y="265"/>
                    <a:pt x="3536" y="1921"/>
                  </a:cubicBezTo>
                  <a:cubicBezTo>
                    <a:pt x="5161" y="3578"/>
                    <a:pt x="7455" y="6758"/>
                    <a:pt x="9175" y="9740"/>
                  </a:cubicBezTo>
                  <a:cubicBezTo>
                    <a:pt x="10896" y="12721"/>
                    <a:pt x="12042" y="15504"/>
                    <a:pt x="12712" y="17227"/>
                  </a:cubicBezTo>
                  <a:cubicBezTo>
                    <a:pt x="13381" y="18950"/>
                    <a:pt x="13572" y="19612"/>
                    <a:pt x="14050" y="20275"/>
                  </a:cubicBezTo>
                  <a:cubicBezTo>
                    <a:pt x="14527" y="20937"/>
                    <a:pt x="15292" y="21600"/>
                    <a:pt x="15865" y="21467"/>
                  </a:cubicBezTo>
                  <a:cubicBezTo>
                    <a:pt x="16439" y="21335"/>
                    <a:pt x="16821" y="20407"/>
                    <a:pt x="17395" y="18353"/>
                  </a:cubicBezTo>
                  <a:cubicBezTo>
                    <a:pt x="17968" y="16299"/>
                    <a:pt x="18733" y="13119"/>
                    <a:pt x="19497" y="10336"/>
                  </a:cubicBezTo>
                  <a:cubicBezTo>
                    <a:pt x="20262" y="7553"/>
                    <a:pt x="21027" y="5168"/>
                    <a:pt x="21313" y="3644"/>
                  </a:cubicBezTo>
                  <a:cubicBezTo>
                    <a:pt x="21600" y="2120"/>
                    <a:pt x="21409" y="1458"/>
                    <a:pt x="21218" y="1590"/>
                  </a:cubicBezTo>
                  <a:cubicBezTo>
                    <a:pt x="21027" y="1723"/>
                    <a:pt x="20835" y="2650"/>
                    <a:pt x="20644" y="3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2514460" y="5415237"/>
              <a:ext cx="136755" cy="12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564" fill="norm" stroke="1" extrusionOk="0">
                  <a:moveTo>
                    <a:pt x="18479" y="1414"/>
                  </a:moveTo>
                  <a:cubicBezTo>
                    <a:pt x="17150" y="334"/>
                    <a:pt x="15821" y="-746"/>
                    <a:pt x="12830" y="694"/>
                  </a:cubicBezTo>
                  <a:cubicBezTo>
                    <a:pt x="9839" y="2134"/>
                    <a:pt x="5187" y="6094"/>
                    <a:pt x="2695" y="9154"/>
                  </a:cubicBezTo>
                  <a:cubicBezTo>
                    <a:pt x="202" y="12214"/>
                    <a:pt x="-130" y="14374"/>
                    <a:pt x="36" y="16354"/>
                  </a:cubicBezTo>
                  <a:cubicBezTo>
                    <a:pt x="202" y="18334"/>
                    <a:pt x="867" y="20134"/>
                    <a:pt x="2695" y="20494"/>
                  </a:cubicBezTo>
                  <a:cubicBezTo>
                    <a:pt x="4522" y="20854"/>
                    <a:pt x="7513" y="19774"/>
                    <a:pt x="9507" y="18334"/>
                  </a:cubicBezTo>
                  <a:cubicBezTo>
                    <a:pt x="11501" y="16894"/>
                    <a:pt x="12498" y="15094"/>
                    <a:pt x="12996" y="13294"/>
                  </a:cubicBezTo>
                  <a:cubicBezTo>
                    <a:pt x="13495" y="11494"/>
                    <a:pt x="13495" y="9694"/>
                    <a:pt x="13495" y="9694"/>
                  </a:cubicBezTo>
                  <a:cubicBezTo>
                    <a:pt x="13495" y="9694"/>
                    <a:pt x="13495" y="11494"/>
                    <a:pt x="13993" y="13114"/>
                  </a:cubicBezTo>
                  <a:cubicBezTo>
                    <a:pt x="14492" y="14734"/>
                    <a:pt x="15488" y="16174"/>
                    <a:pt x="16818" y="16534"/>
                  </a:cubicBezTo>
                  <a:cubicBezTo>
                    <a:pt x="18147" y="16894"/>
                    <a:pt x="19808" y="16174"/>
                    <a:pt x="21470" y="15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2663914" y="5341001"/>
              <a:ext cx="133351" cy="18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11917"/>
                  </a:moveTo>
                  <a:cubicBezTo>
                    <a:pt x="1029" y="10924"/>
                    <a:pt x="2057" y="9931"/>
                    <a:pt x="3086" y="9931"/>
                  </a:cubicBezTo>
                  <a:cubicBezTo>
                    <a:pt x="4114" y="9931"/>
                    <a:pt x="5143" y="10924"/>
                    <a:pt x="6171" y="12041"/>
                  </a:cubicBezTo>
                  <a:cubicBezTo>
                    <a:pt x="7200" y="13159"/>
                    <a:pt x="8229" y="14400"/>
                    <a:pt x="9257" y="16262"/>
                  </a:cubicBezTo>
                  <a:cubicBezTo>
                    <a:pt x="10286" y="18124"/>
                    <a:pt x="11314" y="20607"/>
                    <a:pt x="11829" y="21103"/>
                  </a:cubicBezTo>
                  <a:cubicBezTo>
                    <a:pt x="12343" y="21600"/>
                    <a:pt x="12343" y="20110"/>
                    <a:pt x="13200" y="16759"/>
                  </a:cubicBezTo>
                  <a:cubicBezTo>
                    <a:pt x="14057" y="13407"/>
                    <a:pt x="15771" y="8193"/>
                    <a:pt x="17314" y="5090"/>
                  </a:cubicBezTo>
                  <a:cubicBezTo>
                    <a:pt x="18857" y="1986"/>
                    <a:pt x="20229" y="9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2909157" y="5196940"/>
              <a:ext cx="123058" cy="30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62" fill="norm" stroke="1" extrusionOk="0">
                  <a:moveTo>
                    <a:pt x="20929" y="1625"/>
                  </a:moveTo>
                  <a:cubicBezTo>
                    <a:pt x="19849" y="1038"/>
                    <a:pt x="18769" y="450"/>
                    <a:pt x="17329" y="156"/>
                  </a:cubicBezTo>
                  <a:cubicBezTo>
                    <a:pt x="15889" y="-138"/>
                    <a:pt x="14089" y="-138"/>
                    <a:pt x="11029" y="1258"/>
                  </a:cubicBezTo>
                  <a:cubicBezTo>
                    <a:pt x="7969" y="2654"/>
                    <a:pt x="3649" y="5446"/>
                    <a:pt x="1489" y="8238"/>
                  </a:cubicBezTo>
                  <a:cubicBezTo>
                    <a:pt x="-671" y="11029"/>
                    <a:pt x="-671" y="13821"/>
                    <a:pt x="2749" y="16025"/>
                  </a:cubicBezTo>
                  <a:cubicBezTo>
                    <a:pt x="6169" y="18229"/>
                    <a:pt x="13009" y="19846"/>
                    <a:pt x="19849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3032214" y="5290201"/>
              <a:ext cx="1524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1662"/>
                    <a:pt x="3000" y="3323"/>
                    <a:pt x="6150" y="6185"/>
                  </a:cubicBezTo>
                  <a:cubicBezTo>
                    <a:pt x="9300" y="9046"/>
                    <a:pt x="14100" y="13108"/>
                    <a:pt x="16950" y="15877"/>
                  </a:cubicBezTo>
                  <a:cubicBezTo>
                    <a:pt x="19800" y="18646"/>
                    <a:pt x="207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3068515" y="5304725"/>
              <a:ext cx="109750" cy="20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198" fill="norm" stroke="1" extrusionOk="0">
                  <a:moveTo>
                    <a:pt x="21131" y="462"/>
                  </a:moveTo>
                  <a:cubicBezTo>
                    <a:pt x="18278" y="30"/>
                    <a:pt x="15425" y="-402"/>
                    <a:pt x="12776" y="678"/>
                  </a:cubicBezTo>
                  <a:cubicBezTo>
                    <a:pt x="10127" y="1758"/>
                    <a:pt x="7682" y="4350"/>
                    <a:pt x="5644" y="6942"/>
                  </a:cubicBezTo>
                  <a:cubicBezTo>
                    <a:pt x="3606" y="9534"/>
                    <a:pt x="1976" y="12126"/>
                    <a:pt x="957" y="14394"/>
                  </a:cubicBezTo>
                  <a:cubicBezTo>
                    <a:pt x="-61" y="16662"/>
                    <a:pt x="-469" y="18606"/>
                    <a:pt x="754" y="19686"/>
                  </a:cubicBezTo>
                  <a:cubicBezTo>
                    <a:pt x="1976" y="20766"/>
                    <a:pt x="4829" y="20982"/>
                    <a:pt x="7682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3216364" y="5164143"/>
              <a:ext cx="82598" cy="37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546" fill="norm" stroke="1" extrusionOk="0">
                  <a:moveTo>
                    <a:pt x="0" y="678"/>
                  </a:moveTo>
                  <a:cubicBezTo>
                    <a:pt x="2634" y="312"/>
                    <a:pt x="5268" y="-54"/>
                    <a:pt x="7639" y="7"/>
                  </a:cubicBezTo>
                  <a:cubicBezTo>
                    <a:pt x="10010" y="68"/>
                    <a:pt x="12117" y="556"/>
                    <a:pt x="15015" y="2326"/>
                  </a:cubicBezTo>
                  <a:cubicBezTo>
                    <a:pt x="17912" y="4095"/>
                    <a:pt x="21600" y="7146"/>
                    <a:pt x="20283" y="10563"/>
                  </a:cubicBezTo>
                  <a:cubicBezTo>
                    <a:pt x="18966" y="13980"/>
                    <a:pt x="12644" y="17763"/>
                    <a:pt x="6322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3356064" y="539815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3508464" y="5184139"/>
              <a:ext cx="126576" cy="32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11" fill="norm" stroke="1" extrusionOk="0">
                  <a:moveTo>
                    <a:pt x="0" y="1538"/>
                  </a:moveTo>
                  <a:cubicBezTo>
                    <a:pt x="3240" y="6522"/>
                    <a:pt x="6480" y="11507"/>
                    <a:pt x="8280" y="14553"/>
                  </a:cubicBezTo>
                  <a:cubicBezTo>
                    <a:pt x="10080" y="17599"/>
                    <a:pt x="10440" y="18707"/>
                    <a:pt x="11160" y="19676"/>
                  </a:cubicBezTo>
                  <a:cubicBezTo>
                    <a:pt x="11880" y="20645"/>
                    <a:pt x="12960" y="21476"/>
                    <a:pt x="13860" y="21407"/>
                  </a:cubicBezTo>
                  <a:cubicBezTo>
                    <a:pt x="14760" y="21338"/>
                    <a:pt x="15480" y="20368"/>
                    <a:pt x="16200" y="18014"/>
                  </a:cubicBezTo>
                  <a:cubicBezTo>
                    <a:pt x="16920" y="15661"/>
                    <a:pt x="17640" y="11922"/>
                    <a:pt x="18540" y="8945"/>
                  </a:cubicBezTo>
                  <a:cubicBezTo>
                    <a:pt x="19440" y="5968"/>
                    <a:pt x="20520" y="3753"/>
                    <a:pt x="21060" y="2230"/>
                  </a:cubicBezTo>
                  <a:cubicBezTo>
                    <a:pt x="21600" y="707"/>
                    <a:pt x="21600" y="-124"/>
                    <a:pt x="21420" y="14"/>
                  </a:cubicBezTo>
                  <a:cubicBezTo>
                    <a:pt x="21240" y="153"/>
                    <a:pt x="20880" y="1261"/>
                    <a:pt x="20520" y="2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3631231" y="5315601"/>
              <a:ext cx="258234" cy="15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10446" y="9379"/>
                  </a:moveTo>
                  <a:cubicBezTo>
                    <a:pt x="8498" y="8242"/>
                    <a:pt x="6551" y="7105"/>
                    <a:pt x="4869" y="7674"/>
                  </a:cubicBezTo>
                  <a:cubicBezTo>
                    <a:pt x="3187" y="8242"/>
                    <a:pt x="1770" y="10516"/>
                    <a:pt x="974" y="12363"/>
                  </a:cubicBezTo>
                  <a:cubicBezTo>
                    <a:pt x="177" y="14211"/>
                    <a:pt x="0" y="15632"/>
                    <a:pt x="0" y="17195"/>
                  </a:cubicBezTo>
                  <a:cubicBezTo>
                    <a:pt x="0" y="18758"/>
                    <a:pt x="177" y="20463"/>
                    <a:pt x="1151" y="21032"/>
                  </a:cubicBezTo>
                  <a:cubicBezTo>
                    <a:pt x="2125" y="21600"/>
                    <a:pt x="3895" y="21032"/>
                    <a:pt x="5046" y="20179"/>
                  </a:cubicBezTo>
                  <a:cubicBezTo>
                    <a:pt x="6197" y="19326"/>
                    <a:pt x="6728" y="18189"/>
                    <a:pt x="7170" y="16626"/>
                  </a:cubicBezTo>
                  <a:cubicBezTo>
                    <a:pt x="7613" y="15063"/>
                    <a:pt x="7967" y="13074"/>
                    <a:pt x="8675" y="12221"/>
                  </a:cubicBezTo>
                  <a:cubicBezTo>
                    <a:pt x="9384" y="11368"/>
                    <a:pt x="10446" y="11653"/>
                    <a:pt x="11331" y="12363"/>
                  </a:cubicBezTo>
                  <a:cubicBezTo>
                    <a:pt x="12216" y="13074"/>
                    <a:pt x="12925" y="14211"/>
                    <a:pt x="13456" y="15632"/>
                  </a:cubicBezTo>
                  <a:cubicBezTo>
                    <a:pt x="13987" y="17053"/>
                    <a:pt x="14341" y="18758"/>
                    <a:pt x="14341" y="18758"/>
                  </a:cubicBezTo>
                  <a:cubicBezTo>
                    <a:pt x="14341" y="18758"/>
                    <a:pt x="13987" y="17053"/>
                    <a:pt x="14164" y="14068"/>
                  </a:cubicBezTo>
                  <a:cubicBezTo>
                    <a:pt x="14341" y="11084"/>
                    <a:pt x="15049" y="6821"/>
                    <a:pt x="16377" y="4263"/>
                  </a:cubicBezTo>
                  <a:cubicBezTo>
                    <a:pt x="17705" y="1705"/>
                    <a:pt x="19652" y="8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3919438" y="5166780"/>
              <a:ext cx="106055" cy="28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235" fill="norm" stroke="1" extrusionOk="0">
                  <a:moveTo>
                    <a:pt x="20287" y="3569"/>
                  </a:moveTo>
                  <a:cubicBezTo>
                    <a:pt x="20703" y="2769"/>
                    <a:pt x="21118" y="1969"/>
                    <a:pt x="20495" y="1329"/>
                  </a:cubicBezTo>
                  <a:cubicBezTo>
                    <a:pt x="19872" y="689"/>
                    <a:pt x="18210" y="209"/>
                    <a:pt x="16341" y="49"/>
                  </a:cubicBezTo>
                  <a:cubicBezTo>
                    <a:pt x="14472" y="-111"/>
                    <a:pt x="12395" y="49"/>
                    <a:pt x="9695" y="1569"/>
                  </a:cubicBezTo>
                  <a:cubicBezTo>
                    <a:pt x="6995" y="3089"/>
                    <a:pt x="3672" y="5969"/>
                    <a:pt x="1803" y="8849"/>
                  </a:cubicBezTo>
                  <a:cubicBezTo>
                    <a:pt x="-67" y="11729"/>
                    <a:pt x="-482" y="14609"/>
                    <a:pt x="556" y="16769"/>
                  </a:cubicBezTo>
                  <a:cubicBezTo>
                    <a:pt x="1595" y="18929"/>
                    <a:pt x="4087" y="20369"/>
                    <a:pt x="6372" y="20929"/>
                  </a:cubicBezTo>
                  <a:cubicBezTo>
                    <a:pt x="8656" y="21489"/>
                    <a:pt x="10733" y="21169"/>
                    <a:pt x="12810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4029164" y="5225394"/>
              <a:ext cx="152401" cy="1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6" fill="norm" stroke="1" extrusionOk="0">
                  <a:moveTo>
                    <a:pt x="0" y="190"/>
                  </a:moveTo>
                  <a:cubicBezTo>
                    <a:pt x="1500" y="-118"/>
                    <a:pt x="3000" y="-427"/>
                    <a:pt x="6000" y="2504"/>
                  </a:cubicBezTo>
                  <a:cubicBezTo>
                    <a:pt x="9000" y="5436"/>
                    <a:pt x="13500" y="11607"/>
                    <a:pt x="16200" y="15310"/>
                  </a:cubicBezTo>
                  <a:cubicBezTo>
                    <a:pt x="18900" y="19013"/>
                    <a:pt x="19800" y="20247"/>
                    <a:pt x="20400" y="20710"/>
                  </a:cubicBezTo>
                  <a:cubicBezTo>
                    <a:pt x="21000" y="21173"/>
                    <a:pt x="21300" y="20864"/>
                    <a:pt x="21600" y="20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4137620" y="5239401"/>
              <a:ext cx="62995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29" fill="norm" stroke="1" extrusionOk="0">
                  <a:moveTo>
                    <a:pt x="21428" y="0"/>
                  </a:moveTo>
                  <a:cubicBezTo>
                    <a:pt x="17828" y="2221"/>
                    <a:pt x="14228" y="4441"/>
                    <a:pt x="10628" y="7570"/>
                  </a:cubicBezTo>
                  <a:cubicBezTo>
                    <a:pt x="7028" y="10699"/>
                    <a:pt x="3428" y="14736"/>
                    <a:pt x="1628" y="17260"/>
                  </a:cubicBezTo>
                  <a:cubicBezTo>
                    <a:pt x="-172" y="19783"/>
                    <a:pt x="-172" y="20793"/>
                    <a:pt x="188" y="21196"/>
                  </a:cubicBezTo>
                  <a:cubicBezTo>
                    <a:pt x="548" y="21600"/>
                    <a:pt x="1268" y="21398"/>
                    <a:pt x="1988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4181564" y="5137801"/>
              <a:ext cx="18786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11845" y="0"/>
                  </a:moveTo>
                  <a:cubicBezTo>
                    <a:pt x="14632" y="2257"/>
                    <a:pt x="17419" y="4513"/>
                    <a:pt x="19161" y="6878"/>
                  </a:cubicBezTo>
                  <a:cubicBezTo>
                    <a:pt x="20903" y="9242"/>
                    <a:pt x="21600" y="11713"/>
                    <a:pt x="18232" y="14185"/>
                  </a:cubicBezTo>
                  <a:cubicBezTo>
                    <a:pt x="14865" y="16657"/>
                    <a:pt x="7432" y="19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4822914" y="5344834"/>
              <a:ext cx="190501" cy="3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12946"/>
                  </a:moveTo>
                  <a:cubicBezTo>
                    <a:pt x="720" y="7864"/>
                    <a:pt x="1440" y="2782"/>
                    <a:pt x="4320" y="876"/>
                  </a:cubicBezTo>
                  <a:cubicBezTo>
                    <a:pt x="7200" y="-1030"/>
                    <a:pt x="12240" y="241"/>
                    <a:pt x="15480" y="4052"/>
                  </a:cubicBezTo>
                  <a:cubicBezTo>
                    <a:pt x="18720" y="7864"/>
                    <a:pt x="20160" y="14217"/>
                    <a:pt x="21600" y="20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4809085" y="5499751"/>
              <a:ext cx="17258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301" y="0"/>
                  </a:moveTo>
                  <a:cubicBezTo>
                    <a:pt x="1721" y="2400"/>
                    <a:pt x="140" y="4800"/>
                    <a:pt x="9" y="6000"/>
                  </a:cubicBezTo>
                  <a:cubicBezTo>
                    <a:pt x="-123" y="7200"/>
                    <a:pt x="1194" y="7200"/>
                    <a:pt x="5014" y="9600"/>
                  </a:cubicBezTo>
                  <a:cubicBezTo>
                    <a:pt x="8833" y="12000"/>
                    <a:pt x="15155" y="16800"/>
                    <a:pt x="21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5457914" y="5030492"/>
              <a:ext cx="1752601" cy="65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15092"/>
                  </a:moveTo>
                  <a:cubicBezTo>
                    <a:pt x="0" y="14678"/>
                    <a:pt x="0" y="14264"/>
                    <a:pt x="52" y="14160"/>
                  </a:cubicBezTo>
                  <a:cubicBezTo>
                    <a:pt x="104" y="14057"/>
                    <a:pt x="209" y="14264"/>
                    <a:pt x="365" y="15265"/>
                  </a:cubicBezTo>
                  <a:cubicBezTo>
                    <a:pt x="522" y="16265"/>
                    <a:pt x="730" y="18060"/>
                    <a:pt x="861" y="19302"/>
                  </a:cubicBezTo>
                  <a:cubicBezTo>
                    <a:pt x="991" y="20544"/>
                    <a:pt x="1043" y="21234"/>
                    <a:pt x="1096" y="21406"/>
                  </a:cubicBezTo>
                  <a:cubicBezTo>
                    <a:pt x="1148" y="21579"/>
                    <a:pt x="1200" y="21234"/>
                    <a:pt x="1252" y="19681"/>
                  </a:cubicBezTo>
                  <a:cubicBezTo>
                    <a:pt x="1304" y="18129"/>
                    <a:pt x="1357" y="15368"/>
                    <a:pt x="1265" y="12884"/>
                  </a:cubicBezTo>
                  <a:cubicBezTo>
                    <a:pt x="1174" y="10399"/>
                    <a:pt x="939" y="8191"/>
                    <a:pt x="783" y="6880"/>
                  </a:cubicBezTo>
                  <a:cubicBezTo>
                    <a:pt x="626" y="5569"/>
                    <a:pt x="548" y="5155"/>
                    <a:pt x="483" y="4741"/>
                  </a:cubicBezTo>
                  <a:cubicBezTo>
                    <a:pt x="417" y="4327"/>
                    <a:pt x="365" y="3913"/>
                    <a:pt x="470" y="3498"/>
                  </a:cubicBezTo>
                  <a:cubicBezTo>
                    <a:pt x="574" y="3084"/>
                    <a:pt x="835" y="2670"/>
                    <a:pt x="1474" y="2187"/>
                  </a:cubicBezTo>
                  <a:cubicBezTo>
                    <a:pt x="2113" y="1704"/>
                    <a:pt x="3130" y="1152"/>
                    <a:pt x="4213" y="773"/>
                  </a:cubicBezTo>
                  <a:cubicBezTo>
                    <a:pt x="5296" y="393"/>
                    <a:pt x="6443" y="186"/>
                    <a:pt x="7539" y="83"/>
                  </a:cubicBezTo>
                  <a:cubicBezTo>
                    <a:pt x="8635" y="-21"/>
                    <a:pt x="9678" y="-21"/>
                    <a:pt x="10696" y="48"/>
                  </a:cubicBezTo>
                  <a:cubicBezTo>
                    <a:pt x="11713" y="117"/>
                    <a:pt x="12704" y="255"/>
                    <a:pt x="13709" y="462"/>
                  </a:cubicBezTo>
                  <a:cubicBezTo>
                    <a:pt x="14713" y="669"/>
                    <a:pt x="15730" y="945"/>
                    <a:pt x="16735" y="1221"/>
                  </a:cubicBezTo>
                  <a:cubicBezTo>
                    <a:pt x="17739" y="1497"/>
                    <a:pt x="18730" y="1773"/>
                    <a:pt x="19513" y="2118"/>
                  </a:cubicBezTo>
                  <a:cubicBezTo>
                    <a:pt x="20296" y="2463"/>
                    <a:pt x="20870" y="2877"/>
                    <a:pt x="21183" y="3257"/>
                  </a:cubicBezTo>
                  <a:cubicBezTo>
                    <a:pt x="21496" y="3637"/>
                    <a:pt x="21548" y="3982"/>
                    <a:pt x="21600" y="4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5688216" y="5245751"/>
              <a:ext cx="150699" cy="37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99" fill="norm" stroke="1" extrusionOk="0">
                  <a:moveTo>
                    <a:pt x="1559" y="2563"/>
                  </a:moveTo>
                  <a:cubicBezTo>
                    <a:pt x="659" y="5980"/>
                    <a:pt x="-241" y="9397"/>
                    <a:pt x="59" y="12325"/>
                  </a:cubicBezTo>
                  <a:cubicBezTo>
                    <a:pt x="359" y="15254"/>
                    <a:pt x="1859" y="17695"/>
                    <a:pt x="3059" y="19220"/>
                  </a:cubicBezTo>
                  <a:cubicBezTo>
                    <a:pt x="4259" y="20746"/>
                    <a:pt x="5159" y="21356"/>
                    <a:pt x="6209" y="21478"/>
                  </a:cubicBezTo>
                  <a:cubicBezTo>
                    <a:pt x="7259" y="21600"/>
                    <a:pt x="8459" y="21234"/>
                    <a:pt x="9659" y="19586"/>
                  </a:cubicBezTo>
                  <a:cubicBezTo>
                    <a:pt x="10859" y="17939"/>
                    <a:pt x="12059" y="15010"/>
                    <a:pt x="13859" y="11776"/>
                  </a:cubicBezTo>
                  <a:cubicBezTo>
                    <a:pt x="15659" y="8542"/>
                    <a:pt x="18059" y="5003"/>
                    <a:pt x="19259" y="2868"/>
                  </a:cubicBezTo>
                  <a:cubicBezTo>
                    <a:pt x="20459" y="732"/>
                    <a:pt x="20459" y="0"/>
                    <a:pt x="20159" y="0"/>
                  </a:cubicBezTo>
                  <a:cubicBezTo>
                    <a:pt x="19859" y="0"/>
                    <a:pt x="19259" y="732"/>
                    <a:pt x="19409" y="1769"/>
                  </a:cubicBezTo>
                  <a:cubicBezTo>
                    <a:pt x="19559" y="2807"/>
                    <a:pt x="20459" y="4149"/>
                    <a:pt x="21359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5818341" y="5442601"/>
              <a:ext cx="268224" cy="17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01" fill="norm" stroke="1" extrusionOk="0">
                  <a:moveTo>
                    <a:pt x="9740" y="9148"/>
                  </a:moveTo>
                  <a:cubicBezTo>
                    <a:pt x="8559" y="7369"/>
                    <a:pt x="7378" y="5591"/>
                    <a:pt x="6365" y="4701"/>
                  </a:cubicBezTo>
                  <a:cubicBezTo>
                    <a:pt x="5353" y="3812"/>
                    <a:pt x="4509" y="3812"/>
                    <a:pt x="3412" y="4574"/>
                  </a:cubicBezTo>
                  <a:cubicBezTo>
                    <a:pt x="2315" y="5336"/>
                    <a:pt x="965" y="6861"/>
                    <a:pt x="375" y="8513"/>
                  </a:cubicBezTo>
                  <a:cubicBezTo>
                    <a:pt x="-216" y="10165"/>
                    <a:pt x="-47" y="11944"/>
                    <a:pt x="459" y="13087"/>
                  </a:cubicBezTo>
                  <a:cubicBezTo>
                    <a:pt x="965" y="14231"/>
                    <a:pt x="1809" y="14739"/>
                    <a:pt x="2568" y="14485"/>
                  </a:cubicBezTo>
                  <a:cubicBezTo>
                    <a:pt x="3328" y="14231"/>
                    <a:pt x="4003" y="13214"/>
                    <a:pt x="4678" y="12325"/>
                  </a:cubicBezTo>
                  <a:cubicBezTo>
                    <a:pt x="5353" y="11435"/>
                    <a:pt x="6028" y="10673"/>
                    <a:pt x="6703" y="10673"/>
                  </a:cubicBezTo>
                  <a:cubicBezTo>
                    <a:pt x="7378" y="10673"/>
                    <a:pt x="8053" y="11435"/>
                    <a:pt x="9065" y="11181"/>
                  </a:cubicBezTo>
                  <a:cubicBezTo>
                    <a:pt x="10078" y="10927"/>
                    <a:pt x="11428" y="9656"/>
                    <a:pt x="12271" y="9656"/>
                  </a:cubicBezTo>
                  <a:cubicBezTo>
                    <a:pt x="13115" y="9656"/>
                    <a:pt x="13453" y="10927"/>
                    <a:pt x="13790" y="12198"/>
                  </a:cubicBezTo>
                  <a:cubicBezTo>
                    <a:pt x="14128" y="13468"/>
                    <a:pt x="14465" y="14739"/>
                    <a:pt x="14465" y="16518"/>
                  </a:cubicBezTo>
                  <a:cubicBezTo>
                    <a:pt x="14465" y="18296"/>
                    <a:pt x="14128" y="20584"/>
                    <a:pt x="13875" y="21092"/>
                  </a:cubicBezTo>
                  <a:cubicBezTo>
                    <a:pt x="13621" y="21600"/>
                    <a:pt x="13453" y="20329"/>
                    <a:pt x="13959" y="17407"/>
                  </a:cubicBezTo>
                  <a:cubicBezTo>
                    <a:pt x="14465" y="14485"/>
                    <a:pt x="15646" y="9911"/>
                    <a:pt x="16996" y="6734"/>
                  </a:cubicBezTo>
                  <a:cubicBezTo>
                    <a:pt x="18347" y="3558"/>
                    <a:pt x="19865" y="1779"/>
                    <a:pt x="213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6150859" y="5247632"/>
              <a:ext cx="148250" cy="34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1" fill="norm" stroke="1" extrusionOk="0">
                  <a:moveTo>
                    <a:pt x="20878" y="4541"/>
                  </a:moveTo>
                  <a:cubicBezTo>
                    <a:pt x="21182" y="3507"/>
                    <a:pt x="21486" y="2472"/>
                    <a:pt x="21182" y="1696"/>
                  </a:cubicBezTo>
                  <a:cubicBezTo>
                    <a:pt x="20878" y="920"/>
                    <a:pt x="19965" y="402"/>
                    <a:pt x="18596" y="144"/>
                  </a:cubicBezTo>
                  <a:cubicBezTo>
                    <a:pt x="17227" y="-115"/>
                    <a:pt x="15401" y="-115"/>
                    <a:pt x="12511" y="920"/>
                  </a:cubicBezTo>
                  <a:cubicBezTo>
                    <a:pt x="9621" y="1954"/>
                    <a:pt x="5666" y="4024"/>
                    <a:pt x="3385" y="7257"/>
                  </a:cubicBezTo>
                  <a:cubicBezTo>
                    <a:pt x="1103" y="10491"/>
                    <a:pt x="494" y="14889"/>
                    <a:pt x="190" y="17411"/>
                  </a:cubicBezTo>
                  <a:cubicBezTo>
                    <a:pt x="-114" y="19933"/>
                    <a:pt x="-114" y="20580"/>
                    <a:pt x="647" y="20968"/>
                  </a:cubicBezTo>
                  <a:cubicBezTo>
                    <a:pt x="1407" y="21356"/>
                    <a:pt x="2928" y="21485"/>
                    <a:pt x="5058" y="21226"/>
                  </a:cubicBezTo>
                  <a:cubicBezTo>
                    <a:pt x="7187" y="20968"/>
                    <a:pt x="9925" y="20321"/>
                    <a:pt x="12663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6321514" y="5334651"/>
              <a:ext cx="139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3983"/>
                    <a:pt x="9818" y="7966"/>
                    <a:pt x="13418" y="11566"/>
                  </a:cubicBezTo>
                  <a:cubicBezTo>
                    <a:pt x="17018" y="15166"/>
                    <a:pt x="19309" y="183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6340564" y="5372338"/>
              <a:ext cx="95251" cy="24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21600" y="3947"/>
                  </a:moveTo>
                  <a:cubicBezTo>
                    <a:pt x="21120" y="2271"/>
                    <a:pt x="20640" y="595"/>
                    <a:pt x="19680" y="130"/>
                  </a:cubicBezTo>
                  <a:cubicBezTo>
                    <a:pt x="18720" y="-336"/>
                    <a:pt x="17280" y="409"/>
                    <a:pt x="13920" y="3109"/>
                  </a:cubicBezTo>
                  <a:cubicBezTo>
                    <a:pt x="10560" y="5809"/>
                    <a:pt x="5280" y="10464"/>
                    <a:pt x="2640" y="13816"/>
                  </a:cubicBezTo>
                  <a:cubicBezTo>
                    <a:pt x="0" y="17167"/>
                    <a:pt x="0" y="19216"/>
                    <a:pt x="0" y="21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6423114" y="5267663"/>
              <a:ext cx="140255" cy="35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29" fill="norm" stroke="1" extrusionOk="0">
                  <a:moveTo>
                    <a:pt x="8576" y="587"/>
                  </a:moveTo>
                  <a:cubicBezTo>
                    <a:pt x="9847" y="208"/>
                    <a:pt x="11118" y="-171"/>
                    <a:pt x="12865" y="82"/>
                  </a:cubicBezTo>
                  <a:cubicBezTo>
                    <a:pt x="14612" y="334"/>
                    <a:pt x="16835" y="1218"/>
                    <a:pt x="18582" y="2861"/>
                  </a:cubicBezTo>
                  <a:cubicBezTo>
                    <a:pt x="20329" y="4503"/>
                    <a:pt x="21600" y="6903"/>
                    <a:pt x="20806" y="9240"/>
                  </a:cubicBezTo>
                  <a:cubicBezTo>
                    <a:pt x="20012" y="11576"/>
                    <a:pt x="17153" y="13850"/>
                    <a:pt x="13341" y="15871"/>
                  </a:cubicBezTo>
                  <a:cubicBezTo>
                    <a:pt x="9529" y="17892"/>
                    <a:pt x="4765" y="19661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6670764" y="551880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772364" y="5288084"/>
              <a:ext cx="143158" cy="30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22" fill="norm" stroke="1" extrusionOk="0">
                  <a:moveTo>
                    <a:pt x="0" y="1029"/>
                  </a:moveTo>
                  <a:cubicBezTo>
                    <a:pt x="953" y="5290"/>
                    <a:pt x="1906" y="9551"/>
                    <a:pt x="2541" y="12563"/>
                  </a:cubicBezTo>
                  <a:cubicBezTo>
                    <a:pt x="3176" y="15576"/>
                    <a:pt x="3494" y="17339"/>
                    <a:pt x="3812" y="18735"/>
                  </a:cubicBezTo>
                  <a:cubicBezTo>
                    <a:pt x="4129" y="20131"/>
                    <a:pt x="4447" y="21159"/>
                    <a:pt x="5241" y="21380"/>
                  </a:cubicBezTo>
                  <a:cubicBezTo>
                    <a:pt x="6035" y="21600"/>
                    <a:pt x="7306" y="21012"/>
                    <a:pt x="9847" y="18220"/>
                  </a:cubicBezTo>
                  <a:cubicBezTo>
                    <a:pt x="12388" y="15429"/>
                    <a:pt x="16200" y="10433"/>
                    <a:pt x="18265" y="7420"/>
                  </a:cubicBezTo>
                  <a:cubicBezTo>
                    <a:pt x="20329" y="4408"/>
                    <a:pt x="20647" y="3380"/>
                    <a:pt x="20965" y="2278"/>
                  </a:cubicBezTo>
                  <a:cubicBezTo>
                    <a:pt x="21282" y="1176"/>
                    <a:pt x="21600" y="0"/>
                    <a:pt x="21441" y="0"/>
                  </a:cubicBezTo>
                  <a:cubicBezTo>
                    <a:pt x="21282" y="0"/>
                    <a:pt x="20647" y="1176"/>
                    <a:pt x="20012" y="2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6879790" y="5425252"/>
              <a:ext cx="279925" cy="15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31" fill="norm" stroke="1" extrusionOk="0">
                  <a:moveTo>
                    <a:pt x="7836" y="8522"/>
                  </a:moveTo>
                  <a:cubicBezTo>
                    <a:pt x="7836" y="7062"/>
                    <a:pt x="7836" y="5603"/>
                    <a:pt x="7349" y="4873"/>
                  </a:cubicBezTo>
                  <a:cubicBezTo>
                    <a:pt x="6861" y="4143"/>
                    <a:pt x="5887" y="4143"/>
                    <a:pt x="4669" y="5165"/>
                  </a:cubicBezTo>
                  <a:cubicBezTo>
                    <a:pt x="3451" y="6187"/>
                    <a:pt x="1989" y="8230"/>
                    <a:pt x="1096" y="9981"/>
                  </a:cubicBezTo>
                  <a:cubicBezTo>
                    <a:pt x="203" y="11733"/>
                    <a:pt x="-122" y="13192"/>
                    <a:pt x="40" y="14360"/>
                  </a:cubicBezTo>
                  <a:cubicBezTo>
                    <a:pt x="203" y="15527"/>
                    <a:pt x="852" y="16403"/>
                    <a:pt x="1583" y="16695"/>
                  </a:cubicBezTo>
                  <a:cubicBezTo>
                    <a:pt x="2314" y="16987"/>
                    <a:pt x="3126" y="16695"/>
                    <a:pt x="4263" y="16111"/>
                  </a:cubicBezTo>
                  <a:cubicBezTo>
                    <a:pt x="5400" y="15527"/>
                    <a:pt x="6861" y="14651"/>
                    <a:pt x="7917" y="13338"/>
                  </a:cubicBezTo>
                  <a:cubicBezTo>
                    <a:pt x="8973" y="12024"/>
                    <a:pt x="9622" y="10273"/>
                    <a:pt x="10191" y="10127"/>
                  </a:cubicBezTo>
                  <a:cubicBezTo>
                    <a:pt x="10759" y="9981"/>
                    <a:pt x="11246" y="11441"/>
                    <a:pt x="11652" y="13046"/>
                  </a:cubicBezTo>
                  <a:cubicBezTo>
                    <a:pt x="12058" y="14651"/>
                    <a:pt x="12383" y="16403"/>
                    <a:pt x="12546" y="18008"/>
                  </a:cubicBezTo>
                  <a:cubicBezTo>
                    <a:pt x="12708" y="19614"/>
                    <a:pt x="12708" y="21073"/>
                    <a:pt x="12464" y="21219"/>
                  </a:cubicBezTo>
                  <a:cubicBezTo>
                    <a:pt x="12221" y="21365"/>
                    <a:pt x="11734" y="20197"/>
                    <a:pt x="11977" y="16987"/>
                  </a:cubicBezTo>
                  <a:cubicBezTo>
                    <a:pt x="12221" y="13776"/>
                    <a:pt x="13195" y="8522"/>
                    <a:pt x="14576" y="5165"/>
                  </a:cubicBezTo>
                  <a:cubicBezTo>
                    <a:pt x="15956" y="1808"/>
                    <a:pt x="17743" y="349"/>
                    <a:pt x="18961" y="57"/>
                  </a:cubicBezTo>
                  <a:cubicBezTo>
                    <a:pt x="20179" y="-235"/>
                    <a:pt x="20828" y="641"/>
                    <a:pt x="21478" y="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7235399" y="5292120"/>
              <a:ext cx="140216" cy="318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56" fill="norm" stroke="1" extrusionOk="0">
                  <a:moveTo>
                    <a:pt x="21356" y="3708"/>
                  </a:moveTo>
                  <a:cubicBezTo>
                    <a:pt x="21356" y="2997"/>
                    <a:pt x="21356" y="2287"/>
                    <a:pt x="20872" y="1647"/>
                  </a:cubicBezTo>
                  <a:cubicBezTo>
                    <a:pt x="20389" y="1008"/>
                    <a:pt x="19422" y="439"/>
                    <a:pt x="18132" y="155"/>
                  </a:cubicBezTo>
                  <a:cubicBezTo>
                    <a:pt x="16843" y="-129"/>
                    <a:pt x="15231" y="-129"/>
                    <a:pt x="12652" y="1079"/>
                  </a:cubicBezTo>
                  <a:cubicBezTo>
                    <a:pt x="10072" y="2287"/>
                    <a:pt x="6526" y="4703"/>
                    <a:pt x="4108" y="7900"/>
                  </a:cubicBezTo>
                  <a:cubicBezTo>
                    <a:pt x="1690" y="11097"/>
                    <a:pt x="401" y="15076"/>
                    <a:pt x="78" y="17421"/>
                  </a:cubicBezTo>
                  <a:cubicBezTo>
                    <a:pt x="-244" y="19766"/>
                    <a:pt x="401" y="20476"/>
                    <a:pt x="2496" y="20903"/>
                  </a:cubicBezTo>
                  <a:cubicBezTo>
                    <a:pt x="4592" y="21329"/>
                    <a:pt x="8138" y="21471"/>
                    <a:pt x="11201" y="21258"/>
                  </a:cubicBezTo>
                  <a:cubicBezTo>
                    <a:pt x="14263" y="21045"/>
                    <a:pt x="16843" y="20476"/>
                    <a:pt x="19422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7354448" y="5487051"/>
              <a:ext cx="16086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21600"/>
                  </a:moveTo>
                  <a:cubicBezTo>
                    <a:pt x="1421" y="18000"/>
                    <a:pt x="0" y="14400"/>
                    <a:pt x="0" y="10800"/>
                  </a:cubicBezTo>
                  <a:cubicBezTo>
                    <a:pt x="0" y="7200"/>
                    <a:pt x="1421" y="3600"/>
                    <a:pt x="5258" y="1800"/>
                  </a:cubicBezTo>
                  <a:cubicBezTo>
                    <a:pt x="9095" y="0"/>
                    <a:pt x="153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7528014" y="5383334"/>
              <a:ext cx="19685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73"/>
                  </a:moveTo>
                  <a:cubicBezTo>
                    <a:pt x="1161" y="0"/>
                    <a:pt x="2323" y="-173"/>
                    <a:pt x="3832" y="345"/>
                  </a:cubicBezTo>
                  <a:cubicBezTo>
                    <a:pt x="5342" y="864"/>
                    <a:pt x="7200" y="2073"/>
                    <a:pt x="9871" y="4665"/>
                  </a:cubicBezTo>
                  <a:cubicBezTo>
                    <a:pt x="12542" y="7257"/>
                    <a:pt x="16026" y="11232"/>
                    <a:pt x="18116" y="14256"/>
                  </a:cubicBezTo>
                  <a:cubicBezTo>
                    <a:pt x="20206" y="17280"/>
                    <a:pt x="20903" y="19353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7609342" y="5391801"/>
              <a:ext cx="11552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21434" y="0"/>
                  </a:moveTo>
                  <a:cubicBezTo>
                    <a:pt x="15150" y="5723"/>
                    <a:pt x="8867" y="11446"/>
                    <a:pt x="5136" y="15046"/>
                  </a:cubicBezTo>
                  <a:cubicBezTo>
                    <a:pt x="1405" y="18646"/>
                    <a:pt x="227" y="20123"/>
                    <a:pt x="30" y="20862"/>
                  </a:cubicBezTo>
                  <a:cubicBezTo>
                    <a:pt x="-166" y="21600"/>
                    <a:pt x="619" y="21600"/>
                    <a:pt x="14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762964" y="5321951"/>
              <a:ext cx="10791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600" fill="norm" stroke="1" extrusionOk="0">
                  <a:moveTo>
                    <a:pt x="12000" y="0"/>
                  </a:moveTo>
                  <a:cubicBezTo>
                    <a:pt x="14400" y="1117"/>
                    <a:pt x="16800" y="2234"/>
                    <a:pt x="18600" y="4531"/>
                  </a:cubicBezTo>
                  <a:cubicBezTo>
                    <a:pt x="20400" y="6828"/>
                    <a:pt x="21600" y="10303"/>
                    <a:pt x="18400" y="13345"/>
                  </a:cubicBezTo>
                  <a:cubicBezTo>
                    <a:pt x="15200" y="16386"/>
                    <a:pt x="7600" y="189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7070814" y="5145001"/>
              <a:ext cx="476251" cy="3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6718"/>
                  </a:moveTo>
                  <a:cubicBezTo>
                    <a:pt x="3360" y="4318"/>
                    <a:pt x="6720" y="1918"/>
                    <a:pt x="9744" y="718"/>
                  </a:cubicBezTo>
                  <a:cubicBezTo>
                    <a:pt x="12768" y="-482"/>
                    <a:pt x="15456" y="-482"/>
                    <a:pt x="17376" y="3118"/>
                  </a:cubicBezTo>
                  <a:cubicBezTo>
                    <a:pt x="19296" y="6718"/>
                    <a:pt x="20448" y="13918"/>
                    <a:pt x="2160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6759664" y="5715651"/>
              <a:ext cx="1028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" y="3000"/>
                    <a:pt x="800" y="6000"/>
                    <a:pt x="1644" y="7650"/>
                  </a:cubicBezTo>
                  <a:cubicBezTo>
                    <a:pt x="2489" y="9300"/>
                    <a:pt x="3778" y="9600"/>
                    <a:pt x="4844" y="9450"/>
                  </a:cubicBezTo>
                  <a:cubicBezTo>
                    <a:pt x="5911" y="9300"/>
                    <a:pt x="6756" y="8700"/>
                    <a:pt x="7533" y="8850"/>
                  </a:cubicBezTo>
                  <a:cubicBezTo>
                    <a:pt x="8311" y="9000"/>
                    <a:pt x="9022" y="9900"/>
                    <a:pt x="10200" y="11250"/>
                  </a:cubicBezTo>
                  <a:cubicBezTo>
                    <a:pt x="11378" y="12600"/>
                    <a:pt x="13022" y="14400"/>
                    <a:pt x="14689" y="15300"/>
                  </a:cubicBezTo>
                  <a:cubicBezTo>
                    <a:pt x="16356" y="16200"/>
                    <a:pt x="18044" y="16200"/>
                    <a:pt x="19200" y="17100"/>
                  </a:cubicBezTo>
                  <a:cubicBezTo>
                    <a:pt x="20356" y="18000"/>
                    <a:pt x="20978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6645364" y="6090301"/>
              <a:ext cx="203201" cy="35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34"/>
                  </a:moveTo>
                  <a:cubicBezTo>
                    <a:pt x="1350" y="2684"/>
                    <a:pt x="2700" y="3834"/>
                    <a:pt x="4275" y="6263"/>
                  </a:cubicBezTo>
                  <a:cubicBezTo>
                    <a:pt x="5850" y="8691"/>
                    <a:pt x="7650" y="12398"/>
                    <a:pt x="8662" y="14954"/>
                  </a:cubicBezTo>
                  <a:cubicBezTo>
                    <a:pt x="9675" y="17510"/>
                    <a:pt x="9900" y="18916"/>
                    <a:pt x="10350" y="19938"/>
                  </a:cubicBezTo>
                  <a:cubicBezTo>
                    <a:pt x="10800" y="20961"/>
                    <a:pt x="11475" y="21600"/>
                    <a:pt x="12038" y="21600"/>
                  </a:cubicBezTo>
                  <a:cubicBezTo>
                    <a:pt x="12600" y="21600"/>
                    <a:pt x="13050" y="20961"/>
                    <a:pt x="14063" y="18149"/>
                  </a:cubicBezTo>
                  <a:cubicBezTo>
                    <a:pt x="15075" y="15337"/>
                    <a:pt x="16650" y="10353"/>
                    <a:pt x="18000" y="6966"/>
                  </a:cubicBezTo>
                  <a:cubicBezTo>
                    <a:pt x="19350" y="3579"/>
                    <a:pt x="20475" y="1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823577" y="6223651"/>
              <a:ext cx="285338" cy="1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84" fill="norm" stroke="1" extrusionOk="0">
                  <a:moveTo>
                    <a:pt x="8069" y="6480"/>
                  </a:moveTo>
                  <a:cubicBezTo>
                    <a:pt x="7434" y="5554"/>
                    <a:pt x="6798" y="4629"/>
                    <a:pt x="6163" y="3703"/>
                  </a:cubicBezTo>
                  <a:cubicBezTo>
                    <a:pt x="5528" y="2777"/>
                    <a:pt x="4892" y="1851"/>
                    <a:pt x="4257" y="2160"/>
                  </a:cubicBezTo>
                  <a:cubicBezTo>
                    <a:pt x="3622" y="2469"/>
                    <a:pt x="2986" y="4011"/>
                    <a:pt x="2351" y="5709"/>
                  </a:cubicBezTo>
                  <a:cubicBezTo>
                    <a:pt x="1716" y="7406"/>
                    <a:pt x="1081" y="9257"/>
                    <a:pt x="604" y="11417"/>
                  </a:cubicBezTo>
                  <a:cubicBezTo>
                    <a:pt x="128" y="13577"/>
                    <a:pt x="-190" y="16046"/>
                    <a:pt x="128" y="16971"/>
                  </a:cubicBezTo>
                  <a:cubicBezTo>
                    <a:pt x="445" y="17897"/>
                    <a:pt x="1398" y="17280"/>
                    <a:pt x="2589" y="16354"/>
                  </a:cubicBezTo>
                  <a:cubicBezTo>
                    <a:pt x="3781" y="15429"/>
                    <a:pt x="5210" y="14194"/>
                    <a:pt x="6242" y="12960"/>
                  </a:cubicBezTo>
                  <a:cubicBezTo>
                    <a:pt x="7275" y="11726"/>
                    <a:pt x="7910" y="10491"/>
                    <a:pt x="8545" y="8794"/>
                  </a:cubicBezTo>
                  <a:cubicBezTo>
                    <a:pt x="9181" y="7097"/>
                    <a:pt x="9816" y="4937"/>
                    <a:pt x="10531" y="5554"/>
                  </a:cubicBezTo>
                  <a:cubicBezTo>
                    <a:pt x="11245" y="6171"/>
                    <a:pt x="12039" y="9566"/>
                    <a:pt x="12595" y="12034"/>
                  </a:cubicBezTo>
                  <a:cubicBezTo>
                    <a:pt x="13151" y="14503"/>
                    <a:pt x="13469" y="16046"/>
                    <a:pt x="13707" y="17589"/>
                  </a:cubicBezTo>
                  <a:cubicBezTo>
                    <a:pt x="13945" y="19131"/>
                    <a:pt x="14104" y="20674"/>
                    <a:pt x="13786" y="21137"/>
                  </a:cubicBezTo>
                  <a:cubicBezTo>
                    <a:pt x="13469" y="21600"/>
                    <a:pt x="12675" y="20983"/>
                    <a:pt x="12119" y="19131"/>
                  </a:cubicBezTo>
                  <a:cubicBezTo>
                    <a:pt x="11563" y="17280"/>
                    <a:pt x="11245" y="14194"/>
                    <a:pt x="11642" y="11109"/>
                  </a:cubicBezTo>
                  <a:cubicBezTo>
                    <a:pt x="12039" y="8023"/>
                    <a:pt x="13151" y="4937"/>
                    <a:pt x="14898" y="3086"/>
                  </a:cubicBezTo>
                  <a:cubicBezTo>
                    <a:pt x="16645" y="1234"/>
                    <a:pt x="19028" y="617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7163301" y="6130517"/>
              <a:ext cx="189908" cy="35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0960" y="2975"/>
                  </a:moveTo>
                  <a:cubicBezTo>
                    <a:pt x="21198" y="2328"/>
                    <a:pt x="21435" y="1681"/>
                    <a:pt x="21198" y="1099"/>
                  </a:cubicBezTo>
                  <a:cubicBezTo>
                    <a:pt x="20960" y="517"/>
                    <a:pt x="20248" y="0"/>
                    <a:pt x="19180" y="0"/>
                  </a:cubicBezTo>
                  <a:cubicBezTo>
                    <a:pt x="18112" y="0"/>
                    <a:pt x="16688" y="517"/>
                    <a:pt x="13721" y="2716"/>
                  </a:cubicBezTo>
                  <a:cubicBezTo>
                    <a:pt x="10754" y="4915"/>
                    <a:pt x="6244" y="8795"/>
                    <a:pt x="3633" y="11770"/>
                  </a:cubicBezTo>
                  <a:cubicBezTo>
                    <a:pt x="1022" y="14745"/>
                    <a:pt x="310" y="16814"/>
                    <a:pt x="72" y="18237"/>
                  </a:cubicBezTo>
                  <a:cubicBezTo>
                    <a:pt x="-165" y="19660"/>
                    <a:pt x="72" y="20436"/>
                    <a:pt x="2446" y="20889"/>
                  </a:cubicBezTo>
                  <a:cubicBezTo>
                    <a:pt x="4820" y="21341"/>
                    <a:pt x="9330" y="21471"/>
                    <a:pt x="138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331164" y="6331601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559764" y="6230001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00"/>
                    <a:pt x="14400" y="11600"/>
                    <a:pt x="10800" y="15200"/>
                  </a:cubicBezTo>
                  <a:cubicBezTo>
                    <a:pt x="7200" y="18800"/>
                    <a:pt x="3600" y="20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7655014" y="6388751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889964" y="6223651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600"/>
                    <a:pt x="10286" y="7200"/>
                    <a:pt x="13886" y="10800"/>
                  </a:cubicBezTo>
                  <a:cubicBezTo>
                    <a:pt x="17486" y="14400"/>
                    <a:pt x="1954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7940764" y="6230001"/>
              <a:ext cx="146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1400"/>
                    <a:pt x="15339" y="2800"/>
                    <a:pt x="11739" y="5800"/>
                  </a:cubicBezTo>
                  <a:cubicBezTo>
                    <a:pt x="8139" y="8800"/>
                    <a:pt x="4070" y="13400"/>
                    <a:pt x="2035" y="163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8163014" y="6122051"/>
              <a:ext cx="84124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4741" y="0"/>
                  </a:moveTo>
                  <a:cubicBezTo>
                    <a:pt x="7376" y="120"/>
                    <a:pt x="10010" y="240"/>
                    <a:pt x="12907" y="960"/>
                  </a:cubicBezTo>
                  <a:cubicBezTo>
                    <a:pt x="15805" y="1680"/>
                    <a:pt x="18966" y="3000"/>
                    <a:pt x="20283" y="5340"/>
                  </a:cubicBezTo>
                  <a:cubicBezTo>
                    <a:pt x="21600" y="7680"/>
                    <a:pt x="21073" y="11040"/>
                    <a:pt x="17385" y="13920"/>
                  </a:cubicBezTo>
                  <a:cubicBezTo>
                    <a:pt x="13698" y="16800"/>
                    <a:pt x="6849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8461464" y="6312551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8524964" y="6420501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9082062" y="6168479"/>
              <a:ext cx="147753" cy="33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39" fill="norm" stroke="1" extrusionOk="0">
                  <a:moveTo>
                    <a:pt x="21236" y="279"/>
                  </a:moveTo>
                  <a:cubicBezTo>
                    <a:pt x="19715" y="9"/>
                    <a:pt x="18194" y="-261"/>
                    <a:pt x="15456" y="482"/>
                  </a:cubicBezTo>
                  <a:cubicBezTo>
                    <a:pt x="12718" y="1224"/>
                    <a:pt x="8763" y="2979"/>
                    <a:pt x="5721" y="5477"/>
                  </a:cubicBezTo>
                  <a:cubicBezTo>
                    <a:pt x="2678" y="7974"/>
                    <a:pt x="549" y="11214"/>
                    <a:pt x="92" y="13846"/>
                  </a:cubicBezTo>
                  <a:cubicBezTo>
                    <a:pt x="-364" y="16479"/>
                    <a:pt x="853" y="18504"/>
                    <a:pt x="4047" y="19651"/>
                  </a:cubicBezTo>
                  <a:cubicBezTo>
                    <a:pt x="7242" y="20799"/>
                    <a:pt x="12413" y="21069"/>
                    <a:pt x="17585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9229814" y="6369701"/>
              <a:ext cx="146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0" y="15840"/>
                    <a:pt x="6261" y="10080"/>
                    <a:pt x="9861" y="6480"/>
                  </a:cubicBezTo>
                  <a:cubicBezTo>
                    <a:pt x="13461" y="2880"/>
                    <a:pt x="1753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9512887" y="6280801"/>
              <a:ext cx="2172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67"/>
                    <a:pt x="4448" y="11733"/>
                    <a:pt x="1502" y="15333"/>
                  </a:cubicBezTo>
                  <a:cubicBezTo>
                    <a:pt x="-1443" y="18933"/>
                    <a:pt x="521" y="2026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9604464" y="6223651"/>
              <a:ext cx="11578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0" y="0"/>
                  </a:moveTo>
                  <a:cubicBezTo>
                    <a:pt x="5400" y="441"/>
                    <a:pt x="10800" y="882"/>
                    <a:pt x="14850" y="2351"/>
                  </a:cubicBezTo>
                  <a:cubicBezTo>
                    <a:pt x="18900" y="3820"/>
                    <a:pt x="21600" y="6318"/>
                    <a:pt x="21021" y="9184"/>
                  </a:cubicBezTo>
                  <a:cubicBezTo>
                    <a:pt x="20443" y="12049"/>
                    <a:pt x="16586" y="15282"/>
                    <a:pt x="12921" y="17412"/>
                  </a:cubicBezTo>
                  <a:cubicBezTo>
                    <a:pt x="9257" y="19543"/>
                    <a:pt x="5786" y="20571"/>
                    <a:pt x="2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9724843" y="6014101"/>
              <a:ext cx="171722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33" y="2057"/>
                  </a:moveTo>
                  <a:cubicBezTo>
                    <a:pt x="1087" y="1029"/>
                    <a:pt x="2141" y="0"/>
                    <a:pt x="3326" y="0"/>
                  </a:cubicBezTo>
                  <a:cubicBezTo>
                    <a:pt x="4511" y="0"/>
                    <a:pt x="5829" y="1029"/>
                    <a:pt x="6487" y="2914"/>
                  </a:cubicBezTo>
                  <a:cubicBezTo>
                    <a:pt x="7146" y="4800"/>
                    <a:pt x="7146" y="7543"/>
                    <a:pt x="6355" y="10114"/>
                  </a:cubicBezTo>
                  <a:cubicBezTo>
                    <a:pt x="5565" y="12686"/>
                    <a:pt x="3985" y="15086"/>
                    <a:pt x="2536" y="16800"/>
                  </a:cubicBezTo>
                  <a:cubicBezTo>
                    <a:pt x="1087" y="18514"/>
                    <a:pt x="-230" y="19543"/>
                    <a:pt x="33" y="20057"/>
                  </a:cubicBezTo>
                  <a:cubicBezTo>
                    <a:pt x="297" y="20571"/>
                    <a:pt x="2141" y="20571"/>
                    <a:pt x="5960" y="20743"/>
                  </a:cubicBezTo>
                  <a:cubicBezTo>
                    <a:pt x="9780" y="20914"/>
                    <a:pt x="15575" y="21257"/>
                    <a:pt x="213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0106114" y="6077342"/>
              <a:ext cx="260351" cy="37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895"/>
                  </a:moveTo>
                  <a:cubicBezTo>
                    <a:pt x="1054" y="4935"/>
                    <a:pt x="2107" y="6975"/>
                    <a:pt x="3161" y="9315"/>
                  </a:cubicBezTo>
                  <a:cubicBezTo>
                    <a:pt x="4215" y="11655"/>
                    <a:pt x="5268" y="14295"/>
                    <a:pt x="5971" y="16215"/>
                  </a:cubicBezTo>
                  <a:cubicBezTo>
                    <a:pt x="6673" y="18135"/>
                    <a:pt x="7024" y="19335"/>
                    <a:pt x="7463" y="20175"/>
                  </a:cubicBezTo>
                  <a:cubicBezTo>
                    <a:pt x="7902" y="21015"/>
                    <a:pt x="8429" y="21495"/>
                    <a:pt x="9044" y="21435"/>
                  </a:cubicBezTo>
                  <a:cubicBezTo>
                    <a:pt x="9659" y="21375"/>
                    <a:pt x="10361" y="20775"/>
                    <a:pt x="11678" y="18915"/>
                  </a:cubicBezTo>
                  <a:cubicBezTo>
                    <a:pt x="12995" y="17055"/>
                    <a:pt x="14927" y="13935"/>
                    <a:pt x="16595" y="10755"/>
                  </a:cubicBezTo>
                  <a:cubicBezTo>
                    <a:pt x="18263" y="7575"/>
                    <a:pt x="19668" y="4335"/>
                    <a:pt x="20371" y="2415"/>
                  </a:cubicBezTo>
                  <a:cubicBezTo>
                    <a:pt x="21073" y="495"/>
                    <a:pt x="21073" y="-105"/>
                    <a:pt x="21161" y="15"/>
                  </a:cubicBezTo>
                  <a:cubicBezTo>
                    <a:pt x="21249" y="135"/>
                    <a:pt x="21424" y="975"/>
                    <a:pt x="21600" y="1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0368053" y="6264729"/>
              <a:ext cx="404812" cy="17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975" fill="norm" stroke="1" extrusionOk="0">
                  <a:moveTo>
                    <a:pt x="7341" y="5610"/>
                  </a:moveTo>
                  <a:cubicBezTo>
                    <a:pt x="6553" y="3623"/>
                    <a:pt x="5766" y="1637"/>
                    <a:pt x="5091" y="644"/>
                  </a:cubicBezTo>
                  <a:cubicBezTo>
                    <a:pt x="4416" y="-349"/>
                    <a:pt x="3853" y="-349"/>
                    <a:pt x="3010" y="1761"/>
                  </a:cubicBezTo>
                  <a:cubicBezTo>
                    <a:pt x="2166" y="3872"/>
                    <a:pt x="1041" y="8092"/>
                    <a:pt x="478" y="10948"/>
                  </a:cubicBezTo>
                  <a:cubicBezTo>
                    <a:pt x="-84" y="13803"/>
                    <a:pt x="-84" y="15292"/>
                    <a:pt x="141" y="16410"/>
                  </a:cubicBezTo>
                  <a:cubicBezTo>
                    <a:pt x="366" y="17527"/>
                    <a:pt x="816" y="18272"/>
                    <a:pt x="1547" y="18148"/>
                  </a:cubicBezTo>
                  <a:cubicBezTo>
                    <a:pt x="2278" y="18023"/>
                    <a:pt x="3291" y="17030"/>
                    <a:pt x="3966" y="15665"/>
                  </a:cubicBezTo>
                  <a:cubicBezTo>
                    <a:pt x="4641" y="14299"/>
                    <a:pt x="4978" y="12561"/>
                    <a:pt x="5428" y="11817"/>
                  </a:cubicBezTo>
                  <a:cubicBezTo>
                    <a:pt x="5878" y="11072"/>
                    <a:pt x="6441" y="11320"/>
                    <a:pt x="7510" y="10823"/>
                  </a:cubicBezTo>
                  <a:cubicBezTo>
                    <a:pt x="8578" y="10327"/>
                    <a:pt x="10153" y="9085"/>
                    <a:pt x="11391" y="9085"/>
                  </a:cubicBezTo>
                  <a:cubicBezTo>
                    <a:pt x="12628" y="9085"/>
                    <a:pt x="13528" y="10327"/>
                    <a:pt x="14091" y="11568"/>
                  </a:cubicBezTo>
                  <a:cubicBezTo>
                    <a:pt x="14653" y="12810"/>
                    <a:pt x="14878" y="14051"/>
                    <a:pt x="14991" y="15417"/>
                  </a:cubicBezTo>
                  <a:cubicBezTo>
                    <a:pt x="15104" y="16782"/>
                    <a:pt x="15104" y="18272"/>
                    <a:pt x="14878" y="19389"/>
                  </a:cubicBezTo>
                  <a:cubicBezTo>
                    <a:pt x="14653" y="20506"/>
                    <a:pt x="14203" y="21251"/>
                    <a:pt x="13922" y="20879"/>
                  </a:cubicBezTo>
                  <a:cubicBezTo>
                    <a:pt x="13641" y="20506"/>
                    <a:pt x="13528" y="19017"/>
                    <a:pt x="13866" y="16285"/>
                  </a:cubicBezTo>
                  <a:cubicBezTo>
                    <a:pt x="14203" y="13554"/>
                    <a:pt x="14991" y="9582"/>
                    <a:pt x="16341" y="6851"/>
                  </a:cubicBezTo>
                  <a:cubicBezTo>
                    <a:pt x="17691" y="4120"/>
                    <a:pt x="19603" y="2630"/>
                    <a:pt x="21516" y="1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0889546" y="6115717"/>
              <a:ext cx="162719" cy="31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90" fill="norm" stroke="1" extrusionOk="0">
                  <a:moveTo>
                    <a:pt x="21288" y="3410"/>
                  </a:moveTo>
                  <a:cubicBezTo>
                    <a:pt x="21011" y="2415"/>
                    <a:pt x="20734" y="1420"/>
                    <a:pt x="19903" y="781"/>
                  </a:cubicBezTo>
                  <a:cubicBezTo>
                    <a:pt x="19073" y="141"/>
                    <a:pt x="17688" y="-143"/>
                    <a:pt x="15473" y="70"/>
                  </a:cubicBezTo>
                  <a:cubicBezTo>
                    <a:pt x="13257" y="283"/>
                    <a:pt x="10211" y="994"/>
                    <a:pt x="7442" y="3410"/>
                  </a:cubicBezTo>
                  <a:cubicBezTo>
                    <a:pt x="4673" y="5825"/>
                    <a:pt x="2180" y="9946"/>
                    <a:pt x="934" y="12860"/>
                  </a:cubicBezTo>
                  <a:cubicBezTo>
                    <a:pt x="-312" y="15773"/>
                    <a:pt x="-312" y="17478"/>
                    <a:pt x="934" y="18757"/>
                  </a:cubicBezTo>
                  <a:cubicBezTo>
                    <a:pt x="2180" y="20036"/>
                    <a:pt x="4673" y="20889"/>
                    <a:pt x="7026" y="21173"/>
                  </a:cubicBezTo>
                  <a:cubicBezTo>
                    <a:pt x="9380" y="21457"/>
                    <a:pt x="11596" y="21173"/>
                    <a:pt x="13811" y="20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11077664" y="6236351"/>
              <a:ext cx="889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703"/>
                    <a:pt x="6171" y="7406"/>
                    <a:pt x="9771" y="11006"/>
                  </a:cubicBezTo>
                  <a:cubicBezTo>
                    <a:pt x="13371" y="14606"/>
                    <a:pt x="17486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11050312" y="6280801"/>
              <a:ext cx="13530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600" fill="norm" stroke="1" extrusionOk="0">
                  <a:moveTo>
                    <a:pt x="21242" y="0"/>
                  </a:moveTo>
                  <a:cubicBezTo>
                    <a:pt x="18251" y="1440"/>
                    <a:pt x="15260" y="2880"/>
                    <a:pt x="11771" y="5640"/>
                  </a:cubicBezTo>
                  <a:cubicBezTo>
                    <a:pt x="8282" y="8400"/>
                    <a:pt x="4294" y="12480"/>
                    <a:pt x="2134" y="15120"/>
                  </a:cubicBezTo>
                  <a:cubicBezTo>
                    <a:pt x="-26" y="17760"/>
                    <a:pt x="-358" y="18960"/>
                    <a:pt x="307" y="19800"/>
                  </a:cubicBezTo>
                  <a:cubicBezTo>
                    <a:pt x="971" y="20640"/>
                    <a:pt x="2633" y="21120"/>
                    <a:pt x="42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11172914" y="6204601"/>
              <a:ext cx="13798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19059" y="0"/>
                  </a:moveTo>
                  <a:cubicBezTo>
                    <a:pt x="20329" y="2807"/>
                    <a:pt x="21600" y="5614"/>
                    <a:pt x="19853" y="8908"/>
                  </a:cubicBezTo>
                  <a:cubicBezTo>
                    <a:pt x="18106" y="12203"/>
                    <a:pt x="13341" y="15986"/>
                    <a:pt x="9529" y="18183"/>
                  </a:cubicBezTo>
                  <a:cubicBezTo>
                    <a:pt x="5718" y="20380"/>
                    <a:pt x="2859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8740864" y="6877701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8785314" y="6941201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9159964" y="6744351"/>
              <a:ext cx="165101" cy="30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3625"/>
                  </a:moveTo>
                  <a:cubicBezTo>
                    <a:pt x="831" y="8308"/>
                    <a:pt x="1662" y="12990"/>
                    <a:pt x="2215" y="15709"/>
                  </a:cubicBezTo>
                  <a:cubicBezTo>
                    <a:pt x="2769" y="18428"/>
                    <a:pt x="3046" y="19183"/>
                    <a:pt x="3462" y="19938"/>
                  </a:cubicBezTo>
                  <a:cubicBezTo>
                    <a:pt x="3877" y="20694"/>
                    <a:pt x="4431" y="21449"/>
                    <a:pt x="5262" y="21524"/>
                  </a:cubicBezTo>
                  <a:cubicBezTo>
                    <a:pt x="6092" y="21600"/>
                    <a:pt x="7200" y="20996"/>
                    <a:pt x="8723" y="18579"/>
                  </a:cubicBezTo>
                  <a:cubicBezTo>
                    <a:pt x="10246" y="16162"/>
                    <a:pt x="12185" y="11933"/>
                    <a:pt x="14400" y="8534"/>
                  </a:cubicBezTo>
                  <a:cubicBezTo>
                    <a:pt x="16615" y="5136"/>
                    <a:pt x="19108" y="25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9293939" y="6871351"/>
              <a:ext cx="329576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56" fill="norm" stroke="1" extrusionOk="0">
                  <a:moveTo>
                    <a:pt x="7436" y="12960"/>
                  </a:moveTo>
                  <a:cubicBezTo>
                    <a:pt x="7297" y="11109"/>
                    <a:pt x="7159" y="9257"/>
                    <a:pt x="6397" y="7714"/>
                  </a:cubicBezTo>
                  <a:cubicBezTo>
                    <a:pt x="5636" y="6171"/>
                    <a:pt x="4251" y="4937"/>
                    <a:pt x="3144" y="5709"/>
                  </a:cubicBezTo>
                  <a:cubicBezTo>
                    <a:pt x="2036" y="6480"/>
                    <a:pt x="1205" y="9257"/>
                    <a:pt x="721" y="11417"/>
                  </a:cubicBezTo>
                  <a:cubicBezTo>
                    <a:pt x="236" y="13577"/>
                    <a:pt x="97" y="15120"/>
                    <a:pt x="28" y="16663"/>
                  </a:cubicBezTo>
                  <a:cubicBezTo>
                    <a:pt x="-41" y="18206"/>
                    <a:pt x="-41" y="19749"/>
                    <a:pt x="721" y="20520"/>
                  </a:cubicBezTo>
                  <a:cubicBezTo>
                    <a:pt x="1482" y="21291"/>
                    <a:pt x="3005" y="21291"/>
                    <a:pt x="4182" y="19903"/>
                  </a:cubicBezTo>
                  <a:cubicBezTo>
                    <a:pt x="5359" y="18514"/>
                    <a:pt x="6190" y="15737"/>
                    <a:pt x="7505" y="14349"/>
                  </a:cubicBezTo>
                  <a:cubicBezTo>
                    <a:pt x="8821" y="12960"/>
                    <a:pt x="10621" y="12960"/>
                    <a:pt x="11728" y="13731"/>
                  </a:cubicBezTo>
                  <a:cubicBezTo>
                    <a:pt x="12836" y="14503"/>
                    <a:pt x="13251" y="16046"/>
                    <a:pt x="13390" y="17743"/>
                  </a:cubicBezTo>
                  <a:cubicBezTo>
                    <a:pt x="13528" y="19440"/>
                    <a:pt x="13390" y="21291"/>
                    <a:pt x="13182" y="21446"/>
                  </a:cubicBezTo>
                  <a:cubicBezTo>
                    <a:pt x="12974" y="21600"/>
                    <a:pt x="12697" y="20057"/>
                    <a:pt x="12559" y="17589"/>
                  </a:cubicBezTo>
                  <a:cubicBezTo>
                    <a:pt x="12421" y="15120"/>
                    <a:pt x="12421" y="11726"/>
                    <a:pt x="12905" y="8949"/>
                  </a:cubicBezTo>
                  <a:cubicBezTo>
                    <a:pt x="13390" y="6171"/>
                    <a:pt x="14359" y="4011"/>
                    <a:pt x="15882" y="2623"/>
                  </a:cubicBezTo>
                  <a:cubicBezTo>
                    <a:pt x="17405" y="1234"/>
                    <a:pt x="19482" y="617"/>
                    <a:pt x="215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9690766" y="6753117"/>
              <a:ext cx="104199" cy="26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404" fill="norm" stroke="1" extrusionOk="0">
                  <a:moveTo>
                    <a:pt x="17956" y="5975"/>
                  </a:moveTo>
                  <a:cubicBezTo>
                    <a:pt x="18371" y="4775"/>
                    <a:pt x="18786" y="3575"/>
                    <a:pt x="19202" y="2461"/>
                  </a:cubicBezTo>
                  <a:cubicBezTo>
                    <a:pt x="19617" y="1347"/>
                    <a:pt x="20033" y="318"/>
                    <a:pt x="19202" y="61"/>
                  </a:cubicBezTo>
                  <a:cubicBezTo>
                    <a:pt x="18371" y="-196"/>
                    <a:pt x="16294" y="318"/>
                    <a:pt x="12971" y="2290"/>
                  </a:cubicBezTo>
                  <a:cubicBezTo>
                    <a:pt x="9648" y="4261"/>
                    <a:pt x="5079" y="7690"/>
                    <a:pt x="2379" y="10690"/>
                  </a:cubicBezTo>
                  <a:cubicBezTo>
                    <a:pt x="-321" y="13690"/>
                    <a:pt x="-1152" y="16261"/>
                    <a:pt x="2171" y="17975"/>
                  </a:cubicBezTo>
                  <a:cubicBezTo>
                    <a:pt x="5494" y="19690"/>
                    <a:pt x="12971" y="20547"/>
                    <a:pt x="20448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9909264" y="6795151"/>
              <a:ext cx="1143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00" y="2661"/>
                    <a:pt x="8800" y="5322"/>
                    <a:pt x="12400" y="8922"/>
                  </a:cubicBezTo>
                  <a:cubicBezTo>
                    <a:pt x="16000" y="12522"/>
                    <a:pt x="18800" y="170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9917731" y="6858651"/>
              <a:ext cx="13758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22" y="5082"/>
                    <a:pt x="7643" y="10165"/>
                    <a:pt x="3988" y="13235"/>
                  </a:cubicBezTo>
                  <a:cubicBezTo>
                    <a:pt x="332" y="16306"/>
                    <a:pt x="0" y="17365"/>
                    <a:pt x="0" y="18424"/>
                  </a:cubicBezTo>
                  <a:cubicBezTo>
                    <a:pt x="0" y="19482"/>
                    <a:pt x="332" y="20541"/>
                    <a:pt x="997" y="21071"/>
                  </a:cubicBezTo>
                  <a:cubicBezTo>
                    <a:pt x="1662" y="21600"/>
                    <a:pt x="2658" y="21600"/>
                    <a:pt x="36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10074364" y="6757051"/>
              <a:ext cx="153533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8641" y="0"/>
                  </a:moveTo>
                  <a:cubicBezTo>
                    <a:pt x="20121" y="1277"/>
                    <a:pt x="21600" y="2555"/>
                    <a:pt x="21452" y="4761"/>
                  </a:cubicBezTo>
                  <a:cubicBezTo>
                    <a:pt x="21304" y="6968"/>
                    <a:pt x="19529" y="10103"/>
                    <a:pt x="15682" y="13065"/>
                  </a:cubicBezTo>
                  <a:cubicBezTo>
                    <a:pt x="11836" y="16026"/>
                    <a:pt x="5918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168062" y="7203705"/>
              <a:ext cx="500787" cy="48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04" fill="norm" stroke="1" extrusionOk="0">
                  <a:moveTo>
                    <a:pt x="15813" y="2529"/>
                  </a:moveTo>
                  <a:cubicBezTo>
                    <a:pt x="14722" y="1634"/>
                    <a:pt x="13632" y="738"/>
                    <a:pt x="12541" y="291"/>
                  </a:cubicBezTo>
                  <a:cubicBezTo>
                    <a:pt x="11450" y="-157"/>
                    <a:pt x="10359" y="-157"/>
                    <a:pt x="8722" y="794"/>
                  </a:cubicBezTo>
                  <a:cubicBezTo>
                    <a:pt x="7086" y="1746"/>
                    <a:pt x="4904" y="3648"/>
                    <a:pt x="3268" y="6166"/>
                  </a:cubicBezTo>
                  <a:cubicBezTo>
                    <a:pt x="1632" y="8684"/>
                    <a:pt x="541" y="11818"/>
                    <a:pt x="159" y="14280"/>
                  </a:cubicBezTo>
                  <a:cubicBezTo>
                    <a:pt x="-223" y="16742"/>
                    <a:pt x="104" y="18533"/>
                    <a:pt x="922" y="19708"/>
                  </a:cubicBezTo>
                  <a:cubicBezTo>
                    <a:pt x="1741" y="20883"/>
                    <a:pt x="3050" y="21443"/>
                    <a:pt x="5068" y="21275"/>
                  </a:cubicBezTo>
                  <a:cubicBezTo>
                    <a:pt x="7086" y="21107"/>
                    <a:pt x="9813" y="20212"/>
                    <a:pt x="11886" y="19037"/>
                  </a:cubicBezTo>
                  <a:cubicBezTo>
                    <a:pt x="13959" y="17862"/>
                    <a:pt x="15377" y="16407"/>
                    <a:pt x="16086" y="15399"/>
                  </a:cubicBezTo>
                  <a:cubicBezTo>
                    <a:pt x="16795" y="14392"/>
                    <a:pt x="16795" y="13833"/>
                    <a:pt x="16795" y="13273"/>
                  </a:cubicBezTo>
                  <a:cubicBezTo>
                    <a:pt x="16795" y="12713"/>
                    <a:pt x="16795" y="12154"/>
                    <a:pt x="16522" y="11762"/>
                  </a:cubicBezTo>
                  <a:cubicBezTo>
                    <a:pt x="16250" y="11370"/>
                    <a:pt x="15704" y="11147"/>
                    <a:pt x="14832" y="11426"/>
                  </a:cubicBezTo>
                  <a:cubicBezTo>
                    <a:pt x="13959" y="11706"/>
                    <a:pt x="12759" y="12490"/>
                    <a:pt x="11832" y="13553"/>
                  </a:cubicBezTo>
                  <a:cubicBezTo>
                    <a:pt x="10904" y="14616"/>
                    <a:pt x="10250" y="15959"/>
                    <a:pt x="9922" y="16966"/>
                  </a:cubicBezTo>
                  <a:cubicBezTo>
                    <a:pt x="9595" y="17974"/>
                    <a:pt x="9595" y="18645"/>
                    <a:pt x="9868" y="19037"/>
                  </a:cubicBezTo>
                  <a:cubicBezTo>
                    <a:pt x="10141" y="19428"/>
                    <a:pt x="10686" y="19540"/>
                    <a:pt x="11504" y="19149"/>
                  </a:cubicBezTo>
                  <a:cubicBezTo>
                    <a:pt x="12322" y="18757"/>
                    <a:pt x="13413" y="17862"/>
                    <a:pt x="14232" y="16966"/>
                  </a:cubicBezTo>
                  <a:cubicBezTo>
                    <a:pt x="15050" y="16071"/>
                    <a:pt x="15595" y="15176"/>
                    <a:pt x="15922" y="15008"/>
                  </a:cubicBezTo>
                  <a:cubicBezTo>
                    <a:pt x="16250" y="14840"/>
                    <a:pt x="16359" y="15399"/>
                    <a:pt x="16522" y="15959"/>
                  </a:cubicBezTo>
                  <a:cubicBezTo>
                    <a:pt x="16686" y="16519"/>
                    <a:pt x="16904" y="17078"/>
                    <a:pt x="17722" y="17414"/>
                  </a:cubicBezTo>
                  <a:cubicBezTo>
                    <a:pt x="18541" y="17750"/>
                    <a:pt x="19959" y="17862"/>
                    <a:pt x="21377" y="17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669366" y="7439527"/>
              <a:ext cx="122152" cy="24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233" fill="norm" stroke="1" extrusionOk="0">
                  <a:moveTo>
                    <a:pt x="20648" y="3155"/>
                  </a:moveTo>
                  <a:cubicBezTo>
                    <a:pt x="19784" y="2053"/>
                    <a:pt x="18920" y="951"/>
                    <a:pt x="17408" y="400"/>
                  </a:cubicBezTo>
                  <a:cubicBezTo>
                    <a:pt x="15896" y="-151"/>
                    <a:pt x="13736" y="-151"/>
                    <a:pt x="10280" y="510"/>
                  </a:cubicBezTo>
                  <a:cubicBezTo>
                    <a:pt x="6824" y="1171"/>
                    <a:pt x="2072" y="2494"/>
                    <a:pt x="560" y="4478"/>
                  </a:cubicBezTo>
                  <a:cubicBezTo>
                    <a:pt x="-952" y="6461"/>
                    <a:pt x="776" y="9106"/>
                    <a:pt x="3584" y="11310"/>
                  </a:cubicBezTo>
                  <a:cubicBezTo>
                    <a:pt x="6392" y="13514"/>
                    <a:pt x="10280" y="15278"/>
                    <a:pt x="12008" y="16820"/>
                  </a:cubicBezTo>
                  <a:cubicBezTo>
                    <a:pt x="13736" y="18363"/>
                    <a:pt x="13304" y="19686"/>
                    <a:pt x="11576" y="20457"/>
                  </a:cubicBezTo>
                  <a:cubicBezTo>
                    <a:pt x="9848" y="21229"/>
                    <a:pt x="6824" y="21449"/>
                    <a:pt x="4880" y="21008"/>
                  </a:cubicBezTo>
                  <a:cubicBezTo>
                    <a:pt x="2936" y="20567"/>
                    <a:pt x="2072" y="19465"/>
                    <a:pt x="1208" y="18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791517" y="7451276"/>
              <a:ext cx="214672" cy="20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9442"/>
                  </a:moveTo>
                  <a:cubicBezTo>
                    <a:pt x="3343" y="8928"/>
                    <a:pt x="6686" y="8414"/>
                    <a:pt x="9129" y="7514"/>
                  </a:cubicBezTo>
                  <a:cubicBezTo>
                    <a:pt x="11571" y="6614"/>
                    <a:pt x="13114" y="5328"/>
                    <a:pt x="14014" y="4042"/>
                  </a:cubicBezTo>
                  <a:cubicBezTo>
                    <a:pt x="14914" y="2757"/>
                    <a:pt x="15171" y="1471"/>
                    <a:pt x="14529" y="700"/>
                  </a:cubicBezTo>
                  <a:cubicBezTo>
                    <a:pt x="13886" y="-72"/>
                    <a:pt x="12343" y="-329"/>
                    <a:pt x="10286" y="571"/>
                  </a:cubicBezTo>
                  <a:cubicBezTo>
                    <a:pt x="8229" y="1471"/>
                    <a:pt x="5657" y="3528"/>
                    <a:pt x="3857" y="6357"/>
                  </a:cubicBezTo>
                  <a:cubicBezTo>
                    <a:pt x="2057" y="9185"/>
                    <a:pt x="1029" y="12785"/>
                    <a:pt x="1543" y="15485"/>
                  </a:cubicBezTo>
                  <a:cubicBezTo>
                    <a:pt x="2057" y="18185"/>
                    <a:pt x="4114" y="19985"/>
                    <a:pt x="7714" y="20628"/>
                  </a:cubicBezTo>
                  <a:cubicBezTo>
                    <a:pt x="11314" y="21271"/>
                    <a:pt x="16457" y="20757"/>
                    <a:pt x="21600" y="20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1159525" y="7269636"/>
              <a:ext cx="278809" cy="39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31" fill="norm" stroke="1" extrusionOk="0">
                  <a:moveTo>
                    <a:pt x="9425" y="2496"/>
                  </a:moveTo>
                  <a:cubicBezTo>
                    <a:pt x="9622" y="1795"/>
                    <a:pt x="9818" y="1093"/>
                    <a:pt x="11193" y="602"/>
                  </a:cubicBezTo>
                  <a:cubicBezTo>
                    <a:pt x="12567" y="112"/>
                    <a:pt x="15120" y="-169"/>
                    <a:pt x="17280" y="112"/>
                  </a:cubicBezTo>
                  <a:cubicBezTo>
                    <a:pt x="19440" y="392"/>
                    <a:pt x="21207" y="1234"/>
                    <a:pt x="21404" y="2636"/>
                  </a:cubicBezTo>
                  <a:cubicBezTo>
                    <a:pt x="21600" y="4039"/>
                    <a:pt x="20225" y="6002"/>
                    <a:pt x="19047" y="7195"/>
                  </a:cubicBezTo>
                  <a:cubicBezTo>
                    <a:pt x="17869" y="8387"/>
                    <a:pt x="16887" y="8808"/>
                    <a:pt x="15709" y="9228"/>
                  </a:cubicBezTo>
                  <a:cubicBezTo>
                    <a:pt x="14531" y="9649"/>
                    <a:pt x="13156" y="10070"/>
                    <a:pt x="13353" y="10280"/>
                  </a:cubicBezTo>
                  <a:cubicBezTo>
                    <a:pt x="13549" y="10491"/>
                    <a:pt x="15316" y="10491"/>
                    <a:pt x="16887" y="10982"/>
                  </a:cubicBezTo>
                  <a:cubicBezTo>
                    <a:pt x="18458" y="11473"/>
                    <a:pt x="19833" y="12454"/>
                    <a:pt x="20520" y="13436"/>
                  </a:cubicBezTo>
                  <a:cubicBezTo>
                    <a:pt x="21207" y="14418"/>
                    <a:pt x="21207" y="15400"/>
                    <a:pt x="18753" y="16592"/>
                  </a:cubicBezTo>
                  <a:cubicBezTo>
                    <a:pt x="16298" y="17784"/>
                    <a:pt x="11389" y="19187"/>
                    <a:pt x="7855" y="20028"/>
                  </a:cubicBezTo>
                  <a:cubicBezTo>
                    <a:pt x="4320" y="20870"/>
                    <a:pt x="2160" y="21150"/>
                    <a:pt x="0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216504" y="7804313"/>
              <a:ext cx="1226695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1274"/>
                  </a:moveTo>
                  <a:cubicBezTo>
                    <a:pt x="1845" y="21274"/>
                    <a:pt x="3690" y="21274"/>
                    <a:pt x="5490" y="20117"/>
                  </a:cubicBezTo>
                  <a:cubicBezTo>
                    <a:pt x="7290" y="18960"/>
                    <a:pt x="9045" y="16645"/>
                    <a:pt x="10777" y="13945"/>
                  </a:cubicBezTo>
                  <a:cubicBezTo>
                    <a:pt x="12510" y="11245"/>
                    <a:pt x="14220" y="8160"/>
                    <a:pt x="15840" y="5460"/>
                  </a:cubicBezTo>
                  <a:cubicBezTo>
                    <a:pt x="17460" y="2760"/>
                    <a:pt x="18990" y="445"/>
                    <a:pt x="19935" y="60"/>
                  </a:cubicBezTo>
                  <a:cubicBezTo>
                    <a:pt x="20880" y="-326"/>
                    <a:pt x="21240" y="1217"/>
                    <a:pt x="21600" y="2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431176" y="7859457"/>
              <a:ext cx="91235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9543"/>
                    <a:pt x="4114" y="17486"/>
                    <a:pt x="6292" y="15171"/>
                  </a:cubicBezTo>
                  <a:cubicBezTo>
                    <a:pt x="8471" y="12857"/>
                    <a:pt x="10770" y="10286"/>
                    <a:pt x="12978" y="8229"/>
                  </a:cubicBezTo>
                  <a:cubicBezTo>
                    <a:pt x="15187" y="6171"/>
                    <a:pt x="17304" y="4629"/>
                    <a:pt x="18726" y="3343"/>
                  </a:cubicBezTo>
                  <a:cubicBezTo>
                    <a:pt x="20148" y="2057"/>
                    <a:pt x="2087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1795873" y="7483782"/>
              <a:ext cx="4600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1749872" y="7675453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2608558" y="7275381"/>
              <a:ext cx="349182" cy="42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12" fill="norm" stroke="1" extrusionOk="0">
                  <a:moveTo>
                    <a:pt x="0" y="2787"/>
                  </a:moveTo>
                  <a:cubicBezTo>
                    <a:pt x="0" y="1881"/>
                    <a:pt x="0" y="976"/>
                    <a:pt x="473" y="459"/>
                  </a:cubicBezTo>
                  <a:cubicBezTo>
                    <a:pt x="946" y="-59"/>
                    <a:pt x="1892" y="-188"/>
                    <a:pt x="2996" y="329"/>
                  </a:cubicBezTo>
                  <a:cubicBezTo>
                    <a:pt x="4099" y="847"/>
                    <a:pt x="5361" y="2011"/>
                    <a:pt x="7174" y="3886"/>
                  </a:cubicBezTo>
                  <a:cubicBezTo>
                    <a:pt x="8987" y="5762"/>
                    <a:pt x="11352" y="8349"/>
                    <a:pt x="13717" y="11065"/>
                  </a:cubicBezTo>
                  <a:cubicBezTo>
                    <a:pt x="16082" y="13781"/>
                    <a:pt x="18447" y="16626"/>
                    <a:pt x="19787" y="18372"/>
                  </a:cubicBezTo>
                  <a:cubicBezTo>
                    <a:pt x="21127" y="20119"/>
                    <a:pt x="21442" y="20765"/>
                    <a:pt x="21521" y="21089"/>
                  </a:cubicBezTo>
                  <a:cubicBezTo>
                    <a:pt x="21600" y="21412"/>
                    <a:pt x="21442" y="21412"/>
                    <a:pt x="21285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2683781" y="7261444"/>
              <a:ext cx="277453" cy="48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04" fill="norm" stroke="1" extrusionOk="0">
                  <a:moveTo>
                    <a:pt x="21318" y="0"/>
                  </a:moveTo>
                  <a:cubicBezTo>
                    <a:pt x="18569" y="1923"/>
                    <a:pt x="15820" y="3845"/>
                    <a:pt x="13169" y="6107"/>
                  </a:cubicBezTo>
                  <a:cubicBezTo>
                    <a:pt x="10518" y="8369"/>
                    <a:pt x="7965" y="10970"/>
                    <a:pt x="5707" y="13344"/>
                  </a:cubicBezTo>
                  <a:cubicBezTo>
                    <a:pt x="3449" y="15719"/>
                    <a:pt x="1485" y="17868"/>
                    <a:pt x="602" y="19225"/>
                  </a:cubicBezTo>
                  <a:cubicBezTo>
                    <a:pt x="-282" y="20582"/>
                    <a:pt x="-86" y="21148"/>
                    <a:pt x="503" y="21374"/>
                  </a:cubicBezTo>
                  <a:cubicBezTo>
                    <a:pt x="1093" y="21600"/>
                    <a:pt x="2074" y="21487"/>
                    <a:pt x="3056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3482578" y="7238443"/>
              <a:ext cx="84336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4267"/>
                    <a:pt x="16364" y="8533"/>
                    <a:pt x="12764" y="12133"/>
                  </a:cubicBezTo>
                  <a:cubicBezTo>
                    <a:pt x="9164" y="15733"/>
                    <a:pt x="4582" y="186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3252573" y="7652453"/>
              <a:ext cx="44467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93" y="19200"/>
                    <a:pt x="9186" y="16800"/>
                    <a:pt x="12786" y="13200"/>
                  </a:cubicBezTo>
                  <a:cubicBezTo>
                    <a:pt x="16386" y="9600"/>
                    <a:pt x="1899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3957922" y="7246110"/>
              <a:ext cx="19167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2031"/>
                    <a:pt x="4608" y="4062"/>
                    <a:pt x="7200" y="6831"/>
                  </a:cubicBezTo>
                  <a:cubicBezTo>
                    <a:pt x="9792" y="9600"/>
                    <a:pt x="12672" y="13108"/>
                    <a:pt x="15120" y="15692"/>
                  </a:cubicBezTo>
                  <a:cubicBezTo>
                    <a:pt x="17568" y="18277"/>
                    <a:pt x="19584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4014453" y="7307883"/>
              <a:ext cx="280811" cy="4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25" fill="norm" stroke="1" extrusionOk="0">
                  <a:moveTo>
                    <a:pt x="21382" y="371"/>
                  </a:moveTo>
                  <a:cubicBezTo>
                    <a:pt x="20409" y="109"/>
                    <a:pt x="19436" y="-153"/>
                    <a:pt x="18463" y="109"/>
                  </a:cubicBezTo>
                  <a:cubicBezTo>
                    <a:pt x="17490" y="371"/>
                    <a:pt x="16517" y="1156"/>
                    <a:pt x="14571" y="3120"/>
                  </a:cubicBezTo>
                  <a:cubicBezTo>
                    <a:pt x="12625" y="5083"/>
                    <a:pt x="9706" y="8225"/>
                    <a:pt x="7274" y="11105"/>
                  </a:cubicBezTo>
                  <a:cubicBezTo>
                    <a:pt x="4841" y="13985"/>
                    <a:pt x="2896" y="16603"/>
                    <a:pt x="1631" y="18305"/>
                  </a:cubicBezTo>
                  <a:cubicBezTo>
                    <a:pt x="366" y="20007"/>
                    <a:pt x="-218" y="20792"/>
                    <a:pt x="74" y="21120"/>
                  </a:cubicBezTo>
                  <a:cubicBezTo>
                    <a:pt x="366" y="21447"/>
                    <a:pt x="1533" y="21316"/>
                    <a:pt x="2701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4279929" y="767545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5002666" y="7253149"/>
              <a:ext cx="175270" cy="54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85" fill="norm" stroke="1" extrusionOk="0">
                  <a:moveTo>
                    <a:pt x="3406" y="7630"/>
                  </a:moveTo>
                  <a:cubicBezTo>
                    <a:pt x="5535" y="7833"/>
                    <a:pt x="7665" y="8036"/>
                    <a:pt x="10707" y="7326"/>
                  </a:cubicBezTo>
                  <a:cubicBezTo>
                    <a:pt x="13749" y="6616"/>
                    <a:pt x="17704" y="4993"/>
                    <a:pt x="19530" y="3675"/>
                  </a:cubicBezTo>
                  <a:cubicBezTo>
                    <a:pt x="21355" y="2357"/>
                    <a:pt x="21051" y="1343"/>
                    <a:pt x="20138" y="734"/>
                  </a:cubicBezTo>
                  <a:cubicBezTo>
                    <a:pt x="19225" y="126"/>
                    <a:pt x="17704" y="-77"/>
                    <a:pt x="15118" y="24"/>
                  </a:cubicBezTo>
                  <a:cubicBezTo>
                    <a:pt x="12532" y="126"/>
                    <a:pt x="8882" y="531"/>
                    <a:pt x="6600" y="2205"/>
                  </a:cubicBezTo>
                  <a:cubicBezTo>
                    <a:pt x="4318" y="3878"/>
                    <a:pt x="3406" y="6819"/>
                    <a:pt x="4775" y="9405"/>
                  </a:cubicBezTo>
                  <a:cubicBezTo>
                    <a:pt x="6144" y="11991"/>
                    <a:pt x="9794" y="14222"/>
                    <a:pt x="12076" y="15641"/>
                  </a:cubicBezTo>
                  <a:cubicBezTo>
                    <a:pt x="14358" y="17061"/>
                    <a:pt x="15270" y="17669"/>
                    <a:pt x="15727" y="18227"/>
                  </a:cubicBezTo>
                  <a:cubicBezTo>
                    <a:pt x="16183" y="18785"/>
                    <a:pt x="16183" y="19292"/>
                    <a:pt x="15575" y="19748"/>
                  </a:cubicBezTo>
                  <a:cubicBezTo>
                    <a:pt x="14966" y="20205"/>
                    <a:pt x="13749" y="20610"/>
                    <a:pt x="11620" y="20915"/>
                  </a:cubicBezTo>
                  <a:cubicBezTo>
                    <a:pt x="9490" y="21219"/>
                    <a:pt x="6448" y="21422"/>
                    <a:pt x="4166" y="21472"/>
                  </a:cubicBezTo>
                  <a:cubicBezTo>
                    <a:pt x="1885" y="21523"/>
                    <a:pt x="363" y="21422"/>
                    <a:pt x="59" y="21168"/>
                  </a:cubicBezTo>
                  <a:cubicBezTo>
                    <a:pt x="-245" y="20915"/>
                    <a:pt x="668" y="20509"/>
                    <a:pt x="1580" y="20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5276618" y="7652453"/>
              <a:ext cx="184005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5184"/>
                    <a:pt x="8400" y="10368"/>
                    <a:pt x="12000" y="13968"/>
                  </a:cubicBezTo>
                  <a:cubicBezTo>
                    <a:pt x="15600" y="17568"/>
                    <a:pt x="1860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5276618" y="7644725"/>
              <a:ext cx="184005" cy="24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674"/>
                  </a:moveTo>
                  <a:cubicBezTo>
                    <a:pt x="20100" y="228"/>
                    <a:pt x="18600" y="-217"/>
                    <a:pt x="17250" y="117"/>
                  </a:cubicBezTo>
                  <a:cubicBezTo>
                    <a:pt x="15900" y="451"/>
                    <a:pt x="14700" y="1564"/>
                    <a:pt x="12300" y="4125"/>
                  </a:cubicBezTo>
                  <a:cubicBezTo>
                    <a:pt x="9900" y="6686"/>
                    <a:pt x="6300" y="10694"/>
                    <a:pt x="4050" y="13812"/>
                  </a:cubicBezTo>
                  <a:cubicBezTo>
                    <a:pt x="1800" y="16929"/>
                    <a:pt x="900" y="19156"/>
                    <a:pt x="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5452955" y="7821123"/>
              <a:ext cx="53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3086"/>
                    <a:pt x="17486" y="6171"/>
                    <a:pt x="13886" y="9771"/>
                  </a:cubicBezTo>
                  <a:cubicBezTo>
                    <a:pt x="10286" y="13371"/>
                    <a:pt x="5143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652293" y="7583451"/>
              <a:ext cx="15333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67"/>
                    <a:pt x="3600" y="533"/>
                    <a:pt x="6300" y="3467"/>
                  </a:cubicBezTo>
                  <a:cubicBezTo>
                    <a:pt x="9000" y="6400"/>
                    <a:pt x="12600" y="12000"/>
                    <a:pt x="15300" y="15467"/>
                  </a:cubicBezTo>
                  <a:cubicBezTo>
                    <a:pt x="18000" y="18933"/>
                    <a:pt x="19800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670183" y="7648516"/>
              <a:ext cx="204450" cy="33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1738"/>
                  </a:moveTo>
                  <a:cubicBezTo>
                    <a:pt x="21060" y="913"/>
                    <a:pt x="20520" y="89"/>
                    <a:pt x="19710" y="6"/>
                  </a:cubicBezTo>
                  <a:cubicBezTo>
                    <a:pt x="18900" y="-76"/>
                    <a:pt x="17820" y="584"/>
                    <a:pt x="14850" y="3304"/>
                  </a:cubicBezTo>
                  <a:cubicBezTo>
                    <a:pt x="11880" y="6025"/>
                    <a:pt x="7020" y="10806"/>
                    <a:pt x="4050" y="13857"/>
                  </a:cubicBezTo>
                  <a:cubicBezTo>
                    <a:pt x="1080" y="16907"/>
                    <a:pt x="0" y="18226"/>
                    <a:pt x="0" y="19216"/>
                  </a:cubicBezTo>
                  <a:cubicBezTo>
                    <a:pt x="0" y="20205"/>
                    <a:pt x="1080" y="20864"/>
                    <a:pt x="216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135304" y="7598785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7200"/>
                    <a:pt x="12000" y="14400"/>
                    <a:pt x="15600" y="18000"/>
                  </a:cubicBezTo>
                  <a:cubicBezTo>
                    <a:pt x="19200" y="21600"/>
                    <a:pt x="20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6135304" y="7752122"/>
              <a:ext cx="23767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6648348" y="7475452"/>
              <a:ext cx="303764" cy="40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923" fill="norm" stroke="1" extrusionOk="0">
                  <a:moveTo>
                    <a:pt x="14916" y="4354"/>
                  </a:moveTo>
                  <a:cubicBezTo>
                    <a:pt x="15093" y="3699"/>
                    <a:pt x="15270" y="3045"/>
                    <a:pt x="15447" y="2325"/>
                  </a:cubicBezTo>
                  <a:cubicBezTo>
                    <a:pt x="15624" y="1605"/>
                    <a:pt x="15801" y="819"/>
                    <a:pt x="15270" y="361"/>
                  </a:cubicBezTo>
                  <a:cubicBezTo>
                    <a:pt x="14739" y="-97"/>
                    <a:pt x="13500" y="-228"/>
                    <a:pt x="11464" y="623"/>
                  </a:cubicBezTo>
                  <a:cubicBezTo>
                    <a:pt x="9428" y="1474"/>
                    <a:pt x="6595" y="3307"/>
                    <a:pt x="4382" y="5597"/>
                  </a:cubicBezTo>
                  <a:cubicBezTo>
                    <a:pt x="2169" y="7888"/>
                    <a:pt x="575" y="10637"/>
                    <a:pt x="133" y="13125"/>
                  </a:cubicBezTo>
                  <a:cubicBezTo>
                    <a:pt x="-310" y="15612"/>
                    <a:pt x="398" y="17837"/>
                    <a:pt x="1638" y="19277"/>
                  </a:cubicBezTo>
                  <a:cubicBezTo>
                    <a:pt x="2877" y="20717"/>
                    <a:pt x="4647" y="21372"/>
                    <a:pt x="7480" y="20587"/>
                  </a:cubicBezTo>
                  <a:cubicBezTo>
                    <a:pt x="10313" y="19801"/>
                    <a:pt x="14208" y="17576"/>
                    <a:pt x="16775" y="14892"/>
                  </a:cubicBezTo>
                  <a:cubicBezTo>
                    <a:pt x="19342" y="12208"/>
                    <a:pt x="20582" y="9067"/>
                    <a:pt x="20936" y="6710"/>
                  </a:cubicBezTo>
                  <a:cubicBezTo>
                    <a:pt x="21290" y="4354"/>
                    <a:pt x="20759" y="2783"/>
                    <a:pt x="19608" y="1801"/>
                  </a:cubicBezTo>
                  <a:cubicBezTo>
                    <a:pt x="18457" y="819"/>
                    <a:pt x="16687" y="427"/>
                    <a:pt x="15005" y="1081"/>
                  </a:cubicBezTo>
                  <a:cubicBezTo>
                    <a:pt x="13323" y="1736"/>
                    <a:pt x="11729" y="3437"/>
                    <a:pt x="10136" y="5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277663" y="7836457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8091772" y="7538429"/>
              <a:ext cx="323537" cy="41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18" fill="norm" stroke="1" extrusionOk="0">
                  <a:moveTo>
                    <a:pt x="18131" y="3506"/>
                  </a:moveTo>
                  <a:cubicBezTo>
                    <a:pt x="18806" y="3111"/>
                    <a:pt x="19481" y="2716"/>
                    <a:pt x="20156" y="2189"/>
                  </a:cubicBezTo>
                  <a:cubicBezTo>
                    <a:pt x="20831" y="1662"/>
                    <a:pt x="21506" y="1003"/>
                    <a:pt x="21337" y="542"/>
                  </a:cubicBezTo>
                  <a:cubicBezTo>
                    <a:pt x="21168" y="81"/>
                    <a:pt x="20156" y="-182"/>
                    <a:pt x="17878" y="147"/>
                  </a:cubicBezTo>
                  <a:cubicBezTo>
                    <a:pt x="15600" y="477"/>
                    <a:pt x="12056" y="1398"/>
                    <a:pt x="9187" y="3242"/>
                  </a:cubicBezTo>
                  <a:cubicBezTo>
                    <a:pt x="6318" y="5086"/>
                    <a:pt x="4125" y="7852"/>
                    <a:pt x="2690" y="10420"/>
                  </a:cubicBezTo>
                  <a:cubicBezTo>
                    <a:pt x="1256" y="12989"/>
                    <a:pt x="581" y="15359"/>
                    <a:pt x="243" y="17072"/>
                  </a:cubicBezTo>
                  <a:cubicBezTo>
                    <a:pt x="-94" y="18784"/>
                    <a:pt x="-94" y="19838"/>
                    <a:pt x="328" y="20496"/>
                  </a:cubicBezTo>
                  <a:cubicBezTo>
                    <a:pt x="750" y="21155"/>
                    <a:pt x="1593" y="21418"/>
                    <a:pt x="3872" y="21418"/>
                  </a:cubicBezTo>
                  <a:cubicBezTo>
                    <a:pt x="6150" y="21418"/>
                    <a:pt x="9862" y="21155"/>
                    <a:pt x="13575" y="20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8105682" y="7782789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8429238" y="7546144"/>
              <a:ext cx="277190" cy="44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74" fill="norm" stroke="1" extrusionOk="0">
                  <a:moveTo>
                    <a:pt x="21088" y="2160"/>
                  </a:moveTo>
                  <a:cubicBezTo>
                    <a:pt x="21285" y="1424"/>
                    <a:pt x="21481" y="687"/>
                    <a:pt x="20990" y="319"/>
                  </a:cubicBezTo>
                  <a:cubicBezTo>
                    <a:pt x="20499" y="-49"/>
                    <a:pt x="19321" y="-49"/>
                    <a:pt x="17063" y="74"/>
                  </a:cubicBezTo>
                  <a:cubicBezTo>
                    <a:pt x="14805" y="196"/>
                    <a:pt x="11466" y="442"/>
                    <a:pt x="8914" y="1117"/>
                  </a:cubicBezTo>
                  <a:cubicBezTo>
                    <a:pt x="6361" y="1792"/>
                    <a:pt x="4594" y="2896"/>
                    <a:pt x="3612" y="4983"/>
                  </a:cubicBezTo>
                  <a:cubicBezTo>
                    <a:pt x="2630" y="7069"/>
                    <a:pt x="2434" y="10137"/>
                    <a:pt x="1943" y="12715"/>
                  </a:cubicBezTo>
                  <a:cubicBezTo>
                    <a:pt x="1452" y="15292"/>
                    <a:pt x="666" y="17378"/>
                    <a:pt x="274" y="18728"/>
                  </a:cubicBezTo>
                  <a:cubicBezTo>
                    <a:pt x="-119" y="20078"/>
                    <a:pt x="-119" y="20692"/>
                    <a:pt x="470" y="21060"/>
                  </a:cubicBezTo>
                  <a:cubicBezTo>
                    <a:pt x="1059" y="21428"/>
                    <a:pt x="2237" y="21551"/>
                    <a:pt x="4397" y="21428"/>
                  </a:cubicBezTo>
                  <a:cubicBezTo>
                    <a:pt x="6557" y="21306"/>
                    <a:pt x="9699" y="20937"/>
                    <a:pt x="12841" y="20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8593127" y="7655355"/>
              <a:ext cx="256240" cy="24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344" fill="norm" stroke="1" extrusionOk="0">
                  <a:moveTo>
                    <a:pt x="271" y="3119"/>
                  </a:moveTo>
                  <a:cubicBezTo>
                    <a:pt x="57" y="1769"/>
                    <a:pt x="-157" y="419"/>
                    <a:pt x="164" y="82"/>
                  </a:cubicBezTo>
                  <a:cubicBezTo>
                    <a:pt x="485" y="-256"/>
                    <a:pt x="1340" y="419"/>
                    <a:pt x="3479" y="2669"/>
                  </a:cubicBezTo>
                  <a:cubicBezTo>
                    <a:pt x="5617" y="4919"/>
                    <a:pt x="9039" y="8744"/>
                    <a:pt x="12247" y="12119"/>
                  </a:cubicBezTo>
                  <a:cubicBezTo>
                    <a:pt x="15455" y="15494"/>
                    <a:pt x="18449" y="18419"/>
                    <a:pt x="21443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693168" y="7690787"/>
              <a:ext cx="17919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0"/>
                  </a:moveTo>
                  <a:cubicBezTo>
                    <a:pt x="17681" y="1964"/>
                    <a:pt x="14031" y="3927"/>
                    <a:pt x="10532" y="6873"/>
                  </a:cubicBezTo>
                  <a:cubicBezTo>
                    <a:pt x="7033" y="9818"/>
                    <a:pt x="3687" y="13745"/>
                    <a:pt x="1862" y="16255"/>
                  </a:cubicBezTo>
                  <a:cubicBezTo>
                    <a:pt x="36" y="18764"/>
                    <a:pt x="-268" y="19855"/>
                    <a:pt x="188" y="20509"/>
                  </a:cubicBezTo>
                  <a:cubicBezTo>
                    <a:pt x="645" y="21164"/>
                    <a:pt x="1862" y="21382"/>
                    <a:pt x="3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903034" y="7583451"/>
              <a:ext cx="145670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4267"/>
                    <a:pt x="8337" y="8533"/>
                    <a:pt x="11937" y="12133"/>
                  </a:cubicBezTo>
                  <a:cubicBezTo>
                    <a:pt x="15537" y="15733"/>
                    <a:pt x="18568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987369" y="7644786"/>
              <a:ext cx="13033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06" y="584"/>
                    <a:pt x="18212" y="1168"/>
                    <a:pt x="15459" y="3503"/>
                  </a:cubicBezTo>
                  <a:cubicBezTo>
                    <a:pt x="12706" y="5838"/>
                    <a:pt x="8894" y="9924"/>
                    <a:pt x="6141" y="13038"/>
                  </a:cubicBezTo>
                  <a:cubicBezTo>
                    <a:pt x="3388" y="16151"/>
                    <a:pt x="1694" y="18292"/>
                    <a:pt x="847" y="19557"/>
                  </a:cubicBezTo>
                  <a:cubicBezTo>
                    <a:pt x="0" y="20822"/>
                    <a:pt x="0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125372" y="7607589"/>
              <a:ext cx="194100" cy="36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70" fill="norm" stroke="1" extrusionOk="0">
                  <a:moveTo>
                    <a:pt x="0" y="828"/>
                  </a:moveTo>
                  <a:cubicBezTo>
                    <a:pt x="4208" y="381"/>
                    <a:pt x="8416" y="-66"/>
                    <a:pt x="11922" y="8"/>
                  </a:cubicBezTo>
                  <a:cubicBezTo>
                    <a:pt x="15429" y="83"/>
                    <a:pt x="18234" y="679"/>
                    <a:pt x="19777" y="1722"/>
                  </a:cubicBezTo>
                  <a:cubicBezTo>
                    <a:pt x="21319" y="2764"/>
                    <a:pt x="21600" y="4254"/>
                    <a:pt x="21039" y="6786"/>
                  </a:cubicBezTo>
                  <a:cubicBezTo>
                    <a:pt x="20478" y="9319"/>
                    <a:pt x="19075" y="12894"/>
                    <a:pt x="17953" y="15426"/>
                  </a:cubicBezTo>
                  <a:cubicBezTo>
                    <a:pt x="16831" y="17959"/>
                    <a:pt x="15990" y="19448"/>
                    <a:pt x="14868" y="20342"/>
                  </a:cubicBezTo>
                  <a:cubicBezTo>
                    <a:pt x="13745" y="21236"/>
                    <a:pt x="12343" y="21534"/>
                    <a:pt x="10379" y="21460"/>
                  </a:cubicBezTo>
                  <a:cubicBezTo>
                    <a:pt x="8416" y="21385"/>
                    <a:pt x="5891" y="20938"/>
                    <a:pt x="3366" y="2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531714" y="7787900"/>
              <a:ext cx="214673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1" y="10800"/>
                    <a:pt x="8743" y="0"/>
                    <a:pt x="12343" y="0"/>
                  </a:cubicBezTo>
                  <a:cubicBezTo>
                    <a:pt x="15943" y="0"/>
                    <a:pt x="1877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545681" y="7890124"/>
              <a:ext cx="223706" cy="1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982" fill="norm" stroke="1" extrusionOk="0">
                  <a:moveTo>
                    <a:pt x="2341" y="0"/>
                  </a:moveTo>
                  <a:cubicBezTo>
                    <a:pt x="1113" y="7200"/>
                    <a:pt x="-114" y="14400"/>
                    <a:pt x="9" y="18000"/>
                  </a:cubicBezTo>
                  <a:cubicBezTo>
                    <a:pt x="131" y="21600"/>
                    <a:pt x="1604" y="21600"/>
                    <a:pt x="5409" y="19800"/>
                  </a:cubicBezTo>
                  <a:cubicBezTo>
                    <a:pt x="9213" y="18000"/>
                    <a:pt x="15350" y="14400"/>
                    <a:pt x="21486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416712" y="7412121"/>
              <a:ext cx="133222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008" fill="norm" stroke="1" extrusionOk="0">
                  <a:moveTo>
                    <a:pt x="0" y="5881"/>
                  </a:moveTo>
                  <a:cubicBezTo>
                    <a:pt x="1630" y="10429"/>
                    <a:pt x="3260" y="14976"/>
                    <a:pt x="4075" y="17723"/>
                  </a:cubicBezTo>
                  <a:cubicBezTo>
                    <a:pt x="4891" y="20471"/>
                    <a:pt x="4891" y="21418"/>
                    <a:pt x="4483" y="20850"/>
                  </a:cubicBezTo>
                  <a:cubicBezTo>
                    <a:pt x="4075" y="20281"/>
                    <a:pt x="3260" y="18197"/>
                    <a:pt x="2445" y="14976"/>
                  </a:cubicBezTo>
                  <a:cubicBezTo>
                    <a:pt x="1630" y="11755"/>
                    <a:pt x="815" y="7397"/>
                    <a:pt x="815" y="4744"/>
                  </a:cubicBezTo>
                  <a:cubicBezTo>
                    <a:pt x="815" y="2092"/>
                    <a:pt x="1630" y="1144"/>
                    <a:pt x="3057" y="576"/>
                  </a:cubicBezTo>
                  <a:cubicBezTo>
                    <a:pt x="4483" y="7"/>
                    <a:pt x="6521" y="-182"/>
                    <a:pt x="9577" y="197"/>
                  </a:cubicBezTo>
                  <a:cubicBezTo>
                    <a:pt x="12634" y="576"/>
                    <a:pt x="16709" y="1523"/>
                    <a:pt x="18951" y="2471"/>
                  </a:cubicBezTo>
                  <a:cubicBezTo>
                    <a:pt x="21192" y="3418"/>
                    <a:pt x="21600" y="4365"/>
                    <a:pt x="20989" y="5123"/>
                  </a:cubicBezTo>
                  <a:cubicBezTo>
                    <a:pt x="20377" y="5881"/>
                    <a:pt x="18747" y="6450"/>
                    <a:pt x="15894" y="6734"/>
                  </a:cubicBezTo>
                  <a:cubicBezTo>
                    <a:pt x="13042" y="7018"/>
                    <a:pt x="8966" y="7018"/>
                    <a:pt x="4891" y="7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587036" y="7478178"/>
              <a:ext cx="125163" cy="10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017" fill="norm" stroke="1" extrusionOk="0">
                  <a:moveTo>
                    <a:pt x="17864" y="2549"/>
                  </a:moveTo>
                  <a:cubicBezTo>
                    <a:pt x="13112" y="3040"/>
                    <a:pt x="8360" y="3531"/>
                    <a:pt x="5336" y="4759"/>
                  </a:cubicBezTo>
                  <a:cubicBezTo>
                    <a:pt x="2312" y="5986"/>
                    <a:pt x="1016" y="7950"/>
                    <a:pt x="368" y="10650"/>
                  </a:cubicBezTo>
                  <a:cubicBezTo>
                    <a:pt x="-280" y="13350"/>
                    <a:pt x="-280" y="16786"/>
                    <a:pt x="2096" y="18749"/>
                  </a:cubicBezTo>
                  <a:cubicBezTo>
                    <a:pt x="4472" y="20713"/>
                    <a:pt x="9224" y="21204"/>
                    <a:pt x="12680" y="20959"/>
                  </a:cubicBezTo>
                  <a:cubicBezTo>
                    <a:pt x="16136" y="20713"/>
                    <a:pt x="18296" y="19731"/>
                    <a:pt x="19592" y="18013"/>
                  </a:cubicBezTo>
                  <a:cubicBezTo>
                    <a:pt x="20888" y="16295"/>
                    <a:pt x="21320" y="13840"/>
                    <a:pt x="21104" y="11140"/>
                  </a:cubicBezTo>
                  <a:cubicBezTo>
                    <a:pt x="20888" y="8440"/>
                    <a:pt x="20024" y="5495"/>
                    <a:pt x="18728" y="3286"/>
                  </a:cubicBezTo>
                  <a:cubicBezTo>
                    <a:pt x="17432" y="1077"/>
                    <a:pt x="15704" y="-396"/>
                    <a:pt x="15056" y="95"/>
                  </a:cubicBezTo>
                  <a:cubicBezTo>
                    <a:pt x="14408" y="586"/>
                    <a:pt x="14840" y="3040"/>
                    <a:pt x="15272" y="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9798751" y="7449284"/>
              <a:ext cx="131639" cy="23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251" fill="norm" stroke="1" extrusionOk="0">
                  <a:moveTo>
                    <a:pt x="20993" y="5225"/>
                  </a:moveTo>
                  <a:cubicBezTo>
                    <a:pt x="19363" y="3367"/>
                    <a:pt x="17733" y="1509"/>
                    <a:pt x="15491" y="580"/>
                  </a:cubicBezTo>
                  <a:cubicBezTo>
                    <a:pt x="13250" y="-349"/>
                    <a:pt x="10397" y="-349"/>
                    <a:pt x="7340" y="1974"/>
                  </a:cubicBezTo>
                  <a:cubicBezTo>
                    <a:pt x="4284" y="4296"/>
                    <a:pt x="1023" y="8941"/>
                    <a:pt x="208" y="12309"/>
                  </a:cubicBezTo>
                  <a:cubicBezTo>
                    <a:pt x="-607" y="15677"/>
                    <a:pt x="1023" y="17767"/>
                    <a:pt x="4284" y="19045"/>
                  </a:cubicBezTo>
                  <a:cubicBezTo>
                    <a:pt x="7544" y="20322"/>
                    <a:pt x="12435" y="20786"/>
                    <a:pt x="17325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9807720" y="7583451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0133862" y="7686849"/>
              <a:ext cx="195204" cy="30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17" fill="norm" stroke="1" extrusionOk="0">
                  <a:moveTo>
                    <a:pt x="21152" y="4636"/>
                  </a:moveTo>
                  <a:cubicBezTo>
                    <a:pt x="21152" y="3729"/>
                    <a:pt x="21152" y="2821"/>
                    <a:pt x="20875" y="1914"/>
                  </a:cubicBezTo>
                  <a:cubicBezTo>
                    <a:pt x="20598" y="1006"/>
                    <a:pt x="20044" y="98"/>
                    <a:pt x="18106" y="8"/>
                  </a:cubicBezTo>
                  <a:cubicBezTo>
                    <a:pt x="16167" y="-83"/>
                    <a:pt x="12844" y="643"/>
                    <a:pt x="9521" y="3184"/>
                  </a:cubicBezTo>
                  <a:cubicBezTo>
                    <a:pt x="6198" y="5725"/>
                    <a:pt x="2875" y="10082"/>
                    <a:pt x="1214" y="13258"/>
                  </a:cubicBezTo>
                  <a:cubicBezTo>
                    <a:pt x="-448" y="16435"/>
                    <a:pt x="-448" y="18431"/>
                    <a:pt x="1490" y="19702"/>
                  </a:cubicBezTo>
                  <a:cubicBezTo>
                    <a:pt x="3429" y="20972"/>
                    <a:pt x="7306" y="21517"/>
                    <a:pt x="10352" y="21517"/>
                  </a:cubicBezTo>
                  <a:cubicBezTo>
                    <a:pt x="13398" y="21517"/>
                    <a:pt x="15614" y="20972"/>
                    <a:pt x="17829" y="20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0145062" y="7859457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9631383" y="8020461"/>
              <a:ext cx="1681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4431"/>
                    <a:pt x="21600" y="8862"/>
                    <a:pt x="20057" y="12462"/>
                  </a:cubicBezTo>
                  <a:cubicBezTo>
                    <a:pt x="18514" y="16062"/>
                    <a:pt x="9257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9470380" y="8219119"/>
              <a:ext cx="32200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3429" y="2735"/>
                    <a:pt x="6857" y="-1585"/>
                    <a:pt x="10457" y="575"/>
                  </a:cubicBezTo>
                  <a:cubicBezTo>
                    <a:pt x="14057" y="2735"/>
                    <a:pt x="1782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0414950" y="7685623"/>
              <a:ext cx="236124" cy="28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30" fill="norm" stroke="1" extrusionOk="0">
                  <a:moveTo>
                    <a:pt x="21459" y="2704"/>
                  </a:moveTo>
                  <a:cubicBezTo>
                    <a:pt x="21227" y="1740"/>
                    <a:pt x="20994" y="775"/>
                    <a:pt x="20182" y="293"/>
                  </a:cubicBezTo>
                  <a:cubicBezTo>
                    <a:pt x="19369" y="-189"/>
                    <a:pt x="17975" y="-189"/>
                    <a:pt x="15188" y="1161"/>
                  </a:cubicBezTo>
                  <a:cubicBezTo>
                    <a:pt x="12401" y="2511"/>
                    <a:pt x="8220" y="5211"/>
                    <a:pt x="5433" y="8007"/>
                  </a:cubicBezTo>
                  <a:cubicBezTo>
                    <a:pt x="2646" y="10804"/>
                    <a:pt x="1253" y="13697"/>
                    <a:pt x="556" y="15722"/>
                  </a:cubicBezTo>
                  <a:cubicBezTo>
                    <a:pt x="-141" y="17747"/>
                    <a:pt x="-141" y="18904"/>
                    <a:pt x="324" y="19772"/>
                  </a:cubicBezTo>
                  <a:cubicBezTo>
                    <a:pt x="788" y="20640"/>
                    <a:pt x="1717" y="21218"/>
                    <a:pt x="4736" y="21315"/>
                  </a:cubicBezTo>
                  <a:cubicBezTo>
                    <a:pt x="7756" y="21411"/>
                    <a:pt x="12865" y="21025"/>
                    <a:pt x="15769" y="20640"/>
                  </a:cubicBezTo>
                  <a:cubicBezTo>
                    <a:pt x="18672" y="20254"/>
                    <a:pt x="19369" y="19868"/>
                    <a:pt x="20065" y="19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10651073" y="7782789"/>
              <a:ext cx="17633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360"/>
                    <a:pt x="3130" y="720"/>
                    <a:pt x="6730" y="4320"/>
                  </a:cubicBezTo>
                  <a:cubicBezTo>
                    <a:pt x="10330" y="7920"/>
                    <a:pt x="15965" y="147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10743075" y="7788276"/>
              <a:ext cx="99670" cy="17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21600" y="259"/>
                  </a:moveTo>
                  <a:cubicBezTo>
                    <a:pt x="18831" y="-45"/>
                    <a:pt x="16062" y="-349"/>
                    <a:pt x="12738" y="1020"/>
                  </a:cubicBezTo>
                  <a:cubicBezTo>
                    <a:pt x="9415" y="2389"/>
                    <a:pt x="5538" y="5431"/>
                    <a:pt x="3323" y="9082"/>
                  </a:cubicBezTo>
                  <a:cubicBezTo>
                    <a:pt x="1108" y="12733"/>
                    <a:pt x="554" y="16992"/>
                    <a:pt x="0" y="21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10873411" y="7678328"/>
              <a:ext cx="205779" cy="29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21" fill="norm" stroke="1" extrusionOk="0">
                  <a:moveTo>
                    <a:pt x="0" y="3700"/>
                  </a:moveTo>
                  <a:cubicBezTo>
                    <a:pt x="2667" y="2397"/>
                    <a:pt x="5333" y="1093"/>
                    <a:pt x="8133" y="442"/>
                  </a:cubicBezTo>
                  <a:cubicBezTo>
                    <a:pt x="10933" y="-210"/>
                    <a:pt x="13867" y="-210"/>
                    <a:pt x="16533" y="907"/>
                  </a:cubicBezTo>
                  <a:cubicBezTo>
                    <a:pt x="19200" y="2024"/>
                    <a:pt x="21600" y="4259"/>
                    <a:pt x="21467" y="7518"/>
                  </a:cubicBezTo>
                  <a:cubicBezTo>
                    <a:pt x="21333" y="10776"/>
                    <a:pt x="18667" y="15059"/>
                    <a:pt x="16800" y="17480"/>
                  </a:cubicBezTo>
                  <a:cubicBezTo>
                    <a:pt x="14933" y="19900"/>
                    <a:pt x="13867" y="20459"/>
                    <a:pt x="12667" y="20831"/>
                  </a:cubicBezTo>
                  <a:cubicBezTo>
                    <a:pt x="11467" y="21204"/>
                    <a:pt x="10133" y="21390"/>
                    <a:pt x="9467" y="21297"/>
                  </a:cubicBezTo>
                  <a:cubicBezTo>
                    <a:pt x="8800" y="21204"/>
                    <a:pt x="8800" y="20831"/>
                    <a:pt x="8800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1195418" y="7874791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11290212" y="7692617"/>
              <a:ext cx="219548" cy="31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74" fill="norm" stroke="1" extrusionOk="0">
                  <a:moveTo>
                    <a:pt x="21329" y="4089"/>
                  </a:moveTo>
                  <a:cubicBezTo>
                    <a:pt x="21329" y="3211"/>
                    <a:pt x="21329" y="2333"/>
                    <a:pt x="20832" y="1630"/>
                  </a:cubicBezTo>
                  <a:cubicBezTo>
                    <a:pt x="20336" y="928"/>
                    <a:pt x="19343" y="401"/>
                    <a:pt x="18101" y="137"/>
                  </a:cubicBezTo>
                  <a:cubicBezTo>
                    <a:pt x="16860" y="-126"/>
                    <a:pt x="15370" y="-126"/>
                    <a:pt x="12888" y="1191"/>
                  </a:cubicBezTo>
                  <a:cubicBezTo>
                    <a:pt x="10405" y="2508"/>
                    <a:pt x="6929" y="5142"/>
                    <a:pt x="4570" y="7952"/>
                  </a:cubicBezTo>
                  <a:cubicBezTo>
                    <a:pt x="2212" y="10762"/>
                    <a:pt x="970" y="13747"/>
                    <a:pt x="350" y="15679"/>
                  </a:cubicBezTo>
                  <a:cubicBezTo>
                    <a:pt x="-271" y="17611"/>
                    <a:pt x="-271" y="18489"/>
                    <a:pt x="2088" y="19279"/>
                  </a:cubicBezTo>
                  <a:cubicBezTo>
                    <a:pt x="4446" y="20069"/>
                    <a:pt x="9163" y="20772"/>
                    <a:pt x="13881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11302754" y="7874791"/>
              <a:ext cx="161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11476820" y="7727047"/>
              <a:ext cx="239944" cy="28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34" fill="norm" stroke="1" extrusionOk="0">
                  <a:moveTo>
                    <a:pt x="21347" y="2996"/>
                  </a:moveTo>
                  <a:cubicBezTo>
                    <a:pt x="20892" y="2049"/>
                    <a:pt x="20438" y="1101"/>
                    <a:pt x="19642" y="533"/>
                  </a:cubicBezTo>
                  <a:cubicBezTo>
                    <a:pt x="18846" y="-36"/>
                    <a:pt x="17709" y="-225"/>
                    <a:pt x="16004" y="343"/>
                  </a:cubicBezTo>
                  <a:cubicBezTo>
                    <a:pt x="14299" y="912"/>
                    <a:pt x="12025" y="2238"/>
                    <a:pt x="9865" y="4133"/>
                  </a:cubicBezTo>
                  <a:cubicBezTo>
                    <a:pt x="7705" y="6028"/>
                    <a:pt x="5659" y="8491"/>
                    <a:pt x="3953" y="10859"/>
                  </a:cubicBezTo>
                  <a:cubicBezTo>
                    <a:pt x="2248" y="13228"/>
                    <a:pt x="884" y="15501"/>
                    <a:pt x="315" y="17112"/>
                  </a:cubicBezTo>
                  <a:cubicBezTo>
                    <a:pt x="-253" y="18722"/>
                    <a:pt x="-26" y="19670"/>
                    <a:pt x="770" y="20333"/>
                  </a:cubicBezTo>
                  <a:cubicBezTo>
                    <a:pt x="1566" y="20996"/>
                    <a:pt x="2930" y="21375"/>
                    <a:pt x="6000" y="21186"/>
                  </a:cubicBezTo>
                  <a:cubicBezTo>
                    <a:pt x="9069" y="20996"/>
                    <a:pt x="13844" y="20238"/>
                    <a:pt x="18619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1701429" y="7782789"/>
              <a:ext cx="11500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11747430" y="7821123"/>
              <a:ext cx="12267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232"/>
                    <a:pt x="17100" y="465"/>
                    <a:pt x="13500" y="4065"/>
                  </a:cubicBezTo>
                  <a:cubicBezTo>
                    <a:pt x="9900" y="7665"/>
                    <a:pt x="4950" y="146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11770431" y="7740513"/>
              <a:ext cx="221815" cy="44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44" fill="norm" stroke="1" extrusionOk="0">
                  <a:moveTo>
                    <a:pt x="8100" y="2767"/>
                  </a:moveTo>
                  <a:cubicBezTo>
                    <a:pt x="8100" y="2153"/>
                    <a:pt x="8100" y="1539"/>
                    <a:pt x="8591" y="987"/>
                  </a:cubicBezTo>
                  <a:cubicBezTo>
                    <a:pt x="9082" y="435"/>
                    <a:pt x="10064" y="-56"/>
                    <a:pt x="11659" y="5"/>
                  </a:cubicBezTo>
                  <a:cubicBezTo>
                    <a:pt x="13255" y="67"/>
                    <a:pt x="15464" y="680"/>
                    <a:pt x="17305" y="1601"/>
                  </a:cubicBezTo>
                  <a:cubicBezTo>
                    <a:pt x="19145" y="2521"/>
                    <a:pt x="20618" y="3749"/>
                    <a:pt x="21109" y="5037"/>
                  </a:cubicBezTo>
                  <a:cubicBezTo>
                    <a:pt x="21600" y="6326"/>
                    <a:pt x="21109" y="7676"/>
                    <a:pt x="20250" y="9271"/>
                  </a:cubicBezTo>
                  <a:cubicBezTo>
                    <a:pt x="19391" y="10867"/>
                    <a:pt x="18164" y="12708"/>
                    <a:pt x="17182" y="14242"/>
                  </a:cubicBezTo>
                  <a:cubicBezTo>
                    <a:pt x="16200" y="15776"/>
                    <a:pt x="15464" y="17003"/>
                    <a:pt x="12641" y="18169"/>
                  </a:cubicBezTo>
                  <a:cubicBezTo>
                    <a:pt x="9818" y="19335"/>
                    <a:pt x="4909" y="20439"/>
                    <a:pt x="0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Drawing"/>
          <p:cNvGrpSpPr/>
          <p:nvPr/>
        </p:nvGrpSpPr>
        <p:grpSpPr>
          <a:xfrm>
            <a:off x="1104899" y="1621580"/>
            <a:ext cx="11360151" cy="3407186"/>
            <a:chOff x="0" y="-12699"/>
            <a:chExt cx="11360149" cy="3407184"/>
          </a:xfrm>
        </p:grpSpPr>
        <p:sp>
          <p:nvSpPr>
            <p:cNvPr id="1227" name="Line"/>
            <p:cNvSpPr/>
            <p:nvPr/>
          </p:nvSpPr>
          <p:spPr>
            <a:xfrm>
              <a:off x="8466" y="264369"/>
              <a:ext cx="35984" cy="49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541" y="1103"/>
                  </a:moveTo>
                  <a:cubicBezTo>
                    <a:pt x="1271" y="551"/>
                    <a:pt x="0" y="0"/>
                    <a:pt x="0" y="0"/>
                  </a:cubicBezTo>
                  <a:cubicBezTo>
                    <a:pt x="0" y="0"/>
                    <a:pt x="1271" y="551"/>
                    <a:pt x="3812" y="2436"/>
                  </a:cubicBezTo>
                  <a:cubicBezTo>
                    <a:pt x="6353" y="4320"/>
                    <a:pt x="10165" y="7537"/>
                    <a:pt x="12706" y="10662"/>
                  </a:cubicBezTo>
                  <a:cubicBezTo>
                    <a:pt x="15247" y="13787"/>
                    <a:pt x="16518" y="16820"/>
                    <a:pt x="17153" y="18751"/>
                  </a:cubicBezTo>
                  <a:cubicBezTo>
                    <a:pt x="17788" y="20681"/>
                    <a:pt x="17788" y="21508"/>
                    <a:pt x="18424" y="21554"/>
                  </a:cubicBezTo>
                  <a:cubicBezTo>
                    <a:pt x="19059" y="21600"/>
                    <a:pt x="20329" y="20865"/>
                    <a:pt x="21600" y="20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0" y="219919"/>
              <a:ext cx="2413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000"/>
                    <a:pt x="758" y="14400"/>
                    <a:pt x="3221" y="11215"/>
                  </a:cubicBezTo>
                  <a:cubicBezTo>
                    <a:pt x="5684" y="8031"/>
                    <a:pt x="10232" y="5262"/>
                    <a:pt x="13642" y="3462"/>
                  </a:cubicBezTo>
                  <a:cubicBezTo>
                    <a:pt x="17053" y="1662"/>
                    <a:pt x="19326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70213" y="429469"/>
              <a:ext cx="177437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718" y="17192"/>
                  </a:moveTo>
                  <a:cubicBezTo>
                    <a:pt x="210" y="19396"/>
                    <a:pt x="-298" y="21600"/>
                    <a:pt x="210" y="21600"/>
                  </a:cubicBezTo>
                  <a:cubicBezTo>
                    <a:pt x="718" y="21600"/>
                    <a:pt x="2243" y="19396"/>
                    <a:pt x="5928" y="15429"/>
                  </a:cubicBezTo>
                  <a:cubicBezTo>
                    <a:pt x="9613" y="11461"/>
                    <a:pt x="15457" y="5731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245387" y="478111"/>
              <a:ext cx="180063" cy="21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92" fill="norm" stroke="1" extrusionOk="0">
                  <a:moveTo>
                    <a:pt x="268" y="3912"/>
                  </a:moveTo>
                  <a:cubicBezTo>
                    <a:pt x="17" y="2678"/>
                    <a:pt x="-234" y="1444"/>
                    <a:pt x="394" y="724"/>
                  </a:cubicBezTo>
                  <a:cubicBezTo>
                    <a:pt x="1022" y="4"/>
                    <a:pt x="2529" y="-202"/>
                    <a:pt x="4538" y="209"/>
                  </a:cubicBezTo>
                  <a:cubicBezTo>
                    <a:pt x="6547" y="621"/>
                    <a:pt x="9059" y="1649"/>
                    <a:pt x="10943" y="4529"/>
                  </a:cubicBezTo>
                  <a:cubicBezTo>
                    <a:pt x="12826" y="7409"/>
                    <a:pt x="14082" y="12141"/>
                    <a:pt x="14208" y="15124"/>
                  </a:cubicBezTo>
                  <a:cubicBezTo>
                    <a:pt x="14333" y="18107"/>
                    <a:pt x="13329" y="19341"/>
                    <a:pt x="12199" y="20164"/>
                  </a:cubicBezTo>
                  <a:cubicBezTo>
                    <a:pt x="11068" y="20987"/>
                    <a:pt x="9813" y="21398"/>
                    <a:pt x="9059" y="21089"/>
                  </a:cubicBezTo>
                  <a:cubicBezTo>
                    <a:pt x="8306" y="20781"/>
                    <a:pt x="8054" y="19752"/>
                    <a:pt x="8682" y="16872"/>
                  </a:cubicBezTo>
                  <a:cubicBezTo>
                    <a:pt x="9310" y="13992"/>
                    <a:pt x="10817" y="9261"/>
                    <a:pt x="13078" y="6175"/>
                  </a:cubicBezTo>
                  <a:cubicBezTo>
                    <a:pt x="15338" y="3089"/>
                    <a:pt x="18352" y="1649"/>
                    <a:pt x="21366" y="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66635" y="482011"/>
              <a:ext cx="116569" cy="22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0897" fill="norm" stroke="1" extrusionOk="0">
                  <a:moveTo>
                    <a:pt x="13324" y="2215"/>
                  </a:moveTo>
                  <a:cubicBezTo>
                    <a:pt x="11395" y="1224"/>
                    <a:pt x="9467" y="233"/>
                    <a:pt x="7731" y="35"/>
                  </a:cubicBezTo>
                  <a:cubicBezTo>
                    <a:pt x="5995" y="-163"/>
                    <a:pt x="4453" y="431"/>
                    <a:pt x="2910" y="3008"/>
                  </a:cubicBezTo>
                  <a:cubicBezTo>
                    <a:pt x="1367" y="5584"/>
                    <a:pt x="-176" y="10142"/>
                    <a:pt x="17" y="13411"/>
                  </a:cubicBezTo>
                  <a:cubicBezTo>
                    <a:pt x="210" y="16681"/>
                    <a:pt x="2138" y="18663"/>
                    <a:pt x="5031" y="19852"/>
                  </a:cubicBezTo>
                  <a:cubicBezTo>
                    <a:pt x="7924" y="21041"/>
                    <a:pt x="11781" y="21437"/>
                    <a:pt x="15060" y="19852"/>
                  </a:cubicBezTo>
                  <a:cubicBezTo>
                    <a:pt x="18338" y="18266"/>
                    <a:pt x="21038" y="14699"/>
                    <a:pt x="21231" y="11826"/>
                  </a:cubicBezTo>
                  <a:cubicBezTo>
                    <a:pt x="21424" y="8953"/>
                    <a:pt x="19110" y="6773"/>
                    <a:pt x="16988" y="5683"/>
                  </a:cubicBezTo>
                  <a:cubicBezTo>
                    <a:pt x="14867" y="4593"/>
                    <a:pt x="12938" y="4593"/>
                    <a:pt x="11010" y="4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641350" y="465628"/>
              <a:ext cx="260350" cy="188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2380"/>
                  </a:moveTo>
                  <a:cubicBezTo>
                    <a:pt x="702" y="5500"/>
                    <a:pt x="1405" y="8620"/>
                    <a:pt x="1756" y="11380"/>
                  </a:cubicBezTo>
                  <a:cubicBezTo>
                    <a:pt x="2107" y="14140"/>
                    <a:pt x="2107" y="16540"/>
                    <a:pt x="2107" y="18340"/>
                  </a:cubicBezTo>
                  <a:cubicBezTo>
                    <a:pt x="2107" y="20140"/>
                    <a:pt x="2107" y="21340"/>
                    <a:pt x="2283" y="21340"/>
                  </a:cubicBezTo>
                  <a:cubicBezTo>
                    <a:pt x="2459" y="21340"/>
                    <a:pt x="2810" y="20140"/>
                    <a:pt x="3512" y="17380"/>
                  </a:cubicBezTo>
                  <a:cubicBezTo>
                    <a:pt x="4215" y="14620"/>
                    <a:pt x="5268" y="10300"/>
                    <a:pt x="6059" y="7660"/>
                  </a:cubicBezTo>
                  <a:cubicBezTo>
                    <a:pt x="6849" y="5020"/>
                    <a:pt x="7376" y="4060"/>
                    <a:pt x="7815" y="4420"/>
                  </a:cubicBezTo>
                  <a:cubicBezTo>
                    <a:pt x="8254" y="4780"/>
                    <a:pt x="8605" y="6460"/>
                    <a:pt x="8780" y="8020"/>
                  </a:cubicBezTo>
                  <a:cubicBezTo>
                    <a:pt x="8956" y="9580"/>
                    <a:pt x="8956" y="11020"/>
                    <a:pt x="9132" y="12460"/>
                  </a:cubicBezTo>
                  <a:cubicBezTo>
                    <a:pt x="9307" y="13900"/>
                    <a:pt x="9659" y="15340"/>
                    <a:pt x="10010" y="15340"/>
                  </a:cubicBezTo>
                  <a:cubicBezTo>
                    <a:pt x="10361" y="15340"/>
                    <a:pt x="10712" y="13900"/>
                    <a:pt x="11415" y="11740"/>
                  </a:cubicBezTo>
                  <a:cubicBezTo>
                    <a:pt x="12117" y="9580"/>
                    <a:pt x="13171" y="6700"/>
                    <a:pt x="14224" y="4660"/>
                  </a:cubicBezTo>
                  <a:cubicBezTo>
                    <a:pt x="15278" y="2620"/>
                    <a:pt x="16332" y="1420"/>
                    <a:pt x="17298" y="700"/>
                  </a:cubicBezTo>
                  <a:cubicBezTo>
                    <a:pt x="18263" y="-20"/>
                    <a:pt x="19141" y="-260"/>
                    <a:pt x="19756" y="340"/>
                  </a:cubicBezTo>
                  <a:cubicBezTo>
                    <a:pt x="20371" y="940"/>
                    <a:pt x="20722" y="2380"/>
                    <a:pt x="20985" y="5740"/>
                  </a:cubicBezTo>
                  <a:cubicBezTo>
                    <a:pt x="21249" y="9100"/>
                    <a:pt x="21424" y="14380"/>
                    <a:pt x="21600" y="1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464132" y="372319"/>
              <a:ext cx="212268" cy="30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96" fill="norm" stroke="1" extrusionOk="0">
                  <a:moveTo>
                    <a:pt x="19966" y="2189"/>
                  </a:moveTo>
                  <a:cubicBezTo>
                    <a:pt x="18908" y="1459"/>
                    <a:pt x="17849" y="730"/>
                    <a:pt x="16790" y="365"/>
                  </a:cubicBezTo>
                  <a:cubicBezTo>
                    <a:pt x="15731" y="0"/>
                    <a:pt x="14672" y="0"/>
                    <a:pt x="13613" y="0"/>
                  </a:cubicBezTo>
                  <a:cubicBezTo>
                    <a:pt x="12555" y="0"/>
                    <a:pt x="11496" y="0"/>
                    <a:pt x="9908" y="949"/>
                  </a:cubicBezTo>
                  <a:cubicBezTo>
                    <a:pt x="8319" y="1897"/>
                    <a:pt x="6202" y="3795"/>
                    <a:pt x="4296" y="6714"/>
                  </a:cubicBezTo>
                  <a:cubicBezTo>
                    <a:pt x="2390" y="9632"/>
                    <a:pt x="696" y="13573"/>
                    <a:pt x="166" y="16346"/>
                  </a:cubicBezTo>
                  <a:cubicBezTo>
                    <a:pt x="-363" y="19119"/>
                    <a:pt x="272" y="20724"/>
                    <a:pt x="3555" y="21162"/>
                  </a:cubicBezTo>
                  <a:cubicBezTo>
                    <a:pt x="6837" y="21600"/>
                    <a:pt x="12766" y="20870"/>
                    <a:pt x="16155" y="20286"/>
                  </a:cubicBezTo>
                  <a:cubicBezTo>
                    <a:pt x="19543" y="19703"/>
                    <a:pt x="20390" y="19265"/>
                    <a:pt x="21237" y="18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648797" y="429500"/>
              <a:ext cx="243504" cy="22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886" fill="norm" stroke="1" extrusionOk="0">
                  <a:moveTo>
                    <a:pt x="13600" y="4047"/>
                  </a:moveTo>
                  <a:cubicBezTo>
                    <a:pt x="13414" y="2697"/>
                    <a:pt x="13228" y="1347"/>
                    <a:pt x="12576" y="575"/>
                  </a:cubicBezTo>
                  <a:cubicBezTo>
                    <a:pt x="11924" y="-196"/>
                    <a:pt x="10807" y="-389"/>
                    <a:pt x="9038" y="1250"/>
                  </a:cubicBezTo>
                  <a:cubicBezTo>
                    <a:pt x="7269" y="2890"/>
                    <a:pt x="4849" y="6361"/>
                    <a:pt x="3173" y="9350"/>
                  </a:cubicBezTo>
                  <a:cubicBezTo>
                    <a:pt x="1497" y="12340"/>
                    <a:pt x="566" y="14847"/>
                    <a:pt x="193" y="16679"/>
                  </a:cubicBezTo>
                  <a:cubicBezTo>
                    <a:pt x="-179" y="18511"/>
                    <a:pt x="7" y="19668"/>
                    <a:pt x="566" y="20343"/>
                  </a:cubicBezTo>
                  <a:cubicBezTo>
                    <a:pt x="1124" y="21018"/>
                    <a:pt x="2055" y="21211"/>
                    <a:pt x="3545" y="20054"/>
                  </a:cubicBezTo>
                  <a:cubicBezTo>
                    <a:pt x="5035" y="18897"/>
                    <a:pt x="7083" y="16390"/>
                    <a:pt x="8480" y="14365"/>
                  </a:cubicBezTo>
                  <a:cubicBezTo>
                    <a:pt x="9876" y="12340"/>
                    <a:pt x="10621" y="10797"/>
                    <a:pt x="11087" y="9543"/>
                  </a:cubicBezTo>
                  <a:cubicBezTo>
                    <a:pt x="11552" y="8290"/>
                    <a:pt x="11738" y="7325"/>
                    <a:pt x="11831" y="7711"/>
                  </a:cubicBezTo>
                  <a:cubicBezTo>
                    <a:pt x="11924" y="8097"/>
                    <a:pt x="11924" y="9832"/>
                    <a:pt x="12018" y="11182"/>
                  </a:cubicBezTo>
                  <a:cubicBezTo>
                    <a:pt x="12111" y="12532"/>
                    <a:pt x="12297" y="13497"/>
                    <a:pt x="13880" y="13979"/>
                  </a:cubicBezTo>
                  <a:cubicBezTo>
                    <a:pt x="15462" y="14461"/>
                    <a:pt x="18442" y="14461"/>
                    <a:pt x="21421" y="14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913023" y="430745"/>
              <a:ext cx="68177" cy="24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149" fill="norm" stroke="1" extrusionOk="0">
                  <a:moveTo>
                    <a:pt x="20462" y="1551"/>
                  </a:moveTo>
                  <a:cubicBezTo>
                    <a:pt x="17286" y="997"/>
                    <a:pt x="14109" y="443"/>
                    <a:pt x="10933" y="166"/>
                  </a:cubicBezTo>
                  <a:cubicBezTo>
                    <a:pt x="7756" y="-111"/>
                    <a:pt x="4580" y="-111"/>
                    <a:pt x="2356" y="720"/>
                  </a:cubicBezTo>
                  <a:cubicBezTo>
                    <a:pt x="133" y="1551"/>
                    <a:pt x="-1138" y="3212"/>
                    <a:pt x="1403" y="5612"/>
                  </a:cubicBezTo>
                  <a:cubicBezTo>
                    <a:pt x="3944" y="8012"/>
                    <a:pt x="10297" y="11151"/>
                    <a:pt x="12521" y="13735"/>
                  </a:cubicBezTo>
                  <a:cubicBezTo>
                    <a:pt x="14744" y="16320"/>
                    <a:pt x="12838" y="18351"/>
                    <a:pt x="10297" y="19643"/>
                  </a:cubicBezTo>
                  <a:cubicBezTo>
                    <a:pt x="7756" y="20935"/>
                    <a:pt x="4580" y="21489"/>
                    <a:pt x="3627" y="20935"/>
                  </a:cubicBezTo>
                  <a:cubicBezTo>
                    <a:pt x="2674" y="20381"/>
                    <a:pt x="3944" y="18720"/>
                    <a:pt x="5215" y="17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2071287" y="418502"/>
              <a:ext cx="240114" cy="19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414" fill="norm" stroke="1" extrusionOk="0">
                  <a:moveTo>
                    <a:pt x="454" y="8681"/>
                  </a:moveTo>
                  <a:cubicBezTo>
                    <a:pt x="1199" y="9363"/>
                    <a:pt x="1944" y="10046"/>
                    <a:pt x="2782" y="10159"/>
                  </a:cubicBezTo>
                  <a:cubicBezTo>
                    <a:pt x="3620" y="10273"/>
                    <a:pt x="4551" y="9818"/>
                    <a:pt x="5854" y="8454"/>
                  </a:cubicBezTo>
                  <a:cubicBezTo>
                    <a:pt x="7157" y="7090"/>
                    <a:pt x="8833" y="4816"/>
                    <a:pt x="9857" y="3111"/>
                  </a:cubicBezTo>
                  <a:cubicBezTo>
                    <a:pt x="10882" y="1406"/>
                    <a:pt x="11254" y="269"/>
                    <a:pt x="10789" y="41"/>
                  </a:cubicBezTo>
                  <a:cubicBezTo>
                    <a:pt x="10323" y="-186"/>
                    <a:pt x="9020" y="496"/>
                    <a:pt x="7064" y="2883"/>
                  </a:cubicBezTo>
                  <a:cubicBezTo>
                    <a:pt x="5109" y="5271"/>
                    <a:pt x="2502" y="9363"/>
                    <a:pt x="1106" y="12433"/>
                  </a:cubicBezTo>
                  <a:cubicBezTo>
                    <a:pt x="-291" y="15502"/>
                    <a:pt x="-477" y="17549"/>
                    <a:pt x="1199" y="19027"/>
                  </a:cubicBezTo>
                  <a:cubicBezTo>
                    <a:pt x="2875" y="20505"/>
                    <a:pt x="6413" y="21414"/>
                    <a:pt x="10044" y="21414"/>
                  </a:cubicBezTo>
                  <a:cubicBezTo>
                    <a:pt x="13675" y="21414"/>
                    <a:pt x="17399" y="20505"/>
                    <a:pt x="21123" y="19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2444749" y="273063"/>
              <a:ext cx="256925" cy="367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203" fill="norm" stroke="1" extrusionOk="0">
                  <a:moveTo>
                    <a:pt x="5226" y="3892"/>
                  </a:moveTo>
                  <a:cubicBezTo>
                    <a:pt x="4877" y="2916"/>
                    <a:pt x="4529" y="1940"/>
                    <a:pt x="5313" y="1146"/>
                  </a:cubicBezTo>
                  <a:cubicBezTo>
                    <a:pt x="6097" y="353"/>
                    <a:pt x="8013" y="-257"/>
                    <a:pt x="10103" y="109"/>
                  </a:cubicBezTo>
                  <a:cubicBezTo>
                    <a:pt x="12194" y="475"/>
                    <a:pt x="14458" y="1818"/>
                    <a:pt x="15155" y="3404"/>
                  </a:cubicBezTo>
                  <a:cubicBezTo>
                    <a:pt x="15852" y="4990"/>
                    <a:pt x="14981" y="6821"/>
                    <a:pt x="14023" y="8102"/>
                  </a:cubicBezTo>
                  <a:cubicBezTo>
                    <a:pt x="13065" y="9384"/>
                    <a:pt x="12019" y="10116"/>
                    <a:pt x="11932" y="10482"/>
                  </a:cubicBezTo>
                  <a:cubicBezTo>
                    <a:pt x="11845" y="10848"/>
                    <a:pt x="12716" y="10848"/>
                    <a:pt x="14371" y="11336"/>
                  </a:cubicBezTo>
                  <a:cubicBezTo>
                    <a:pt x="16026" y="11824"/>
                    <a:pt x="18465" y="12801"/>
                    <a:pt x="19858" y="13960"/>
                  </a:cubicBezTo>
                  <a:cubicBezTo>
                    <a:pt x="21252" y="15119"/>
                    <a:pt x="21600" y="16462"/>
                    <a:pt x="20468" y="17743"/>
                  </a:cubicBezTo>
                  <a:cubicBezTo>
                    <a:pt x="19335" y="19024"/>
                    <a:pt x="16723" y="20245"/>
                    <a:pt x="13065" y="20794"/>
                  </a:cubicBezTo>
                  <a:cubicBezTo>
                    <a:pt x="9406" y="21343"/>
                    <a:pt x="4703" y="21221"/>
                    <a:pt x="0" y="21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479550" y="832419"/>
              <a:ext cx="1244600" cy="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5"/>
                  </a:moveTo>
                  <a:cubicBezTo>
                    <a:pt x="1396" y="18244"/>
                    <a:pt x="2792" y="15083"/>
                    <a:pt x="4114" y="12185"/>
                  </a:cubicBezTo>
                  <a:cubicBezTo>
                    <a:pt x="5437" y="9288"/>
                    <a:pt x="6686" y="6654"/>
                    <a:pt x="8063" y="4810"/>
                  </a:cubicBezTo>
                  <a:cubicBezTo>
                    <a:pt x="9441" y="2966"/>
                    <a:pt x="10947" y="1912"/>
                    <a:pt x="12416" y="1122"/>
                  </a:cubicBezTo>
                  <a:cubicBezTo>
                    <a:pt x="13886" y="332"/>
                    <a:pt x="15318" y="-195"/>
                    <a:pt x="16843" y="68"/>
                  </a:cubicBezTo>
                  <a:cubicBezTo>
                    <a:pt x="18367" y="332"/>
                    <a:pt x="19984" y="1385"/>
                    <a:pt x="21600" y="2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2043573" y="867619"/>
              <a:ext cx="496427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598" y="21600"/>
                  </a:moveTo>
                  <a:cubicBezTo>
                    <a:pt x="232" y="19200"/>
                    <a:pt x="-134" y="16800"/>
                    <a:pt x="49" y="15600"/>
                  </a:cubicBezTo>
                  <a:cubicBezTo>
                    <a:pt x="232" y="14400"/>
                    <a:pt x="964" y="14400"/>
                    <a:pt x="3024" y="13800"/>
                  </a:cubicBezTo>
                  <a:cubicBezTo>
                    <a:pt x="5083" y="13200"/>
                    <a:pt x="8469" y="12000"/>
                    <a:pt x="11764" y="9600"/>
                  </a:cubicBezTo>
                  <a:cubicBezTo>
                    <a:pt x="15059" y="7200"/>
                    <a:pt x="18263" y="360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2959100" y="486619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2971800" y="658069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3771900" y="471923"/>
              <a:ext cx="241300" cy="24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175"/>
                  </a:moveTo>
                  <a:cubicBezTo>
                    <a:pt x="947" y="-11"/>
                    <a:pt x="1895" y="-197"/>
                    <a:pt x="3126" y="455"/>
                  </a:cubicBezTo>
                  <a:cubicBezTo>
                    <a:pt x="4358" y="1106"/>
                    <a:pt x="5874" y="2596"/>
                    <a:pt x="8242" y="5203"/>
                  </a:cubicBezTo>
                  <a:cubicBezTo>
                    <a:pt x="10611" y="7810"/>
                    <a:pt x="13832" y="11534"/>
                    <a:pt x="16200" y="14420"/>
                  </a:cubicBezTo>
                  <a:cubicBezTo>
                    <a:pt x="18568" y="17306"/>
                    <a:pt x="20084" y="19355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3849851" y="454869"/>
              <a:ext cx="16969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1379" y="0"/>
                  </a:moveTo>
                  <a:cubicBezTo>
                    <a:pt x="17646" y="2736"/>
                    <a:pt x="13912" y="5472"/>
                    <a:pt x="10312" y="8424"/>
                  </a:cubicBezTo>
                  <a:cubicBezTo>
                    <a:pt x="6712" y="11376"/>
                    <a:pt x="3246" y="14544"/>
                    <a:pt x="1512" y="16560"/>
                  </a:cubicBezTo>
                  <a:cubicBezTo>
                    <a:pt x="-221" y="18576"/>
                    <a:pt x="-221" y="19440"/>
                    <a:pt x="312" y="20088"/>
                  </a:cubicBezTo>
                  <a:cubicBezTo>
                    <a:pt x="846" y="20736"/>
                    <a:pt x="1912" y="21168"/>
                    <a:pt x="2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584699" y="397719"/>
              <a:ext cx="44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838"/>
                    <a:pt x="13371" y="3677"/>
                    <a:pt x="9771" y="7277"/>
                  </a:cubicBezTo>
                  <a:cubicBezTo>
                    <a:pt x="6171" y="10877"/>
                    <a:pt x="3086" y="162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4432299" y="708869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" y="15840"/>
                    <a:pt x="882" y="10080"/>
                    <a:pt x="2718" y="6480"/>
                  </a:cubicBezTo>
                  <a:cubicBezTo>
                    <a:pt x="4555" y="2880"/>
                    <a:pt x="7788" y="1440"/>
                    <a:pt x="11167" y="720"/>
                  </a:cubicBezTo>
                  <a:cubicBezTo>
                    <a:pt x="14547" y="0"/>
                    <a:pt x="180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4918987" y="416892"/>
              <a:ext cx="218164" cy="171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21" fill="norm" stroke="1" extrusionOk="0">
                  <a:moveTo>
                    <a:pt x="222" y="3145"/>
                  </a:moveTo>
                  <a:cubicBezTo>
                    <a:pt x="15" y="1828"/>
                    <a:pt x="-193" y="511"/>
                    <a:pt x="326" y="116"/>
                  </a:cubicBezTo>
                  <a:cubicBezTo>
                    <a:pt x="845" y="-279"/>
                    <a:pt x="2092" y="248"/>
                    <a:pt x="4169" y="3014"/>
                  </a:cubicBezTo>
                  <a:cubicBezTo>
                    <a:pt x="6245" y="5780"/>
                    <a:pt x="9153" y="10784"/>
                    <a:pt x="11542" y="14209"/>
                  </a:cubicBezTo>
                  <a:cubicBezTo>
                    <a:pt x="13930" y="17633"/>
                    <a:pt x="15799" y="19477"/>
                    <a:pt x="17357" y="20399"/>
                  </a:cubicBezTo>
                  <a:cubicBezTo>
                    <a:pt x="18915" y="21321"/>
                    <a:pt x="20161" y="21321"/>
                    <a:pt x="21407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5128122" y="454869"/>
              <a:ext cx="9157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15839" y="4080"/>
                    <a:pt x="10439" y="8160"/>
                    <a:pt x="6757" y="11160"/>
                  </a:cubicBezTo>
                  <a:cubicBezTo>
                    <a:pt x="3075" y="14160"/>
                    <a:pt x="1112" y="16080"/>
                    <a:pt x="375" y="17640"/>
                  </a:cubicBezTo>
                  <a:cubicBezTo>
                    <a:pt x="-361" y="19200"/>
                    <a:pt x="130" y="20400"/>
                    <a:pt x="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5848350" y="594569"/>
              <a:ext cx="431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6" y="16200"/>
                    <a:pt x="7412" y="10800"/>
                    <a:pt x="11012" y="7200"/>
                  </a:cubicBezTo>
                  <a:cubicBezTo>
                    <a:pt x="14612" y="3600"/>
                    <a:pt x="1810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5844712" y="689819"/>
              <a:ext cx="549738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034" fill="norm" stroke="1" extrusionOk="0">
                  <a:moveTo>
                    <a:pt x="1632" y="13886"/>
                  </a:moveTo>
                  <a:cubicBezTo>
                    <a:pt x="887" y="15429"/>
                    <a:pt x="142" y="16971"/>
                    <a:pt x="18" y="18514"/>
                  </a:cubicBezTo>
                  <a:cubicBezTo>
                    <a:pt x="-106" y="20057"/>
                    <a:pt x="391" y="21600"/>
                    <a:pt x="2087" y="20829"/>
                  </a:cubicBezTo>
                  <a:cubicBezTo>
                    <a:pt x="3784" y="20057"/>
                    <a:pt x="6680" y="16971"/>
                    <a:pt x="9577" y="13500"/>
                  </a:cubicBezTo>
                  <a:cubicBezTo>
                    <a:pt x="12473" y="10029"/>
                    <a:pt x="15370" y="6171"/>
                    <a:pt x="17356" y="3857"/>
                  </a:cubicBezTo>
                  <a:cubicBezTo>
                    <a:pt x="19342" y="1543"/>
                    <a:pt x="20418" y="771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6248400" y="524719"/>
              <a:ext cx="15686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0" y="0"/>
                  </a:moveTo>
                  <a:cubicBezTo>
                    <a:pt x="6048" y="1350"/>
                    <a:pt x="12096" y="2700"/>
                    <a:pt x="15984" y="3994"/>
                  </a:cubicBezTo>
                  <a:cubicBezTo>
                    <a:pt x="19872" y="5288"/>
                    <a:pt x="21600" y="6525"/>
                    <a:pt x="21312" y="7875"/>
                  </a:cubicBezTo>
                  <a:cubicBezTo>
                    <a:pt x="21024" y="9225"/>
                    <a:pt x="18720" y="10687"/>
                    <a:pt x="16416" y="12375"/>
                  </a:cubicBezTo>
                  <a:cubicBezTo>
                    <a:pt x="14112" y="14063"/>
                    <a:pt x="11808" y="15975"/>
                    <a:pt x="10656" y="17550"/>
                  </a:cubicBezTo>
                  <a:cubicBezTo>
                    <a:pt x="9504" y="19125"/>
                    <a:pt x="9504" y="20362"/>
                    <a:pt x="95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7035800" y="471986"/>
              <a:ext cx="164104" cy="42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33" fill="norm" stroke="1" extrusionOk="0">
                  <a:moveTo>
                    <a:pt x="0" y="7085"/>
                  </a:moveTo>
                  <a:cubicBezTo>
                    <a:pt x="5815" y="6555"/>
                    <a:pt x="11631" y="6026"/>
                    <a:pt x="15508" y="5285"/>
                  </a:cubicBezTo>
                  <a:cubicBezTo>
                    <a:pt x="19385" y="4544"/>
                    <a:pt x="21323" y="3591"/>
                    <a:pt x="21462" y="2585"/>
                  </a:cubicBezTo>
                  <a:cubicBezTo>
                    <a:pt x="21600" y="1579"/>
                    <a:pt x="19938" y="520"/>
                    <a:pt x="17308" y="150"/>
                  </a:cubicBezTo>
                  <a:cubicBezTo>
                    <a:pt x="14677" y="-221"/>
                    <a:pt x="11077" y="97"/>
                    <a:pt x="8585" y="1103"/>
                  </a:cubicBezTo>
                  <a:cubicBezTo>
                    <a:pt x="6092" y="2108"/>
                    <a:pt x="4708" y="3803"/>
                    <a:pt x="5400" y="6026"/>
                  </a:cubicBezTo>
                  <a:cubicBezTo>
                    <a:pt x="6092" y="8250"/>
                    <a:pt x="8862" y="11003"/>
                    <a:pt x="11354" y="13226"/>
                  </a:cubicBezTo>
                  <a:cubicBezTo>
                    <a:pt x="13846" y="15450"/>
                    <a:pt x="16062" y="17144"/>
                    <a:pt x="17031" y="18255"/>
                  </a:cubicBezTo>
                  <a:cubicBezTo>
                    <a:pt x="18000" y="19367"/>
                    <a:pt x="17723" y="19897"/>
                    <a:pt x="16477" y="20320"/>
                  </a:cubicBezTo>
                  <a:cubicBezTo>
                    <a:pt x="15231" y="20744"/>
                    <a:pt x="13015" y="21061"/>
                    <a:pt x="11077" y="21220"/>
                  </a:cubicBezTo>
                  <a:cubicBezTo>
                    <a:pt x="9138" y="21379"/>
                    <a:pt x="7477" y="21379"/>
                    <a:pt x="5954" y="21167"/>
                  </a:cubicBezTo>
                  <a:cubicBezTo>
                    <a:pt x="4431" y="20955"/>
                    <a:pt x="3046" y="20532"/>
                    <a:pt x="2908" y="20161"/>
                  </a:cubicBezTo>
                  <a:cubicBezTo>
                    <a:pt x="2769" y="19791"/>
                    <a:pt x="3877" y="19473"/>
                    <a:pt x="4985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258050" y="797769"/>
              <a:ext cx="1397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9" y="4114"/>
                    <a:pt x="9818" y="8229"/>
                    <a:pt x="13255" y="11700"/>
                  </a:cubicBezTo>
                  <a:cubicBezTo>
                    <a:pt x="16691" y="15171"/>
                    <a:pt x="18655" y="18000"/>
                    <a:pt x="19800" y="19543"/>
                  </a:cubicBezTo>
                  <a:cubicBezTo>
                    <a:pt x="20945" y="21086"/>
                    <a:pt x="21273" y="213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7270750" y="810469"/>
              <a:ext cx="1397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212"/>
                    <a:pt x="18327" y="424"/>
                    <a:pt x="16036" y="2224"/>
                  </a:cubicBezTo>
                  <a:cubicBezTo>
                    <a:pt x="13745" y="4024"/>
                    <a:pt x="10800" y="7412"/>
                    <a:pt x="8018" y="10906"/>
                  </a:cubicBezTo>
                  <a:cubicBezTo>
                    <a:pt x="5236" y="14400"/>
                    <a:pt x="2618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435850" y="937469"/>
              <a:ext cx="444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7569199" y="785069"/>
              <a:ext cx="1016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582"/>
                    <a:pt x="9000" y="9164"/>
                    <a:pt x="12600" y="12764"/>
                  </a:cubicBezTo>
                  <a:cubicBezTo>
                    <a:pt x="16200" y="16364"/>
                    <a:pt x="189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7658100" y="848569"/>
              <a:ext cx="889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420"/>
                    <a:pt x="9257" y="6840"/>
                    <a:pt x="5657" y="10440"/>
                  </a:cubicBezTo>
                  <a:cubicBezTo>
                    <a:pt x="2057" y="14040"/>
                    <a:pt x="1029" y="17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8102600" y="668092"/>
              <a:ext cx="1905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520" y="12302"/>
                    <a:pt x="11040" y="4448"/>
                    <a:pt x="14640" y="1502"/>
                  </a:cubicBezTo>
                  <a:cubicBezTo>
                    <a:pt x="18240" y="-1443"/>
                    <a:pt x="1992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153400" y="785069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8720"/>
                    <a:pt x="11782" y="15840"/>
                    <a:pt x="15382" y="12240"/>
                  </a:cubicBezTo>
                  <a:cubicBezTo>
                    <a:pt x="18982" y="8640"/>
                    <a:pt x="2029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8544249" y="609093"/>
              <a:ext cx="182891" cy="23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162" fill="norm" stroke="1" extrusionOk="0">
                  <a:moveTo>
                    <a:pt x="19043" y="3219"/>
                  </a:moveTo>
                  <a:cubicBezTo>
                    <a:pt x="18563" y="2092"/>
                    <a:pt x="18083" y="965"/>
                    <a:pt x="16883" y="401"/>
                  </a:cubicBezTo>
                  <a:cubicBezTo>
                    <a:pt x="15683" y="-162"/>
                    <a:pt x="13763" y="-162"/>
                    <a:pt x="11003" y="1434"/>
                  </a:cubicBezTo>
                  <a:cubicBezTo>
                    <a:pt x="8243" y="3031"/>
                    <a:pt x="4643" y="6224"/>
                    <a:pt x="2483" y="9323"/>
                  </a:cubicBezTo>
                  <a:cubicBezTo>
                    <a:pt x="323" y="12422"/>
                    <a:pt x="-397" y="15427"/>
                    <a:pt x="203" y="17587"/>
                  </a:cubicBezTo>
                  <a:cubicBezTo>
                    <a:pt x="803" y="19747"/>
                    <a:pt x="2723" y="21062"/>
                    <a:pt x="5963" y="21156"/>
                  </a:cubicBezTo>
                  <a:cubicBezTo>
                    <a:pt x="9203" y="21250"/>
                    <a:pt x="13763" y="20123"/>
                    <a:pt x="16763" y="17400"/>
                  </a:cubicBezTo>
                  <a:cubicBezTo>
                    <a:pt x="19763" y="14676"/>
                    <a:pt x="21203" y="10356"/>
                    <a:pt x="20603" y="7069"/>
                  </a:cubicBezTo>
                  <a:cubicBezTo>
                    <a:pt x="20003" y="3782"/>
                    <a:pt x="17363" y="1528"/>
                    <a:pt x="15203" y="589"/>
                  </a:cubicBezTo>
                  <a:cubicBezTo>
                    <a:pt x="13043" y="-350"/>
                    <a:pt x="11363" y="26"/>
                    <a:pt x="9683" y="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8801099" y="86761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6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38550" y="1022913"/>
              <a:ext cx="1244600" cy="187607"/>
            </a:xfrm>
            <a:prstGeom prst="rect">
              <a:avLst/>
            </a:prstGeom>
            <a:effectLst/>
          </p:spPr>
        </p:pic>
        <p:pic>
          <p:nvPicPr>
            <p:cNvPr id="126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21099" y="1225336"/>
              <a:ext cx="882651" cy="162984"/>
            </a:xfrm>
            <a:prstGeom prst="rect">
              <a:avLst/>
            </a:prstGeom>
            <a:effectLst/>
          </p:spPr>
        </p:pic>
        <p:pic>
          <p:nvPicPr>
            <p:cNvPr id="126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99249" y="1166539"/>
              <a:ext cx="1917701" cy="202731"/>
            </a:xfrm>
            <a:prstGeom prst="rect">
              <a:avLst/>
            </a:prstGeom>
            <a:effectLst/>
          </p:spPr>
        </p:pic>
        <p:pic>
          <p:nvPicPr>
            <p:cNvPr id="126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88150" y="1360802"/>
              <a:ext cx="1530350" cy="135468"/>
            </a:xfrm>
            <a:prstGeom prst="rect">
              <a:avLst/>
            </a:prstGeom>
            <a:effectLst/>
          </p:spPr>
        </p:pic>
        <p:sp>
          <p:nvSpPr>
            <p:cNvPr id="1269" name="Line"/>
            <p:cNvSpPr/>
            <p:nvPr/>
          </p:nvSpPr>
          <p:spPr>
            <a:xfrm>
              <a:off x="3308349" y="2234319"/>
              <a:ext cx="153380" cy="41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26" fill="norm" stroke="1" extrusionOk="0">
                  <a:moveTo>
                    <a:pt x="0" y="9416"/>
                  </a:moveTo>
                  <a:cubicBezTo>
                    <a:pt x="4962" y="7889"/>
                    <a:pt x="9924" y="6362"/>
                    <a:pt x="13427" y="5162"/>
                  </a:cubicBezTo>
                  <a:cubicBezTo>
                    <a:pt x="16930" y="3962"/>
                    <a:pt x="18973" y="3089"/>
                    <a:pt x="20141" y="2380"/>
                  </a:cubicBezTo>
                  <a:cubicBezTo>
                    <a:pt x="21308" y="1671"/>
                    <a:pt x="21600" y="1125"/>
                    <a:pt x="20286" y="634"/>
                  </a:cubicBezTo>
                  <a:cubicBezTo>
                    <a:pt x="18973" y="143"/>
                    <a:pt x="16054" y="-293"/>
                    <a:pt x="12551" y="252"/>
                  </a:cubicBezTo>
                  <a:cubicBezTo>
                    <a:pt x="9049" y="798"/>
                    <a:pt x="4962" y="2325"/>
                    <a:pt x="2773" y="3798"/>
                  </a:cubicBezTo>
                  <a:cubicBezTo>
                    <a:pt x="584" y="5271"/>
                    <a:pt x="292" y="6689"/>
                    <a:pt x="2189" y="8052"/>
                  </a:cubicBezTo>
                  <a:cubicBezTo>
                    <a:pt x="4086" y="9416"/>
                    <a:pt x="8173" y="10725"/>
                    <a:pt x="11822" y="11980"/>
                  </a:cubicBezTo>
                  <a:cubicBezTo>
                    <a:pt x="15470" y="13234"/>
                    <a:pt x="18681" y="14434"/>
                    <a:pt x="19995" y="15689"/>
                  </a:cubicBezTo>
                  <a:cubicBezTo>
                    <a:pt x="21308" y="16943"/>
                    <a:pt x="20724" y="18252"/>
                    <a:pt x="19703" y="19125"/>
                  </a:cubicBezTo>
                  <a:cubicBezTo>
                    <a:pt x="18681" y="19998"/>
                    <a:pt x="17222" y="20434"/>
                    <a:pt x="15762" y="20762"/>
                  </a:cubicBezTo>
                  <a:cubicBezTo>
                    <a:pt x="14303" y="21089"/>
                    <a:pt x="12843" y="21307"/>
                    <a:pt x="11676" y="21198"/>
                  </a:cubicBezTo>
                  <a:cubicBezTo>
                    <a:pt x="10508" y="21089"/>
                    <a:pt x="9632" y="20652"/>
                    <a:pt x="8757" y="20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568700" y="2556719"/>
              <a:ext cx="171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2304"/>
                    <a:pt x="7467" y="4608"/>
                    <a:pt x="11067" y="8208"/>
                  </a:cubicBezTo>
                  <a:cubicBezTo>
                    <a:pt x="14667" y="11808"/>
                    <a:pt x="18133" y="167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613150" y="2577886"/>
              <a:ext cx="133350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571"/>
                  </a:moveTo>
                  <a:cubicBezTo>
                    <a:pt x="20229" y="785"/>
                    <a:pt x="18857" y="0"/>
                    <a:pt x="17486" y="0"/>
                  </a:cubicBezTo>
                  <a:cubicBezTo>
                    <a:pt x="16114" y="0"/>
                    <a:pt x="14743" y="785"/>
                    <a:pt x="12343" y="3044"/>
                  </a:cubicBezTo>
                  <a:cubicBezTo>
                    <a:pt x="9943" y="5302"/>
                    <a:pt x="6514" y="9033"/>
                    <a:pt x="4286" y="12371"/>
                  </a:cubicBezTo>
                  <a:cubicBezTo>
                    <a:pt x="2057" y="15709"/>
                    <a:pt x="1029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3816350" y="2696419"/>
              <a:ext cx="571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0"/>
                    <a:pt x="13600" y="0"/>
                    <a:pt x="10000" y="3600"/>
                  </a:cubicBezTo>
                  <a:cubicBezTo>
                    <a:pt x="6400" y="7200"/>
                    <a:pt x="3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3924300" y="2524969"/>
              <a:ext cx="1460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4019550" y="2563069"/>
              <a:ext cx="1143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919"/>
                    <a:pt x="14400" y="5838"/>
                    <a:pt x="10800" y="9438"/>
                  </a:cubicBezTo>
                  <a:cubicBezTo>
                    <a:pt x="7200" y="13038"/>
                    <a:pt x="3600" y="173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4565649" y="2455119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635500" y="2569419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4948877" y="2374470"/>
              <a:ext cx="195030" cy="22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0707" fill="norm" stroke="1" extrusionOk="0">
                  <a:moveTo>
                    <a:pt x="11790" y="3947"/>
                  </a:moveTo>
                  <a:cubicBezTo>
                    <a:pt x="11345" y="2769"/>
                    <a:pt x="10900" y="1591"/>
                    <a:pt x="9898" y="903"/>
                  </a:cubicBezTo>
                  <a:cubicBezTo>
                    <a:pt x="8896" y="216"/>
                    <a:pt x="7337" y="20"/>
                    <a:pt x="5444" y="1198"/>
                  </a:cubicBezTo>
                  <a:cubicBezTo>
                    <a:pt x="3551" y="2376"/>
                    <a:pt x="1324" y="4929"/>
                    <a:pt x="434" y="8169"/>
                  </a:cubicBezTo>
                  <a:cubicBezTo>
                    <a:pt x="-457" y="11409"/>
                    <a:pt x="-12" y="15336"/>
                    <a:pt x="2104" y="17791"/>
                  </a:cubicBezTo>
                  <a:cubicBezTo>
                    <a:pt x="4219" y="20245"/>
                    <a:pt x="8005" y="21227"/>
                    <a:pt x="11568" y="20442"/>
                  </a:cubicBezTo>
                  <a:cubicBezTo>
                    <a:pt x="15131" y="19656"/>
                    <a:pt x="18471" y="17103"/>
                    <a:pt x="19807" y="14354"/>
                  </a:cubicBezTo>
                  <a:cubicBezTo>
                    <a:pt x="21143" y="11605"/>
                    <a:pt x="20475" y="8660"/>
                    <a:pt x="18805" y="6107"/>
                  </a:cubicBezTo>
                  <a:cubicBezTo>
                    <a:pt x="17135" y="3554"/>
                    <a:pt x="14463" y="1394"/>
                    <a:pt x="11902" y="511"/>
                  </a:cubicBezTo>
                  <a:cubicBezTo>
                    <a:pt x="9341" y="-373"/>
                    <a:pt x="6891" y="20"/>
                    <a:pt x="5555" y="707"/>
                  </a:cubicBezTo>
                  <a:cubicBezTo>
                    <a:pt x="4219" y="1394"/>
                    <a:pt x="3997" y="2376"/>
                    <a:pt x="3774" y="3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057900" y="2434846"/>
              <a:ext cx="400050" cy="6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1306"/>
                  </a:moveTo>
                  <a:cubicBezTo>
                    <a:pt x="2971" y="15732"/>
                    <a:pt x="5943" y="10158"/>
                    <a:pt x="9200" y="6325"/>
                  </a:cubicBezTo>
                  <a:cubicBezTo>
                    <a:pt x="12457" y="2493"/>
                    <a:pt x="16000" y="403"/>
                    <a:pt x="18114" y="54"/>
                  </a:cubicBezTo>
                  <a:cubicBezTo>
                    <a:pt x="20229" y="-294"/>
                    <a:pt x="20914" y="1100"/>
                    <a:pt x="21600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037718" y="2505919"/>
              <a:ext cx="477383" cy="9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87" fill="norm" stroke="1" extrusionOk="0">
                  <a:moveTo>
                    <a:pt x="3206" y="17280"/>
                  </a:moveTo>
                  <a:cubicBezTo>
                    <a:pt x="2441" y="17760"/>
                    <a:pt x="1676" y="18240"/>
                    <a:pt x="1055" y="18960"/>
                  </a:cubicBezTo>
                  <a:cubicBezTo>
                    <a:pt x="434" y="19680"/>
                    <a:pt x="-44" y="20640"/>
                    <a:pt x="4" y="21120"/>
                  </a:cubicBezTo>
                  <a:cubicBezTo>
                    <a:pt x="52" y="21600"/>
                    <a:pt x="625" y="21600"/>
                    <a:pt x="2202" y="19680"/>
                  </a:cubicBezTo>
                  <a:cubicBezTo>
                    <a:pt x="3779" y="17760"/>
                    <a:pt x="6360" y="13920"/>
                    <a:pt x="9752" y="10320"/>
                  </a:cubicBezTo>
                  <a:cubicBezTo>
                    <a:pt x="13145" y="6720"/>
                    <a:pt x="17351" y="3360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413500" y="2428059"/>
              <a:ext cx="148974" cy="24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74" fill="norm" stroke="1" extrusionOk="0">
                  <a:moveTo>
                    <a:pt x="0" y="146"/>
                  </a:moveTo>
                  <a:cubicBezTo>
                    <a:pt x="2959" y="-40"/>
                    <a:pt x="5918" y="-226"/>
                    <a:pt x="9616" y="798"/>
                  </a:cubicBezTo>
                  <a:cubicBezTo>
                    <a:pt x="13315" y="1822"/>
                    <a:pt x="17753" y="4057"/>
                    <a:pt x="19677" y="6105"/>
                  </a:cubicBezTo>
                  <a:cubicBezTo>
                    <a:pt x="21600" y="8153"/>
                    <a:pt x="21008" y="10015"/>
                    <a:pt x="18641" y="12529"/>
                  </a:cubicBezTo>
                  <a:cubicBezTo>
                    <a:pt x="16274" y="15043"/>
                    <a:pt x="12132" y="18208"/>
                    <a:pt x="7989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6997700" y="2349296"/>
              <a:ext cx="311150" cy="29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144"/>
                  </a:moveTo>
                  <a:cubicBezTo>
                    <a:pt x="294" y="1378"/>
                    <a:pt x="588" y="612"/>
                    <a:pt x="1102" y="229"/>
                  </a:cubicBezTo>
                  <a:cubicBezTo>
                    <a:pt x="1616" y="-154"/>
                    <a:pt x="2351" y="-154"/>
                    <a:pt x="4041" y="995"/>
                  </a:cubicBezTo>
                  <a:cubicBezTo>
                    <a:pt x="5731" y="2144"/>
                    <a:pt x="8376" y="4442"/>
                    <a:pt x="11241" y="7735"/>
                  </a:cubicBezTo>
                  <a:cubicBezTo>
                    <a:pt x="14106" y="11029"/>
                    <a:pt x="17192" y="15318"/>
                    <a:pt x="18955" y="17769"/>
                  </a:cubicBezTo>
                  <a:cubicBezTo>
                    <a:pt x="20718" y="20220"/>
                    <a:pt x="21159" y="20833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082341" y="2340819"/>
              <a:ext cx="24555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cubicBezTo>
                    <a:pt x="18833" y="1180"/>
                    <a:pt x="16249" y="2361"/>
                    <a:pt x="13295" y="4426"/>
                  </a:cubicBezTo>
                  <a:cubicBezTo>
                    <a:pt x="10341" y="6492"/>
                    <a:pt x="7018" y="9443"/>
                    <a:pt x="4710" y="12039"/>
                  </a:cubicBezTo>
                  <a:cubicBezTo>
                    <a:pt x="2403" y="14636"/>
                    <a:pt x="1110" y="16879"/>
                    <a:pt x="464" y="18354"/>
                  </a:cubicBezTo>
                  <a:cubicBezTo>
                    <a:pt x="-182" y="19830"/>
                    <a:pt x="-182" y="20538"/>
                    <a:pt x="649" y="20951"/>
                  </a:cubicBezTo>
                  <a:cubicBezTo>
                    <a:pt x="1480" y="21364"/>
                    <a:pt x="3141" y="21482"/>
                    <a:pt x="48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740650" y="2321769"/>
              <a:ext cx="8255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319"/>
                    <a:pt x="13846" y="4637"/>
                    <a:pt x="11354" y="7383"/>
                  </a:cubicBezTo>
                  <a:cubicBezTo>
                    <a:pt x="8862" y="10129"/>
                    <a:pt x="7754" y="13302"/>
                    <a:pt x="6092" y="15742"/>
                  </a:cubicBezTo>
                  <a:cubicBezTo>
                    <a:pt x="4431" y="18183"/>
                    <a:pt x="2215" y="19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550149" y="2702769"/>
              <a:ext cx="406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5840"/>
                    <a:pt x="6300" y="10080"/>
                    <a:pt x="9900" y="6480"/>
                  </a:cubicBezTo>
                  <a:cubicBezTo>
                    <a:pt x="13500" y="2880"/>
                    <a:pt x="175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8172450" y="2319978"/>
              <a:ext cx="203200" cy="224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2593"/>
                  </a:moveTo>
                  <a:cubicBezTo>
                    <a:pt x="0" y="1584"/>
                    <a:pt x="0" y="574"/>
                    <a:pt x="562" y="171"/>
                  </a:cubicBezTo>
                  <a:cubicBezTo>
                    <a:pt x="1125" y="-233"/>
                    <a:pt x="2250" y="-31"/>
                    <a:pt x="4950" y="1988"/>
                  </a:cubicBezTo>
                  <a:cubicBezTo>
                    <a:pt x="7650" y="4006"/>
                    <a:pt x="11925" y="7842"/>
                    <a:pt x="14962" y="11374"/>
                  </a:cubicBezTo>
                  <a:cubicBezTo>
                    <a:pt x="18000" y="14907"/>
                    <a:pt x="19800" y="18137"/>
                    <a:pt x="2160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8210550" y="2361609"/>
              <a:ext cx="266700" cy="42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21600" y="1202"/>
                  </a:moveTo>
                  <a:cubicBezTo>
                    <a:pt x="21257" y="664"/>
                    <a:pt x="20914" y="127"/>
                    <a:pt x="20400" y="19"/>
                  </a:cubicBezTo>
                  <a:cubicBezTo>
                    <a:pt x="19886" y="-88"/>
                    <a:pt x="19200" y="234"/>
                    <a:pt x="17571" y="1578"/>
                  </a:cubicBezTo>
                  <a:cubicBezTo>
                    <a:pt x="15943" y="2921"/>
                    <a:pt x="13371" y="5285"/>
                    <a:pt x="10800" y="8133"/>
                  </a:cubicBezTo>
                  <a:cubicBezTo>
                    <a:pt x="8229" y="10981"/>
                    <a:pt x="5657" y="14312"/>
                    <a:pt x="3857" y="16622"/>
                  </a:cubicBezTo>
                  <a:cubicBezTo>
                    <a:pt x="2057" y="18933"/>
                    <a:pt x="1029" y="20222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930900" y="2207469"/>
              <a:ext cx="463550" cy="83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16" y="1309"/>
                    <a:pt x="19233" y="2618"/>
                    <a:pt x="17605" y="4145"/>
                  </a:cubicBezTo>
                  <a:cubicBezTo>
                    <a:pt x="15978" y="5673"/>
                    <a:pt x="13907" y="7418"/>
                    <a:pt x="11984" y="9191"/>
                  </a:cubicBezTo>
                  <a:cubicBezTo>
                    <a:pt x="10060" y="10964"/>
                    <a:pt x="8285" y="12764"/>
                    <a:pt x="6855" y="14482"/>
                  </a:cubicBezTo>
                  <a:cubicBezTo>
                    <a:pt x="5425" y="16200"/>
                    <a:pt x="4340" y="17836"/>
                    <a:pt x="3255" y="19009"/>
                  </a:cubicBezTo>
                  <a:cubicBezTo>
                    <a:pt x="2170" y="20182"/>
                    <a:pt x="1085" y="208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605554" y="-12700"/>
              <a:ext cx="1754596" cy="1050819"/>
            </a:xfrm>
            <a:prstGeom prst="rect">
              <a:avLst/>
            </a:prstGeom>
            <a:effectLst/>
          </p:spPr>
        </p:pic>
        <p:pic>
          <p:nvPicPr>
            <p:cNvPr id="129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64332" y="2431464"/>
              <a:ext cx="284468" cy="396348"/>
            </a:xfrm>
            <a:prstGeom prst="rect">
              <a:avLst/>
            </a:prstGeom>
            <a:effectLst/>
          </p:spPr>
        </p:pic>
        <p:pic>
          <p:nvPicPr>
            <p:cNvPr id="129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408718" y="2582695"/>
              <a:ext cx="192482" cy="160292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17438" y="2583793"/>
              <a:ext cx="128633" cy="169777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789240" y="2331208"/>
              <a:ext cx="220477" cy="436062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49519" y="2568821"/>
              <a:ext cx="139081" cy="183539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30532" y="2574558"/>
              <a:ext cx="104119" cy="146082"/>
            </a:xfrm>
            <a:prstGeom prst="rect">
              <a:avLst/>
            </a:prstGeom>
            <a:effectLst/>
          </p:spPr>
        </p:pic>
        <p:pic>
          <p:nvPicPr>
            <p:cNvPr id="130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594723" y="2334469"/>
              <a:ext cx="98677" cy="373562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539106" y="2518619"/>
              <a:ext cx="243194" cy="95251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309894" y="3077419"/>
              <a:ext cx="135399" cy="317066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486375" y="3215320"/>
              <a:ext cx="197375" cy="146606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128779" y="2963119"/>
              <a:ext cx="113772" cy="366600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83800" y="3115577"/>
              <a:ext cx="603250" cy="217724"/>
            </a:xfrm>
            <a:prstGeom prst="rect">
              <a:avLst/>
            </a:prstGeom>
            <a:effectLst/>
          </p:spPr>
        </p:pic>
        <p:pic>
          <p:nvPicPr>
            <p:cNvPr id="131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820400" y="3217119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19450" y="3001219"/>
              <a:ext cx="1682750" cy="139701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46177" y="3117636"/>
              <a:ext cx="1562374" cy="88006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638465" y="3128484"/>
              <a:ext cx="1457254" cy="133086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32600" y="3213688"/>
              <a:ext cx="1143000" cy="986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4" name="Drawing"/>
          <p:cNvGrpSpPr/>
          <p:nvPr/>
        </p:nvGrpSpPr>
        <p:grpSpPr>
          <a:xfrm>
            <a:off x="1230507" y="1016363"/>
            <a:ext cx="11044043" cy="8590717"/>
            <a:chOff x="-20442" y="-38099"/>
            <a:chExt cx="11044042" cy="8590716"/>
          </a:xfrm>
        </p:grpSpPr>
        <p:sp>
          <p:nvSpPr>
            <p:cNvPr id="1326" name="Line"/>
            <p:cNvSpPr/>
            <p:nvPr/>
          </p:nvSpPr>
          <p:spPr>
            <a:xfrm>
              <a:off x="768350" y="818786"/>
              <a:ext cx="27305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7" y="953"/>
                    <a:pt x="3014" y="1906"/>
                    <a:pt x="5191" y="3706"/>
                  </a:cubicBezTo>
                  <a:cubicBezTo>
                    <a:pt x="7367" y="5506"/>
                    <a:pt x="10214" y="8153"/>
                    <a:pt x="12809" y="10588"/>
                  </a:cubicBezTo>
                  <a:cubicBezTo>
                    <a:pt x="15405" y="13024"/>
                    <a:pt x="17749" y="15247"/>
                    <a:pt x="19172" y="17047"/>
                  </a:cubicBezTo>
                  <a:cubicBezTo>
                    <a:pt x="20595" y="18847"/>
                    <a:pt x="21098" y="202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825500" y="844186"/>
              <a:ext cx="2159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76" y="3388"/>
                    <a:pt x="13553" y="6776"/>
                    <a:pt x="10271" y="9688"/>
                  </a:cubicBezTo>
                  <a:cubicBezTo>
                    <a:pt x="6988" y="12600"/>
                    <a:pt x="4447" y="15035"/>
                    <a:pt x="2859" y="16941"/>
                  </a:cubicBezTo>
                  <a:cubicBezTo>
                    <a:pt x="1271" y="18847"/>
                    <a:pt x="635" y="20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1417751" y="1000892"/>
              <a:ext cx="315800" cy="12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221" fill="norm" stroke="1" extrusionOk="0">
                  <a:moveTo>
                    <a:pt x="748" y="21221"/>
                  </a:moveTo>
                  <a:cubicBezTo>
                    <a:pt x="316" y="19757"/>
                    <a:pt x="-116" y="18292"/>
                    <a:pt x="28" y="15546"/>
                  </a:cubicBezTo>
                  <a:cubicBezTo>
                    <a:pt x="172" y="12801"/>
                    <a:pt x="892" y="8774"/>
                    <a:pt x="1900" y="5845"/>
                  </a:cubicBezTo>
                  <a:cubicBezTo>
                    <a:pt x="2908" y="2916"/>
                    <a:pt x="4204" y="1085"/>
                    <a:pt x="5212" y="353"/>
                  </a:cubicBezTo>
                  <a:cubicBezTo>
                    <a:pt x="6220" y="-379"/>
                    <a:pt x="6940" y="-13"/>
                    <a:pt x="7732" y="1818"/>
                  </a:cubicBezTo>
                  <a:cubicBezTo>
                    <a:pt x="8524" y="3648"/>
                    <a:pt x="9388" y="6943"/>
                    <a:pt x="10252" y="10238"/>
                  </a:cubicBezTo>
                  <a:cubicBezTo>
                    <a:pt x="11116" y="13533"/>
                    <a:pt x="11980" y="16828"/>
                    <a:pt x="12916" y="18475"/>
                  </a:cubicBezTo>
                  <a:cubicBezTo>
                    <a:pt x="13852" y="20123"/>
                    <a:pt x="14860" y="20123"/>
                    <a:pt x="16012" y="19390"/>
                  </a:cubicBezTo>
                  <a:cubicBezTo>
                    <a:pt x="17164" y="18658"/>
                    <a:pt x="18460" y="17194"/>
                    <a:pt x="19396" y="14814"/>
                  </a:cubicBezTo>
                  <a:cubicBezTo>
                    <a:pt x="20332" y="12435"/>
                    <a:pt x="20908" y="9140"/>
                    <a:pt x="21484" y="5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2036999" y="856886"/>
              <a:ext cx="268052" cy="32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49" fill="norm" stroke="1" extrusionOk="0">
                  <a:moveTo>
                    <a:pt x="2639" y="0"/>
                  </a:moveTo>
                  <a:cubicBezTo>
                    <a:pt x="1795" y="2508"/>
                    <a:pt x="951" y="5017"/>
                    <a:pt x="445" y="7874"/>
                  </a:cubicBezTo>
                  <a:cubicBezTo>
                    <a:pt x="-61" y="10730"/>
                    <a:pt x="-230" y="13935"/>
                    <a:pt x="445" y="16305"/>
                  </a:cubicBezTo>
                  <a:cubicBezTo>
                    <a:pt x="1120" y="18674"/>
                    <a:pt x="2639" y="20206"/>
                    <a:pt x="4411" y="20903"/>
                  </a:cubicBezTo>
                  <a:cubicBezTo>
                    <a:pt x="6183" y="21600"/>
                    <a:pt x="8208" y="21461"/>
                    <a:pt x="10654" y="20625"/>
                  </a:cubicBezTo>
                  <a:cubicBezTo>
                    <a:pt x="13101" y="19788"/>
                    <a:pt x="15970" y="18255"/>
                    <a:pt x="17826" y="15817"/>
                  </a:cubicBezTo>
                  <a:cubicBezTo>
                    <a:pt x="19683" y="13378"/>
                    <a:pt x="20526" y="10034"/>
                    <a:pt x="20948" y="7525"/>
                  </a:cubicBezTo>
                  <a:cubicBezTo>
                    <a:pt x="21370" y="5017"/>
                    <a:pt x="21370" y="3345"/>
                    <a:pt x="21370" y="2160"/>
                  </a:cubicBezTo>
                  <a:cubicBezTo>
                    <a:pt x="21370" y="975"/>
                    <a:pt x="21370" y="279"/>
                    <a:pt x="21032" y="348"/>
                  </a:cubicBezTo>
                  <a:cubicBezTo>
                    <a:pt x="20695" y="418"/>
                    <a:pt x="20020" y="1254"/>
                    <a:pt x="19345" y="2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2368913" y="962642"/>
              <a:ext cx="158387" cy="21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11" fill="norm" stroke="1" extrusionOk="0">
                  <a:moveTo>
                    <a:pt x="1679" y="7843"/>
                  </a:moveTo>
                  <a:cubicBezTo>
                    <a:pt x="1103" y="11655"/>
                    <a:pt x="527" y="15467"/>
                    <a:pt x="239" y="17902"/>
                  </a:cubicBezTo>
                  <a:cubicBezTo>
                    <a:pt x="-49" y="20337"/>
                    <a:pt x="-49" y="21396"/>
                    <a:pt x="95" y="21184"/>
                  </a:cubicBezTo>
                  <a:cubicBezTo>
                    <a:pt x="239" y="20972"/>
                    <a:pt x="527" y="19490"/>
                    <a:pt x="1967" y="16102"/>
                  </a:cubicBezTo>
                  <a:cubicBezTo>
                    <a:pt x="3407" y="12714"/>
                    <a:pt x="5999" y="7420"/>
                    <a:pt x="7727" y="4349"/>
                  </a:cubicBezTo>
                  <a:cubicBezTo>
                    <a:pt x="9455" y="1278"/>
                    <a:pt x="10319" y="431"/>
                    <a:pt x="11615" y="114"/>
                  </a:cubicBezTo>
                  <a:cubicBezTo>
                    <a:pt x="12911" y="-204"/>
                    <a:pt x="14639" y="8"/>
                    <a:pt x="16223" y="2549"/>
                  </a:cubicBezTo>
                  <a:cubicBezTo>
                    <a:pt x="17807" y="5090"/>
                    <a:pt x="19247" y="9961"/>
                    <a:pt x="20111" y="13031"/>
                  </a:cubicBezTo>
                  <a:cubicBezTo>
                    <a:pt x="20975" y="16102"/>
                    <a:pt x="21263" y="17372"/>
                    <a:pt x="21551" y="18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2622550" y="1034686"/>
              <a:ext cx="12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2622549" y="86958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2895599" y="735352"/>
              <a:ext cx="114301" cy="40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1390"/>
                  </a:moveTo>
                  <a:cubicBezTo>
                    <a:pt x="20000" y="942"/>
                    <a:pt x="18400" y="495"/>
                    <a:pt x="16400" y="215"/>
                  </a:cubicBezTo>
                  <a:cubicBezTo>
                    <a:pt x="14400" y="-65"/>
                    <a:pt x="12000" y="-177"/>
                    <a:pt x="9800" y="550"/>
                  </a:cubicBezTo>
                  <a:cubicBezTo>
                    <a:pt x="7600" y="1278"/>
                    <a:pt x="5600" y="2845"/>
                    <a:pt x="4400" y="5587"/>
                  </a:cubicBezTo>
                  <a:cubicBezTo>
                    <a:pt x="3200" y="8329"/>
                    <a:pt x="2800" y="12246"/>
                    <a:pt x="2600" y="14820"/>
                  </a:cubicBezTo>
                  <a:cubicBezTo>
                    <a:pt x="2400" y="17394"/>
                    <a:pt x="2400" y="18625"/>
                    <a:pt x="2200" y="19520"/>
                  </a:cubicBezTo>
                  <a:cubicBezTo>
                    <a:pt x="2000" y="20416"/>
                    <a:pt x="1600" y="20975"/>
                    <a:pt x="1200" y="21199"/>
                  </a:cubicBezTo>
                  <a:cubicBezTo>
                    <a:pt x="800" y="21423"/>
                    <a:pt x="400" y="21311"/>
                    <a:pt x="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2813050" y="1002936"/>
              <a:ext cx="1841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8000"/>
                    <a:pt x="993" y="14400"/>
                    <a:pt x="4593" y="10800"/>
                  </a:cubicBezTo>
                  <a:cubicBezTo>
                    <a:pt x="8193" y="7200"/>
                    <a:pt x="148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3186334" y="776667"/>
              <a:ext cx="185516" cy="38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470" fill="norm" stroke="1" extrusionOk="0">
                  <a:moveTo>
                    <a:pt x="16531" y="578"/>
                  </a:moveTo>
                  <a:cubicBezTo>
                    <a:pt x="15582" y="224"/>
                    <a:pt x="14633" y="-130"/>
                    <a:pt x="13208" y="47"/>
                  </a:cubicBezTo>
                  <a:cubicBezTo>
                    <a:pt x="11784" y="224"/>
                    <a:pt x="9885" y="932"/>
                    <a:pt x="7630" y="2762"/>
                  </a:cubicBezTo>
                  <a:cubicBezTo>
                    <a:pt x="5375" y="4591"/>
                    <a:pt x="2764" y="7542"/>
                    <a:pt x="1222" y="10021"/>
                  </a:cubicBezTo>
                  <a:cubicBezTo>
                    <a:pt x="-321" y="12500"/>
                    <a:pt x="-796" y="14506"/>
                    <a:pt x="2171" y="16336"/>
                  </a:cubicBezTo>
                  <a:cubicBezTo>
                    <a:pt x="5138" y="18165"/>
                    <a:pt x="11547" y="19818"/>
                    <a:pt x="15226" y="20644"/>
                  </a:cubicBezTo>
                  <a:cubicBezTo>
                    <a:pt x="18905" y="21470"/>
                    <a:pt x="19855" y="21470"/>
                    <a:pt x="20804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3429000" y="1021423"/>
              <a:ext cx="2032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700" y="11375"/>
                    <a:pt x="5400" y="2735"/>
                    <a:pt x="9000" y="575"/>
                  </a:cubicBezTo>
                  <a:cubicBezTo>
                    <a:pt x="12600" y="-1585"/>
                    <a:pt x="171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3799320" y="880380"/>
              <a:ext cx="251981" cy="21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0968" fill="norm" stroke="1" extrusionOk="0">
                  <a:moveTo>
                    <a:pt x="11611" y="4462"/>
                  </a:moveTo>
                  <a:cubicBezTo>
                    <a:pt x="11611" y="3443"/>
                    <a:pt x="11611" y="2425"/>
                    <a:pt x="10630" y="1406"/>
                  </a:cubicBezTo>
                  <a:cubicBezTo>
                    <a:pt x="9648" y="387"/>
                    <a:pt x="7684" y="-632"/>
                    <a:pt x="5631" y="489"/>
                  </a:cubicBezTo>
                  <a:cubicBezTo>
                    <a:pt x="3578" y="1610"/>
                    <a:pt x="1436" y="4870"/>
                    <a:pt x="544" y="8130"/>
                  </a:cubicBezTo>
                  <a:cubicBezTo>
                    <a:pt x="-349" y="11391"/>
                    <a:pt x="8" y="14651"/>
                    <a:pt x="544" y="16689"/>
                  </a:cubicBezTo>
                  <a:cubicBezTo>
                    <a:pt x="1079" y="18726"/>
                    <a:pt x="1793" y="19542"/>
                    <a:pt x="3757" y="18115"/>
                  </a:cubicBezTo>
                  <a:cubicBezTo>
                    <a:pt x="5720" y="16689"/>
                    <a:pt x="8934" y="13021"/>
                    <a:pt x="10808" y="10474"/>
                  </a:cubicBezTo>
                  <a:cubicBezTo>
                    <a:pt x="12682" y="7926"/>
                    <a:pt x="13218" y="6500"/>
                    <a:pt x="13486" y="6296"/>
                  </a:cubicBezTo>
                  <a:cubicBezTo>
                    <a:pt x="13753" y="6093"/>
                    <a:pt x="13753" y="7111"/>
                    <a:pt x="14378" y="9251"/>
                  </a:cubicBezTo>
                  <a:cubicBezTo>
                    <a:pt x="15003" y="11391"/>
                    <a:pt x="16253" y="14651"/>
                    <a:pt x="17502" y="16791"/>
                  </a:cubicBezTo>
                  <a:cubicBezTo>
                    <a:pt x="18752" y="18930"/>
                    <a:pt x="20001" y="19949"/>
                    <a:pt x="21251" y="20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4197350" y="1142636"/>
              <a:ext cx="825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4543083" y="921067"/>
              <a:ext cx="263868" cy="17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0775" fill="norm" stroke="1" extrusionOk="0">
                  <a:moveTo>
                    <a:pt x="12018" y="5878"/>
                  </a:moveTo>
                  <a:cubicBezTo>
                    <a:pt x="11848" y="4637"/>
                    <a:pt x="11678" y="3396"/>
                    <a:pt x="10657" y="2030"/>
                  </a:cubicBezTo>
                  <a:cubicBezTo>
                    <a:pt x="9637" y="665"/>
                    <a:pt x="7766" y="-825"/>
                    <a:pt x="5725" y="541"/>
                  </a:cubicBezTo>
                  <a:cubicBezTo>
                    <a:pt x="3684" y="1906"/>
                    <a:pt x="1473" y="6127"/>
                    <a:pt x="537" y="9727"/>
                  </a:cubicBezTo>
                  <a:cubicBezTo>
                    <a:pt x="-398" y="13327"/>
                    <a:pt x="-58" y="16306"/>
                    <a:pt x="1133" y="18168"/>
                  </a:cubicBezTo>
                  <a:cubicBezTo>
                    <a:pt x="2323" y="20030"/>
                    <a:pt x="4364" y="20775"/>
                    <a:pt x="6150" y="19658"/>
                  </a:cubicBezTo>
                  <a:cubicBezTo>
                    <a:pt x="7936" y="18541"/>
                    <a:pt x="9467" y="15561"/>
                    <a:pt x="10402" y="13327"/>
                  </a:cubicBezTo>
                  <a:cubicBezTo>
                    <a:pt x="11337" y="11092"/>
                    <a:pt x="11678" y="9603"/>
                    <a:pt x="12273" y="9975"/>
                  </a:cubicBezTo>
                  <a:cubicBezTo>
                    <a:pt x="12868" y="10347"/>
                    <a:pt x="13719" y="12582"/>
                    <a:pt x="15249" y="14692"/>
                  </a:cubicBezTo>
                  <a:cubicBezTo>
                    <a:pt x="16780" y="16803"/>
                    <a:pt x="18991" y="18789"/>
                    <a:pt x="21202" y="20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4908550" y="760225"/>
              <a:ext cx="104040" cy="433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460" fill="norm" stroke="1" extrusionOk="0">
                  <a:moveTo>
                    <a:pt x="0" y="70"/>
                  </a:moveTo>
                  <a:cubicBezTo>
                    <a:pt x="2160" y="-35"/>
                    <a:pt x="4320" y="-140"/>
                    <a:pt x="7344" y="699"/>
                  </a:cubicBezTo>
                  <a:cubicBezTo>
                    <a:pt x="10368" y="1538"/>
                    <a:pt x="14256" y="3320"/>
                    <a:pt x="17064" y="5784"/>
                  </a:cubicBezTo>
                  <a:cubicBezTo>
                    <a:pt x="19872" y="8248"/>
                    <a:pt x="21600" y="11394"/>
                    <a:pt x="21168" y="13910"/>
                  </a:cubicBezTo>
                  <a:cubicBezTo>
                    <a:pt x="20736" y="16427"/>
                    <a:pt x="18144" y="18314"/>
                    <a:pt x="15336" y="19468"/>
                  </a:cubicBezTo>
                  <a:cubicBezTo>
                    <a:pt x="12528" y="20621"/>
                    <a:pt x="9504" y="21041"/>
                    <a:pt x="648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5632450" y="1275986"/>
              <a:ext cx="952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686"/>
                    <a:pt x="16800" y="1371"/>
                    <a:pt x="13200" y="4971"/>
                  </a:cubicBezTo>
                  <a:cubicBezTo>
                    <a:pt x="9600" y="8571"/>
                    <a:pt x="4800" y="15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6940550" y="742586"/>
              <a:ext cx="1841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4"/>
                  </a:moveTo>
                  <a:cubicBezTo>
                    <a:pt x="993" y="527"/>
                    <a:pt x="1986" y="0"/>
                    <a:pt x="3103" y="0"/>
                  </a:cubicBezTo>
                  <a:cubicBezTo>
                    <a:pt x="4221" y="0"/>
                    <a:pt x="5462" y="527"/>
                    <a:pt x="7200" y="2283"/>
                  </a:cubicBezTo>
                  <a:cubicBezTo>
                    <a:pt x="8938" y="4039"/>
                    <a:pt x="11172" y="7024"/>
                    <a:pt x="13034" y="10273"/>
                  </a:cubicBezTo>
                  <a:cubicBezTo>
                    <a:pt x="14897" y="13522"/>
                    <a:pt x="16386" y="17034"/>
                    <a:pt x="17752" y="18966"/>
                  </a:cubicBezTo>
                  <a:cubicBezTo>
                    <a:pt x="19117" y="20898"/>
                    <a:pt x="20359" y="21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7052262" y="798730"/>
              <a:ext cx="187959" cy="44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97" fill="norm" stroke="1" extrusionOk="0">
                  <a:moveTo>
                    <a:pt x="17573" y="3120"/>
                  </a:moveTo>
                  <a:cubicBezTo>
                    <a:pt x="18533" y="2710"/>
                    <a:pt x="19493" y="2301"/>
                    <a:pt x="20213" y="1687"/>
                  </a:cubicBezTo>
                  <a:cubicBezTo>
                    <a:pt x="20933" y="1072"/>
                    <a:pt x="21413" y="253"/>
                    <a:pt x="21293" y="49"/>
                  </a:cubicBezTo>
                  <a:cubicBezTo>
                    <a:pt x="21173" y="-156"/>
                    <a:pt x="20453" y="253"/>
                    <a:pt x="18653" y="1891"/>
                  </a:cubicBezTo>
                  <a:cubicBezTo>
                    <a:pt x="16853" y="3529"/>
                    <a:pt x="13973" y="6396"/>
                    <a:pt x="11093" y="9364"/>
                  </a:cubicBezTo>
                  <a:cubicBezTo>
                    <a:pt x="8213" y="12333"/>
                    <a:pt x="5333" y="15404"/>
                    <a:pt x="3533" y="17247"/>
                  </a:cubicBezTo>
                  <a:cubicBezTo>
                    <a:pt x="1733" y="19089"/>
                    <a:pt x="1013" y="19704"/>
                    <a:pt x="533" y="20267"/>
                  </a:cubicBezTo>
                  <a:cubicBezTo>
                    <a:pt x="53" y="20830"/>
                    <a:pt x="-187" y="21342"/>
                    <a:pt x="173" y="21393"/>
                  </a:cubicBezTo>
                  <a:cubicBezTo>
                    <a:pt x="533" y="21444"/>
                    <a:pt x="1493" y="21035"/>
                    <a:pt x="2453" y="20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7327900" y="1019542"/>
              <a:ext cx="171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000" y="12582"/>
                    <a:pt x="8000" y="4867"/>
                    <a:pt x="11600" y="1782"/>
                  </a:cubicBezTo>
                  <a:cubicBezTo>
                    <a:pt x="15200" y="-1304"/>
                    <a:pt x="18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7385050" y="1129936"/>
              <a:ext cx="152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7280"/>
                    <a:pt x="11400" y="12960"/>
                    <a:pt x="15000" y="9360"/>
                  </a:cubicBezTo>
                  <a:cubicBezTo>
                    <a:pt x="18600" y="5760"/>
                    <a:pt x="201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7778750" y="888636"/>
              <a:ext cx="1968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3948" y="916"/>
                  </a:cubicBezTo>
                  <a:cubicBezTo>
                    <a:pt x="5574" y="1833"/>
                    <a:pt x="7665" y="3665"/>
                    <a:pt x="9755" y="6218"/>
                  </a:cubicBezTo>
                  <a:cubicBezTo>
                    <a:pt x="11845" y="8771"/>
                    <a:pt x="13935" y="12044"/>
                    <a:pt x="15910" y="14727"/>
                  </a:cubicBezTo>
                  <a:cubicBezTo>
                    <a:pt x="17884" y="17411"/>
                    <a:pt x="19742" y="195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7813362" y="907686"/>
              <a:ext cx="219389" cy="35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49" fill="norm" stroke="1" extrusionOk="0">
                  <a:moveTo>
                    <a:pt x="21322" y="0"/>
                  </a:moveTo>
                  <a:cubicBezTo>
                    <a:pt x="17002" y="3579"/>
                    <a:pt x="12682" y="7157"/>
                    <a:pt x="9699" y="9969"/>
                  </a:cubicBezTo>
                  <a:cubicBezTo>
                    <a:pt x="6716" y="12781"/>
                    <a:pt x="5071" y="14826"/>
                    <a:pt x="3528" y="16743"/>
                  </a:cubicBezTo>
                  <a:cubicBezTo>
                    <a:pt x="1985" y="18660"/>
                    <a:pt x="545" y="20450"/>
                    <a:pt x="133" y="21025"/>
                  </a:cubicBezTo>
                  <a:cubicBezTo>
                    <a:pt x="-278" y="21600"/>
                    <a:pt x="339" y="20961"/>
                    <a:pt x="956" y="20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8089900" y="673587"/>
              <a:ext cx="165100" cy="17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297"/>
                  </a:moveTo>
                  <a:cubicBezTo>
                    <a:pt x="554" y="4011"/>
                    <a:pt x="1108" y="2726"/>
                    <a:pt x="2077" y="1826"/>
                  </a:cubicBezTo>
                  <a:cubicBezTo>
                    <a:pt x="3046" y="926"/>
                    <a:pt x="4431" y="411"/>
                    <a:pt x="6231" y="154"/>
                  </a:cubicBezTo>
                  <a:cubicBezTo>
                    <a:pt x="8031" y="-103"/>
                    <a:pt x="10246" y="-103"/>
                    <a:pt x="11354" y="668"/>
                  </a:cubicBezTo>
                  <a:cubicBezTo>
                    <a:pt x="12462" y="1440"/>
                    <a:pt x="12462" y="2983"/>
                    <a:pt x="11077" y="5554"/>
                  </a:cubicBezTo>
                  <a:cubicBezTo>
                    <a:pt x="9692" y="8126"/>
                    <a:pt x="6923" y="11726"/>
                    <a:pt x="4846" y="14554"/>
                  </a:cubicBezTo>
                  <a:cubicBezTo>
                    <a:pt x="2769" y="17383"/>
                    <a:pt x="1385" y="19440"/>
                    <a:pt x="1662" y="20468"/>
                  </a:cubicBezTo>
                  <a:cubicBezTo>
                    <a:pt x="1938" y="21497"/>
                    <a:pt x="3877" y="21497"/>
                    <a:pt x="7477" y="21240"/>
                  </a:cubicBezTo>
                  <a:cubicBezTo>
                    <a:pt x="11077" y="20983"/>
                    <a:pt x="16338" y="20468"/>
                    <a:pt x="21600" y="19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1950" y="1560650"/>
              <a:ext cx="1295400" cy="87826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54849" y="2037502"/>
              <a:ext cx="368301" cy="349735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67268" y="2012023"/>
              <a:ext cx="217783" cy="445064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99400" y="1968136"/>
              <a:ext cx="31750" cy="40640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60781" y="2356128"/>
              <a:ext cx="448169" cy="50159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350249" y="1987186"/>
              <a:ext cx="234951" cy="196851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477250" y="2047985"/>
              <a:ext cx="152400" cy="351952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78611" y="1936386"/>
              <a:ext cx="430340" cy="736601"/>
            </a:xfrm>
            <a:prstGeom prst="rect">
              <a:avLst/>
            </a:prstGeom>
            <a:effectLst/>
          </p:spPr>
        </p:pic>
        <p:sp>
          <p:nvSpPr>
            <p:cNvPr id="1365" name="Line"/>
            <p:cNvSpPr/>
            <p:nvPr/>
          </p:nvSpPr>
          <p:spPr>
            <a:xfrm>
              <a:off x="1050639" y="3105525"/>
              <a:ext cx="148065" cy="44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232" fill="norm" stroke="1" extrusionOk="0">
                  <a:moveTo>
                    <a:pt x="484" y="8365"/>
                  </a:moveTo>
                  <a:cubicBezTo>
                    <a:pt x="4330" y="7365"/>
                    <a:pt x="8177" y="6365"/>
                    <a:pt x="10988" y="5365"/>
                  </a:cubicBezTo>
                  <a:cubicBezTo>
                    <a:pt x="13799" y="4365"/>
                    <a:pt x="15574" y="3365"/>
                    <a:pt x="16462" y="2465"/>
                  </a:cubicBezTo>
                  <a:cubicBezTo>
                    <a:pt x="17349" y="1565"/>
                    <a:pt x="17349" y="765"/>
                    <a:pt x="16018" y="315"/>
                  </a:cubicBezTo>
                  <a:cubicBezTo>
                    <a:pt x="14686" y="-135"/>
                    <a:pt x="12023" y="-235"/>
                    <a:pt x="8916" y="915"/>
                  </a:cubicBezTo>
                  <a:cubicBezTo>
                    <a:pt x="5810" y="2065"/>
                    <a:pt x="2259" y="4465"/>
                    <a:pt x="779" y="6165"/>
                  </a:cubicBezTo>
                  <a:cubicBezTo>
                    <a:pt x="-700" y="7865"/>
                    <a:pt x="-108" y="8865"/>
                    <a:pt x="2851" y="10265"/>
                  </a:cubicBezTo>
                  <a:cubicBezTo>
                    <a:pt x="5810" y="11665"/>
                    <a:pt x="11136" y="13465"/>
                    <a:pt x="14538" y="14815"/>
                  </a:cubicBezTo>
                  <a:cubicBezTo>
                    <a:pt x="17941" y="16165"/>
                    <a:pt x="19421" y="17065"/>
                    <a:pt x="20160" y="17765"/>
                  </a:cubicBezTo>
                  <a:cubicBezTo>
                    <a:pt x="20900" y="18465"/>
                    <a:pt x="20900" y="18965"/>
                    <a:pt x="20012" y="19565"/>
                  </a:cubicBezTo>
                  <a:cubicBezTo>
                    <a:pt x="19125" y="20165"/>
                    <a:pt x="17349" y="20865"/>
                    <a:pt x="15722" y="21115"/>
                  </a:cubicBezTo>
                  <a:cubicBezTo>
                    <a:pt x="14095" y="21365"/>
                    <a:pt x="12615" y="21165"/>
                    <a:pt x="11136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1295400" y="3485786"/>
              <a:ext cx="1651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2541"/>
                    <a:pt x="7754" y="5082"/>
                    <a:pt x="11354" y="8682"/>
                  </a:cubicBezTo>
                  <a:cubicBezTo>
                    <a:pt x="14954" y="12282"/>
                    <a:pt x="18277" y="169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1339850" y="3523886"/>
              <a:ext cx="1206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200"/>
                    <a:pt x="17811" y="400"/>
                    <a:pt x="15347" y="2400"/>
                  </a:cubicBezTo>
                  <a:cubicBezTo>
                    <a:pt x="12884" y="4400"/>
                    <a:pt x="9853" y="8200"/>
                    <a:pt x="7200" y="11700"/>
                  </a:cubicBezTo>
                  <a:cubicBezTo>
                    <a:pt x="4547" y="15200"/>
                    <a:pt x="2274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1523999" y="3644536"/>
              <a:ext cx="57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1644650" y="3466736"/>
              <a:ext cx="120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4383"/>
                    <a:pt x="9095" y="8765"/>
                    <a:pt x="12695" y="12365"/>
                  </a:cubicBezTo>
                  <a:cubicBezTo>
                    <a:pt x="16295" y="15965"/>
                    <a:pt x="18947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1733550" y="3504836"/>
              <a:ext cx="825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4289"/>
                    <a:pt x="9415" y="8579"/>
                    <a:pt x="5815" y="12179"/>
                  </a:cubicBezTo>
                  <a:cubicBezTo>
                    <a:pt x="2215" y="15779"/>
                    <a:pt x="1108" y="186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2362200" y="3438343"/>
              <a:ext cx="1841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4966" y="1118"/>
                    <a:pt x="9931" y="-1582"/>
                    <a:pt x="13531" y="1118"/>
                  </a:cubicBezTo>
                  <a:cubicBezTo>
                    <a:pt x="17131" y="3818"/>
                    <a:pt x="19366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2416085" y="3568336"/>
              <a:ext cx="206465" cy="4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036" fill="norm" stroke="1" extrusionOk="0">
                  <a:moveTo>
                    <a:pt x="1662" y="12343"/>
                  </a:moveTo>
                  <a:cubicBezTo>
                    <a:pt x="781" y="15429"/>
                    <a:pt x="-101" y="18514"/>
                    <a:pt x="9" y="20057"/>
                  </a:cubicBezTo>
                  <a:cubicBezTo>
                    <a:pt x="119" y="21600"/>
                    <a:pt x="1221" y="21600"/>
                    <a:pt x="4968" y="18000"/>
                  </a:cubicBezTo>
                  <a:cubicBezTo>
                    <a:pt x="8715" y="14400"/>
                    <a:pt x="15107" y="7200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3151555" y="3105733"/>
              <a:ext cx="239345" cy="4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61" fill="norm" stroke="1" extrusionOk="0">
                  <a:moveTo>
                    <a:pt x="21425" y="919"/>
                  </a:moveTo>
                  <a:cubicBezTo>
                    <a:pt x="20857" y="489"/>
                    <a:pt x="20288" y="59"/>
                    <a:pt x="18393" y="6"/>
                  </a:cubicBezTo>
                  <a:cubicBezTo>
                    <a:pt x="16499" y="-48"/>
                    <a:pt x="13278" y="274"/>
                    <a:pt x="9962" y="1188"/>
                  </a:cubicBezTo>
                  <a:cubicBezTo>
                    <a:pt x="6646" y="2101"/>
                    <a:pt x="3236" y="3606"/>
                    <a:pt x="1530" y="5486"/>
                  </a:cubicBezTo>
                  <a:cubicBezTo>
                    <a:pt x="-175" y="7367"/>
                    <a:pt x="-175" y="9624"/>
                    <a:pt x="204" y="11988"/>
                  </a:cubicBezTo>
                  <a:cubicBezTo>
                    <a:pt x="583" y="14352"/>
                    <a:pt x="1341" y="16824"/>
                    <a:pt x="1720" y="18328"/>
                  </a:cubicBezTo>
                  <a:cubicBezTo>
                    <a:pt x="2099" y="19833"/>
                    <a:pt x="2099" y="20370"/>
                    <a:pt x="2478" y="20800"/>
                  </a:cubicBezTo>
                  <a:cubicBezTo>
                    <a:pt x="2857" y="21230"/>
                    <a:pt x="3614" y="21552"/>
                    <a:pt x="6741" y="21230"/>
                  </a:cubicBezTo>
                  <a:cubicBezTo>
                    <a:pt x="9867" y="20907"/>
                    <a:pt x="15362" y="19940"/>
                    <a:pt x="20857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3181350" y="3390536"/>
              <a:ext cx="152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800"/>
                    <a:pt x="5400" y="12000"/>
                    <a:pt x="9000" y="8400"/>
                  </a:cubicBezTo>
                  <a:cubicBezTo>
                    <a:pt x="12600" y="4800"/>
                    <a:pt x="171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3645958" y="3039913"/>
              <a:ext cx="278342" cy="50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8" fill="norm" stroke="1" extrusionOk="0">
                  <a:moveTo>
                    <a:pt x="21518" y="59"/>
                  </a:moveTo>
                  <a:cubicBezTo>
                    <a:pt x="17918" y="-32"/>
                    <a:pt x="14318" y="-122"/>
                    <a:pt x="11454" y="646"/>
                  </a:cubicBezTo>
                  <a:cubicBezTo>
                    <a:pt x="8591" y="1414"/>
                    <a:pt x="6463" y="3041"/>
                    <a:pt x="4991" y="5210"/>
                  </a:cubicBezTo>
                  <a:cubicBezTo>
                    <a:pt x="3518" y="7379"/>
                    <a:pt x="2700" y="10091"/>
                    <a:pt x="1963" y="12395"/>
                  </a:cubicBezTo>
                  <a:cubicBezTo>
                    <a:pt x="1227" y="14700"/>
                    <a:pt x="573" y="16598"/>
                    <a:pt x="245" y="17953"/>
                  </a:cubicBezTo>
                  <a:cubicBezTo>
                    <a:pt x="-82" y="19309"/>
                    <a:pt x="-82" y="20122"/>
                    <a:pt x="245" y="20665"/>
                  </a:cubicBezTo>
                  <a:cubicBezTo>
                    <a:pt x="573" y="21207"/>
                    <a:pt x="1227" y="21478"/>
                    <a:pt x="3027" y="21478"/>
                  </a:cubicBezTo>
                  <a:cubicBezTo>
                    <a:pt x="4827" y="21478"/>
                    <a:pt x="7773" y="21207"/>
                    <a:pt x="10227" y="20936"/>
                  </a:cubicBezTo>
                  <a:cubicBezTo>
                    <a:pt x="12682" y="20665"/>
                    <a:pt x="14645" y="20393"/>
                    <a:pt x="16609" y="20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3924299" y="3184071"/>
              <a:ext cx="273051" cy="26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303"/>
                  </a:moveTo>
                  <a:cubicBezTo>
                    <a:pt x="502" y="612"/>
                    <a:pt x="1005" y="-79"/>
                    <a:pt x="1842" y="7"/>
                  </a:cubicBezTo>
                  <a:cubicBezTo>
                    <a:pt x="2679" y="94"/>
                    <a:pt x="3851" y="958"/>
                    <a:pt x="5944" y="3118"/>
                  </a:cubicBezTo>
                  <a:cubicBezTo>
                    <a:pt x="8037" y="5278"/>
                    <a:pt x="11051" y="8734"/>
                    <a:pt x="13814" y="12017"/>
                  </a:cubicBezTo>
                  <a:cubicBezTo>
                    <a:pt x="16577" y="15300"/>
                    <a:pt x="19088" y="18411"/>
                    <a:pt x="2160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3992317" y="3206386"/>
              <a:ext cx="19868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1342" y="0"/>
                  </a:moveTo>
                  <a:cubicBezTo>
                    <a:pt x="19978" y="0"/>
                    <a:pt x="18614" y="0"/>
                    <a:pt x="17022" y="955"/>
                  </a:cubicBezTo>
                  <a:cubicBezTo>
                    <a:pt x="15430" y="1910"/>
                    <a:pt x="13611" y="3820"/>
                    <a:pt x="10769" y="6906"/>
                  </a:cubicBezTo>
                  <a:cubicBezTo>
                    <a:pt x="7927" y="9992"/>
                    <a:pt x="4062" y="14253"/>
                    <a:pt x="2016" y="16898"/>
                  </a:cubicBezTo>
                  <a:cubicBezTo>
                    <a:pt x="-31" y="19543"/>
                    <a:pt x="-258" y="20571"/>
                    <a:pt x="197" y="21086"/>
                  </a:cubicBezTo>
                  <a:cubicBezTo>
                    <a:pt x="651" y="21600"/>
                    <a:pt x="1788" y="21600"/>
                    <a:pt x="29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4292599" y="3098436"/>
              <a:ext cx="139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657"/>
                    <a:pt x="8509" y="11314"/>
                    <a:pt x="12109" y="14914"/>
                  </a:cubicBezTo>
                  <a:cubicBezTo>
                    <a:pt x="15709" y="18514"/>
                    <a:pt x="18655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4380997" y="3168286"/>
              <a:ext cx="15290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1374" y="0"/>
                  </a:moveTo>
                  <a:cubicBezTo>
                    <a:pt x="18711" y="1412"/>
                    <a:pt x="16048" y="2824"/>
                    <a:pt x="12645" y="5576"/>
                  </a:cubicBezTo>
                  <a:cubicBezTo>
                    <a:pt x="9242" y="8329"/>
                    <a:pt x="5100" y="12424"/>
                    <a:pt x="2733" y="15035"/>
                  </a:cubicBezTo>
                  <a:cubicBezTo>
                    <a:pt x="366" y="17647"/>
                    <a:pt x="-226" y="18776"/>
                    <a:pt x="70" y="19624"/>
                  </a:cubicBezTo>
                  <a:cubicBezTo>
                    <a:pt x="366" y="20471"/>
                    <a:pt x="1549" y="21035"/>
                    <a:pt x="27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4552949" y="3089176"/>
              <a:ext cx="148047" cy="46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39" fill="norm" stroke="1" extrusionOk="0">
                  <a:moveTo>
                    <a:pt x="0" y="1601"/>
                  </a:moveTo>
                  <a:cubicBezTo>
                    <a:pt x="304" y="1112"/>
                    <a:pt x="608" y="623"/>
                    <a:pt x="1521" y="330"/>
                  </a:cubicBezTo>
                  <a:cubicBezTo>
                    <a:pt x="2434" y="37"/>
                    <a:pt x="3955" y="-61"/>
                    <a:pt x="6237" y="37"/>
                  </a:cubicBezTo>
                  <a:cubicBezTo>
                    <a:pt x="8518" y="134"/>
                    <a:pt x="11561" y="428"/>
                    <a:pt x="14299" y="1307"/>
                  </a:cubicBezTo>
                  <a:cubicBezTo>
                    <a:pt x="17037" y="2187"/>
                    <a:pt x="19470" y="3653"/>
                    <a:pt x="20535" y="5950"/>
                  </a:cubicBezTo>
                  <a:cubicBezTo>
                    <a:pt x="21600" y="8247"/>
                    <a:pt x="21296" y="11374"/>
                    <a:pt x="20992" y="13769"/>
                  </a:cubicBezTo>
                  <a:cubicBezTo>
                    <a:pt x="20687" y="16163"/>
                    <a:pt x="20383" y="17825"/>
                    <a:pt x="18862" y="18998"/>
                  </a:cubicBezTo>
                  <a:cubicBezTo>
                    <a:pt x="17341" y="20171"/>
                    <a:pt x="14603" y="20855"/>
                    <a:pt x="11256" y="21197"/>
                  </a:cubicBezTo>
                  <a:cubicBezTo>
                    <a:pt x="7910" y="21539"/>
                    <a:pt x="3955" y="21539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5029200" y="3320686"/>
              <a:ext cx="285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20" y="10800"/>
                    <a:pt x="7040" y="21600"/>
                    <a:pt x="10640" y="21600"/>
                  </a:cubicBezTo>
                  <a:cubicBezTo>
                    <a:pt x="14240" y="21600"/>
                    <a:pt x="1792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5414356" y="3085728"/>
              <a:ext cx="281594" cy="41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92" fill="norm" stroke="1" extrusionOk="0">
                  <a:moveTo>
                    <a:pt x="21445" y="1954"/>
                  </a:moveTo>
                  <a:cubicBezTo>
                    <a:pt x="20961" y="1412"/>
                    <a:pt x="20478" y="869"/>
                    <a:pt x="19108" y="489"/>
                  </a:cubicBezTo>
                  <a:cubicBezTo>
                    <a:pt x="17738" y="109"/>
                    <a:pt x="15481" y="-108"/>
                    <a:pt x="13144" y="55"/>
                  </a:cubicBezTo>
                  <a:cubicBezTo>
                    <a:pt x="10806" y="218"/>
                    <a:pt x="8388" y="760"/>
                    <a:pt x="6454" y="2443"/>
                  </a:cubicBezTo>
                  <a:cubicBezTo>
                    <a:pt x="4520" y="4125"/>
                    <a:pt x="3069" y="6947"/>
                    <a:pt x="2021" y="9932"/>
                  </a:cubicBezTo>
                  <a:cubicBezTo>
                    <a:pt x="973" y="12917"/>
                    <a:pt x="329" y="16065"/>
                    <a:pt x="87" y="17910"/>
                  </a:cubicBezTo>
                  <a:cubicBezTo>
                    <a:pt x="-155" y="19755"/>
                    <a:pt x="6" y="20298"/>
                    <a:pt x="1941" y="20732"/>
                  </a:cubicBezTo>
                  <a:cubicBezTo>
                    <a:pt x="3875" y="21166"/>
                    <a:pt x="7582" y="21492"/>
                    <a:pt x="9920" y="21492"/>
                  </a:cubicBezTo>
                  <a:cubicBezTo>
                    <a:pt x="12257" y="21492"/>
                    <a:pt x="13224" y="21166"/>
                    <a:pt x="14191" y="20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5406971" y="3320686"/>
              <a:ext cx="24452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519" y="21600"/>
                  </a:moveTo>
                  <a:cubicBezTo>
                    <a:pt x="1215" y="20880"/>
                    <a:pt x="-88" y="20160"/>
                    <a:pt x="5" y="18720"/>
                  </a:cubicBezTo>
                  <a:cubicBezTo>
                    <a:pt x="98" y="17280"/>
                    <a:pt x="1588" y="15120"/>
                    <a:pt x="5405" y="11880"/>
                  </a:cubicBezTo>
                  <a:cubicBezTo>
                    <a:pt x="9222" y="8640"/>
                    <a:pt x="15367" y="4320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5772655" y="3104514"/>
              <a:ext cx="259846" cy="39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00" fill="norm" stroke="1" extrusionOk="0">
                  <a:moveTo>
                    <a:pt x="21558" y="1043"/>
                  </a:moveTo>
                  <a:cubicBezTo>
                    <a:pt x="18924" y="471"/>
                    <a:pt x="16290" y="-100"/>
                    <a:pt x="13743" y="14"/>
                  </a:cubicBezTo>
                  <a:cubicBezTo>
                    <a:pt x="11197" y="129"/>
                    <a:pt x="8738" y="929"/>
                    <a:pt x="6895" y="2529"/>
                  </a:cubicBezTo>
                  <a:cubicBezTo>
                    <a:pt x="5051" y="4129"/>
                    <a:pt x="3821" y="6529"/>
                    <a:pt x="2856" y="9157"/>
                  </a:cubicBezTo>
                  <a:cubicBezTo>
                    <a:pt x="1890" y="11786"/>
                    <a:pt x="1187" y="14643"/>
                    <a:pt x="748" y="16414"/>
                  </a:cubicBezTo>
                  <a:cubicBezTo>
                    <a:pt x="309" y="18186"/>
                    <a:pt x="134" y="18871"/>
                    <a:pt x="46" y="19500"/>
                  </a:cubicBezTo>
                  <a:cubicBezTo>
                    <a:pt x="-42" y="20129"/>
                    <a:pt x="-42" y="20700"/>
                    <a:pt x="397" y="21043"/>
                  </a:cubicBezTo>
                  <a:cubicBezTo>
                    <a:pt x="836" y="21386"/>
                    <a:pt x="1714" y="21500"/>
                    <a:pt x="4085" y="21500"/>
                  </a:cubicBezTo>
                  <a:cubicBezTo>
                    <a:pt x="6456" y="21500"/>
                    <a:pt x="10319" y="21386"/>
                    <a:pt x="14182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6032500" y="3200036"/>
              <a:ext cx="2095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4364" y="1662"/>
                  </a:cubicBezTo>
                  <a:cubicBezTo>
                    <a:pt x="6545" y="3323"/>
                    <a:pt x="9818" y="6646"/>
                    <a:pt x="12873" y="10246"/>
                  </a:cubicBezTo>
                  <a:cubicBezTo>
                    <a:pt x="15927" y="13846"/>
                    <a:pt x="18764" y="177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6038850" y="3229981"/>
              <a:ext cx="190500" cy="3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21600" y="126"/>
                  </a:moveTo>
                  <a:cubicBezTo>
                    <a:pt x="20400" y="-22"/>
                    <a:pt x="19200" y="-170"/>
                    <a:pt x="17640" y="496"/>
                  </a:cubicBezTo>
                  <a:cubicBezTo>
                    <a:pt x="16080" y="1162"/>
                    <a:pt x="14160" y="2641"/>
                    <a:pt x="11400" y="5378"/>
                  </a:cubicBezTo>
                  <a:cubicBezTo>
                    <a:pt x="8640" y="8115"/>
                    <a:pt x="5040" y="12109"/>
                    <a:pt x="3000" y="14994"/>
                  </a:cubicBezTo>
                  <a:cubicBezTo>
                    <a:pt x="960" y="17879"/>
                    <a:pt x="480" y="19655"/>
                    <a:pt x="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6330950" y="3086745"/>
              <a:ext cx="286961" cy="48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5" fill="norm" stroke="1" extrusionOk="0">
                  <a:moveTo>
                    <a:pt x="0" y="2480"/>
                  </a:moveTo>
                  <a:cubicBezTo>
                    <a:pt x="1261" y="1919"/>
                    <a:pt x="2523" y="1358"/>
                    <a:pt x="5361" y="937"/>
                  </a:cubicBezTo>
                  <a:cubicBezTo>
                    <a:pt x="8199" y="516"/>
                    <a:pt x="12613" y="236"/>
                    <a:pt x="15530" y="95"/>
                  </a:cubicBezTo>
                  <a:cubicBezTo>
                    <a:pt x="18447" y="-45"/>
                    <a:pt x="19866" y="-45"/>
                    <a:pt x="20654" y="189"/>
                  </a:cubicBezTo>
                  <a:cubicBezTo>
                    <a:pt x="21442" y="423"/>
                    <a:pt x="21600" y="890"/>
                    <a:pt x="21048" y="1919"/>
                  </a:cubicBezTo>
                  <a:cubicBezTo>
                    <a:pt x="20496" y="2947"/>
                    <a:pt x="19235" y="4537"/>
                    <a:pt x="18526" y="7015"/>
                  </a:cubicBezTo>
                  <a:cubicBezTo>
                    <a:pt x="17816" y="9493"/>
                    <a:pt x="17658" y="12859"/>
                    <a:pt x="17501" y="15337"/>
                  </a:cubicBezTo>
                  <a:cubicBezTo>
                    <a:pt x="17343" y="17815"/>
                    <a:pt x="17185" y="19404"/>
                    <a:pt x="16712" y="20339"/>
                  </a:cubicBezTo>
                  <a:cubicBezTo>
                    <a:pt x="16239" y="21274"/>
                    <a:pt x="15451" y="21555"/>
                    <a:pt x="13953" y="21555"/>
                  </a:cubicBezTo>
                  <a:cubicBezTo>
                    <a:pt x="12455" y="21555"/>
                    <a:pt x="10248" y="21274"/>
                    <a:pt x="8987" y="20854"/>
                  </a:cubicBezTo>
                  <a:cubicBezTo>
                    <a:pt x="7726" y="20433"/>
                    <a:pt x="7410" y="19872"/>
                    <a:pt x="7095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6711950" y="3396886"/>
              <a:ext cx="63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6872204" y="3100517"/>
              <a:ext cx="284247" cy="4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40" fill="norm" stroke="1" extrusionOk="0">
                  <a:moveTo>
                    <a:pt x="21328" y="3529"/>
                  </a:moveTo>
                  <a:cubicBezTo>
                    <a:pt x="21328" y="2757"/>
                    <a:pt x="21328" y="1986"/>
                    <a:pt x="21010" y="1380"/>
                  </a:cubicBezTo>
                  <a:cubicBezTo>
                    <a:pt x="20693" y="774"/>
                    <a:pt x="20057" y="333"/>
                    <a:pt x="18628" y="112"/>
                  </a:cubicBezTo>
                  <a:cubicBezTo>
                    <a:pt x="17199" y="-108"/>
                    <a:pt x="14975" y="-108"/>
                    <a:pt x="12275" y="1104"/>
                  </a:cubicBezTo>
                  <a:cubicBezTo>
                    <a:pt x="9575" y="2316"/>
                    <a:pt x="6399" y="4741"/>
                    <a:pt x="4175" y="7551"/>
                  </a:cubicBezTo>
                  <a:cubicBezTo>
                    <a:pt x="1952" y="10361"/>
                    <a:pt x="681" y="13557"/>
                    <a:pt x="204" y="15706"/>
                  </a:cubicBezTo>
                  <a:cubicBezTo>
                    <a:pt x="-272" y="17855"/>
                    <a:pt x="46" y="18957"/>
                    <a:pt x="1554" y="19839"/>
                  </a:cubicBezTo>
                  <a:cubicBezTo>
                    <a:pt x="3063" y="20721"/>
                    <a:pt x="5763" y="21382"/>
                    <a:pt x="7987" y="21437"/>
                  </a:cubicBezTo>
                  <a:cubicBezTo>
                    <a:pt x="10210" y="21492"/>
                    <a:pt x="11957" y="20941"/>
                    <a:pt x="13704" y="20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6901318" y="3333386"/>
              <a:ext cx="17258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511" y="21600"/>
                  </a:moveTo>
                  <a:cubicBezTo>
                    <a:pt x="1194" y="21600"/>
                    <a:pt x="-123" y="21600"/>
                    <a:pt x="9" y="21000"/>
                  </a:cubicBezTo>
                  <a:cubicBezTo>
                    <a:pt x="140" y="20400"/>
                    <a:pt x="1721" y="19200"/>
                    <a:pt x="5540" y="15600"/>
                  </a:cubicBezTo>
                  <a:cubicBezTo>
                    <a:pt x="9360" y="12000"/>
                    <a:pt x="15418" y="60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7210288" y="3149236"/>
              <a:ext cx="244612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98" fill="norm" stroke="1" extrusionOk="0">
                  <a:moveTo>
                    <a:pt x="21335" y="2896"/>
                  </a:moveTo>
                  <a:cubicBezTo>
                    <a:pt x="19858" y="1931"/>
                    <a:pt x="18381" y="965"/>
                    <a:pt x="17089" y="483"/>
                  </a:cubicBezTo>
                  <a:cubicBezTo>
                    <a:pt x="15797" y="0"/>
                    <a:pt x="14689" y="0"/>
                    <a:pt x="13581" y="0"/>
                  </a:cubicBezTo>
                  <a:cubicBezTo>
                    <a:pt x="12473" y="0"/>
                    <a:pt x="11366" y="0"/>
                    <a:pt x="10166" y="724"/>
                  </a:cubicBezTo>
                  <a:cubicBezTo>
                    <a:pt x="8966" y="1448"/>
                    <a:pt x="7673" y="2896"/>
                    <a:pt x="5920" y="5551"/>
                  </a:cubicBezTo>
                  <a:cubicBezTo>
                    <a:pt x="4166" y="8206"/>
                    <a:pt x="1950" y="12067"/>
                    <a:pt x="843" y="14661"/>
                  </a:cubicBezTo>
                  <a:cubicBezTo>
                    <a:pt x="-265" y="17256"/>
                    <a:pt x="-265" y="18583"/>
                    <a:pt x="750" y="19549"/>
                  </a:cubicBezTo>
                  <a:cubicBezTo>
                    <a:pt x="1766" y="20514"/>
                    <a:pt x="3797" y="21117"/>
                    <a:pt x="6012" y="21359"/>
                  </a:cubicBezTo>
                  <a:cubicBezTo>
                    <a:pt x="8227" y="21600"/>
                    <a:pt x="10627" y="21479"/>
                    <a:pt x="13027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7442200" y="3193686"/>
              <a:ext cx="158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2541"/>
                    <a:pt x="6912" y="5082"/>
                    <a:pt x="10512" y="8682"/>
                  </a:cubicBezTo>
                  <a:cubicBezTo>
                    <a:pt x="14112" y="12282"/>
                    <a:pt x="17856" y="169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7574423" y="3276236"/>
              <a:ext cx="109078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21002" y="0"/>
                  </a:moveTo>
                  <a:cubicBezTo>
                    <a:pt x="18964" y="0"/>
                    <a:pt x="16927" y="0"/>
                    <a:pt x="14685" y="1114"/>
                  </a:cubicBezTo>
                  <a:cubicBezTo>
                    <a:pt x="12444" y="2229"/>
                    <a:pt x="9998" y="4457"/>
                    <a:pt x="7145" y="6943"/>
                  </a:cubicBezTo>
                  <a:cubicBezTo>
                    <a:pt x="4293" y="9429"/>
                    <a:pt x="1032" y="12171"/>
                    <a:pt x="217" y="14657"/>
                  </a:cubicBezTo>
                  <a:cubicBezTo>
                    <a:pt x="-598" y="17143"/>
                    <a:pt x="1032" y="19371"/>
                    <a:pt x="2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7581899" y="3201457"/>
              <a:ext cx="304058" cy="43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88" fill="norm" stroke="1" extrusionOk="0">
                  <a:moveTo>
                    <a:pt x="11619" y="1809"/>
                  </a:moveTo>
                  <a:cubicBezTo>
                    <a:pt x="11917" y="1287"/>
                    <a:pt x="12215" y="765"/>
                    <a:pt x="13407" y="400"/>
                  </a:cubicBezTo>
                  <a:cubicBezTo>
                    <a:pt x="14599" y="35"/>
                    <a:pt x="16684" y="-174"/>
                    <a:pt x="18248" y="191"/>
                  </a:cubicBezTo>
                  <a:cubicBezTo>
                    <a:pt x="19812" y="556"/>
                    <a:pt x="20855" y="1496"/>
                    <a:pt x="21228" y="3165"/>
                  </a:cubicBezTo>
                  <a:cubicBezTo>
                    <a:pt x="21600" y="4835"/>
                    <a:pt x="21302" y="7235"/>
                    <a:pt x="20930" y="9791"/>
                  </a:cubicBezTo>
                  <a:cubicBezTo>
                    <a:pt x="20557" y="12348"/>
                    <a:pt x="20110" y="15061"/>
                    <a:pt x="19291" y="17043"/>
                  </a:cubicBezTo>
                  <a:cubicBezTo>
                    <a:pt x="18472" y="19026"/>
                    <a:pt x="17280" y="20278"/>
                    <a:pt x="14450" y="20852"/>
                  </a:cubicBezTo>
                  <a:cubicBezTo>
                    <a:pt x="11619" y="21426"/>
                    <a:pt x="7150" y="21322"/>
                    <a:pt x="4469" y="21165"/>
                  </a:cubicBezTo>
                  <a:cubicBezTo>
                    <a:pt x="1788" y="21009"/>
                    <a:pt x="894" y="20800"/>
                    <a:pt x="0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3067050" y="3854450"/>
              <a:ext cx="4127500" cy="18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21557"/>
                  </a:moveTo>
                  <a:cubicBezTo>
                    <a:pt x="388" y="18826"/>
                    <a:pt x="775" y="16095"/>
                    <a:pt x="1158" y="14729"/>
                  </a:cubicBezTo>
                  <a:cubicBezTo>
                    <a:pt x="1540" y="13364"/>
                    <a:pt x="1916" y="13364"/>
                    <a:pt x="2310" y="13736"/>
                  </a:cubicBezTo>
                  <a:cubicBezTo>
                    <a:pt x="2703" y="14109"/>
                    <a:pt x="3113" y="14854"/>
                    <a:pt x="3467" y="15226"/>
                  </a:cubicBezTo>
                  <a:cubicBezTo>
                    <a:pt x="3822" y="15598"/>
                    <a:pt x="4121" y="15598"/>
                    <a:pt x="4475" y="15598"/>
                  </a:cubicBezTo>
                  <a:cubicBezTo>
                    <a:pt x="4830" y="15598"/>
                    <a:pt x="5239" y="15598"/>
                    <a:pt x="5649" y="15350"/>
                  </a:cubicBezTo>
                  <a:cubicBezTo>
                    <a:pt x="6059" y="15102"/>
                    <a:pt x="6469" y="14605"/>
                    <a:pt x="6912" y="14109"/>
                  </a:cubicBezTo>
                  <a:cubicBezTo>
                    <a:pt x="7355" y="13612"/>
                    <a:pt x="7831" y="13116"/>
                    <a:pt x="8202" y="12619"/>
                  </a:cubicBezTo>
                  <a:cubicBezTo>
                    <a:pt x="8574" y="12123"/>
                    <a:pt x="8839" y="11626"/>
                    <a:pt x="9094" y="11254"/>
                  </a:cubicBezTo>
                  <a:cubicBezTo>
                    <a:pt x="9349" y="10881"/>
                    <a:pt x="9593" y="10633"/>
                    <a:pt x="9853" y="10260"/>
                  </a:cubicBezTo>
                  <a:cubicBezTo>
                    <a:pt x="10113" y="9888"/>
                    <a:pt x="10390" y="9391"/>
                    <a:pt x="10678" y="8895"/>
                  </a:cubicBezTo>
                  <a:cubicBezTo>
                    <a:pt x="10966" y="8398"/>
                    <a:pt x="11265" y="7902"/>
                    <a:pt x="11548" y="7405"/>
                  </a:cubicBezTo>
                  <a:cubicBezTo>
                    <a:pt x="11830" y="6909"/>
                    <a:pt x="12096" y="6412"/>
                    <a:pt x="12517" y="5791"/>
                  </a:cubicBezTo>
                  <a:cubicBezTo>
                    <a:pt x="12938" y="5171"/>
                    <a:pt x="13514" y="4426"/>
                    <a:pt x="13918" y="3929"/>
                  </a:cubicBezTo>
                  <a:cubicBezTo>
                    <a:pt x="14322" y="3433"/>
                    <a:pt x="14555" y="3185"/>
                    <a:pt x="14810" y="2812"/>
                  </a:cubicBezTo>
                  <a:cubicBezTo>
                    <a:pt x="15065" y="2440"/>
                    <a:pt x="15342" y="1943"/>
                    <a:pt x="15613" y="1571"/>
                  </a:cubicBezTo>
                  <a:cubicBezTo>
                    <a:pt x="15884" y="1198"/>
                    <a:pt x="16150" y="950"/>
                    <a:pt x="16516" y="702"/>
                  </a:cubicBezTo>
                  <a:cubicBezTo>
                    <a:pt x="16881" y="454"/>
                    <a:pt x="17346" y="205"/>
                    <a:pt x="17778" y="81"/>
                  </a:cubicBezTo>
                  <a:cubicBezTo>
                    <a:pt x="18210" y="-43"/>
                    <a:pt x="18609" y="-43"/>
                    <a:pt x="19108" y="205"/>
                  </a:cubicBezTo>
                  <a:cubicBezTo>
                    <a:pt x="19606" y="454"/>
                    <a:pt x="20204" y="950"/>
                    <a:pt x="20636" y="1819"/>
                  </a:cubicBezTo>
                  <a:cubicBezTo>
                    <a:pt x="21068" y="2688"/>
                    <a:pt x="21334" y="3929"/>
                    <a:pt x="21600" y="5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4225376" y="4306259"/>
              <a:ext cx="581575" cy="19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68" fill="norm" stroke="1" extrusionOk="0">
                  <a:moveTo>
                    <a:pt x="3646" y="540"/>
                  </a:moveTo>
                  <a:cubicBezTo>
                    <a:pt x="3490" y="6224"/>
                    <a:pt x="3334" y="11909"/>
                    <a:pt x="2944" y="15433"/>
                  </a:cubicBezTo>
                  <a:cubicBezTo>
                    <a:pt x="2554" y="18957"/>
                    <a:pt x="1930" y="20321"/>
                    <a:pt x="1424" y="20890"/>
                  </a:cubicBezTo>
                  <a:cubicBezTo>
                    <a:pt x="917" y="21458"/>
                    <a:pt x="527" y="21231"/>
                    <a:pt x="254" y="19525"/>
                  </a:cubicBezTo>
                  <a:cubicBezTo>
                    <a:pt x="-19" y="17820"/>
                    <a:pt x="-175" y="14637"/>
                    <a:pt x="332" y="11681"/>
                  </a:cubicBezTo>
                  <a:cubicBezTo>
                    <a:pt x="839" y="8725"/>
                    <a:pt x="2008" y="5997"/>
                    <a:pt x="3958" y="4064"/>
                  </a:cubicBezTo>
                  <a:cubicBezTo>
                    <a:pt x="5907" y="2132"/>
                    <a:pt x="8637" y="995"/>
                    <a:pt x="11327" y="426"/>
                  </a:cubicBezTo>
                  <a:cubicBezTo>
                    <a:pt x="14017" y="-142"/>
                    <a:pt x="16668" y="-142"/>
                    <a:pt x="18345" y="426"/>
                  </a:cubicBezTo>
                  <a:cubicBezTo>
                    <a:pt x="20021" y="995"/>
                    <a:pt x="20723" y="2132"/>
                    <a:pt x="21425" y="3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4559300" y="4544930"/>
              <a:ext cx="158750" cy="121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26"/>
                  </a:moveTo>
                  <a:cubicBezTo>
                    <a:pt x="1440" y="-140"/>
                    <a:pt x="2880" y="-506"/>
                    <a:pt x="6480" y="2972"/>
                  </a:cubicBezTo>
                  <a:cubicBezTo>
                    <a:pt x="10080" y="6450"/>
                    <a:pt x="15840" y="13772"/>
                    <a:pt x="21600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4597400" y="4584336"/>
              <a:ext cx="1143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200" y="2618"/>
                  </a:cubicBezTo>
                  <a:cubicBezTo>
                    <a:pt x="9600" y="5236"/>
                    <a:pt x="4800" y="10473"/>
                    <a:pt x="2400" y="14073"/>
                  </a:cubicBezTo>
                  <a:cubicBezTo>
                    <a:pt x="0" y="17673"/>
                    <a:pt x="0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5175249" y="4533536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5359399" y="4382133"/>
              <a:ext cx="450851" cy="18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142" fill="norm" stroke="1" extrusionOk="0">
                  <a:moveTo>
                    <a:pt x="9042" y="7009"/>
                  </a:moveTo>
                  <a:cubicBezTo>
                    <a:pt x="7836" y="10332"/>
                    <a:pt x="6631" y="13655"/>
                    <a:pt x="5576" y="16147"/>
                  </a:cubicBezTo>
                  <a:cubicBezTo>
                    <a:pt x="4521" y="18640"/>
                    <a:pt x="3617" y="20301"/>
                    <a:pt x="2712" y="20895"/>
                  </a:cubicBezTo>
                  <a:cubicBezTo>
                    <a:pt x="1808" y="21488"/>
                    <a:pt x="904" y="21013"/>
                    <a:pt x="402" y="19470"/>
                  </a:cubicBezTo>
                  <a:cubicBezTo>
                    <a:pt x="-101" y="17928"/>
                    <a:pt x="-201" y="15317"/>
                    <a:pt x="502" y="12468"/>
                  </a:cubicBezTo>
                  <a:cubicBezTo>
                    <a:pt x="1206" y="9620"/>
                    <a:pt x="2712" y="6534"/>
                    <a:pt x="4621" y="4161"/>
                  </a:cubicBezTo>
                  <a:cubicBezTo>
                    <a:pt x="6530" y="1787"/>
                    <a:pt x="8841" y="125"/>
                    <a:pt x="11704" y="7"/>
                  </a:cubicBezTo>
                  <a:cubicBezTo>
                    <a:pt x="14567" y="-112"/>
                    <a:pt x="17983" y="1312"/>
                    <a:pt x="21399" y="2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5727700" y="4533536"/>
              <a:ext cx="1651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2743"/>
                    <a:pt x="6092" y="5486"/>
                    <a:pt x="9692" y="9086"/>
                  </a:cubicBezTo>
                  <a:cubicBezTo>
                    <a:pt x="13292" y="12686"/>
                    <a:pt x="17446" y="171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797550" y="4590686"/>
              <a:ext cx="1714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67" y="2618"/>
                    <a:pt x="14133" y="5236"/>
                    <a:pt x="10533" y="8836"/>
                  </a:cubicBezTo>
                  <a:cubicBezTo>
                    <a:pt x="6933" y="12436"/>
                    <a:pt x="3467" y="170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9010650" y="3857992"/>
              <a:ext cx="298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749" y="12582"/>
                    <a:pt x="9498" y="4867"/>
                    <a:pt x="13098" y="1782"/>
                  </a:cubicBezTo>
                  <a:cubicBezTo>
                    <a:pt x="16698" y="-1304"/>
                    <a:pt x="1914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9093200" y="3968386"/>
              <a:ext cx="266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5120"/>
                    <a:pt x="7543" y="8640"/>
                    <a:pt x="11143" y="5040"/>
                  </a:cubicBezTo>
                  <a:cubicBezTo>
                    <a:pt x="14743" y="1440"/>
                    <a:pt x="18171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0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0443" y="-38100"/>
              <a:ext cx="9900945" cy="2679337"/>
            </a:xfrm>
            <a:prstGeom prst="rect">
              <a:avLst/>
            </a:prstGeom>
            <a:effectLst/>
          </p:spPr>
        </p:pic>
        <p:sp>
          <p:nvSpPr>
            <p:cNvPr id="1407" name="Line"/>
            <p:cNvSpPr/>
            <p:nvPr/>
          </p:nvSpPr>
          <p:spPr>
            <a:xfrm>
              <a:off x="184150" y="5137051"/>
              <a:ext cx="10839450" cy="57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0" fill="norm" stroke="1" extrusionOk="0">
                  <a:moveTo>
                    <a:pt x="0" y="3350"/>
                  </a:moveTo>
                  <a:cubicBezTo>
                    <a:pt x="169" y="2870"/>
                    <a:pt x="337" y="2390"/>
                    <a:pt x="502" y="1990"/>
                  </a:cubicBezTo>
                  <a:cubicBezTo>
                    <a:pt x="666" y="1590"/>
                    <a:pt x="827" y="1270"/>
                    <a:pt x="981" y="1030"/>
                  </a:cubicBezTo>
                  <a:cubicBezTo>
                    <a:pt x="1135" y="790"/>
                    <a:pt x="1282" y="630"/>
                    <a:pt x="1436" y="510"/>
                  </a:cubicBezTo>
                  <a:cubicBezTo>
                    <a:pt x="1590" y="390"/>
                    <a:pt x="1750" y="310"/>
                    <a:pt x="1907" y="230"/>
                  </a:cubicBezTo>
                  <a:cubicBezTo>
                    <a:pt x="2063" y="150"/>
                    <a:pt x="2214" y="70"/>
                    <a:pt x="2370" y="30"/>
                  </a:cubicBezTo>
                  <a:cubicBezTo>
                    <a:pt x="2527" y="-10"/>
                    <a:pt x="2687" y="-10"/>
                    <a:pt x="2851" y="30"/>
                  </a:cubicBezTo>
                  <a:cubicBezTo>
                    <a:pt x="3016" y="70"/>
                    <a:pt x="3185" y="150"/>
                    <a:pt x="3357" y="270"/>
                  </a:cubicBezTo>
                  <a:cubicBezTo>
                    <a:pt x="3530" y="390"/>
                    <a:pt x="3708" y="550"/>
                    <a:pt x="3885" y="710"/>
                  </a:cubicBezTo>
                  <a:cubicBezTo>
                    <a:pt x="4062" y="870"/>
                    <a:pt x="4239" y="1030"/>
                    <a:pt x="4401" y="1150"/>
                  </a:cubicBezTo>
                  <a:cubicBezTo>
                    <a:pt x="4564" y="1270"/>
                    <a:pt x="4711" y="1350"/>
                    <a:pt x="4855" y="1430"/>
                  </a:cubicBezTo>
                  <a:cubicBezTo>
                    <a:pt x="4998" y="1510"/>
                    <a:pt x="5137" y="1590"/>
                    <a:pt x="5283" y="1670"/>
                  </a:cubicBezTo>
                  <a:cubicBezTo>
                    <a:pt x="5428" y="1750"/>
                    <a:pt x="5580" y="1830"/>
                    <a:pt x="5732" y="1910"/>
                  </a:cubicBezTo>
                  <a:cubicBezTo>
                    <a:pt x="5884" y="1990"/>
                    <a:pt x="6036" y="2070"/>
                    <a:pt x="6192" y="2190"/>
                  </a:cubicBezTo>
                  <a:cubicBezTo>
                    <a:pt x="6348" y="2310"/>
                    <a:pt x="6508" y="2470"/>
                    <a:pt x="6662" y="2630"/>
                  </a:cubicBezTo>
                  <a:cubicBezTo>
                    <a:pt x="6816" y="2790"/>
                    <a:pt x="6964" y="2950"/>
                    <a:pt x="7114" y="3110"/>
                  </a:cubicBezTo>
                  <a:cubicBezTo>
                    <a:pt x="7263" y="3270"/>
                    <a:pt x="7415" y="3430"/>
                    <a:pt x="7563" y="3590"/>
                  </a:cubicBezTo>
                  <a:cubicBezTo>
                    <a:pt x="7710" y="3750"/>
                    <a:pt x="7854" y="3910"/>
                    <a:pt x="8001" y="4110"/>
                  </a:cubicBezTo>
                  <a:cubicBezTo>
                    <a:pt x="8149" y="4310"/>
                    <a:pt x="8301" y="4550"/>
                    <a:pt x="8444" y="4750"/>
                  </a:cubicBezTo>
                  <a:cubicBezTo>
                    <a:pt x="8588" y="4950"/>
                    <a:pt x="8723" y="5110"/>
                    <a:pt x="8864" y="5270"/>
                  </a:cubicBezTo>
                  <a:cubicBezTo>
                    <a:pt x="9005" y="5430"/>
                    <a:pt x="9153" y="5590"/>
                    <a:pt x="9301" y="5790"/>
                  </a:cubicBezTo>
                  <a:cubicBezTo>
                    <a:pt x="9448" y="5990"/>
                    <a:pt x="9596" y="6230"/>
                    <a:pt x="9754" y="6470"/>
                  </a:cubicBezTo>
                  <a:cubicBezTo>
                    <a:pt x="9912" y="6710"/>
                    <a:pt x="10081" y="6950"/>
                    <a:pt x="10245" y="7150"/>
                  </a:cubicBezTo>
                  <a:cubicBezTo>
                    <a:pt x="10410" y="7350"/>
                    <a:pt x="10570" y="7510"/>
                    <a:pt x="10730" y="7710"/>
                  </a:cubicBezTo>
                  <a:cubicBezTo>
                    <a:pt x="10891" y="7910"/>
                    <a:pt x="11051" y="8150"/>
                    <a:pt x="11207" y="8390"/>
                  </a:cubicBezTo>
                  <a:cubicBezTo>
                    <a:pt x="11363" y="8630"/>
                    <a:pt x="11515" y="8870"/>
                    <a:pt x="11673" y="9150"/>
                  </a:cubicBezTo>
                  <a:cubicBezTo>
                    <a:pt x="11831" y="9430"/>
                    <a:pt x="11996" y="9750"/>
                    <a:pt x="12156" y="10030"/>
                  </a:cubicBezTo>
                  <a:cubicBezTo>
                    <a:pt x="12316" y="10310"/>
                    <a:pt x="12472" y="10550"/>
                    <a:pt x="12628" y="10830"/>
                  </a:cubicBezTo>
                  <a:cubicBezTo>
                    <a:pt x="12785" y="11110"/>
                    <a:pt x="12941" y="11430"/>
                    <a:pt x="13107" y="11750"/>
                  </a:cubicBezTo>
                  <a:cubicBezTo>
                    <a:pt x="13274" y="12070"/>
                    <a:pt x="13451" y="12390"/>
                    <a:pt x="13632" y="12670"/>
                  </a:cubicBezTo>
                  <a:cubicBezTo>
                    <a:pt x="13814" y="12950"/>
                    <a:pt x="13999" y="13190"/>
                    <a:pt x="14160" y="13390"/>
                  </a:cubicBezTo>
                  <a:cubicBezTo>
                    <a:pt x="14320" y="13590"/>
                    <a:pt x="14455" y="13750"/>
                    <a:pt x="14583" y="13870"/>
                  </a:cubicBezTo>
                  <a:cubicBezTo>
                    <a:pt x="14712" y="13990"/>
                    <a:pt x="14834" y="14070"/>
                    <a:pt x="14961" y="14150"/>
                  </a:cubicBezTo>
                  <a:cubicBezTo>
                    <a:pt x="15088" y="14230"/>
                    <a:pt x="15218" y="14310"/>
                    <a:pt x="15351" y="14390"/>
                  </a:cubicBezTo>
                  <a:cubicBezTo>
                    <a:pt x="15484" y="14470"/>
                    <a:pt x="15619" y="14550"/>
                    <a:pt x="15750" y="14630"/>
                  </a:cubicBezTo>
                  <a:cubicBezTo>
                    <a:pt x="15880" y="14710"/>
                    <a:pt x="16007" y="14790"/>
                    <a:pt x="16136" y="14870"/>
                  </a:cubicBezTo>
                  <a:cubicBezTo>
                    <a:pt x="16264" y="14950"/>
                    <a:pt x="16395" y="15030"/>
                    <a:pt x="16553" y="15190"/>
                  </a:cubicBezTo>
                  <a:cubicBezTo>
                    <a:pt x="16711" y="15350"/>
                    <a:pt x="16897" y="15590"/>
                    <a:pt x="17083" y="15790"/>
                  </a:cubicBezTo>
                  <a:cubicBezTo>
                    <a:pt x="17268" y="15990"/>
                    <a:pt x="17454" y="16150"/>
                    <a:pt x="17610" y="16270"/>
                  </a:cubicBezTo>
                  <a:cubicBezTo>
                    <a:pt x="17766" y="16390"/>
                    <a:pt x="17892" y="16470"/>
                    <a:pt x="18021" y="16590"/>
                  </a:cubicBezTo>
                  <a:cubicBezTo>
                    <a:pt x="18150" y="16710"/>
                    <a:pt x="18280" y="16870"/>
                    <a:pt x="18415" y="16990"/>
                  </a:cubicBezTo>
                  <a:cubicBezTo>
                    <a:pt x="18550" y="17110"/>
                    <a:pt x="18690" y="17190"/>
                    <a:pt x="18829" y="17270"/>
                  </a:cubicBezTo>
                  <a:cubicBezTo>
                    <a:pt x="18968" y="17350"/>
                    <a:pt x="19107" y="17430"/>
                    <a:pt x="19242" y="17550"/>
                  </a:cubicBezTo>
                  <a:cubicBezTo>
                    <a:pt x="19377" y="17670"/>
                    <a:pt x="19508" y="17830"/>
                    <a:pt x="19639" y="17950"/>
                  </a:cubicBezTo>
                  <a:cubicBezTo>
                    <a:pt x="19769" y="18070"/>
                    <a:pt x="19900" y="18150"/>
                    <a:pt x="20058" y="18350"/>
                  </a:cubicBezTo>
                  <a:cubicBezTo>
                    <a:pt x="20217" y="18550"/>
                    <a:pt x="20402" y="18870"/>
                    <a:pt x="20600" y="19230"/>
                  </a:cubicBezTo>
                  <a:cubicBezTo>
                    <a:pt x="20799" y="19590"/>
                    <a:pt x="21009" y="19990"/>
                    <a:pt x="21178" y="20390"/>
                  </a:cubicBezTo>
                  <a:cubicBezTo>
                    <a:pt x="21347" y="20790"/>
                    <a:pt x="21473" y="21190"/>
                    <a:pt x="21600" y="21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433525" y="5433885"/>
              <a:ext cx="264975" cy="408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66" fill="norm" stroke="1" extrusionOk="0">
                  <a:moveTo>
                    <a:pt x="21460" y="1723"/>
                  </a:moveTo>
                  <a:cubicBezTo>
                    <a:pt x="21460" y="1172"/>
                    <a:pt x="21460" y="621"/>
                    <a:pt x="21031" y="291"/>
                  </a:cubicBezTo>
                  <a:cubicBezTo>
                    <a:pt x="20603" y="-40"/>
                    <a:pt x="19746" y="-150"/>
                    <a:pt x="17346" y="291"/>
                  </a:cubicBezTo>
                  <a:cubicBezTo>
                    <a:pt x="14946" y="732"/>
                    <a:pt x="11003" y="1723"/>
                    <a:pt x="8174" y="3597"/>
                  </a:cubicBezTo>
                  <a:cubicBezTo>
                    <a:pt x="5346" y="5470"/>
                    <a:pt x="3631" y="8226"/>
                    <a:pt x="2346" y="10760"/>
                  </a:cubicBezTo>
                  <a:cubicBezTo>
                    <a:pt x="1060" y="13295"/>
                    <a:pt x="203" y="15609"/>
                    <a:pt x="31" y="17317"/>
                  </a:cubicBezTo>
                  <a:cubicBezTo>
                    <a:pt x="-140" y="19026"/>
                    <a:pt x="374" y="20128"/>
                    <a:pt x="1831" y="20734"/>
                  </a:cubicBezTo>
                  <a:cubicBezTo>
                    <a:pt x="3289" y="21340"/>
                    <a:pt x="5689" y="21450"/>
                    <a:pt x="8946" y="20954"/>
                  </a:cubicBezTo>
                  <a:cubicBezTo>
                    <a:pt x="12203" y="20458"/>
                    <a:pt x="16317" y="19356"/>
                    <a:pt x="20431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469900" y="5689236"/>
              <a:ext cx="2540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200"/>
                    <a:pt x="10440" y="10800"/>
                    <a:pt x="14040" y="7200"/>
                  </a:cubicBezTo>
                  <a:cubicBezTo>
                    <a:pt x="17640" y="3600"/>
                    <a:pt x="196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845127" y="5429920"/>
              <a:ext cx="297874" cy="38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289" fill="norm" stroke="1" extrusionOk="0">
                  <a:moveTo>
                    <a:pt x="21558" y="2055"/>
                  </a:moveTo>
                  <a:cubicBezTo>
                    <a:pt x="20026" y="1234"/>
                    <a:pt x="18494" y="412"/>
                    <a:pt x="16273" y="118"/>
                  </a:cubicBezTo>
                  <a:cubicBezTo>
                    <a:pt x="14052" y="-175"/>
                    <a:pt x="11141" y="60"/>
                    <a:pt x="8920" y="999"/>
                  </a:cubicBezTo>
                  <a:cubicBezTo>
                    <a:pt x="6698" y="1938"/>
                    <a:pt x="5167" y="3582"/>
                    <a:pt x="3864" y="6047"/>
                  </a:cubicBezTo>
                  <a:cubicBezTo>
                    <a:pt x="2562" y="8512"/>
                    <a:pt x="1490" y="11799"/>
                    <a:pt x="877" y="14088"/>
                  </a:cubicBezTo>
                  <a:cubicBezTo>
                    <a:pt x="264" y="16377"/>
                    <a:pt x="111" y="17668"/>
                    <a:pt x="35" y="18725"/>
                  </a:cubicBezTo>
                  <a:cubicBezTo>
                    <a:pt x="-42" y="19782"/>
                    <a:pt x="-42" y="20603"/>
                    <a:pt x="571" y="21014"/>
                  </a:cubicBezTo>
                  <a:cubicBezTo>
                    <a:pt x="1184" y="21425"/>
                    <a:pt x="2409" y="21425"/>
                    <a:pt x="5396" y="20662"/>
                  </a:cubicBezTo>
                  <a:cubicBezTo>
                    <a:pt x="8384" y="19899"/>
                    <a:pt x="13132" y="18373"/>
                    <a:pt x="17881" y="16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060450" y="5574936"/>
              <a:ext cx="1841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1" y="225"/>
                    <a:pt x="5462" y="450"/>
                    <a:pt x="8317" y="3038"/>
                  </a:cubicBezTo>
                  <a:cubicBezTo>
                    <a:pt x="11172" y="5625"/>
                    <a:pt x="14152" y="10575"/>
                    <a:pt x="16386" y="14063"/>
                  </a:cubicBezTo>
                  <a:cubicBezTo>
                    <a:pt x="18621" y="17550"/>
                    <a:pt x="20110" y="195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123949" y="5578609"/>
              <a:ext cx="146051" cy="24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21600" y="235"/>
                  </a:moveTo>
                  <a:cubicBezTo>
                    <a:pt x="20035" y="49"/>
                    <a:pt x="18470" y="-137"/>
                    <a:pt x="17217" y="142"/>
                  </a:cubicBezTo>
                  <a:cubicBezTo>
                    <a:pt x="15965" y="422"/>
                    <a:pt x="15026" y="1166"/>
                    <a:pt x="12209" y="4146"/>
                  </a:cubicBezTo>
                  <a:cubicBezTo>
                    <a:pt x="9391" y="7125"/>
                    <a:pt x="4696" y="12339"/>
                    <a:pt x="2348" y="15597"/>
                  </a:cubicBezTo>
                  <a:cubicBezTo>
                    <a:pt x="0" y="18856"/>
                    <a:pt x="0" y="20160"/>
                    <a:pt x="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295400" y="5467781"/>
              <a:ext cx="183886" cy="37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05" fill="norm" stroke="1" extrusionOk="0">
                  <a:moveTo>
                    <a:pt x="0" y="2883"/>
                  </a:moveTo>
                  <a:cubicBezTo>
                    <a:pt x="2234" y="2151"/>
                    <a:pt x="4469" y="1418"/>
                    <a:pt x="7076" y="930"/>
                  </a:cubicBezTo>
                  <a:cubicBezTo>
                    <a:pt x="9683" y="442"/>
                    <a:pt x="12662" y="198"/>
                    <a:pt x="15021" y="76"/>
                  </a:cubicBezTo>
                  <a:cubicBezTo>
                    <a:pt x="17379" y="-46"/>
                    <a:pt x="19117" y="-46"/>
                    <a:pt x="20110" y="259"/>
                  </a:cubicBezTo>
                  <a:cubicBezTo>
                    <a:pt x="21103" y="564"/>
                    <a:pt x="21352" y="1174"/>
                    <a:pt x="21476" y="3737"/>
                  </a:cubicBezTo>
                  <a:cubicBezTo>
                    <a:pt x="21600" y="6300"/>
                    <a:pt x="21600" y="10815"/>
                    <a:pt x="21476" y="13744"/>
                  </a:cubicBezTo>
                  <a:cubicBezTo>
                    <a:pt x="21352" y="16673"/>
                    <a:pt x="21103" y="18015"/>
                    <a:pt x="19366" y="19052"/>
                  </a:cubicBezTo>
                  <a:cubicBezTo>
                    <a:pt x="17628" y="20090"/>
                    <a:pt x="14400" y="20822"/>
                    <a:pt x="12041" y="21188"/>
                  </a:cubicBezTo>
                  <a:cubicBezTo>
                    <a:pt x="9683" y="21554"/>
                    <a:pt x="8193" y="21554"/>
                    <a:pt x="6828" y="21432"/>
                  </a:cubicBezTo>
                  <a:cubicBezTo>
                    <a:pt x="5462" y="21310"/>
                    <a:pt x="4221" y="21066"/>
                    <a:pt x="4221" y="20761"/>
                  </a:cubicBezTo>
                  <a:cubicBezTo>
                    <a:pt x="4221" y="20456"/>
                    <a:pt x="5462" y="20090"/>
                    <a:pt x="6703" y="19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1689099" y="5670186"/>
              <a:ext cx="69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1657349" y="5771786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082800" y="5543186"/>
              <a:ext cx="152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5600"/>
                    <a:pt x="6600" y="9600"/>
                    <a:pt x="10200" y="6000"/>
                  </a:cubicBezTo>
                  <a:cubicBezTo>
                    <a:pt x="13800" y="2400"/>
                    <a:pt x="177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2335449" y="5469382"/>
              <a:ext cx="204552" cy="16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87" fill="norm" stroke="1" extrusionOk="0">
                  <a:moveTo>
                    <a:pt x="17333" y="3841"/>
                  </a:moveTo>
                  <a:cubicBezTo>
                    <a:pt x="15569" y="2179"/>
                    <a:pt x="13806" y="518"/>
                    <a:pt x="11822" y="102"/>
                  </a:cubicBezTo>
                  <a:cubicBezTo>
                    <a:pt x="9839" y="-313"/>
                    <a:pt x="7635" y="518"/>
                    <a:pt x="5541" y="3010"/>
                  </a:cubicBezTo>
                  <a:cubicBezTo>
                    <a:pt x="3447" y="5502"/>
                    <a:pt x="1463" y="9656"/>
                    <a:pt x="582" y="12564"/>
                  </a:cubicBezTo>
                  <a:cubicBezTo>
                    <a:pt x="-300" y="15472"/>
                    <a:pt x="-80" y="17133"/>
                    <a:pt x="582" y="18241"/>
                  </a:cubicBezTo>
                  <a:cubicBezTo>
                    <a:pt x="1243" y="19349"/>
                    <a:pt x="2345" y="19902"/>
                    <a:pt x="4549" y="18933"/>
                  </a:cubicBezTo>
                  <a:cubicBezTo>
                    <a:pt x="6753" y="17964"/>
                    <a:pt x="10059" y="15472"/>
                    <a:pt x="11933" y="13533"/>
                  </a:cubicBezTo>
                  <a:cubicBezTo>
                    <a:pt x="13806" y="11595"/>
                    <a:pt x="14247" y="10210"/>
                    <a:pt x="14688" y="8825"/>
                  </a:cubicBezTo>
                  <a:cubicBezTo>
                    <a:pt x="15129" y="7441"/>
                    <a:pt x="15569" y="6056"/>
                    <a:pt x="15900" y="6333"/>
                  </a:cubicBezTo>
                  <a:cubicBezTo>
                    <a:pt x="16231" y="6610"/>
                    <a:pt x="16451" y="8549"/>
                    <a:pt x="17333" y="11318"/>
                  </a:cubicBezTo>
                  <a:cubicBezTo>
                    <a:pt x="18214" y="14087"/>
                    <a:pt x="19757" y="17687"/>
                    <a:pt x="21300" y="21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2705100" y="5574936"/>
              <a:ext cx="190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2810933" y="5505086"/>
              <a:ext cx="846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09"/>
                    <a:pt x="0" y="12218"/>
                    <a:pt x="0" y="15818"/>
                  </a:cubicBezTo>
                  <a:cubicBezTo>
                    <a:pt x="0" y="19418"/>
                    <a:pt x="108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2935654" y="5498497"/>
              <a:ext cx="220296" cy="19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57" fill="norm" stroke="1" extrusionOk="0">
                  <a:moveTo>
                    <a:pt x="16473" y="7774"/>
                  </a:moveTo>
                  <a:cubicBezTo>
                    <a:pt x="15444" y="5192"/>
                    <a:pt x="14416" y="2609"/>
                    <a:pt x="12873" y="1200"/>
                  </a:cubicBezTo>
                  <a:cubicBezTo>
                    <a:pt x="11330" y="-208"/>
                    <a:pt x="9273" y="-443"/>
                    <a:pt x="7010" y="848"/>
                  </a:cubicBezTo>
                  <a:cubicBezTo>
                    <a:pt x="4747" y="2140"/>
                    <a:pt x="2279" y="4957"/>
                    <a:pt x="1044" y="7070"/>
                  </a:cubicBezTo>
                  <a:cubicBezTo>
                    <a:pt x="-190" y="9183"/>
                    <a:pt x="-190" y="10592"/>
                    <a:pt x="324" y="11531"/>
                  </a:cubicBezTo>
                  <a:cubicBezTo>
                    <a:pt x="839" y="12470"/>
                    <a:pt x="1867" y="12940"/>
                    <a:pt x="3719" y="12822"/>
                  </a:cubicBezTo>
                  <a:cubicBezTo>
                    <a:pt x="5570" y="12705"/>
                    <a:pt x="8244" y="12000"/>
                    <a:pt x="10199" y="10944"/>
                  </a:cubicBezTo>
                  <a:cubicBezTo>
                    <a:pt x="12153" y="9887"/>
                    <a:pt x="13387" y="8479"/>
                    <a:pt x="14313" y="7305"/>
                  </a:cubicBezTo>
                  <a:cubicBezTo>
                    <a:pt x="15239" y="6131"/>
                    <a:pt x="15856" y="5192"/>
                    <a:pt x="16267" y="5427"/>
                  </a:cubicBezTo>
                  <a:cubicBezTo>
                    <a:pt x="16679" y="5661"/>
                    <a:pt x="16884" y="7070"/>
                    <a:pt x="17707" y="9887"/>
                  </a:cubicBezTo>
                  <a:cubicBezTo>
                    <a:pt x="18530" y="12705"/>
                    <a:pt x="19970" y="16931"/>
                    <a:pt x="21410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2317750" y="5778136"/>
              <a:ext cx="787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2" y="18900"/>
                    <a:pt x="4065" y="16200"/>
                    <a:pt x="6155" y="13050"/>
                  </a:cubicBezTo>
                  <a:cubicBezTo>
                    <a:pt x="8245" y="9900"/>
                    <a:pt x="10394" y="6300"/>
                    <a:pt x="12977" y="4050"/>
                  </a:cubicBezTo>
                  <a:cubicBezTo>
                    <a:pt x="15561" y="1800"/>
                    <a:pt x="1858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2692400" y="5868738"/>
              <a:ext cx="285750" cy="12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0" y="1840"/>
                  </a:moveTo>
                  <a:cubicBezTo>
                    <a:pt x="640" y="777"/>
                    <a:pt x="1280" y="-285"/>
                    <a:pt x="2640" y="69"/>
                  </a:cubicBezTo>
                  <a:cubicBezTo>
                    <a:pt x="4000" y="423"/>
                    <a:pt x="6080" y="2194"/>
                    <a:pt x="7120" y="4318"/>
                  </a:cubicBezTo>
                  <a:cubicBezTo>
                    <a:pt x="8160" y="6443"/>
                    <a:pt x="8160" y="8922"/>
                    <a:pt x="7680" y="10869"/>
                  </a:cubicBezTo>
                  <a:cubicBezTo>
                    <a:pt x="7200" y="12817"/>
                    <a:pt x="6240" y="14233"/>
                    <a:pt x="5440" y="15649"/>
                  </a:cubicBezTo>
                  <a:cubicBezTo>
                    <a:pt x="4640" y="17066"/>
                    <a:pt x="4000" y="18482"/>
                    <a:pt x="4240" y="19545"/>
                  </a:cubicBezTo>
                  <a:cubicBezTo>
                    <a:pt x="4480" y="20607"/>
                    <a:pt x="5600" y="21315"/>
                    <a:pt x="8640" y="20607"/>
                  </a:cubicBezTo>
                  <a:cubicBezTo>
                    <a:pt x="11680" y="19899"/>
                    <a:pt x="16640" y="17774"/>
                    <a:pt x="21600" y="15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3409950" y="5746386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3365500" y="5790836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3723665" y="5678653"/>
              <a:ext cx="170631" cy="14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0915" fill="norm" stroke="1" extrusionOk="0">
                  <a:moveTo>
                    <a:pt x="16659" y="2434"/>
                  </a:moveTo>
                  <a:cubicBezTo>
                    <a:pt x="15888" y="1217"/>
                    <a:pt x="15117" y="0"/>
                    <a:pt x="13317" y="0"/>
                  </a:cubicBezTo>
                  <a:cubicBezTo>
                    <a:pt x="11517" y="0"/>
                    <a:pt x="8688" y="1217"/>
                    <a:pt x="6245" y="3955"/>
                  </a:cubicBezTo>
                  <a:cubicBezTo>
                    <a:pt x="3802" y="6693"/>
                    <a:pt x="1745" y="10952"/>
                    <a:pt x="717" y="13842"/>
                  </a:cubicBezTo>
                  <a:cubicBezTo>
                    <a:pt x="-312" y="16732"/>
                    <a:pt x="-312" y="18254"/>
                    <a:pt x="1231" y="19470"/>
                  </a:cubicBezTo>
                  <a:cubicBezTo>
                    <a:pt x="2774" y="20687"/>
                    <a:pt x="5859" y="21600"/>
                    <a:pt x="9459" y="20231"/>
                  </a:cubicBezTo>
                  <a:cubicBezTo>
                    <a:pt x="13059" y="18862"/>
                    <a:pt x="17174" y="15211"/>
                    <a:pt x="19231" y="12321"/>
                  </a:cubicBezTo>
                  <a:cubicBezTo>
                    <a:pt x="21288" y="9431"/>
                    <a:pt x="21288" y="7301"/>
                    <a:pt x="18845" y="6237"/>
                  </a:cubicBezTo>
                  <a:cubicBezTo>
                    <a:pt x="16402" y="5172"/>
                    <a:pt x="11517" y="5172"/>
                    <a:pt x="6631" y="5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02250" y="2832100"/>
              <a:ext cx="3180837" cy="1034687"/>
            </a:xfrm>
            <a:prstGeom prst="rect">
              <a:avLst/>
            </a:prstGeom>
            <a:effectLst/>
          </p:spPr>
        </p:pic>
        <p:pic>
          <p:nvPicPr>
            <p:cNvPr id="14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25883" y="2744209"/>
              <a:ext cx="392253" cy="392328"/>
            </a:xfrm>
            <a:prstGeom prst="rect">
              <a:avLst/>
            </a:prstGeom>
            <a:effectLst/>
          </p:spPr>
        </p:pic>
        <p:sp>
          <p:nvSpPr>
            <p:cNvPr id="1430" name="Line"/>
            <p:cNvSpPr/>
            <p:nvPr/>
          </p:nvSpPr>
          <p:spPr>
            <a:xfrm>
              <a:off x="48642" y="6594024"/>
              <a:ext cx="262509" cy="32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70" fill="norm" stroke="1" extrusionOk="0">
                  <a:moveTo>
                    <a:pt x="21431" y="1459"/>
                  </a:moveTo>
                  <a:cubicBezTo>
                    <a:pt x="19357" y="767"/>
                    <a:pt x="17284" y="74"/>
                    <a:pt x="15297" y="5"/>
                  </a:cubicBezTo>
                  <a:cubicBezTo>
                    <a:pt x="13309" y="-64"/>
                    <a:pt x="11409" y="490"/>
                    <a:pt x="9249" y="2151"/>
                  </a:cubicBezTo>
                  <a:cubicBezTo>
                    <a:pt x="7089" y="3813"/>
                    <a:pt x="4669" y="6582"/>
                    <a:pt x="3028" y="9559"/>
                  </a:cubicBezTo>
                  <a:cubicBezTo>
                    <a:pt x="1386" y="12536"/>
                    <a:pt x="522" y="15721"/>
                    <a:pt x="177" y="17659"/>
                  </a:cubicBezTo>
                  <a:cubicBezTo>
                    <a:pt x="-169" y="19598"/>
                    <a:pt x="4" y="20290"/>
                    <a:pt x="609" y="20774"/>
                  </a:cubicBezTo>
                  <a:cubicBezTo>
                    <a:pt x="1213" y="21259"/>
                    <a:pt x="2250" y="21536"/>
                    <a:pt x="4497" y="21259"/>
                  </a:cubicBezTo>
                  <a:cubicBezTo>
                    <a:pt x="6743" y="20982"/>
                    <a:pt x="10199" y="20151"/>
                    <a:pt x="13655" y="19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0" y="6781436"/>
              <a:ext cx="2222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560"/>
                    <a:pt x="11520" y="11520"/>
                    <a:pt x="15120" y="7920"/>
                  </a:cubicBezTo>
                  <a:cubicBezTo>
                    <a:pt x="18720" y="4320"/>
                    <a:pt x="2016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390677" y="6566481"/>
              <a:ext cx="250674" cy="30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3" fill="norm" stroke="1" extrusionOk="0">
                  <a:moveTo>
                    <a:pt x="21496" y="1283"/>
                  </a:moveTo>
                  <a:cubicBezTo>
                    <a:pt x="18955" y="683"/>
                    <a:pt x="16414" y="83"/>
                    <a:pt x="14054" y="8"/>
                  </a:cubicBezTo>
                  <a:cubicBezTo>
                    <a:pt x="11694" y="-67"/>
                    <a:pt x="9516" y="383"/>
                    <a:pt x="7429" y="1358"/>
                  </a:cubicBezTo>
                  <a:cubicBezTo>
                    <a:pt x="5341" y="2333"/>
                    <a:pt x="3345" y="3833"/>
                    <a:pt x="2074" y="5483"/>
                  </a:cubicBezTo>
                  <a:cubicBezTo>
                    <a:pt x="804" y="7133"/>
                    <a:pt x="259" y="8933"/>
                    <a:pt x="78" y="10958"/>
                  </a:cubicBezTo>
                  <a:cubicBezTo>
                    <a:pt x="-104" y="12983"/>
                    <a:pt x="78" y="15233"/>
                    <a:pt x="168" y="16733"/>
                  </a:cubicBezTo>
                  <a:cubicBezTo>
                    <a:pt x="259" y="18233"/>
                    <a:pt x="259" y="18983"/>
                    <a:pt x="531" y="19658"/>
                  </a:cubicBezTo>
                  <a:cubicBezTo>
                    <a:pt x="804" y="20333"/>
                    <a:pt x="1348" y="20933"/>
                    <a:pt x="3617" y="21233"/>
                  </a:cubicBezTo>
                  <a:cubicBezTo>
                    <a:pt x="5886" y="21533"/>
                    <a:pt x="9879" y="21533"/>
                    <a:pt x="13872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609600" y="6660786"/>
              <a:ext cx="2159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4800"/>
                    <a:pt x="7624" y="9600"/>
                    <a:pt x="11224" y="13200"/>
                  </a:cubicBezTo>
                  <a:cubicBezTo>
                    <a:pt x="14824" y="16800"/>
                    <a:pt x="1821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698500" y="6673486"/>
              <a:ext cx="1333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0"/>
                    <a:pt x="16800" y="0"/>
                    <a:pt x="13543" y="2323"/>
                  </a:cubicBezTo>
                  <a:cubicBezTo>
                    <a:pt x="10286" y="4645"/>
                    <a:pt x="6171" y="9290"/>
                    <a:pt x="3771" y="12890"/>
                  </a:cubicBezTo>
                  <a:cubicBezTo>
                    <a:pt x="1371" y="16490"/>
                    <a:pt x="686" y="190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901700" y="6597286"/>
              <a:ext cx="1270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5322"/>
                    <a:pt x="10080" y="10643"/>
                    <a:pt x="13680" y="14243"/>
                  </a:cubicBezTo>
                  <a:cubicBezTo>
                    <a:pt x="17280" y="17843"/>
                    <a:pt x="1944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1005416" y="6648086"/>
              <a:ext cx="8678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66" y="480"/>
                    <a:pt x="16332" y="960"/>
                    <a:pt x="12907" y="3840"/>
                  </a:cubicBezTo>
                  <a:cubicBezTo>
                    <a:pt x="9483" y="6720"/>
                    <a:pt x="5268" y="12000"/>
                    <a:pt x="2898" y="15240"/>
                  </a:cubicBezTo>
                  <a:cubicBezTo>
                    <a:pt x="527" y="18480"/>
                    <a:pt x="0" y="19680"/>
                    <a:pt x="0" y="20400"/>
                  </a:cubicBezTo>
                  <a:cubicBezTo>
                    <a:pt x="0" y="21120"/>
                    <a:pt x="527" y="21360"/>
                    <a:pt x="1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1162050" y="6557070"/>
              <a:ext cx="202261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4725" y="485"/>
                  </a:moveTo>
                  <a:cubicBezTo>
                    <a:pt x="7200" y="243"/>
                    <a:pt x="9675" y="0"/>
                    <a:pt x="12262" y="0"/>
                  </a:cubicBezTo>
                  <a:cubicBezTo>
                    <a:pt x="14850" y="0"/>
                    <a:pt x="17550" y="243"/>
                    <a:pt x="19125" y="728"/>
                  </a:cubicBezTo>
                  <a:cubicBezTo>
                    <a:pt x="20700" y="1213"/>
                    <a:pt x="21150" y="1942"/>
                    <a:pt x="21150" y="3580"/>
                  </a:cubicBezTo>
                  <a:cubicBezTo>
                    <a:pt x="21150" y="5218"/>
                    <a:pt x="20700" y="7766"/>
                    <a:pt x="20813" y="10072"/>
                  </a:cubicBezTo>
                  <a:cubicBezTo>
                    <a:pt x="20925" y="12378"/>
                    <a:pt x="21600" y="14440"/>
                    <a:pt x="21488" y="15654"/>
                  </a:cubicBezTo>
                  <a:cubicBezTo>
                    <a:pt x="21375" y="16867"/>
                    <a:pt x="20475" y="17231"/>
                    <a:pt x="16763" y="18081"/>
                  </a:cubicBezTo>
                  <a:cubicBezTo>
                    <a:pt x="13050" y="18930"/>
                    <a:pt x="6525" y="202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1752600" y="6719259"/>
              <a:ext cx="152400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500" y="13500"/>
                    <a:pt x="9000" y="6300"/>
                    <a:pt x="12000" y="2700"/>
                  </a:cubicBezTo>
                  <a:cubicBezTo>
                    <a:pt x="15000" y="-900"/>
                    <a:pt x="16500" y="-900"/>
                    <a:pt x="17850" y="2700"/>
                  </a:cubicBezTo>
                  <a:cubicBezTo>
                    <a:pt x="19200" y="6300"/>
                    <a:pt x="20400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765299" y="683223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343150" y="6540136"/>
              <a:ext cx="304800" cy="4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0"/>
                  </a:moveTo>
                  <a:cubicBezTo>
                    <a:pt x="17700" y="783"/>
                    <a:pt x="13800" y="1567"/>
                    <a:pt x="10725" y="2966"/>
                  </a:cubicBezTo>
                  <a:cubicBezTo>
                    <a:pt x="7650" y="4365"/>
                    <a:pt x="5400" y="6379"/>
                    <a:pt x="3750" y="8953"/>
                  </a:cubicBezTo>
                  <a:cubicBezTo>
                    <a:pt x="2100" y="11527"/>
                    <a:pt x="1050" y="14661"/>
                    <a:pt x="525" y="16508"/>
                  </a:cubicBezTo>
                  <a:cubicBezTo>
                    <a:pt x="0" y="18354"/>
                    <a:pt x="0" y="18914"/>
                    <a:pt x="0" y="19474"/>
                  </a:cubicBezTo>
                  <a:cubicBezTo>
                    <a:pt x="0" y="20033"/>
                    <a:pt x="0" y="20593"/>
                    <a:pt x="375" y="20984"/>
                  </a:cubicBezTo>
                  <a:cubicBezTo>
                    <a:pt x="750" y="21376"/>
                    <a:pt x="1500" y="21600"/>
                    <a:pt x="3300" y="21488"/>
                  </a:cubicBezTo>
                  <a:cubicBezTo>
                    <a:pt x="5100" y="21376"/>
                    <a:pt x="7950" y="20928"/>
                    <a:pt x="11025" y="20313"/>
                  </a:cubicBezTo>
                  <a:cubicBezTo>
                    <a:pt x="14100" y="19697"/>
                    <a:pt x="17400" y="18914"/>
                    <a:pt x="20700" y="18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362200" y="6800486"/>
              <a:ext cx="222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759619" y="6552836"/>
              <a:ext cx="237582" cy="38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68" fill="norm" stroke="1" extrusionOk="0">
                  <a:moveTo>
                    <a:pt x="21267" y="0"/>
                  </a:moveTo>
                  <a:cubicBezTo>
                    <a:pt x="17856" y="0"/>
                    <a:pt x="14446" y="0"/>
                    <a:pt x="12172" y="0"/>
                  </a:cubicBezTo>
                  <a:cubicBezTo>
                    <a:pt x="9899" y="0"/>
                    <a:pt x="8762" y="0"/>
                    <a:pt x="7530" y="472"/>
                  </a:cubicBezTo>
                  <a:cubicBezTo>
                    <a:pt x="6299" y="944"/>
                    <a:pt x="4972" y="1889"/>
                    <a:pt x="4120" y="4013"/>
                  </a:cubicBezTo>
                  <a:cubicBezTo>
                    <a:pt x="3267" y="6138"/>
                    <a:pt x="2888" y="9443"/>
                    <a:pt x="2414" y="12098"/>
                  </a:cubicBezTo>
                  <a:cubicBezTo>
                    <a:pt x="1941" y="14754"/>
                    <a:pt x="1372" y="16761"/>
                    <a:pt x="804" y="18236"/>
                  </a:cubicBezTo>
                  <a:cubicBezTo>
                    <a:pt x="235" y="19711"/>
                    <a:pt x="-333" y="20656"/>
                    <a:pt x="235" y="21128"/>
                  </a:cubicBezTo>
                  <a:cubicBezTo>
                    <a:pt x="804" y="21600"/>
                    <a:pt x="2509" y="21600"/>
                    <a:pt x="5351" y="21541"/>
                  </a:cubicBezTo>
                  <a:cubicBezTo>
                    <a:pt x="8193" y="21482"/>
                    <a:pt x="12172" y="21364"/>
                    <a:pt x="16151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3048000" y="6692536"/>
              <a:ext cx="1905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3840" y="873"/>
                  </a:cubicBezTo>
                  <a:cubicBezTo>
                    <a:pt x="5280" y="1745"/>
                    <a:pt x="6960" y="3491"/>
                    <a:pt x="9960" y="7091"/>
                  </a:cubicBezTo>
                  <a:cubicBezTo>
                    <a:pt x="12960" y="10691"/>
                    <a:pt x="17280" y="161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3090187" y="6711586"/>
              <a:ext cx="161013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9936" y="0"/>
                    <a:pt x="18534" y="0"/>
                    <a:pt x="15729" y="1738"/>
                  </a:cubicBezTo>
                  <a:cubicBezTo>
                    <a:pt x="12923" y="3476"/>
                    <a:pt x="8716" y="6952"/>
                    <a:pt x="5770" y="10055"/>
                  </a:cubicBezTo>
                  <a:cubicBezTo>
                    <a:pt x="2825" y="13159"/>
                    <a:pt x="1142" y="15890"/>
                    <a:pt x="440" y="17752"/>
                  </a:cubicBezTo>
                  <a:cubicBezTo>
                    <a:pt x="-261" y="19614"/>
                    <a:pt x="20" y="20607"/>
                    <a:pt x="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244850" y="6507836"/>
              <a:ext cx="93884" cy="16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136" fill="norm" stroke="1" extrusionOk="0">
                  <a:moveTo>
                    <a:pt x="2817" y="5670"/>
                  </a:moveTo>
                  <a:cubicBezTo>
                    <a:pt x="1409" y="4603"/>
                    <a:pt x="0" y="3536"/>
                    <a:pt x="0" y="2470"/>
                  </a:cubicBezTo>
                  <a:cubicBezTo>
                    <a:pt x="0" y="1403"/>
                    <a:pt x="1409" y="336"/>
                    <a:pt x="3522" y="70"/>
                  </a:cubicBezTo>
                  <a:cubicBezTo>
                    <a:pt x="5635" y="-197"/>
                    <a:pt x="8452" y="336"/>
                    <a:pt x="10565" y="1136"/>
                  </a:cubicBezTo>
                  <a:cubicBezTo>
                    <a:pt x="12678" y="1936"/>
                    <a:pt x="14087" y="3003"/>
                    <a:pt x="13383" y="4470"/>
                  </a:cubicBezTo>
                  <a:cubicBezTo>
                    <a:pt x="12678" y="5936"/>
                    <a:pt x="9861" y="7803"/>
                    <a:pt x="9626" y="8736"/>
                  </a:cubicBezTo>
                  <a:cubicBezTo>
                    <a:pt x="9391" y="9670"/>
                    <a:pt x="11739" y="9670"/>
                    <a:pt x="13852" y="10070"/>
                  </a:cubicBezTo>
                  <a:cubicBezTo>
                    <a:pt x="15965" y="10470"/>
                    <a:pt x="17843" y="11270"/>
                    <a:pt x="19252" y="12336"/>
                  </a:cubicBezTo>
                  <a:cubicBezTo>
                    <a:pt x="20661" y="13403"/>
                    <a:pt x="21600" y="14736"/>
                    <a:pt x="19957" y="16336"/>
                  </a:cubicBezTo>
                  <a:cubicBezTo>
                    <a:pt x="18313" y="17936"/>
                    <a:pt x="14087" y="19803"/>
                    <a:pt x="10800" y="20603"/>
                  </a:cubicBezTo>
                  <a:cubicBezTo>
                    <a:pt x="7513" y="21403"/>
                    <a:pt x="5165" y="21136"/>
                    <a:pt x="2817" y="20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390900" y="6515531"/>
              <a:ext cx="151392" cy="41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78" fill="norm" stroke="1" extrusionOk="0">
                  <a:moveTo>
                    <a:pt x="5400" y="2262"/>
                  </a:moveTo>
                  <a:cubicBezTo>
                    <a:pt x="6000" y="1713"/>
                    <a:pt x="6600" y="1165"/>
                    <a:pt x="8550" y="781"/>
                  </a:cubicBezTo>
                  <a:cubicBezTo>
                    <a:pt x="10500" y="398"/>
                    <a:pt x="13800" y="178"/>
                    <a:pt x="16200" y="69"/>
                  </a:cubicBezTo>
                  <a:cubicBezTo>
                    <a:pt x="18600" y="-41"/>
                    <a:pt x="20100" y="-41"/>
                    <a:pt x="20850" y="233"/>
                  </a:cubicBezTo>
                  <a:cubicBezTo>
                    <a:pt x="21600" y="507"/>
                    <a:pt x="21600" y="1055"/>
                    <a:pt x="21150" y="2919"/>
                  </a:cubicBezTo>
                  <a:cubicBezTo>
                    <a:pt x="20700" y="4783"/>
                    <a:pt x="19800" y="7963"/>
                    <a:pt x="19500" y="10430"/>
                  </a:cubicBezTo>
                  <a:cubicBezTo>
                    <a:pt x="19200" y="12897"/>
                    <a:pt x="19500" y="14651"/>
                    <a:pt x="19950" y="16186"/>
                  </a:cubicBezTo>
                  <a:cubicBezTo>
                    <a:pt x="20400" y="17721"/>
                    <a:pt x="21000" y="19037"/>
                    <a:pt x="20850" y="19914"/>
                  </a:cubicBezTo>
                  <a:cubicBezTo>
                    <a:pt x="20700" y="20791"/>
                    <a:pt x="19800" y="21230"/>
                    <a:pt x="16200" y="21395"/>
                  </a:cubicBezTo>
                  <a:cubicBezTo>
                    <a:pt x="12600" y="21559"/>
                    <a:pt x="6300" y="21449"/>
                    <a:pt x="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949700" y="6723064"/>
              <a:ext cx="15240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00" y="11040"/>
                    <a:pt x="11400" y="1783"/>
                    <a:pt x="15000" y="240"/>
                  </a:cubicBezTo>
                  <a:cubicBezTo>
                    <a:pt x="18600" y="-1303"/>
                    <a:pt x="201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943349" y="6813186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4400"/>
                    <a:pt x="11148" y="7200"/>
                    <a:pt x="14748" y="3600"/>
                  </a:cubicBezTo>
                  <a:cubicBezTo>
                    <a:pt x="18348" y="0"/>
                    <a:pt x="199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552949" y="6260254"/>
              <a:ext cx="265759" cy="87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22" fill="norm" stroke="1" extrusionOk="0">
                  <a:moveTo>
                    <a:pt x="20571" y="2193"/>
                  </a:moveTo>
                  <a:cubicBezTo>
                    <a:pt x="21086" y="1933"/>
                    <a:pt x="21600" y="1673"/>
                    <a:pt x="21514" y="1284"/>
                  </a:cubicBezTo>
                  <a:cubicBezTo>
                    <a:pt x="21429" y="895"/>
                    <a:pt x="20743" y="375"/>
                    <a:pt x="19029" y="142"/>
                  </a:cubicBezTo>
                  <a:cubicBezTo>
                    <a:pt x="17314" y="-92"/>
                    <a:pt x="14571" y="-40"/>
                    <a:pt x="12514" y="323"/>
                  </a:cubicBezTo>
                  <a:cubicBezTo>
                    <a:pt x="10457" y="687"/>
                    <a:pt x="9086" y="1362"/>
                    <a:pt x="8314" y="2582"/>
                  </a:cubicBezTo>
                  <a:cubicBezTo>
                    <a:pt x="7543" y="3802"/>
                    <a:pt x="7371" y="5568"/>
                    <a:pt x="7886" y="7463"/>
                  </a:cubicBezTo>
                  <a:cubicBezTo>
                    <a:pt x="8400" y="9358"/>
                    <a:pt x="9600" y="11383"/>
                    <a:pt x="10457" y="13252"/>
                  </a:cubicBezTo>
                  <a:cubicBezTo>
                    <a:pt x="11314" y="15121"/>
                    <a:pt x="11829" y="16835"/>
                    <a:pt x="11829" y="18133"/>
                  </a:cubicBezTo>
                  <a:cubicBezTo>
                    <a:pt x="11829" y="19431"/>
                    <a:pt x="11314" y="20314"/>
                    <a:pt x="10200" y="20833"/>
                  </a:cubicBezTo>
                  <a:cubicBezTo>
                    <a:pt x="9086" y="21352"/>
                    <a:pt x="7371" y="21508"/>
                    <a:pt x="5571" y="21378"/>
                  </a:cubicBezTo>
                  <a:cubicBezTo>
                    <a:pt x="3771" y="21248"/>
                    <a:pt x="1886" y="20833"/>
                    <a:pt x="943" y="20495"/>
                  </a:cubicBezTo>
                  <a:cubicBezTo>
                    <a:pt x="0" y="20158"/>
                    <a:pt x="0" y="19898"/>
                    <a:pt x="0" y="19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957393" y="6673148"/>
              <a:ext cx="236908" cy="23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065" fill="norm" stroke="1" extrusionOk="0">
                  <a:moveTo>
                    <a:pt x="173" y="3502"/>
                  </a:moveTo>
                  <a:cubicBezTo>
                    <a:pt x="549" y="2345"/>
                    <a:pt x="925" y="1188"/>
                    <a:pt x="1770" y="513"/>
                  </a:cubicBezTo>
                  <a:cubicBezTo>
                    <a:pt x="2615" y="-162"/>
                    <a:pt x="3930" y="-355"/>
                    <a:pt x="5432" y="1091"/>
                  </a:cubicBezTo>
                  <a:cubicBezTo>
                    <a:pt x="6935" y="2538"/>
                    <a:pt x="8625" y="5624"/>
                    <a:pt x="9001" y="8806"/>
                  </a:cubicBezTo>
                  <a:cubicBezTo>
                    <a:pt x="9377" y="11988"/>
                    <a:pt x="8438" y="15266"/>
                    <a:pt x="7405" y="17291"/>
                  </a:cubicBezTo>
                  <a:cubicBezTo>
                    <a:pt x="6372" y="19316"/>
                    <a:pt x="5245" y="20088"/>
                    <a:pt x="4024" y="20570"/>
                  </a:cubicBezTo>
                  <a:cubicBezTo>
                    <a:pt x="2803" y="21052"/>
                    <a:pt x="1488" y="21245"/>
                    <a:pt x="643" y="20859"/>
                  </a:cubicBezTo>
                  <a:cubicBezTo>
                    <a:pt x="-202" y="20474"/>
                    <a:pt x="-578" y="19509"/>
                    <a:pt x="1864" y="17002"/>
                  </a:cubicBezTo>
                  <a:cubicBezTo>
                    <a:pt x="4305" y="14495"/>
                    <a:pt x="9565" y="10445"/>
                    <a:pt x="12664" y="7938"/>
                  </a:cubicBezTo>
                  <a:cubicBezTo>
                    <a:pt x="15763" y="5431"/>
                    <a:pt x="16702" y="4466"/>
                    <a:pt x="16796" y="4274"/>
                  </a:cubicBezTo>
                  <a:cubicBezTo>
                    <a:pt x="16890" y="4081"/>
                    <a:pt x="16139" y="4659"/>
                    <a:pt x="15105" y="6491"/>
                  </a:cubicBezTo>
                  <a:cubicBezTo>
                    <a:pt x="14072" y="8324"/>
                    <a:pt x="12758" y="11409"/>
                    <a:pt x="12100" y="13434"/>
                  </a:cubicBezTo>
                  <a:cubicBezTo>
                    <a:pt x="11443" y="15459"/>
                    <a:pt x="11443" y="16424"/>
                    <a:pt x="13039" y="17002"/>
                  </a:cubicBezTo>
                  <a:cubicBezTo>
                    <a:pt x="14636" y="17581"/>
                    <a:pt x="17829" y="17774"/>
                    <a:pt x="21022" y="17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5149850" y="6464578"/>
              <a:ext cx="119708" cy="183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25" fill="norm" stroke="1" extrusionOk="0">
                  <a:moveTo>
                    <a:pt x="5684" y="5139"/>
                  </a:moveTo>
                  <a:cubicBezTo>
                    <a:pt x="5305" y="3897"/>
                    <a:pt x="4926" y="2656"/>
                    <a:pt x="5684" y="1787"/>
                  </a:cubicBezTo>
                  <a:cubicBezTo>
                    <a:pt x="6442" y="918"/>
                    <a:pt x="8337" y="422"/>
                    <a:pt x="10611" y="173"/>
                  </a:cubicBezTo>
                  <a:cubicBezTo>
                    <a:pt x="12884" y="-75"/>
                    <a:pt x="15537" y="-75"/>
                    <a:pt x="17621" y="297"/>
                  </a:cubicBezTo>
                  <a:cubicBezTo>
                    <a:pt x="19705" y="670"/>
                    <a:pt x="21221" y="1415"/>
                    <a:pt x="21411" y="2904"/>
                  </a:cubicBezTo>
                  <a:cubicBezTo>
                    <a:pt x="21600" y="4394"/>
                    <a:pt x="20463" y="6628"/>
                    <a:pt x="19137" y="8118"/>
                  </a:cubicBezTo>
                  <a:cubicBezTo>
                    <a:pt x="17811" y="9608"/>
                    <a:pt x="16295" y="10353"/>
                    <a:pt x="16105" y="11222"/>
                  </a:cubicBezTo>
                  <a:cubicBezTo>
                    <a:pt x="15916" y="12091"/>
                    <a:pt x="17053" y="13084"/>
                    <a:pt x="18379" y="14325"/>
                  </a:cubicBezTo>
                  <a:cubicBezTo>
                    <a:pt x="19705" y="15566"/>
                    <a:pt x="21221" y="17056"/>
                    <a:pt x="21411" y="18297"/>
                  </a:cubicBezTo>
                  <a:cubicBezTo>
                    <a:pt x="21600" y="19539"/>
                    <a:pt x="20463" y="20532"/>
                    <a:pt x="17811" y="21028"/>
                  </a:cubicBezTo>
                  <a:cubicBezTo>
                    <a:pt x="15158" y="21525"/>
                    <a:pt x="10989" y="21525"/>
                    <a:pt x="7958" y="21525"/>
                  </a:cubicBezTo>
                  <a:cubicBezTo>
                    <a:pt x="4926" y="21525"/>
                    <a:pt x="3032" y="21525"/>
                    <a:pt x="1895" y="21401"/>
                  </a:cubicBezTo>
                  <a:cubicBezTo>
                    <a:pt x="758" y="21277"/>
                    <a:pt x="379" y="21028"/>
                    <a:pt x="0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410200" y="683223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588000" y="6470004"/>
              <a:ext cx="184150" cy="44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3682"/>
                  </a:moveTo>
                  <a:cubicBezTo>
                    <a:pt x="21600" y="3172"/>
                    <a:pt x="21600" y="2663"/>
                    <a:pt x="21352" y="2052"/>
                  </a:cubicBezTo>
                  <a:cubicBezTo>
                    <a:pt x="21103" y="1440"/>
                    <a:pt x="20607" y="727"/>
                    <a:pt x="19614" y="319"/>
                  </a:cubicBezTo>
                  <a:cubicBezTo>
                    <a:pt x="18621" y="-88"/>
                    <a:pt x="17131" y="-190"/>
                    <a:pt x="15021" y="523"/>
                  </a:cubicBezTo>
                  <a:cubicBezTo>
                    <a:pt x="12910" y="1236"/>
                    <a:pt x="10179" y="2765"/>
                    <a:pt x="8193" y="4904"/>
                  </a:cubicBezTo>
                  <a:cubicBezTo>
                    <a:pt x="6207" y="7044"/>
                    <a:pt x="4966" y="9795"/>
                    <a:pt x="4221" y="12291"/>
                  </a:cubicBezTo>
                  <a:cubicBezTo>
                    <a:pt x="3476" y="14787"/>
                    <a:pt x="3228" y="17029"/>
                    <a:pt x="2607" y="18506"/>
                  </a:cubicBezTo>
                  <a:cubicBezTo>
                    <a:pt x="1986" y="19984"/>
                    <a:pt x="993" y="20697"/>
                    <a:pt x="0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511800" y="6746693"/>
              <a:ext cx="184150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497" y="16354"/>
                    <a:pt x="993" y="11659"/>
                    <a:pt x="3972" y="7902"/>
                  </a:cubicBezTo>
                  <a:cubicBezTo>
                    <a:pt x="6952" y="4146"/>
                    <a:pt x="12414" y="1328"/>
                    <a:pt x="15766" y="389"/>
                  </a:cubicBezTo>
                  <a:cubicBezTo>
                    <a:pt x="19117" y="-550"/>
                    <a:pt x="20359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783719" y="6560670"/>
              <a:ext cx="153531" cy="33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05" fill="norm" stroke="1" extrusionOk="0">
                  <a:moveTo>
                    <a:pt x="21462" y="1128"/>
                  </a:moveTo>
                  <a:cubicBezTo>
                    <a:pt x="20278" y="720"/>
                    <a:pt x="19095" y="313"/>
                    <a:pt x="17763" y="109"/>
                  </a:cubicBezTo>
                  <a:cubicBezTo>
                    <a:pt x="16432" y="-95"/>
                    <a:pt x="14952" y="-95"/>
                    <a:pt x="12437" y="856"/>
                  </a:cubicBezTo>
                  <a:cubicBezTo>
                    <a:pt x="9922" y="1807"/>
                    <a:pt x="6372" y="3709"/>
                    <a:pt x="3857" y="6562"/>
                  </a:cubicBezTo>
                  <a:cubicBezTo>
                    <a:pt x="1341" y="9414"/>
                    <a:pt x="-138" y="13218"/>
                    <a:pt x="10" y="15799"/>
                  </a:cubicBezTo>
                  <a:cubicBezTo>
                    <a:pt x="158" y="18380"/>
                    <a:pt x="1933" y="19739"/>
                    <a:pt x="3561" y="20486"/>
                  </a:cubicBezTo>
                  <a:cubicBezTo>
                    <a:pt x="5188" y="21233"/>
                    <a:pt x="6667" y="21369"/>
                    <a:pt x="8147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5899150" y="6705284"/>
              <a:ext cx="158750" cy="15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3593"/>
                  </a:moveTo>
                  <a:cubicBezTo>
                    <a:pt x="0" y="2093"/>
                    <a:pt x="0" y="593"/>
                    <a:pt x="720" y="143"/>
                  </a:cubicBezTo>
                  <a:cubicBezTo>
                    <a:pt x="1440" y="-307"/>
                    <a:pt x="2880" y="293"/>
                    <a:pt x="4464" y="2093"/>
                  </a:cubicBezTo>
                  <a:cubicBezTo>
                    <a:pt x="6048" y="3893"/>
                    <a:pt x="7776" y="6893"/>
                    <a:pt x="8352" y="9893"/>
                  </a:cubicBezTo>
                  <a:cubicBezTo>
                    <a:pt x="8928" y="12893"/>
                    <a:pt x="8352" y="15893"/>
                    <a:pt x="7488" y="17993"/>
                  </a:cubicBezTo>
                  <a:cubicBezTo>
                    <a:pt x="6624" y="20093"/>
                    <a:pt x="5472" y="21293"/>
                    <a:pt x="4464" y="21293"/>
                  </a:cubicBezTo>
                  <a:cubicBezTo>
                    <a:pt x="3456" y="21293"/>
                    <a:pt x="2592" y="20093"/>
                    <a:pt x="2736" y="17843"/>
                  </a:cubicBezTo>
                  <a:cubicBezTo>
                    <a:pt x="2880" y="15593"/>
                    <a:pt x="4032" y="12293"/>
                    <a:pt x="5472" y="9893"/>
                  </a:cubicBezTo>
                  <a:cubicBezTo>
                    <a:pt x="6912" y="7493"/>
                    <a:pt x="8640" y="5993"/>
                    <a:pt x="10224" y="4793"/>
                  </a:cubicBezTo>
                  <a:cubicBezTo>
                    <a:pt x="11808" y="3593"/>
                    <a:pt x="13248" y="2693"/>
                    <a:pt x="13536" y="3293"/>
                  </a:cubicBezTo>
                  <a:cubicBezTo>
                    <a:pt x="13824" y="3893"/>
                    <a:pt x="12960" y="5993"/>
                    <a:pt x="12240" y="7943"/>
                  </a:cubicBezTo>
                  <a:cubicBezTo>
                    <a:pt x="11520" y="9893"/>
                    <a:pt x="10944" y="11693"/>
                    <a:pt x="10656" y="13343"/>
                  </a:cubicBezTo>
                  <a:cubicBezTo>
                    <a:pt x="10368" y="14993"/>
                    <a:pt x="10368" y="16493"/>
                    <a:pt x="12240" y="17543"/>
                  </a:cubicBezTo>
                  <a:cubicBezTo>
                    <a:pt x="14112" y="18593"/>
                    <a:pt x="17856" y="19193"/>
                    <a:pt x="21600" y="197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153150" y="6578236"/>
              <a:ext cx="9891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5400" y="0"/>
                  </a:moveTo>
                  <a:cubicBezTo>
                    <a:pt x="7650" y="0"/>
                    <a:pt x="9900" y="0"/>
                    <a:pt x="12600" y="783"/>
                  </a:cubicBezTo>
                  <a:cubicBezTo>
                    <a:pt x="15300" y="1565"/>
                    <a:pt x="18450" y="3130"/>
                    <a:pt x="20025" y="5243"/>
                  </a:cubicBezTo>
                  <a:cubicBezTo>
                    <a:pt x="21600" y="7357"/>
                    <a:pt x="21600" y="10017"/>
                    <a:pt x="18000" y="12835"/>
                  </a:cubicBezTo>
                  <a:cubicBezTo>
                    <a:pt x="14400" y="15652"/>
                    <a:pt x="7200" y="186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366847" y="6472726"/>
              <a:ext cx="389554" cy="3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17" fill="norm" stroke="1" extrusionOk="0">
                  <a:moveTo>
                    <a:pt x="9929" y="16847"/>
                  </a:moveTo>
                  <a:cubicBezTo>
                    <a:pt x="9229" y="15807"/>
                    <a:pt x="8528" y="14768"/>
                    <a:pt x="7944" y="14017"/>
                  </a:cubicBezTo>
                  <a:cubicBezTo>
                    <a:pt x="7360" y="13266"/>
                    <a:pt x="6893" y="12804"/>
                    <a:pt x="5901" y="12977"/>
                  </a:cubicBezTo>
                  <a:cubicBezTo>
                    <a:pt x="4909" y="13150"/>
                    <a:pt x="3391" y="13959"/>
                    <a:pt x="2340" y="14999"/>
                  </a:cubicBezTo>
                  <a:cubicBezTo>
                    <a:pt x="1289" y="16038"/>
                    <a:pt x="705" y="17309"/>
                    <a:pt x="355" y="18348"/>
                  </a:cubicBezTo>
                  <a:cubicBezTo>
                    <a:pt x="5" y="19388"/>
                    <a:pt x="-112" y="20196"/>
                    <a:pt x="122" y="20716"/>
                  </a:cubicBezTo>
                  <a:cubicBezTo>
                    <a:pt x="355" y="21236"/>
                    <a:pt x="939" y="21467"/>
                    <a:pt x="1931" y="20832"/>
                  </a:cubicBezTo>
                  <a:cubicBezTo>
                    <a:pt x="2924" y="20196"/>
                    <a:pt x="4325" y="18695"/>
                    <a:pt x="5551" y="15807"/>
                  </a:cubicBezTo>
                  <a:cubicBezTo>
                    <a:pt x="6777" y="12919"/>
                    <a:pt x="7827" y="8646"/>
                    <a:pt x="8470" y="6047"/>
                  </a:cubicBezTo>
                  <a:cubicBezTo>
                    <a:pt x="9112" y="3448"/>
                    <a:pt x="9345" y="2524"/>
                    <a:pt x="9462" y="1715"/>
                  </a:cubicBezTo>
                  <a:cubicBezTo>
                    <a:pt x="9579" y="907"/>
                    <a:pt x="9579" y="214"/>
                    <a:pt x="9345" y="40"/>
                  </a:cubicBezTo>
                  <a:cubicBezTo>
                    <a:pt x="9112" y="-133"/>
                    <a:pt x="8645" y="214"/>
                    <a:pt x="8003" y="1888"/>
                  </a:cubicBezTo>
                  <a:cubicBezTo>
                    <a:pt x="7360" y="3563"/>
                    <a:pt x="6543" y="6566"/>
                    <a:pt x="6134" y="9108"/>
                  </a:cubicBezTo>
                  <a:cubicBezTo>
                    <a:pt x="5726" y="11649"/>
                    <a:pt x="5726" y="13728"/>
                    <a:pt x="5784" y="15114"/>
                  </a:cubicBezTo>
                  <a:cubicBezTo>
                    <a:pt x="5843" y="16500"/>
                    <a:pt x="5959" y="17193"/>
                    <a:pt x="6251" y="17713"/>
                  </a:cubicBezTo>
                  <a:cubicBezTo>
                    <a:pt x="6543" y="18233"/>
                    <a:pt x="7010" y="18579"/>
                    <a:pt x="7419" y="18522"/>
                  </a:cubicBezTo>
                  <a:cubicBezTo>
                    <a:pt x="7827" y="18464"/>
                    <a:pt x="8178" y="18002"/>
                    <a:pt x="8937" y="16731"/>
                  </a:cubicBezTo>
                  <a:cubicBezTo>
                    <a:pt x="9696" y="15461"/>
                    <a:pt x="10863" y="13381"/>
                    <a:pt x="11680" y="11995"/>
                  </a:cubicBezTo>
                  <a:cubicBezTo>
                    <a:pt x="12498" y="10609"/>
                    <a:pt x="12965" y="9916"/>
                    <a:pt x="13315" y="9858"/>
                  </a:cubicBezTo>
                  <a:cubicBezTo>
                    <a:pt x="13665" y="9801"/>
                    <a:pt x="13899" y="10378"/>
                    <a:pt x="14016" y="11649"/>
                  </a:cubicBezTo>
                  <a:cubicBezTo>
                    <a:pt x="14132" y="12919"/>
                    <a:pt x="14132" y="14883"/>
                    <a:pt x="13724" y="16442"/>
                  </a:cubicBezTo>
                  <a:cubicBezTo>
                    <a:pt x="13315" y="18002"/>
                    <a:pt x="12498" y="19157"/>
                    <a:pt x="11797" y="19792"/>
                  </a:cubicBezTo>
                  <a:cubicBezTo>
                    <a:pt x="11097" y="20427"/>
                    <a:pt x="10513" y="20543"/>
                    <a:pt x="10338" y="20139"/>
                  </a:cubicBezTo>
                  <a:cubicBezTo>
                    <a:pt x="10163" y="19734"/>
                    <a:pt x="10396" y="18810"/>
                    <a:pt x="11564" y="17309"/>
                  </a:cubicBezTo>
                  <a:cubicBezTo>
                    <a:pt x="12731" y="15807"/>
                    <a:pt x="14833" y="13728"/>
                    <a:pt x="16292" y="12457"/>
                  </a:cubicBezTo>
                  <a:cubicBezTo>
                    <a:pt x="17752" y="11187"/>
                    <a:pt x="18569" y="10725"/>
                    <a:pt x="18744" y="10667"/>
                  </a:cubicBezTo>
                  <a:cubicBezTo>
                    <a:pt x="18919" y="10609"/>
                    <a:pt x="18452" y="10956"/>
                    <a:pt x="17752" y="11707"/>
                  </a:cubicBezTo>
                  <a:cubicBezTo>
                    <a:pt x="17051" y="12457"/>
                    <a:pt x="16117" y="13612"/>
                    <a:pt x="16117" y="14825"/>
                  </a:cubicBezTo>
                  <a:cubicBezTo>
                    <a:pt x="16117" y="16038"/>
                    <a:pt x="17051" y="17309"/>
                    <a:pt x="18102" y="18117"/>
                  </a:cubicBezTo>
                  <a:cubicBezTo>
                    <a:pt x="19153" y="18926"/>
                    <a:pt x="20320" y="19272"/>
                    <a:pt x="21488" y="19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4381499" y="7327536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4548046" y="7282095"/>
              <a:ext cx="189054" cy="8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848" fill="norm" stroke="1" extrusionOk="0">
                  <a:moveTo>
                    <a:pt x="12076" y="13484"/>
                  </a:moveTo>
                  <a:cubicBezTo>
                    <a:pt x="10636" y="9066"/>
                    <a:pt x="9196" y="4648"/>
                    <a:pt x="7876" y="2193"/>
                  </a:cubicBezTo>
                  <a:cubicBezTo>
                    <a:pt x="6556" y="-261"/>
                    <a:pt x="5356" y="-752"/>
                    <a:pt x="4036" y="1212"/>
                  </a:cubicBezTo>
                  <a:cubicBezTo>
                    <a:pt x="2716" y="3175"/>
                    <a:pt x="1276" y="7593"/>
                    <a:pt x="556" y="11275"/>
                  </a:cubicBezTo>
                  <a:cubicBezTo>
                    <a:pt x="-164" y="14957"/>
                    <a:pt x="-164" y="17903"/>
                    <a:pt x="436" y="19375"/>
                  </a:cubicBezTo>
                  <a:cubicBezTo>
                    <a:pt x="1036" y="20848"/>
                    <a:pt x="2236" y="20848"/>
                    <a:pt x="4276" y="19866"/>
                  </a:cubicBezTo>
                  <a:cubicBezTo>
                    <a:pt x="6316" y="18884"/>
                    <a:pt x="9196" y="16921"/>
                    <a:pt x="12196" y="16921"/>
                  </a:cubicBezTo>
                  <a:cubicBezTo>
                    <a:pt x="15196" y="16921"/>
                    <a:pt x="18316" y="18884"/>
                    <a:pt x="21436" y="20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4557255" y="6042825"/>
              <a:ext cx="160795" cy="10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172" fill="norm" stroke="1" extrusionOk="0">
                  <a:moveTo>
                    <a:pt x="12053" y="5278"/>
                  </a:moveTo>
                  <a:cubicBezTo>
                    <a:pt x="12053" y="3240"/>
                    <a:pt x="12053" y="1202"/>
                    <a:pt x="11352" y="387"/>
                  </a:cubicBezTo>
                  <a:cubicBezTo>
                    <a:pt x="10650" y="-428"/>
                    <a:pt x="9248" y="-20"/>
                    <a:pt x="7284" y="2221"/>
                  </a:cubicBezTo>
                  <a:cubicBezTo>
                    <a:pt x="5320" y="4463"/>
                    <a:pt x="2796" y="8538"/>
                    <a:pt x="1393" y="11595"/>
                  </a:cubicBezTo>
                  <a:cubicBezTo>
                    <a:pt x="-9" y="14651"/>
                    <a:pt x="-290" y="16689"/>
                    <a:pt x="271" y="17708"/>
                  </a:cubicBezTo>
                  <a:cubicBezTo>
                    <a:pt x="832" y="18727"/>
                    <a:pt x="2235" y="18727"/>
                    <a:pt x="3497" y="18115"/>
                  </a:cubicBezTo>
                  <a:cubicBezTo>
                    <a:pt x="4759" y="17504"/>
                    <a:pt x="5881" y="16281"/>
                    <a:pt x="7004" y="14651"/>
                  </a:cubicBezTo>
                  <a:cubicBezTo>
                    <a:pt x="8126" y="13021"/>
                    <a:pt x="9248" y="10983"/>
                    <a:pt x="10370" y="10780"/>
                  </a:cubicBezTo>
                  <a:cubicBezTo>
                    <a:pt x="11492" y="10576"/>
                    <a:pt x="12614" y="12206"/>
                    <a:pt x="14437" y="14244"/>
                  </a:cubicBezTo>
                  <a:cubicBezTo>
                    <a:pt x="16261" y="16281"/>
                    <a:pt x="18785" y="18727"/>
                    <a:pt x="21310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162799" y="6756036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7162800" y="6844936"/>
              <a:ext cx="139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7804150" y="6444220"/>
              <a:ext cx="201754" cy="59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0" fill="norm" stroke="1" extrusionOk="0">
                  <a:moveTo>
                    <a:pt x="17550" y="4405"/>
                  </a:moveTo>
                  <a:cubicBezTo>
                    <a:pt x="18900" y="3483"/>
                    <a:pt x="20250" y="2560"/>
                    <a:pt x="20925" y="1830"/>
                  </a:cubicBezTo>
                  <a:cubicBezTo>
                    <a:pt x="21600" y="1100"/>
                    <a:pt x="21600" y="562"/>
                    <a:pt x="21037" y="254"/>
                  </a:cubicBezTo>
                  <a:cubicBezTo>
                    <a:pt x="20475" y="-53"/>
                    <a:pt x="19350" y="-130"/>
                    <a:pt x="16875" y="293"/>
                  </a:cubicBezTo>
                  <a:cubicBezTo>
                    <a:pt x="14400" y="716"/>
                    <a:pt x="10575" y="1638"/>
                    <a:pt x="8325" y="3098"/>
                  </a:cubicBezTo>
                  <a:cubicBezTo>
                    <a:pt x="6075" y="4559"/>
                    <a:pt x="5400" y="6558"/>
                    <a:pt x="6412" y="8671"/>
                  </a:cubicBezTo>
                  <a:cubicBezTo>
                    <a:pt x="7425" y="10785"/>
                    <a:pt x="10125" y="13014"/>
                    <a:pt x="11812" y="14859"/>
                  </a:cubicBezTo>
                  <a:cubicBezTo>
                    <a:pt x="13500" y="16704"/>
                    <a:pt x="14175" y="18165"/>
                    <a:pt x="13162" y="19202"/>
                  </a:cubicBezTo>
                  <a:cubicBezTo>
                    <a:pt x="12150" y="20240"/>
                    <a:pt x="9450" y="20855"/>
                    <a:pt x="6975" y="21163"/>
                  </a:cubicBezTo>
                  <a:cubicBezTo>
                    <a:pt x="4500" y="21470"/>
                    <a:pt x="2250" y="21470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7721600" y="7181486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7780704" y="7189391"/>
              <a:ext cx="188547" cy="7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159" fill="norm" stroke="1" extrusionOk="0">
                  <a:moveTo>
                    <a:pt x="16338" y="12159"/>
                  </a:moveTo>
                  <a:cubicBezTo>
                    <a:pt x="14418" y="7959"/>
                    <a:pt x="12498" y="3759"/>
                    <a:pt x="10338" y="1659"/>
                  </a:cubicBezTo>
                  <a:cubicBezTo>
                    <a:pt x="8178" y="-441"/>
                    <a:pt x="5778" y="-441"/>
                    <a:pt x="3978" y="1059"/>
                  </a:cubicBezTo>
                  <a:cubicBezTo>
                    <a:pt x="2178" y="2559"/>
                    <a:pt x="978" y="5559"/>
                    <a:pt x="378" y="9159"/>
                  </a:cubicBezTo>
                  <a:cubicBezTo>
                    <a:pt x="-222" y="12759"/>
                    <a:pt x="-222" y="16959"/>
                    <a:pt x="1218" y="18759"/>
                  </a:cubicBezTo>
                  <a:cubicBezTo>
                    <a:pt x="2658" y="20559"/>
                    <a:pt x="5538" y="19959"/>
                    <a:pt x="8418" y="19659"/>
                  </a:cubicBezTo>
                  <a:cubicBezTo>
                    <a:pt x="11298" y="19359"/>
                    <a:pt x="14178" y="19359"/>
                    <a:pt x="16338" y="19659"/>
                  </a:cubicBezTo>
                  <a:cubicBezTo>
                    <a:pt x="18498" y="19959"/>
                    <a:pt x="19938" y="20559"/>
                    <a:pt x="21378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7751338" y="6181272"/>
              <a:ext cx="230613" cy="15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6" fill="norm" stroke="1" extrusionOk="0">
                  <a:moveTo>
                    <a:pt x="14325" y="6580"/>
                  </a:moveTo>
                  <a:cubicBezTo>
                    <a:pt x="14129" y="5120"/>
                    <a:pt x="13932" y="3661"/>
                    <a:pt x="13539" y="2347"/>
                  </a:cubicBezTo>
                  <a:cubicBezTo>
                    <a:pt x="13147" y="1034"/>
                    <a:pt x="12558" y="-134"/>
                    <a:pt x="11281" y="12"/>
                  </a:cubicBezTo>
                  <a:cubicBezTo>
                    <a:pt x="10005" y="158"/>
                    <a:pt x="8041" y="1617"/>
                    <a:pt x="6078" y="4098"/>
                  </a:cubicBezTo>
                  <a:cubicBezTo>
                    <a:pt x="4114" y="6580"/>
                    <a:pt x="2150" y="10082"/>
                    <a:pt x="1070" y="12563"/>
                  </a:cubicBezTo>
                  <a:cubicBezTo>
                    <a:pt x="-10" y="15044"/>
                    <a:pt x="-206" y="16504"/>
                    <a:pt x="187" y="17671"/>
                  </a:cubicBezTo>
                  <a:cubicBezTo>
                    <a:pt x="579" y="18839"/>
                    <a:pt x="1561" y="19715"/>
                    <a:pt x="3329" y="18693"/>
                  </a:cubicBezTo>
                  <a:cubicBezTo>
                    <a:pt x="5096" y="17671"/>
                    <a:pt x="7649" y="14752"/>
                    <a:pt x="9416" y="13147"/>
                  </a:cubicBezTo>
                  <a:cubicBezTo>
                    <a:pt x="11183" y="11542"/>
                    <a:pt x="12165" y="11250"/>
                    <a:pt x="14030" y="12855"/>
                  </a:cubicBezTo>
                  <a:cubicBezTo>
                    <a:pt x="15896" y="14461"/>
                    <a:pt x="18645" y="17963"/>
                    <a:pt x="2139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8143302" y="6586763"/>
              <a:ext cx="289498" cy="22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69" fill="norm" stroke="1" extrusionOk="0">
                  <a:moveTo>
                    <a:pt x="747" y="2794"/>
                  </a:moveTo>
                  <a:cubicBezTo>
                    <a:pt x="904" y="1794"/>
                    <a:pt x="1060" y="794"/>
                    <a:pt x="1843" y="294"/>
                  </a:cubicBezTo>
                  <a:cubicBezTo>
                    <a:pt x="2625" y="-206"/>
                    <a:pt x="4034" y="-206"/>
                    <a:pt x="5599" y="1394"/>
                  </a:cubicBezTo>
                  <a:cubicBezTo>
                    <a:pt x="7165" y="2994"/>
                    <a:pt x="8886" y="6194"/>
                    <a:pt x="9043" y="9294"/>
                  </a:cubicBezTo>
                  <a:cubicBezTo>
                    <a:pt x="9199" y="12394"/>
                    <a:pt x="7791" y="15394"/>
                    <a:pt x="6460" y="17394"/>
                  </a:cubicBezTo>
                  <a:cubicBezTo>
                    <a:pt x="5130" y="19394"/>
                    <a:pt x="3878" y="20394"/>
                    <a:pt x="2782" y="20894"/>
                  </a:cubicBezTo>
                  <a:cubicBezTo>
                    <a:pt x="1686" y="21394"/>
                    <a:pt x="747" y="21394"/>
                    <a:pt x="278" y="20894"/>
                  </a:cubicBezTo>
                  <a:cubicBezTo>
                    <a:pt x="-192" y="20394"/>
                    <a:pt x="-192" y="19394"/>
                    <a:pt x="1295" y="17494"/>
                  </a:cubicBezTo>
                  <a:cubicBezTo>
                    <a:pt x="2782" y="15594"/>
                    <a:pt x="5756" y="12794"/>
                    <a:pt x="8104" y="10794"/>
                  </a:cubicBezTo>
                  <a:cubicBezTo>
                    <a:pt x="10451" y="8794"/>
                    <a:pt x="12173" y="7594"/>
                    <a:pt x="13425" y="6794"/>
                  </a:cubicBezTo>
                  <a:cubicBezTo>
                    <a:pt x="14678" y="5994"/>
                    <a:pt x="15460" y="5594"/>
                    <a:pt x="15773" y="5894"/>
                  </a:cubicBezTo>
                  <a:cubicBezTo>
                    <a:pt x="16086" y="6194"/>
                    <a:pt x="15930" y="7194"/>
                    <a:pt x="15773" y="8194"/>
                  </a:cubicBezTo>
                  <a:cubicBezTo>
                    <a:pt x="15617" y="9194"/>
                    <a:pt x="15460" y="10194"/>
                    <a:pt x="15851" y="11594"/>
                  </a:cubicBezTo>
                  <a:cubicBezTo>
                    <a:pt x="16243" y="12994"/>
                    <a:pt x="17182" y="14794"/>
                    <a:pt x="18199" y="15594"/>
                  </a:cubicBezTo>
                  <a:cubicBezTo>
                    <a:pt x="19217" y="16394"/>
                    <a:pt x="20312" y="16194"/>
                    <a:pt x="21408" y="15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8388350" y="6284914"/>
              <a:ext cx="107008" cy="21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11" fill="norm" stroke="1" extrusionOk="0">
                  <a:moveTo>
                    <a:pt x="3812" y="750"/>
                  </a:moveTo>
                  <a:cubicBezTo>
                    <a:pt x="5929" y="330"/>
                    <a:pt x="8047" y="-89"/>
                    <a:pt x="10165" y="16"/>
                  </a:cubicBezTo>
                  <a:cubicBezTo>
                    <a:pt x="12282" y="121"/>
                    <a:pt x="14400" y="750"/>
                    <a:pt x="15459" y="2113"/>
                  </a:cubicBezTo>
                  <a:cubicBezTo>
                    <a:pt x="16518" y="3476"/>
                    <a:pt x="16518" y="5573"/>
                    <a:pt x="15459" y="6831"/>
                  </a:cubicBezTo>
                  <a:cubicBezTo>
                    <a:pt x="14400" y="8090"/>
                    <a:pt x="12282" y="8509"/>
                    <a:pt x="12071" y="9138"/>
                  </a:cubicBezTo>
                  <a:cubicBezTo>
                    <a:pt x="11859" y="9767"/>
                    <a:pt x="13553" y="10606"/>
                    <a:pt x="15035" y="11445"/>
                  </a:cubicBezTo>
                  <a:cubicBezTo>
                    <a:pt x="16518" y="12284"/>
                    <a:pt x="17788" y="13123"/>
                    <a:pt x="19059" y="14066"/>
                  </a:cubicBezTo>
                  <a:cubicBezTo>
                    <a:pt x="20329" y="15010"/>
                    <a:pt x="21600" y="16059"/>
                    <a:pt x="21388" y="16897"/>
                  </a:cubicBezTo>
                  <a:cubicBezTo>
                    <a:pt x="21176" y="17736"/>
                    <a:pt x="19482" y="18365"/>
                    <a:pt x="15671" y="19099"/>
                  </a:cubicBezTo>
                  <a:cubicBezTo>
                    <a:pt x="11859" y="19833"/>
                    <a:pt x="5929" y="20672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8521700" y="6819536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5708650" y="7041786"/>
              <a:ext cx="3683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5765800" y="7111636"/>
              <a:ext cx="304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0" y="19200"/>
                    <a:pt x="6900" y="16800"/>
                    <a:pt x="10500" y="13200"/>
                  </a:cubicBezTo>
                  <a:cubicBezTo>
                    <a:pt x="14100" y="9600"/>
                    <a:pt x="1785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8902700" y="6426249"/>
              <a:ext cx="60585" cy="21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49" fill="norm" stroke="1" extrusionOk="0">
                  <a:moveTo>
                    <a:pt x="0" y="3104"/>
                  </a:moveTo>
                  <a:cubicBezTo>
                    <a:pt x="2979" y="2266"/>
                    <a:pt x="5959" y="1427"/>
                    <a:pt x="9310" y="798"/>
                  </a:cubicBezTo>
                  <a:cubicBezTo>
                    <a:pt x="12662" y="168"/>
                    <a:pt x="16386" y="-251"/>
                    <a:pt x="18621" y="168"/>
                  </a:cubicBezTo>
                  <a:cubicBezTo>
                    <a:pt x="20855" y="588"/>
                    <a:pt x="21600" y="1846"/>
                    <a:pt x="21228" y="5097"/>
                  </a:cubicBezTo>
                  <a:cubicBezTo>
                    <a:pt x="20855" y="8347"/>
                    <a:pt x="19366" y="13590"/>
                    <a:pt x="18993" y="16631"/>
                  </a:cubicBezTo>
                  <a:cubicBezTo>
                    <a:pt x="18621" y="19671"/>
                    <a:pt x="19366" y="20510"/>
                    <a:pt x="2011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8845550" y="6768736"/>
              <a:ext cx="2222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8726606" y="6921607"/>
              <a:ext cx="188795" cy="17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4" fill="norm" stroke="1" extrusionOk="0">
                  <a:moveTo>
                    <a:pt x="2687" y="2993"/>
                  </a:moveTo>
                  <a:cubicBezTo>
                    <a:pt x="3407" y="1977"/>
                    <a:pt x="4127" y="960"/>
                    <a:pt x="5687" y="452"/>
                  </a:cubicBezTo>
                  <a:cubicBezTo>
                    <a:pt x="7247" y="-56"/>
                    <a:pt x="9647" y="-56"/>
                    <a:pt x="11567" y="71"/>
                  </a:cubicBezTo>
                  <a:cubicBezTo>
                    <a:pt x="13487" y="198"/>
                    <a:pt x="14927" y="452"/>
                    <a:pt x="15527" y="1723"/>
                  </a:cubicBezTo>
                  <a:cubicBezTo>
                    <a:pt x="16127" y="2993"/>
                    <a:pt x="15887" y="5280"/>
                    <a:pt x="13967" y="7695"/>
                  </a:cubicBezTo>
                  <a:cubicBezTo>
                    <a:pt x="12047" y="10109"/>
                    <a:pt x="8447" y="12650"/>
                    <a:pt x="6047" y="14302"/>
                  </a:cubicBezTo>
                  <a:cubicBezTo>
                    <a:pt x="3647" y="15953"/>
                    <a:pt x="2447" y="16716"/>
                    <a:pt x="1487" y="17605"/>
                  </a:cubicBezTo>
                  <a:cubicBezTo>
                    <a:pt x="527" y="18495"/>
                    <a:pt x="-193" y="19511"/>
                    <a:pt x="47" y="20273"/>
                  </a:cubicBezTo>
                  <a:cubicBezTo>
                    <a:pt x="287" y="21036"/>
                    <a:pt x="1487" y="21544"/>
                    <a:pt x="5207" y="21544"/>
                  </a:cubicBezTo>
                  <a:cubicBezTo>
                    <a:pt x="8927" y="21544"/>
                    <a:pt x="15167" y="21036"/>
                    <a:pt x="21407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8929145" y="6979653"/>
              <a:ext cx="189456" cy="8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0773" fill="norm" stroke="1" extrusionOk="0">
                  <a:moveTo>
                    <a:pt x="16260" y="11731"/>
                  </a:moveTo>
                  <a:cubicBezTo>
                    <a:pt x="14599" y="7210"/>
                    <a:pt x="12937" y="2689"/>
                    <a:pt x="10682" y="931"/>
                  </a:cubicBezTo>
                  <a:cubicBezTo>
                    <a:pt x="8427" y="-827"/>
                    <a:pt x="5579" y="178"/>
                    <a:pt x="3799" y="1685"/>
                  </a:cubicBezTo>
                  <a:cubicBezTo>
                    <a:pt x="2019" y="3192"/>
                    <a:pt x="1307" y="5201"/>
                    <a:pt x="713" y="7461"/>
                  </a:cubicBezTo>
                  <a:cubicBezTo>
                    <a:pt x="120" y="9722"/>
                    <a:pt x="-355" y="12233"/>
                    <a:pt x="357" y="14243"/>
                  </a:cubicBezTo>
                  <a:cubicBezTo>
                    <a:pt x="1069" y="16252"/>
                    <a:pt x="2968" y="17759"/>
                    <a:pt x="5342" y="17257"/>
                  </a:cubicBezTo>
                  <a:cubicBezTo>
                    <a:pt x="7715" y="16754"/>
                    <a:pt x="10564" y="14243"/>
                    <a:pt x="13293" y="14494"/>
                  </a:cubicBezTo>
                  <a:cubicBezTo>
                    <a:pt x="16023" y="14745"/>
                    <a:pt x="18634" y="17759"/>
                    <a:pt x="21245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9270999" y="6787786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9450916" y="6375980"/>
              <a:ext cx="340785" cy="47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11940" y="15221"/>
                  </a:moveTo>
                  <a:cubicBezTo>
                    <a:pt x="11940" y="14741"/>
                    <a:pt x="11940" y="14261"/>
                    <a:pt x="11672" y="13877"/>
                  </a:cubicBezTo>
                  <a:cubicBezTo>
                    <a:pt x="11404" y="13493"/>
                    <a:pt x="10867" y="13205"/>
                    <a:pt x="9056" y="13685"/>
                  </a:cubicBezTo>
                  <a:cubicBezTo>
                    <a:pt x="7245" y="14165"/>
                    <a:pt x="4159" y="15413"/>
                    <a:pt x="2348" y="16757"/>
                  </a:cubicBezTo>
                  <a:cubicBezTo>
                    <a:pt x="537" y="18101"/>
                    <a:pt x="0" y="19541"/>
                    <a:pt x="0" y="20405"/>
                  </a:cubicBezTo>
                  <a:cubicBezTo>
                    <a:pt x="0" y="21269"/>
                    <a:pt x="537" y="21557"/>
                    <a:pt x="1610" y="21461"/>
                  </a:cubicBezTo>
                  <a:cubicBezTo>
                    <a:pt x="2683" y="21365"/>
                    <a:pt x="4293" y="20885"/>
                    <a:pt x="6306" y="19205"/>
                  </a:cubicBezTo>
                  <a:cubicBezTo>
                    <a:pt x="8318" y="17525"/>
                    <a:pt x="10733" y="14645"/>
                    <a:pt x="12142" y="11669"/>
                  </a:cubicBezTo>
                  <a:cubicBezTo>
                    <a:pt x="13550" y="8693"/>
                    <a:pt x="13953" y="5621"/>
                    <a:pt x="14087" y="3749"/>
                  </a:cubicBezTo>
                  <a:cubicBezTo>
                    <a:pt x="14221" y="1877"/>
                    <a:pt x="14087" y="1205"/>
                    <a:pt x="13684" y="725"/>
                  </a:cubicBezTo>
                  <a:cubicBezTo>
                    <a:pt x="13282" y="245"/>
                    <a:pt x="12611" y="-43"/>
                    <a:pt x="12007" y="5"/>
                  </a:cubicBezTo>
                  <a:cubicBezTo>
                    <a:pt x="11404" y="53"/>
                    <a:pt x="10867" y="437"/>
                    <a:pt x="10196" y="2117"/>
                  </a:cubicBezTo>
                  <a:cubicBezTo>
                    <a:pt x="9525" y="3797"/>
                    <a:pt x="8720" y="6773"/>
                    <a:pt x="8251" y="9317"/>
                  </a:cubicBezTo>
                  <a:cubicBezTo>
                    <a:pt x="7781" y="11861"/>
                    <a:pt x="7647" y="13973"/>
                    <a:pt x="7647" y="15365"/>
                  </a:cubicBezTo>
                  <a:cubicBezTo>
                    <a:pt x="7647" y="16757"/>
                    <a:pt x="7781" y="17429"/>
                    <a:pt x="7983" y="17525"/>
                  </a:cubicBezTo>
                  <a:cubicBezTo>
                    <a:pt x="8184" y="17621"/>
                    <a:pt x="8452" y="17141"/>
                    <a:pt x="8922" y="16421"/>
                  </a:cubicBezTo>
                  <a:cubicBezTo>
                    <a:pt x="9391" y="15701"/>
                    <a:pt x="10062" y="14741"/>
                    <a:pt x="10733" y="14117"/>
                  </a:cubicBezTo>
                  <a:cubicBezTo>
                    <a:pt x="11404" y="13493"/>
                    <a:pt x="12075" y="13205"/>
                    <a:pt x="12678" y="13253"/>
                  </a:cubicBezTo>
                  <a:cubicBezTo>
                    <a:pt x="13282" y="13301"/>
                    <a:pt x="13819" y="13685"/>
                    <a:pt x="14154" y="14549"/>
                  </a:cubicBezTo>
                  <a:cubicBezTo>
                    <a:pt x="14489" y="15413"/>
                    <a:pt x="14624" y="16757"/>
                    <a:pt x="14221" y="17861"/>
                  </a:cubicBezTo>
                  <a:cubicBezTo>
                    <a:pt x="13819" y="18965"/>
                    <a:pt x="12880" y="19829"/>
                    <a:pt x="12075" y="20309"/>
                  </a:cubicBezTo>
                  <a:cubicBezTo>
                    <a:pt x="11270" y="20789"/>
                    <a:pt x="10599" y="20885"/>
                    <a:pt x="10263" y="20693"/>
                  </a:cubicBezTo>
                  <a:cubicBezTo>
                    <a:pt x="9928" y="20501"/>
                    <a:pt x="9928" y="20021"/>
                    <a:pt x="10666" y="19205"/>
                  </a:cubicBezTo>
                  <a:cubicBezTo>
                    <a:pt x="11404" y="18389"/>
                    <a:pt x="12880" y="17237"/>
                    <a:pt x="14221" y="16421"/>
                  </a:cubicBezTo>
                  <a:cubicBezTo>
                    <a:pt x="15563" y="15605"/>
                    <a:pt x="16770" y="15125"/>
                    <a:pt x="17843" y="14597"/>
                  </a:cubicBezTo>
                  <a:cubicBezTo>
                    <a:pt x="18917" y="14069"/>
                    <a:pt x="19856" y="13493"/>
                    <a:pt x="20057" y="13349"/>
                  </a:cubicBezTo>
                  <a:cubicBezTo>
                    <a:pt x="20258" y="13205"/>
                    <a:pt x="19722" y="13493"/>
                    <a:pt x="19252" y="14213"/>
                  </a:cubicBezTo>
                  <a:cubicBezTo>
                    <a:pt x="18783" y="14933"/>
                    <a:pt x="18380" y="16085"/>
                    <a:pt x="18783" y="17093"/>
                  </a:cubicBezTo>
                  <a:cubicBezTo>
                    <a:pt x="19185" y="18101"/>
                    <a:pt x="20393" y="18965"/>
                    <a:pt x="21600" y="19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7423150" y="7232286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4356100" y="8051436"/>
              <a:ext cx="190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407385" y="8191136"/>
              <a:ext cx="158266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121" fill="norm" stroke="1" extrusionOk="0">
                  <a:moveTo>
                    <a:pt x="2493" y="15247"/>
                  </a:moveTo>
                  <a:cubicBezTo>
                    <a:pt x="1072" y="17788"/>
                    <a:pt x="-349" y="20329"/>
                    <a:pt x="77" y="20965"/>
                  </a:cubicBezTo>
                  <a:cubicBezTo>
                    <a:pt x="504" y="21600"/>
                    <a:pt x="2777" y="20329"/>
                    <a:pt x="6614" y="16518"/>
                  </a:cubicBezTo>
                  <a:cubicBezTo>
                    <a:pt x="10451" y="12706"/>
                    <a:pt x="15851" y="6353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365750" y="7765686"/>
              <a:ext cx="15694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6039"/>
                    <a:pt x="21600" y="12077"/>
                    <a:pt x="18900" y="15677"/>
                  </a:cubicBezTo>
                  <a:cubicBezTo>
                    <a:pt x="16200" y="19277"/>
                    <a:pt x="810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5226049" y="8052377"/>
              <a:ext cx="279401" cy="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21200"/>
                  </a:moveTo>
                  <a:cubicBezTo>
                    <a:pt x="5564" y="14000"/>
                    <a:pt x="11127" y="6800"/>
                    <a:pt x="14318" y="3200"/>
                  </a:cubicBezTo>
                  <a:cubicBezTo>
                    <a:pt x="17509" y="-400"/>
                    <a:pt x="18327" y="-400"/>
                    <a:pt x="19145" y="500"/>
                  </a:cubicBezTo>
                  <a:cubicBezTo>
                    <a:pt x="19964" y="1400"/>
                    <a:pt x="20782" y="3200"/>
                    <a:pt x="21191" y="4550"/>
                  </a:cubicBezTo>
                  <a:cubicBezTo>
                    <a:pt x="21600" y="5900"/>
                    <a:pt x="21600" y="6800"/>
                    <a:pt x="21600" y="7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5067300" y="8242945"/>
              <a:ext cx="234950" cy="16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3873"/>
                  </a:moveTo>
                  <a:cubicBezTo>
                    <a:pt x="2724" y="2540"/>
                    <a:pt x="5449" y="1206"/>
                    <a:pt x="7297" y="540"/>
                  </a:cubicBezTo>
                  <a:cubicBezTo>
                    <a:pt x="9146" y="-127"/>
                    <a:pt x="10119" y="-127"/>
                    <a:pt x="10995" y="273"/>
                  </a:cubicBezTo>
                  <a:cubicBezTo>
                    <a:pt x="11870" y="673"/>
                    <a:pt x="12649" y="1473"/>
                    <a:pt x="13038" y="2540"/>
                  </a:cubicBezTo>
                  <a:cubicBezTo>
                    <a:pt x="13427" y="3606"/>
                    <a:pt x="13427" y="4940"/>
                    <a:pt x="12843" y="6940"/>
                  </a:cubicBezTo>
                  <a:cubicBezTo>
                    <a:pt x="12259" y="8940"/>
                    <a:pt x="11092" y="11606"/>
                    <a:pt x="10119" y="13473"/>
                  </a:cubicBezTo>
                  <a:cubicBezTo>
                    <a:pt x="9146" y="15340"/>
                    <a:pt x="8368" y="16406"/>
                    <a:pt x="7784" y="17606"/>
                  </a:cubicBezTo>
                  <a:cubicBezTo>
                    <a:pt x="7200" y="18806"/>
                    <a:pt x="6811" y="20140"/>
                    <a:pt x="7200" y="20806"/>
                  </a:cubicBezTo>
                  <a:cubicBezTo>
                    <a:pt x="7589" y="21473"/>
                    <a:pt x="8757" y="21473"/>
                    <a:pt x="11286" y="20940"/>
                  </a:cubicBezTo>
                  <a:cubicBezTo>
                    <a:pt x="13816" y="20406"/>
                    <a:pt x="17708" y="19340"/>
                    <a:pt x="21600" y="18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5309542" y="8288752"/>
              <a:ext cx="246708" cy="8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666" fill="norm" stroke="1" extrusionOk="0">
                  <a:moveTo>
                    <a:pt x="10441" y="6974"/>
                  </a:moveTo>
                  <a:cubicBezTo>
                    <a:pt x="8226" y="3960"/>
                    <a:pt x="6010" y="946"/>
                    <a:pt x="4533" y="192"/>
                  </a:cubicBezTo>
                  <a:cubicBezTo>
                    <a:pt x="3056" y="-561"/>
                    <a:pt x="2318" y="946"/>
                    <a:pt x="1580" y="3960"/>
                  </a:cubicBezTo>
                  <a:cubicBezTo>
                    <a:pt x="841" y="6974"/>
                    <a:pt x="103" y="11495"/>
                    <a:pt x="10" y="14760"/>
                  </a:cubicBezTo>
                  <a:cubicBezTo>
                    <a:pt x="-82" y="18025"/>
                    <a:pt x="472" y="20034"/>
                    <a:pt x="1210" y="20537"/>
                  </a:cubicBezTo>
                  <a:cubicBezTo>
                    <a:pt x="1949" y="21039"/>
                    <a:pt x="2872" y="20034"/>
                    <a:pt x="4256" y="18276"/>
                  </a:cubicBezTo>
                  <a:cubicBezTo>
                    <a:pt x="5641" y="16518"/>
                    <a:pt x="7487" y="14006"/>
                    <a:pt x="10441" y="13504"/>
                  </a:cubicBezTo>
                  <a:cubicBezTo>
                    <a:pt x="13395" y="13002"/>
                    <a:pt x="17456" y="14509"/>
                    <a:pt x="21518" y="16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5772149" y="807683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6188805" y="7752986"/>
              <a:ext cx="275495" cy="18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03" fill="norm" stroke="1" extrusionOk="0">
                  <a:moveTo>
                    <a:pt x="191" y="5097"/>
                  </a:moveTo>
                  <a:cubicBezTo>
                    <a:pt x="26" y="3883"/>
                    <a:pt x="-139" y="2670"/>
                    <a:pt x="191" y="1699"/>
                  </a:cubicBezTo>
                  <a:cubicBezTo>
                    <a:pt x="521" y="728"/>
                    <a:pt x="1345" y="0"/>
                    <a:pt x="2994" y="0"/>
                  </a:cubicBezTo>
                  <a:cubicBezTo>
                    <a:pt x="4643" y="0"/>
                    <a:pt x="7116" y="728"/>
                    <a:pt x="8847" y="2063"/>
                  </a:cubicBezTo>
                  <a:cubicBezTo>
                    <a:pt x="10579" y="3398"/>
                    <a:pt x="11568" y="5339"/>
                    <a:pt x="11485" y="8009"/>
                  </a:cubicBezTo>
                  <a:cubicBezTo>
                    <a:pt x="11403" y="10679"/>
                    <a:pt x="10249" y="14076"/>
                    <a:pt x="8930" y="16382"/>
                  </a:cubicBezTo>
                  <a:cubicBezTo>
                    <a:pt x="7611" y="18688"/>
                    <a:pt x="6127" y="19901"/>
                    <a:pt x="4890" y="20629"/>
                  </a:cubicBezTo>
                  <a:cubicBezTo>
                    <a:pt x="3653" y="21357"/>
                    <a:pt x="2664" y="21600"/>
                    <a:pt x="2417" y="21236"/>
                  </a:cubicBezTo>
                  <a:cubicBezTo>
                    <a:pt x="2169" y="20872"/>
                    <a:pt x="2664" y="19901"/>
                    <a:pt x="4808" y="17838"/>
                  </a:cubicBezTo>
                  <a:cubicBezTo>
                    <a:pt x="6951" y="15775"/>
                    <a:pt x="10743" y="12620"/>
                    <a:pt x="13382" y="10436"/>
                  </a:cubicBezTo>
                  <a:cubicBezTo>
                    <a:pt x="16020" y="8252"/>
                    <a:pt x="17504" y="7038"/>
                    <a:pt x="18493" y="5946"/>
                  </a:cubicBezTo>
                  <a:cubicBezTo>
                    <a:pt x="19482" y="4854"/>
                    <a:pt x="19977" y="3883"/>
                    <a:pt x="19812" y="3519"/>
                  </a:cubicBezTo>
                  <a:cubicBezTo>
                    <a:pt x="19647" y="3155"/>
                    <a:pt x="18823" y="3398"/>
                    <a:pt x="17834" y="4490"/>
                  </a:cubicBezTo>
                  <a:cubicBezTo>
                    <a:pt x="16844" y="5582"/>
                    <a:pt x="15690" y="7524"/>
                    <a:pt x="15030" y="9222"/>
                  </a:cubicBezTo>
                  <a:cubicBezTo>
                    <a:pt x="14371" y="10921"/>
                    <a:pt x="14206" y="12378"/>
                    <a:pt x="14536" y="13227"/>
                  </a:cubicBezTo>
                  <a:cubicBezTo>
                    <a:pt x="14866" y="14076"/>
                    <a:pt x="15690" y="14319"/>
                    <a:pt x="16927" y="14319"/>
                  </a:cubicBezTo>
                  <a:cubicBezTo>
                    <a:pt x="18163" y="14319"/>
                    <a:pt x="19812" y="14076"/>
                    <a:pt x="21461" y="13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6587625" y="7511686"/>
              <a:ext cx="4177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1600" fill="norm" stroke="1" extrusionOk="0">
                  <a:moveTo>
                    <a:pt x="14129" y="0"/>
                  </a:moveTo>
                  <a:cubicBezTo>
                    <a:pt x="13100" y="2160"/>
                    <a:pt x="12071" y="4320"/>
                    <a:pt x="8471" y="7740"/>
                  </a:cubicBezTo>
                  <a:cubicBezTo>
                    <a:pt x="4871" y="11160"/>
                    <a:pt x="-1300" y="15840"/>
                    <a:pt x="243" y="18360"/>
                  </a:cubicBezTo>
                  <a:cubicBezTo>
                    <a:pt x="1786" y="20880"/>
                    <a:pt x="11043" y="21240"/>
                    <a:pt x="20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6616700" y="7606936"/>
              <a:ext cx="381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6127750" y="8019686"/>
              <a:ext cx="450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2" y="21600"/>
                    <a:pt x="4665" y="21600"/>
                    <a:pt x="7555" y="18000"/>
                  </a:cubicBezTo>
                  <a:cubicBezTo>
                    <a:pt x="10445" y="14400"/>
                    <a:pt x="13893" y="7200"/>
                    <a:pt x="16327" y="3600"/>
                  </a:cubicBezTo>
                  <a:cubicBezTo>
                    <a:pt x="18761" y="0"/>
                    <a:pt x="201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6267487" y="8127636"/>
              <a:ext cx="126963" cy="17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28" fill="norm" stroke="1" extrusionOk="0">
                  <a:moveTo>
                    <a:pt x="11679" y="0"/>
                  </a:moveTo>
                  <a:cubicBezTo>
                    <a:pt x="11325" y="2763"/>
                    <a:pt x="10971" y="5526"/>
                    <a:pt x="9201" y="8414"/>
                  </a:cubicBezTo>
                  <a:cubicBezTo>
                    <a:pt x="7430" y="11302"/>
                    <a:pt x="4243" y="14316"/>
                    <a:pt x="2296" y="16451"/>
                  </a:cubicBezTo>
                  <a:cubicBezTo>
                    <a:pt x="348" y="18586"/>
                    <a:pt x="-360" y="19842"/>
                    <a:pt x="171" y="20595"/>
                  </a:cubicBezTo>
                  <a:cubicBezTo>
                    <a:pt x="702" y="21349"/>
                    <a:pt x="2473" y="21600"/>
                    <a:pt x="6191" y="20972"/>
                  </a:cubicBezTo>
                  <a:cubicBezTo>
                    <a:pt x="9909" y="20344"/>
                    <a:pt x="15574" y="18837"/>
                    <a:pt x="21240" y="17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6337300" y="8248286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6899481" y="7625986"/>
              <a:ext cx="15669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1887" y="0"/>
                  </a:moveTo>
                  <a:cubicBezTo>
                    <a:pt x="14587" y="2659"/>
                    <a:pt x="17287" y="5319"/>
                    <a:pt x="15937" y="7849"/>
                  </a:cubicBezTo>
                  <a:cubicBezTo>
                    <a:pt x="14587" y="10378"/>
                    <a:pt x="9187" y="12778"/>
                    <a:pt x="5137" y="14919"/>
                  </a:cubicBezTo>
                  <a:cubicBezTo>
                    <a:pt x="1087" y="17059"/>
                    <a:pt x="-1613" y="18941"/>
                    <a:pt x="1087" y="20011"/>
                  </a:cubicBezTo>
                  <a:cubicBezTo>
                    <a:pt x="3787" y="21081"/>
                    <a:pt x="11887" y="21341"/>
                    <a:pt x="199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7042150" y="8330836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7227672" y="8251373"/>
              <a:ext cx="208178" cy="151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891" fill="norm" stroke="1" extrusionOk="0">
                  <a:moveTo>
                    <a:pt x="12294" y="7455"/>
                  </a:moveTo>
                  <a:cubicBezTo>
                    <a:pt x="12294" y="5996"/>
                    <a:pt x="12294" y="4536"/>
                    <a:pt x="11967" y="3077"/>
                  </a:cubicBezTo>
                  <a:cubicBezTo>
                    <a:pt x="11640" y="1617"/>
                    <a:pt x="10985" y="158"/>
                    <a:pt x="9676" y="12"/>
                  </a:cubicBezTo>
                  <a:cubicBezTo>
                    <a:pt x="8367" y="-134"/>
                    <a:pt x="6403" y="1034"/>
                    <a:pt x="4658" y="3661"/>
                  </a:cubicBezTo>
                  <a:cubicBezTo>
                    <a:pt x="2913" y="6288"/>
                    <a:pt x="1385" y="10374"/>
                    <a:pt x="622" y="13293"/>
                  </a:cubicBezTo>
                  <a:cubicBezTo>
                    <a:pt x="-142" y="16212"/>
                    <a:pt x="-142" y="17963"/>
                    <a:pt x="294" y="19277"/>
                  </a:cubicBezTo>
                  <a:cubicBezTo>
                    <a:pt x="731" y="20590"/>
                    <a:pt x="1603" y="21466"/>
                    <a:pt x="3458" y="20444"/>
                  </a:cubicBezTo>
                  <a:cubicBezTo>
                    <a:pt x="5313" y="19423"/>
                    <a:pt x="8149" y="16504"/>
                    <a:pt x="10003" y="14607"/>
                  </a:cubicBezTo>
                  <a:cubicBezTo>
                    <a:pt x="11858" y="12709"/>
                    <a:pt x="12731" y="11834"/>
                    <a:pt x="13385" y="12125"/>
                  </a:cubicBezTo>
                  <a:cubicBezTo>
                    <a:pt x="14040" y="12417"/>
                    <a:pt x="14476" y="13877"/>
                    <a:pt x="15785" y="15482"/>
                  </a:cubicBezTo>
                  <a:cubicBezTo>
                    <a:pt x="17094" y="17088"/>
                    <a:pt x="19276" y="18839"/>
                    <a:pt x="21458" y="20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7042150" y="7557133"/>
              <a:ext cx="234950" cy="126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9924" y="10630"/>
                  </a:moveTo>
                  <a:cubicBezTo>
                    <a:pt x="10314" y="8830"/>
                    <a:pt x="10703" y="7030"/>
                    <a:pt x="10703" y="4870"/>
                  </a:cubicBezTo>
                  <a:cubicBezTo>
                    <a:pt x="10703" y="2710"/>
                    <a:pt x="10314" y="190"/>
                    <a:pt x="8659" y="10"/>
                  </a:cubicBezTo>
                  <a:cubicBezTo>
                    <a:pt x="7005" y="-170"/>
                    <a:pt x="4086" y="1990"/>
                    <a:pt x="2335" y="4870"/>
                  </a:cubicBezTo>
                  <a:cubicBezTo>
                    <a:pt x="584" y="7750"/>
                    <a:pt x="0" y="11350"/>
                    <a:pt x="0" y="14050"/>
                  </a:cubicBezTo>
                  <a:cubicBezTo>
                    <a:pt x="0" y="16750"/>
                    <a:pt x="584" y="18550"/>
                    <a:pt x="2335" y="18910"/>
                  </a:cubicBezTo>
                  <a:cubicBezTo>
                    <a:pt x="4086" y="19270"/>
                    <a:pt x="7005" y="18190"/>
                    <a:pt x="8854" y="16930"/>
                  </a:cubicBezTo>
                  <a:cubicBezTo>
                    <a:pt x="10703" y="15670"/>
                    <a:pt x="11481" y="14230"/>
                    <a:pt x="12259" y="14050"/>
                  </a:cubicBezTo>
                  <a:cubicBezTo>
                    <a:pt x="13038" y="13870"/>
                    <a:pt x="13816" y="14950"/>
                    <a:pt x="15373" y="16390"/>
                  </a:cubicBezTo>
                  <a:cubicBezTo>
                    <a:pt x="16930" y="17830"/>
                    <a:pt x="19265" y="19630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46900" y="7721236"/>
              <a:ext cx="323850" cy="88901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84728" y="7733936"/>
              <a:ext cx="324122" cy="101131"/>
            </a:xfrm>
            <a:prstGeom prst="rect">
              <a:avLst/>
            </a:prstGeom>
            <a:effectLst/>
          </p:spPr>
        </p:pic>
        <p:pic>
          <p:nvPicPr>
            <p:cNvPr id="150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35800" y="8417620"/>
              <a:ext cx="546100" cy="110067"/>
            </a:xfrm>
            <a:prstGeom prst="rect">
              <a:avLst/>
            </a:prstGeom>
            <a:effectLst/>
          </p:spPr>
        </p:pic>
        <p:pic>
          <p:nvPicPr>
            <p:cNvPr id="150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66482" y="8445136"/>
              <a:ext cx="520169" cy="107481"/>
            </a:xfrm>
            <a:prstGeom prst="rect">
              <a:avLst/>
            </a:prstGeom>
            <a:effectLst/>
          </p:spPr>
        </p:pic>
        <p:sp>
          <p:nvSpPr>
            <p:cNvPr id="1505" name="Line"/>
            <p:cNvSpPr/>
            <p:nvPr/>
          </p:nvSpPr>
          <p:spPr>
            <a:xfrm>
              <a:off x="8121650" y="8112820"/>
              <a:ext cx="323850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0800"/>
                    <a:pt x="11012" y="0"/>
                    <a:pt x="14612" y="0"/>
                  </a:cubicBezTo>
                  <a:cubicBezTo>
                    <a:pt x="18212" y="0"/>
                    <a:pt x="19906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8216900" y="8222886"/>
              <a:ext cx="311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31" y="18000"/>
                    <a:pt x="11461" y="14400"/>
                    <a:pt x="15061" y="10800"/>
                  </a:cubicBezTo>
                  <a:cubicBezTo>
                    <a:pt x="18661" y="7200"/>
                    <a:pt x="201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8583489" y="8034503"/>
              <a:ext cx="293671" cy="30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15871" y="3499"/>
                  </a:moveTo>
                  <a:cubicBezTo>
                    <a:pt x="16021" y="2738"/>
                    <a:pt x="16171" y="1977"/>
                    <a:pt x="15946" y="1293"/>
                  </a:cubicBezTo>
                  <a:cubicBezTo>
                    <a:pt x="15721" y="608"/>
                    <a:pt x="15121" y="0"/>
                    <a:pt x="13621" y="0"/>
                  </a:cubicBezTo>
                  <a:cubicBezTo>
                    <a:pt x="12121" y="0"/>
                    <a:pt x="9721" y="608"/>
                    <a:pt x="7471" y="2434"/>
                  </a:cubicBezTo>
                  <a:cubicBezTo>
                    <a:pt x="5221" y="4259"/>
                    <a:pt x="3121" y="7301"/>
                    <a:pt x="1771" y="10344"/>
                  </a:cubicBezTo>
                  <a:cubicBezTo>
                    <a:pt x="421" y="13386"/>
                    <a:pt x="-179" y="16428"/>
                    <a:pt x="46" y="18482"/>
                  </a:cubicBezTo>
                  <a:cubicBezTo>
                    <a:pt x="271" y="20535"/>
                    <a:pt x="1321" y="21600"/>
                    <a:pt x="3721" y="21600"/>
                  </a:cubicBezTo>
                  <a:cubicBezTo>
                    <a:pt x="6121" y="21600"/>
                    <a:pt x="9871" y="20535"/>
                    <a:pt x="13246" y="18330"/>
                  </a:cubicBezTo>
                  <a:cubicBezTo>
                    <a:pt x="16621" y="16124"/>
                    <a:pt x="19621" y="12777"/>
                    <a:pt x="20521" y="9583"/>
                  </a:cubicBezTo>
                  <a:cubicBezTo>
                    <a:pt x="21421" y="6389"/>
                    <a:pt x="20221" y="3346"/>
                    <a:pt x="16996" y="2130"/>
                  </a:cubicBezTo>
                  <a:cubicBezTo>
                    <a:pt x="13771" y="913"/>
                    <a:pt x="8521" y="1521"/>
                    <a:pt x="3271" y="2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0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098800" y="2920636"/>
              <a:ext cx="1625600" cy="869951"/>
            </a:xfrm>
            <a:prstGeom prst="rect">
              <a:avLst/>
            </a:prstGeom>
            <a:effectLst/>
          </p:spPr>
        </p:pic>
        <p:pic>
          <p:nvPicPr>
            <p:cNvPr id="151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22800" y="2636339"/>
              <a:ext cx="503125" cy="468448"/>
            </a:xfrm>
            <a:prstGeom prst="rect">
              <a:avLst/>
            </a:prstGeom>
            <a:effectLst/>
          </p:spPr>
        </p:pic>
        <p:pic>
          <p:nvPicPr>
            <p:cNvPr id="151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910016" y="3650886"/>
              <a:ext cx="398958" cy="4896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Drawing"/>
          <p:cNvGrpSpPr/>
          <p:nvPr/>
        </p:nvGrpSpPr>
        <p:grpSpPr>
          <a:xfrm>
            <a:off x="1630478" y="1826973"/>
            <a:ext cx="10631372" cy="7075728"/>
            <a:chOff x="0" y="0"/>
            <a:chExt cx="10631371" cy="7075726"/>
          </a:xfrm>
        </p:grpSpPr>
        <p:sp>
          <p:nvSpPr>
            <p:cNvPr id="1516" name="Line"/>
            <p:cNvSpPr/>
            <p:nvPr/>
          </p:nvSpPr>
          <p:spPr>
            <a:xfrm>
              <a:off x="1116842" y="17214"/>
              <a:ext cx="167805" cy="45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474" fill="norm" stroke="1" extrusionOk="0">
                  <a:moveTo>
                    <a:pt x="2648" y="7937"/>
                  </a:moveTo>
                  <a:cubicBezTo>
                    <a:pt x="7916" y="6742"/>
                    <a:pt x="13185" y="5548"/>
                    <a:pt x="16346" y="4403"/>
                  </a:cubicBezTo>
                  <a:cubicBezTo>
                    <a:pt x="19507" y="3258"/>
                    <a:pt x="20560" y="2163"/>
                    <a:pt x="20824" y="1317"/>
                  </a:cubicBezTo>
                  <a:cubicBezTo>
                    <a:pt x="21087" y="471"/>
                    <a:pt x="20560" y="-126"/>
                    <a:pt x="17399" y="23"/>
                  </a:cubicBezTo>
                  <a:cubicBezTo>
                    <a:pt x="14238" y="173"/>
                    <a:pt x="8443" y="1068"/>
                    <a:pt x="4755" y="2412"/>
                  </a:cubicBezTo>
                  <a:cubicBezTo>
                    <a:pt x="1067" y="3756"/>
                    <a:pt x="-513" y="5548"/>
                    <a:pt x="146" y="7091"/>
                  </a:cubicBezTo>
                  <a:cubicBezTo>
                    <a:pt x="804" y="8633"/>
                    <a:pt x="3702" y="9927"/>
                    <a:pt x="7126" y="11371"/>
                  </a:cubicBezTo>
                  <a:cubicBezTo>
                    <a:pt x="10550" y="12814"/>
                    <a:pt x="14502" y="14407"/>
                    <a:pt x="16609" y="15502"/>
                  </a:cubicBezTo>
                  <a:cubicBezTo>
                    <a:pt x="18716" y="16597"/>
                    <a:pt x="18980" y="17194"/>
                    <a:pt x="17926" y="18040"/>
                  </a:cubicBezTo>
                  <a:cubicBezTo>
                    <a:pt x="16872" y="18886"/>
                    <a:pt x="14502" y="19981"/>
                    <a:pt x="12658" y="20628"/>
                  </a:cubicBezTo>
                  <a:cubicBezTo>
                    <a:pt x="10814" y="21275"/>
                    <a:pt x="9497" y="21474"/>
                    <a:pt x="8180" y="21474"/>
                  </a:cubicBezTo>
                  <a:cubicBezTo>
                    <a:pt x="6863" y="21474"/>
                    <a:pt x="5546" y="21275"/>
                    <a:pt x="4228" y="21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347671" y="395526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395036" y="389176"/>
              <a:ext cx="9233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21415" y="0"/>
                  </a:moveTo>
                  <a:cubicBezTo>
                    <a:pt x="16997" y="3176"/>
                    <a:pt x="12579" y="6353"/>
                    <a:pt x="9142" y="9424"/>
                  </a:cubicBezTo>
                  <a:cubicBezTo>
                    <a:pt x="5706" y="12494"/>
                    <a:pt x="3251" y="15459"/>
                    <a:pt x="1779" y="17471"/>
                  </a:cubicBezTo>
                  <a:cubicBezTo>
                    <a:pt x="306" y="19482"/>
                    <a:pt x="-185" y="20541"/>
                    <a:pt x="60" y="21071"/>
                  </a:cubicBezTo>
                  <a:cubicBezTo>
                    <a:pt x="306" y="21600"/>
                    <a:pt x="1288" y="21600"/>
                    <a:pt x="2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525471" y="497126"/>
              <a:ext cx="38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671521" y="332026"/>
              <a:ext cx="146051" cy="10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fill="norm" stroke="1" extrusionOk="0">
                  <a:moveTo>
                    <a:pt x="0" y="0"/>
                  </a:moveTo>
                  <a:cubicBezTo>
                    <a:pt x="3757" y="4849"/>
                    <a:pt x="7513" y="9698"/>
                    <a:pt x="10330" y="13445"/>
                  </a:cubicBezTo>
                  <a:cubicBezTo>
                    <a:pt x="13148" y="17192"/>
                    <a:pt x="15026" y="19837"/>
                    <a:pt x="16748" y="20718"/>
                  </a:cubicBezTo>
                  <a:cubicBezTo>
                    <a:pt x="18470" y="21600"/>
                    <a:pt x="20035" y="20718"/>
                    <a:pt x="21600" y="19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785821" y="389176"/>
              <a:ext cx="571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620"/>
                    <a:pt x="12000" y="3240"/>
                    <a:pt x="8800" y="5670"/>
                  </a:cubicBezTo>
                  <a:cubicBezTo>
                    <a:pt x="5600" y="8100"/>
                    <a:pt x="4000" y="11340"/>
                    <a:pt x="2800" y="14130"/>
                  </a:cubicBezTo>
                  <a:cubicBezTo>
                    <a:pt x="1600" y="16920"/>
                    <a:pt x="800" y="192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370021" y="300276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382721" y="44632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364"/>
                    <a:pt x="11520" y="11127"/>
                    <a:pt x="15120" y="7527"/>
                  </a:cubicBezTo>
                  <a:cubicBezTo>
                    <a:pt x="18720" y="3927"/>
                    <a:pt x="2016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3343688" y="32175"/>
              <a:ext cx="239184" cy="42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1600" y="2005"/>
                  </a:moveTo>
                  <a:cubicBezTo>
                    <a:pt x="19306" y="1253"/>
                    <a:pt x="17012" y="501"/>
                    <a:pt x="14910" y="178"/>
                  </a:cubicBezTo>
                  <a:cubicBezTo>
                    <a:pt x="12807" y="-144"/>
                    <a:pt x="10896" y="-37"/>
                    <a:pt x="9366" y="555"/>
                  </a:cubicBezTo>
                  <a:cubicBezTo>
                    <a:pt x="7837" y="1146"/>
                    <a:pt x="6690" y="2220"/>
                    <a:pt x="5257" y="4799"/>
                  </a:cubicBezTo>
                  <a:cubicBezTo>
                    <a:pt x="3823" y="7378"/>
                    <a:pt x="2103" y="11462"/>
                    <a:pt x="1147" y="14149"/>
                  </a:cubicBezTo>
                  <a:cubicBezTo>
                    <a:pt x="191" y="16835"/>
                    <a:pt x="0" y="18125"/>
                    <a:pt x="0" y="19038"/>
                  </a:cubicBezTo>
                  <a:cubicBezTo>
                    <a:pt x="0" y="19952"/>
                    <a:pt x="191" y="20489"/>
                    <a:pt x="765" y="20865"/>
                  </a:cubicBezTo>
                  <a:cubicBezTo>
                    <a:pt x="1338" y="21241"/>
                    <a:pt x="2294" y="21456"/>
                    <a:pt x="5257" y="21295"/>
                  </a:cubicBezTo>
                  <a:cubicBezTo>
                    <a:pt x="8219" y="21134"/>
                    <a:pt x="13189" y="20596"/>
                    <a:pt x="18159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3341571" y="306626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3" y="17280"/>
                    <a:pt x="4526" y="12960"/>
                    <a:pt x="8126" y="9360"/>
                  </a:cubicBezTo>
                  <a:cubicBezTo>
                    <a:pt x="11726" y="5760"/>
                    <a:pt x="1666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3747971" y="0"/>
              <a:ext cx="203236" cy="45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59" fill="norm" stroke="1" extrusionOk="0">
                  <a:moveTo>
                    <a:pt x="18705" y="3371"/>
                  </a:moveTo>
                  <a:cubicBezTo>
                    <a:pt x="19373" y="2973"/>
                    <a:pt x="20041" y="2575"/>
                    <a:pt x="20598" y="2027"/>
                  </a:cubicBezTo>
                  <a:cubicBezTo>
                    <a:pt x="21155" y="1480"/>
                    <a:pt x="21600" y="783"/>
                    <a:pt x="21266" y="385"/>
                  </a:cubicBezTo>
                  <a:cubicBezTo>
                    <a:pt x="20932" y="-13"/>
                    <a:pt x="19819" y="-113"/>
                    <a:pt x="17703" y="136"/>
                  </a:cubicBezTo>
                  <a:cubicBezTo>
                    <a:pt x="15588" y="385"/>
                    <a:pt x="12470" y="982"/>
                    <a:pt x="9687" y="2226"/>
                  </a:cubicBezTo>
                  <a:cubicBezTo>
                    <a:pt x="6903" y="3470"/>
                    <a:pt x="4454" y="5362"/>
                    <a:pt x="2895" y="7800"/>
                  </a:cubicBezTo>
                  <a:cubicBezTo>
                    <a:pt x="1336" y="10239"/>
                    <a:pt x="668" y="13225"/>
                    <a:pt x="334" y="15316"/>
                  </a:cubicBezTo>
                  <a:cubicBezTo>
                    <a:pt x="0" y="17406"/>
                    <a:pt x="0" y="18600"/>
                    <a:pt x="0" y="19446"/>
                  </a:cubicBezTo>
                  <a:cubicBezTo>
                    <a:pt x="0" y="20293"/>
                    <a:pt x="0" y="20790"/>
                    <a:pt x="668" y="21089"/>
                  </a:cubicBezTo>
                  <a:cubicBezTo>
                    <a:pt x="1336" y="21387"/>
                    <a:pt x="2672" y="21487"/>
                    <a:pt x="5790" y="21139"/>
                  </a:cubicBezTo>
                  <a:cubicBezTo>
                    <a:pt x="8907" y="20790"/>
                    <a:pt x="13806" y="19994"/>
                    <a:pt x="18705" y="1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4029138" y="90088"/>
              <a:ext cx="156984" cy="26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152" fill="norm" stroke="1" extrusionOk="0">
                  <a:moveTo>
                    <a:pt x="20805" y="2044"/>
                  </a:moveTo>
                  <a:cubicBezTo>
                    <a:pt x="19963" y="1380"/>
                    <a:pt x="19122" y="715"/>
                    <a:pt x="18000" y="300"/>
                  </a:cubicBezTo>
                  <a:cubicBezTo>
                    <a:pt x="16878" y="-116"/>
                    <a:pt x="15475" y="-282"/>
                    <a:pt x="12670" y="1047"/>
                  </a:cubicBezTo>
                  <a:cubicBezTo>
                    <a:pt x="9865" y="2376"/>
                    <a:pt x="5657" y="5201"/>
                    <a:pt x="2992" y="8275"/>
                  </a:cubicBezTo>
                  <a:cubicBezTo>
                    <a:pt x="327" y="11349"/>
                    <a:pt x="-795" y="14672"/>
                    <a:pt x="608" y="16915"/>
                  </a:cubicBezTo>
                  <a:cubicBezTo>
                    <a:pt x="2010" y="19158"/>
                    <a:pt x="5937" y="20321"/>
                    <a:pt x="9584" y="20820"/>
                  </a:cubicBezTo>
                  <a:cubicBezTo>
                    <a:pt x="13231" y="21318"/>
                    <a:pt x="16597" y="21152"/>
                    <a:pt x="19963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4313121" y="78026"/>
              <a:ext cx="146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684"/>
                    <a:pt x="8139" y="7367"/>
                    <a:pt x="11739" y="10967"/>
                  </a:cubicBezTo>
                  <a:cubicBezTo>
                    <a:pt x="15339" y="14567"/>
                    <a:pt x="18470" y="18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4306771" y="97076"/>
              <a:ext cx="1905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280" y="1174"/>
                  </a:cubicBezTo>
                  <a:cubicBezTo>
                    <a:pt x="15360" y="2348"/>
                    <a:pt x="12720" y="4696"/>
                    <a:pt x="9840" y="7122"/>
                  </a:cubicBezTo>
                  <a:cubicBezTo>
                    <a:pt x="6960" y="9548"/>
                    <a:pt x="3840" y="12052"/>
                    <a:pt x="2160" y="14478"/>
                  </a:cubicBezTo>
                  <a:cubicBezTo>
                    <a:pt x="480" y="16904"/>
                    <a:pt x="240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4649671" y="255826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4929071" y="59499"/>
              <a:ext cx="285751" cy="323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21425"/>
                  </a:moveTo>
                  <a:cubicBezTo>
                    <a:pt x="2560" y="16937"/>
                    <a:pt x="5120" y="12448"/>
                    <a:pt x="6720" y="9293"/>
                  </a:cubicBezTo>
                  <a:cubicBezTo>
                    <a:pt x="8320" y="6137"/>
                    <a:pt x="8960" y="4313"/>
                    <a:pt x="9440" y="2841"/>
                  </a:cubicBezTo>
                  <a:cubicBezTo>
                    <a:pt x="9920" y="1368"/>
                    <a:pt x="10240" y="246"/>
                    <a:pt x="10240" y="35"/>
                  </a:cubicBezTo>
                  <a:cubicBezTo>
                    <a:pt x="10240" y="-175"/>
                    <a:pt x="9920" y="526"/>
                    <a:pt x="9440" y="2770"/>
                  </a:cubicBezTo>
                  <a:cubicBezTo>
                    <a:pt x="8960" y="5015"/>
                    <a:pt x="8320" y="8802"/>
                    <a:pt x="8080" y="11116"/>
                  </a:cubicBezTo>
                  <a:cubicBezTo>
                    <a:pt x="7840" y="13430"/>
                    <a:pt x="8000" y="14272"/>
                    <a:pt x="8160" y="15043"/>
                  </a:cubicBezTo>
                  <a:cubicBezTo>
                    <a:pt x="8320" y="15815"/>
                    <a:pt x="8480" y="16516"/>
                    <a:pt x="8960" y="16937"/>
                  </a:cubicBezTo>
                  <a:cubicBezTo>
                    <a:pt x="9440" y="17357"/>
                    <a:pt x="10240" y="17498"/>
                    <a:pt x="11280" y="16937"/>
                  </a:cubicBezTo>
                  <a:cubicBezTo>
                    <a:pt x="12320" y="16376"/>
                    <a:pt x="13600" y="15113"/>
                    <a:pt x="14880" y="13150"/>
                  </a:cubicBezTo>
                  <a:cubicBezTo>
                    <a:pt x="16160" y="11186"/>
                    <a:pt x="17440" y="8521"/>
                    <a:pt x="18240" y="6698"/>
                  </a:cubicBezTo>
                  <a:cubicBezTo>
                    <a:pt x="19040" y="4874"/>
                    <a:pt x="19360" y="3893"/>
                    <a:pt x="19440" y="3822"/>
                  </a:cubicBezTo>
                  <a:cubicBezTo>
                    <a:pt x="19520" y="3752"/>
                    <a:pt x="19360" y="4594"/>
                    <a:pt x="19680" y="7119"/>
                  </a:cubicBezTo>
                  <a:cubicBezTo>
                    <a:pt x="20000" y="9643"/>
                    <a:pt x="20800" y="13851"/>
                    <a:pt x="21600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5284671" y="268526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35"/>
                    <a:pt x="9600" y="8471"/>
                    <a:pt x="13200" y="12071"/>
                  </a:cubicBezTo>
                  <a:cubicBezTo>
                    <a:pt x="16800" y="15671"/>
                    <a:pt x="19200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5298366" y="288826"/>
              <a:ext cx="106956" cy="17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48" fill="norm" stroke="1" extrusionOk="0">
                  <a:moveTo>
                    <a:pt x="20989" y="1391"/>
                  </a:moveTo>
                  <a:cubicBezTo>
                    <a:pt x="18912" y="877"/>
                    <a:pt x="16835" y="362"/>
                    <a:pt x="14758" y="105"/>
                  </a:cubicBezTo>
                  <a:cubicBezTo>
                    <a:pt x="12681" y="-152"/>
                    <a:pt x="10604" y="-152"/>
                    <a:pt x="7904" y="2677"/>
                  </a:cubicBezTo>
                  <a:cubicBezTo>
                    <a:pt x="5204" y="5505"/>
                    <a:pt x="1881" y="11162"/>
                    <a:pt x="635" y="14762"/>
                  </a:cubicBezTo>
                  <a:cubicBezTo>
                    <a:pt x="-611" y="18362"/>
                    <a:pt x="220" y="19905"/>
                    <a:pt x="105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5456121" y="58976"/>
              <a:ext cx="12336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800" y="0"/>
                  </a:moveTo>
                  <a:cubicBezTo>
                    <a:pt x="14400" y="2548"/>
                    <a:pt x="18000" y="5095"/>
                    <a:pt x="19800" y="7865"/>
                  </a:cubicBezTo>
                  <a:cubicBezTo>
                    <a:pt x="21600" y="10634"/>
                    <a:pt x="21600" y="13625"/>
                    <a:pt x="18000" y="15951"/>
                  </a:cubicBezTo>
                  <a:cubicBezTo>
                    <a:pt x="14400" y="18277"/>
                    <a:pt x="720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6015550" y="63245"/>
              <a:ext cx="113672" cy="36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73" fill="norm" stroke="1" extrusionOk="0">
                  <a:moveTo>
                    <a:pt x="21091" y="1246"/>
                  </a:moveTo>
                  <a:cubicBezTo>
                    <a:pt x="19520" y="872"/>
                    <a:pt x="17949" y="497"/>
                    <a:pt x="16182" y="248"/>
                  </a:cubicBezTo>
                  <a:cubicBezTo>
                    <a:pt x="14415" y="-2"/>
                    <a:pt x="12451" y="-127"/>
                    <a:pt x="10684" y="185"/>
                  </a:cubicBezTo>
                  <a:cubicBezTo>
                    <a:pt x="8916" y="497"/>
                    <a:pt x="7346" y="1246"/>
                    <a:pt x="5382" y="3244"/>
                  </a:cubicBezTo>
                  <a:cubicBezTo>
                    <a:pt x="3418" y="5242"/>
                    <a:pt x="1062" y="8488"/>
                    <a:pt x="276" y="11672"/>
                  </a:cubicBezTo>
                  <a:cubicBezTo>
                    <a:pt x="-509" y="14856"/>
                    <a:pt x="276" y="17977"/>
                    <a:pt x="4007" y="19600"/>
                  </a:cubicBezTo>
                  <a:cubicBezTo>
                    <a:pt x="7738" y="21223"/>
                    <a:pt x="14415" y="21348"/>
                    <a:pt x="21091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6224471" y="71676"/>
              <a:ext cx="165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5294"/>
                    <a:pt x="9969" y="10588"/>
                    <a:pt x="13569" y="14188"/>
                  </a:cubicBezTo>
                  <a:cubicBezTo>
                    <a:pt x="17169" y="17788"/>
                    <a:pt x="19385" y="196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6338771" y="122476"/>
              <a:ext cx="1270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215"/>
                    <a:pt x="14400" y="4431"/>
                    <a:pt x="10800" y="7131"/>
                  </a:cubicBezTo>
                  <a:cubicBezTo>
                    <a:pt x="7200" y="9831"/>
                    <a:pt x="3600" y="13015"/>
                    <a:pt x="1800" y="15508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6510221" y="332026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6884871" y="77851"/>
              <a:ext cx="323851" cy="38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21491"/>
                  </a:moveTo>
                  <a:cubicBezTo>
                    <a:pt x="1976" y="18627"/>
                    <a:pt x="3953" y="15763"/>
                    <a:pt x="5788" y="12600"/>
                  </a:cubicBezTo>
                  <a:cubicBezTo>
                    <a:pt x="7624" y="9438"/>
                    <a:pt x="9318" y="5977"/>
                    <a:pt x="10165" y="3650"/>
                  </a:cubicBezTo>
                  <a:cubicBezTo>
                    <a:pt x="11012" y="1323"/>
                    <a:pt x="11012" y="130"/>
                    <a:pt x="10729" y="10"/>
                  </a:cubicBezTo>
                  <a:cubicBezTo>
                    <a:pt x="10447" y="-109"/>
                    <a:pt x="9882" y="846"/>
                    <a:pt x="8965" y="3292"/>
                  </a:cubicBezTo>
                  <a:cubicBezTo>
                    <a:pt x="8047" y="5739"/>
                    <a:pt x="6776" y="9677"/>
                    <a:pt x="6141" y="12362"/>
                  </a:cubicBezTo>
                  <a:cubicBezTo>
                    <a:pt x="5506" y="15047"/>
                    <a:pt x="5506" y="16479"/>
                    <a:pt x="5859" y="17553"/>
                  </a:cubicBezTo>
                  <a:cubicBezTo>
                    <a:pt x="6212" y="18627"/>
                    <a:pt x="6918" y="19343"/>
                    <a:pt x="7694" y="19701"/>
                  </a:cubicBezTo>
                  <a:cubicBezTo>
                    <a:pt x="8471" y="20059"/>
                    <a:pt x="9318" y="20059"/>
                    <a:pt x="10941" y="18925"/>
                  </a:cubicBezTo>
                  <a:cubicBezTo>
                    <a:pt x="12565" y="17792"/>
                    <a:pt x="14965" y="15524"/>
                    <a:pt x="16871" y="12899"/>
                  </a:cubicBezTo>
                  <a:cubicBezTo>
                    <a:pt x="18776" y="10273"/>
                    <a:pt x="20188" y="7290"/>
                    <a:pt x="20894" y="5440"/>
                  </a:cubicBezTo>
                  <a:cubicBezTo>
                    <a:pt x="21600" y="3590"/>
                    <a:pt x="21600" y="2874"/>
                    <a:pt x="21318" y="2755"/>
                  </a:cubicBezTo>
                  <a:cubicBezTo>
                    <a:pt x="21035" y="2636"/>
                    <a:pt x="20471" y="3113"/>
                    <a:pt x="20047" y="4485"/>
                  </a:cubicBezTo>
                  <a:cubicBezTo>
                    <a:pt x="19624" y="5858"/>
                    <a:pt x="19341" y="8125"/>
                    <a:pt x="19271" y="10273"/>
                  </a:cubicBezTo>
                  <a:cubicBezTo>
                    <a:pt x="19200" y="12421"/>
                    <a:pt x="19341" y="14450"/>
                    <a:pt x="19765" y="15703"/>
                  </a:cubicBezTo>
                  <a:cubicBezTo>
                    <a:pt x="20188" y="16956"/>
                    <a:pt x="20894" y="17434"/>
                    <a:pt x="21600" y="17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7300515" y="280095"/>
              <a:ext cx="86007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6" fill="norm" stroke="1" extrusionOk="0">
                  <a:moveTo>
                    <a:pt x="861" y="2123"/>
                  </a:moveTo>
                  <a:cubicBezTo>
                    <a:pt x="334" y="1009"/>
                    <a:pt x="-193" y="-104"/>
                    <a:pt x="70" y="7"/>
                  </a:cubicBezTo>
                  <a:cubicBezTo>
                    <a:pt x="334" y="119"/>
                    <a:pt x="1387" y="1455"/>
                    <a:pt x="3495" y="4461"/>
                  </a:cubicBezTo>
                  <a:cubicBezTo>
                    <a:pt x="5602" y="7467"/>
                    <a:pt x="8763" y="12143"/>
                    <a:pt x="11924" y="15261"/>
                  </a:cubicBezTo>
                  <a:cubicBezTo>
                    <a:pt x="15085" y="18378"/>
                    <a:pt x="18246" y="19937"/>
                    <a:pt x="21407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7366257" y="352778"/>
              <a:ext cx="109165" cy="2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65" fill="norm" stroke="1" extrusionOk="0">
                  <a:moveTo>
                    <a:pt x="21423" y="870"/>
                  </a:moveTo>
                  <a:cubicBezTo>
                    <a:pt x="19761" y="367"/>
                    <a:pt x="18100" y="-135"/>
                    <a:pt x="16854" y="32"/>
                  </a:cubicBezTo>
                  <a:cubicBezTo>
                    <a:pt x="15608" y="200"/>
                    <a:pt x="14777" y="1037"/>
                    <a:pt x="12285" y="3716"/>
                  </a:cubicBezTo>
                  <a:cubicBezTo>
                    <a:pt x="9792" y="6395"/>
                    <a:pt x="5638" y="10916"/>
                    <a:pt x="3146" y="13763"/>
                  </a:cubicBezTo>
                  <a:cubicBezTo>
                    <a:pt x="654" y="16609"/>
                    <a:pt x="-177" y="17781"/>
                    <a:pt x="31" y="18786"/>
                  </a:cubicBezTo>
                  <a:cubicBezTo>
                    <a:pt x="238" y="19791"/>
                    <a:pt x="1485" y="20628"/>
                    <a:pt x="273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7608771" y="109776"/>
              <a:ext cx="9224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409" y="0"/>
                  </a:moveTo>
                  <a:cubicBezTo>
                    <a:pt x="4226" y="0"/>
                    <a:pt x="7043" y="0"/>
                    <a:pt x="10096" y="639"/>
                  </a:cubicBezTo>
                  <a:cubicBezTo>
                    <a:pt x="13148" y="1277"/>
                    <a:pt x="16435" y="2555"/>
                    <a:pt x="18548" y="4761"/>
                  </a:cubicBezTo>
                  <a:cubicBezTo>
                    <a:pt x="20661" y="6968"/>
                    <a:pt x="21600" y="10103"/>
                    <a:pt x="18313" y="13065"/>
                  </a:cubicBezTo>
                  <a:cubicBezTo>
                    <a:pt x="15026" y="16026"/>
                    <a:pt x="7513" y="188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7723071" y="7656"/>
              <a:ext cx="223774" cy="56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39" fill="norm" stroke="1" extrusionOk="0">
                  <a:moveTo>
                    <a:pt x="6056" y="745"/>
                  </a:moveTo>
                  <a:cubicBezTo>
                    <a:pt x="6662" y="423"/>
                    <a:pt x="7267" y="100"/>
                    <a:pt x="9084" y="20"/>
                  </a:cubicBezTo>
                  <a:cubicBezTo>
                    <a:pt x="10901" y="-61"/>
                    <a:pt x="13929" y="100"/>
                    <a:pt x="16250" y="584"/>
                  </a:cubicBezTo>
                  <a:cubicBezTo>
                    <a:pt x="18572" y="1067"/>
                    <a:pt x="20187" y="1873"/>
                    <a:pt x="20893" y="3364"/>
                  </a:cubicBezTo>
                  <a:cubicBezTo>
                    <a:pt x="21600" y="4855"/>
                    <a:pt x="21398" y="7032"/>
                    <a:pt x="20793" y="9329"/>
                  </a:cubicBezTo>
                  <a:cubicBezTo>
                    <a:pt x="20187" y="11626"/>
                    <a:pt x="19178" y="14043"/>
                    <a:pt x="18673" y="15736"/>
                  </a:cubicBezTo>
                  <a:cubicBezTo>
                    <a:pt x="18168" y="17429"/>
                    <a:pt x="18168" y="18396"/>
                    <a:pt x="15140" y="19242"/>
                  </a:cubicBezTo>
                  <a:cubicBezTo>
                    <a:pt x="12112" y="20088"/>
                    <a:pt x="6056" y="20814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3328871" y="732076"/>
              <a:ext cx="4267201" cy="15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9008"/>
                  </a:moveTo>
                  <a:cubicBezTo>
                    <a:pt x="129" y="19872"/>
                    <a:pt x="257" y="20736"/>
                    <a:pt x="525" y="21168"/>
                  </a:cubicBezTo>
                  <a:cubicBezTo>
                    <a:pt x="793" y="21600"/>
                    <a:pt x="1200" y="21600"/>
                    <a:pt x="1602" y="21312"/>
                  </a:cubicBezTo>
                  <a:cubicBezTo>
                    <a:pt x="2004" y="21024"/>
                    <a:pt x="2400" y="20448"/>
                    <a:pt x="2796" y="19872"/>
                  </a:cubicBezTo>
                  <a:cubicBezTo>
                    <a:pt x="3193" y="19296"/>
                    <a:pt x="3589" y="18720"/>
                    <a:pt x="4007" y="18144"/>
                  </a:cubicBezTo>
                  <a:cubicBezTo>
                    <a:pt x="4425" y="17568"/>
                    <a:pt x="4864" y="16992"/>
                    <a:pt x="5271" y="16416"/>
                  </a:cubicBezTo>
                  <a:cubicBezTo>
                    <a:pt x="5679" y="15840"/>
                    <a:pt x="6054" y="15264"/>
                    <a:pt x="6466" y="14544"/>
                  </a:cubicBezTo>
                  <a:cubicBezTo>
                    <a:pt x="6879" y="13824"/>
                    <a:pt x="7329" y="12960"/>
                    <a:pt x="7784" y="12096"/>
                  </a:cubicBezTo>
                  <a:cubicBezTo>
                    <a:pt x="8239" y="11232"/>
                    <a:pt x="8700" y="10368"/>
                    <a:pt x="9102" y="9648"/>
                  </a:cubicBezTo>
                  <a:cubicBezTo>
                    <a:pt x="9504" y="8928"/>
                    <a:pt x="9846" y="8352"/>
                    <a:pt x="10184" y="7776"/>
                  </a:cubicBezTo>
                  <a:cubicBezTo>
                    <a:pt x="10521" y="7200"/>
                    <a:pt x="10854" y="6624"/>
                    <a:pt x="11186" y="5904"/>
                  </a:cubicBezTo>
                  <a:cubicBezTo>
                    <a:pt x="11518" y="5184"/>
                    <a:pt x="11850" y="4320"/>
                    <a:pt x="12198" y="3600"/>
                  </a:cubicBezTo>
                  <a:cubicBezTo>
                    <a:pt x="12546" y="2880"/>
                    <a:pt x="12911" y="2304"/>
                    <a:pt x="13270" y="1872"/>
                  </a:cubicBezTo>
                  <a:cubicBezTo>
                    <a:pt x="13629" y="1440"/>
                    <a:pt x="13982" y="1152"/>
                    <a:pt x="14336" y="864"/>
                  </a:cubicBezTo>
                  <a:cubicBezTo>
                    <a:pt x="14689" y="576"/>
                    <a:pt x="15043" y="288"/>
                    <a:pt x="15396" y="144"/>
                  </a:cubicBezTo>
                  <a:cubicBezTo>
                    <a:pt x="15750" y="0"/>
                    <a:pt x="16104" y="0"/>
                    <a:pt x="16516" y="0"/>
                  </a:cubicBezTo>
                  <a:cubicBezTo>
                    <a:pt x="16929" y="0"/>
                    <a:pt x="17400" y="0"/>
                    <a:pt x="17839" y="144"/>
                  </a:cubicBezTo>
                  <a:cubicBezTo>
                    <a:pt x="18279" y="288"/>
                    <a:pt x="18686" y="576"/>
                    <a:pt x="19104" y="1008"/>
                  </a:cubicBezTo>
                  <a:cubicBezTo>
                    <a:pt x="19521" y="1440"/>
                    <a:pt x="19950" y="2016"/>
                    <a:pt x="20368" y="2736"/>
                  </a:cubicBezTo>
                  <a:cubicBezTo>
                    <a:pt x="20786" y="3456"/>
                    <a:pt x="21193" y="4320"/>
                    <a:pt x="21600" y="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4853887" y="1106726"/>
              <a:ext cx="443485" cy="19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951" fill="norm" stroke="1" extrusionOk="0">
                  <a:moveTo>
                    <a:pt x="5814" y="0"/>
                  </a:moveTo>
                  <a:cubicBezTo>
                    <a:pt x="6122" y="2956"/>
                    <a:pt x="6431" y="5912"/>
                    <a:pt x="6122" y="9436"/>
                  </a:cubicBezTo>
                  <a:cubicBezTo>
                    <a:pt x="5814" y="12960"/>
                    <a:pt x="4888" y="17053"/>
                    <a:pt x="4065" y="19213"/>
                  </a:cubicBezTo>
                  <a:cubicBezTo>
                    <a:pt x="3242" y="21373"/>
                    <a:pt x="2522" y="21600"/>
                    <a:pt x="1700" y="19440"/>
                  </a:cubicBezTo>
                  <a:cubicBezTo>
                    <a:pt x="877" y="17280"/>
                    <a:pt x="-49" y="12733"/>
                    <a:pt x="2" y="9436"/>
                  </a:cubicBezTo>
                  <a:cubicBezTo>
                    <a:pt x="54" y="6139"/>
                    <a:pt x="1082" y="4093"/>
                    <a:pt x="3294" y="2615"/>
                  </a:cubicBezTo>
                  <a:cubicBezTo>
                    <a:pt x="5505" y="1137"/>
                    <a:pt x="8900" y="227"/>
                    <a:pt x="12140" y="341"/>
                  </a:cubicBezTo>
                  <a:cubicBezTo>
                    <a:pt x="15380" y="455"/>
                    <a:pt x="18465" y="1592"/>
                    <a:pt x="21551" y="2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214821" y="1201976"/>
              <a:ext cx="1016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2483"/>
                    <a:pt x="2700" y="4966"/>
                    <a:pt x="6300" y="8566"/>
                  </a:cubicBezTo>
                  <a:cubicBezTo>
                    <a:pt x="9900" y="12166"/>
                    <a:pt x="15750" y="168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5183071" y="1284526"/>
              <a:ext cx="1587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5120" y="3600"/>
                  </a:cubicBezTo>
                  <a:cubicBezTo>
                    <a:pt x="11520" y="7200"/>
                    <a:pt x="576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5846775" y="1106726"/>
              <a:ext cx="460247" cy="18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42" fill="norm" stroke="1" extrusionOk="0">
                  <a:moveTo>
                    <a:pt x="5738" y="2912"/>
                  </a:moveTo>
                  <a:cubicBezTo>
                    <a:pt x="5247" y="8009"/>
                    <a:pt x="4756" y="13106"/>
                    <a:pt x="4314" y="16261"/>
                  </a:cubicBezTo>
                  <a:cubicBezTo>
                    <a:pt x="3873" y="19416"/>
                    <a:pt x="3480" y="20629"/>
                    <a:pt x="2793" y="21115"/>
                  </a:cubicBezTo>
                  <a:cubicBezTo>
                    <a:pt x="2105" y="21600"/>
                    <a:pt x="1124" y="21357"/>
                    <a:pt x="534" y="19901"/>
                  </a:cubicBezTo>
                  <a:cubicBezTo>
                    <a:pt x="-55" y="18445"/>
                    <a:pt x="-251" y="15775"/>
                    <a:pt x="436" y="13227"/>
                  </a:cubicBezTo>
                  <a:cubicBezTo>
                    <a:pt x="1124" y="10679"/>
                    <a:pt x="2694" y="8252"/>
                    <a:pt x="5100" y="6310"/>
                  </a:cubicBezTo>
                  <a:cubicBezTo>
                    <a:pt x="7505" y="4369"/>
                    <a:pt x="10745" y="2912"/>
                    <a:pt x="13494" y="2063"/>
                  </a:cubicBezTo>
                  <a:cubicBezTo>
                    <a:pt x="16244" y="1213"/>
                    <a:pt x="18502" y="971"/>
                    <a:pt x="19729" y="728"/>
                  </a:cubicBezTo>
                  <a:cubicBezTo>
                    <a:pt x="20956" y="485"/>
                    <a:pt x="21153" y="243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6186371" y="1246426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440"/>
                    <a:pt x="7200" y="2880"/>
                    <a:pt x="10800" y="6480"/>
                  </a:cubicBezTo>
                  <a:cubicBezTo>
                    <a:pt x="14400" y="10080"/>
                    <a:pt x="180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6268921" y="1309926"/>
              <a:ext cx="952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4039"/>
                    <a:pt x="11040" y="8078"/>
                    <a:pt x="7440" y="11678"/>
                  </a:cubicBezTo>
                  <a:cubicBezTo>
                    <a:pt x="3840" y="15278"/>
                    <a:pt x="192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1443447" y="2343239"/>
              <a:ext cx="169324" cy="540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455" fill="norm" stroke="1" extrusionOk="0">
                  <a:moveTo>
                    <a:pt x="5401" y="7129"/>
                  </a:moveTo>
                  <a:cubicBezTo>
                    <a:pt x="9825" y="5868"/>
                    <a:pt x="14249" y="4608"/>
                    <a:pt x="16851" y="3599"/>
                  </a:cubicBezTo>
                  <a:cubicBezTo>
                    <a:pt x="19454" y="2590"/>
                    <a:pt x="20234" y="1834"/>
                    <a:pt x="20625" y="1246"/>
                  </a:cubicBezTo>
                  <a:cubicBezTo>
                    <a:pt x="21015" y="657"/>
                    <a:pt x="21015" y="237"/>
                    <a:pt x="18673" y="69"/>
                  </a:cubicBezTo>
                  <a:cubicBezTo>
                    <a:pt x="16331" y="-99"/>
                    <a:pt x="11646" y="-15"/>
                    <a:pt x="7873" y="952"/>
                  </a:cubicBezTo>
                  <a:cubicBezTo>
                    <a:pt x="4099" y="1918"/>
                    <a:pt x="1237" y="3767"/>
                    <a:pt x="326" y="5532"/>
                  </a:cubicBezTo>
                  <a:cubicBezTo>
                    <a:pt x="-585" y="7297"/>
                    <a:pt x="456" y="8978"/>
                    <a:pt x="2928" y="10617"/>
                  </a:cubicBezTo>
                  <a:cubicBezTo>
                    <a:pt x="5401" y="12256"/>
                    <a:pt x="9304" y="13853"/>
                    <a:pt x="11907" y="15155"/>
                  </a:cubicBezTo>
                  <a:cubicBezTo>
                    <a:pt x="14509" y="16458"/>
                    <a:pt x="15810" y="17467"/>
                    <a:pt x="16461" y="18181"/>
                  </a:cubicBezTo>
                  <a:cubicBezTo>
                    <a:pt x="17111" y="18896"/>
                    <a:pt x="17111" y="19316"/>
                    <a:pt x="15810" y="19820"/>
                  </a:cubicBezTo>
                  <a:cubicBezTo>
                    <a:pt x="14509" y="20324"/>
                    <a:pt x="11907" y="20913"/>
                    <a:pt x="9955" y="21207"/>
                  </a:cubicBezTo>
                  <a:cubicBezTo>
                    <a:pt x="8003" y="21501"/>
                    <a:pt x="6702" y="21501"/>
                    <a:pt x="5401" y="21375"/>
                  </a:cubicBezTo>
                  <a:cubicBezTo>
                    <a:pt x="4099" y="21249"/>
                    <a:pt x="2798" y="20997"/>
                    <a:pt x="3449" y="20408"/>
                  </a:cubicBezTo>
                  <a:cubicBezTo>
                    <a:pt x="4099" y="19820"/>
                    <a:pt x="6702" y="18896"/>
                    <a:pt x="9304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1684221" y="2770426"/>
              <a:ext cx="171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3176"/>
                    <a:pt x="8533" y="6353"/>
                    <a:pt x="12133" y="9953"/>
                  </a:cubicBezTo>
                  <a:cubicBezTo>
                    <a:pt x="15733" y="13553"/>
                    <a:pt x="18667" y="17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1722321" y="2768621"/>
              <a:ext cx="152401" cy="27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21600" y="141"/>
                  </a:moveTo>
                  <a:cubicBezTo>
                    <a:pt x="19500" y="-24"/>
                    <a:pt x="17400" y="-189"/>
                    <a:pt x="15300" y="553"/>
                  </a:cubicBezTo>
                  <a:cubicBezTo>
                    <a:pt x="13200" y="1295"/>
                    <a:pt x="11100" y="2944"/>
                    <a:pt x="8700" y="5417"/>
                  </a:cubicBezTo>
                  <a:cubicBezTo>
                    <a:pt x="6300" y="7890"/>
                    <a:pt x="3600" y="11188"/>
                    <a:pt x="2100" y="13991"/>
                  </a:cubicBezTo>
                  <a:cubicBezTo>
                    <a:pt x="600" y="16794"/>
                    <a:pt x="300" y="19103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1874721" y="2960926"/>
              <a:ext cx="44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008071" y="2783126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5948"/>
                    <a:pt x="11012" y="11896"/>
                    <a:pt x="14612" y="15496"/>
                  </a:cubicBezTo>
                  <a:cubicBezTo>
                    <a:pt x="18212" y="19096"/>
                    <a:pt x="19906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2070348" y="2827576"/>
              <a:ext cx="9647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21402" y="0"/>
                  </a:moveTo>
                  <a:cubicBezTo>
                    <a:pt x="19054" y="369"/>
                    <a:pt x="16706" y="738"/>
                    <a:pt x="13654" y="3046"/>
                  </a:cubicBezTo>
                  <a:cubicBezTo>
                    <a:pt x="10602" y="5354"/>
                    <a:pt x="6845" y="9600"/>
                    <a:pt x="4263" y="12831"/>
                  </a:cubicBezTo>
                  <a:cubicBezTo>
                    <a:pt x="1680" y="16062"/>
                    <a:pt x="272" y="18277"/>
                    <a:pt x="37" y="19569"/>
                  </a:cubicBezTo>
                  <a:cubicBezTo>
                    <a:pt x="-198" y="20862"/>
                    <a:pt x="741" y="21231"/>
                    <a:pt x="16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2598621" y="2560876"/>
              <a:ext cx="256436" cy="37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6" fill="norm" stroke="1" extrusionOk="0">
                  <a:moveTo>
                    <a:pt x="0" y="0"/>
                  </a:moveTo>
                  <a:cubicBezTo>
                    <a:pt x="3895" y="1586"/>
                    <a:pt x="7790" y="3173"/>
                    <a:pt x="10711" y="4332"/>
                  </a:cubicBezTo>
                  <a:cubicBezTo>
                    <a:pt x="13633" y="5492"/>
                    <a:pt x="15580" y="6224"/>
                    <a:pt x="16908" y="6773"/>
                  </a:cubicBezTo>
                  <a:cubicBezTo>
                    <a:pt x="18236" y="7322"/>
                    <a:pt x="18944" y="7688"/>
                    <a:pt x="19652" y="8115"/>
                  </a:cubicBezTo>
                  <a:cubicBezTo>
                    <a:pt x="20361" y="8542"/>
                    <a:pt x="21069" y="9031"/>
                    <a:pt x="21334" y="9580"/>
                  </a:cubicBezTo>
                  <a:cubicBezTo>
                    <a:pt x="21600" y="10129"/>
                    <a:pt x="21423" y="10739"/>
                    <a:pt x="20626" y="11471"/>
                  </a:cubicBezTo>
                  <a:cubicBezTo>
                    <a:pt x="19830" y="12203"/>
                    <a:pt x="18413" y="13058"/>
                    <a:pt x="15580" y="14583"/>
                  </a:cubicBezTo>
                  <a:cubicBezTo>
                    <a:pt x="12748" y="16108"/>
                    <a:pt x="8498" y="18305"/>
                    <a:pt x="5754" y="19647"/>
                  </a:cubicBezTo>
                  <a:cubicBezTo>
                    <a:pt x="3010" y="20990"/>
                    <a:pt x="1770" y="21478"/>
                    <a:pt x="1682" y="21539"/>
                  </a:cubicBezTo>
                  <a:cubicBezTo>
                    <a:pt x="1593" y="21600"/>
                    <a:pt x="2656" y="21234"/>
                    <a:pt x="4161" y="20746"/>
                  </a:cubicBezTo>
                  <a:cubicBezTo>
                    <a:pt x="5666" y="20258"/>
                    <a:pt x="7613" y="19647"/>
                    <a:pt x="9561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3038144" y="2593996"/>
              <a:ext cx="174781" cy="27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21" fill="norm" stroke="1" extrusionOk="0">
                  <a:moveTo>
                    <a:pt x="20662" y="1367"/>
                  </a:moveTo>
                  <a:cubicBezTo>
                    <a:pt x="19633" y="876"/>
                    <a:pt x="18604" y="385"/>
                    <a:pt x="17319" y="139"/>
                  </a:cubicBezTo>
                  <a:cubicBezTo>
                    <a:pt x="16033" y="-106"/>
                    <a:pt x="14490" y="-106"/>
                    <a:pt x="12433" y="794"/>
                  </a:cubicBezTo>
                  <a:cubicBezTo>
                    <a:pt x="10376" y="1694"/>
                    <a:pt x="7804" y="3494"/>
                    <a:pt x="5619" y="6439"/>
                  </a:cubicBezTo>
                  <a:cubicBezTo>
                    <a:pt x="3433" y="9385"/>
                    <a:pt x="1633" y="13476"/>
                    <a:pt x="733" y="15930"/>
                  </a:cubicBezTo>
                  <a:cubicBezTo>
                    <a:pt x="-167" y="18385"/>
                    <a:pt x="-167" y="19203"/>
                    <a:pt x="347" y="19939"/>
                  </a:cubicBezTo>
                  <a:cubicBezTo>
                    <a:pt x="862" y="20676"/>
                    <a:pt x="1890" y="21330"/>
                    <a:pt x="4076" y="21412"/>
                  </a:cubicBezTo>
                  <a:cubicBezTo>
                    <a:pt x="6262" y="21494"/>
                    <a:pt x="9604" y="21003"/>
                    <a:pt x="12690" y="19694"/>
                  </a:cubicBezTo>
                  <a:cubicBezTo>
                    <a:pt x="15776" y="18385"/>
                    <a:pt x="18604" y="16258"/>
                    <a:pt x="20019" y="13803"/>
                  </a:cubicBezTo>
                  <a:cubicBezTo>
                    <a:pt x="21433" y="11349"/>
                    <a:pt x="21433" y="8567"/>
                    <a:pt x="20919" y="6849"/>
                  </a:cubicBezTo>
                  <a:cubicBezTo>
                    <a:pt x="20404" y="5130"/>
                    <a:pt x="19376" y="4476"/>
                    <a:pt x="18090" y="4149"/>
                  </a:cubicBezTo>
                  <a:cubicBezTo>
                    <a:pt x="16804" y="3821"/>
                    <a:pt x="15262" y="3821"/>
                    <a:pt x="14362" y="3985"/>
                  </a:cubicBezTo>
                  <a:cubicBezTo>
                    <a:pt x="13462" y="4149"/>
                    <a:pt x="13204" y="4476"/>
                    <a:pt x="12947" y="4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300421" y="2732326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325821" y="261802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4433771" y="2422625"/>
              <a:ext cx="133351" cy="50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1600" y="2368"/>
                  </a:moveTo>
                  <a:cubicBezTo>
                    <a:pt x="21600" y="1828"/>
                    <a:pt x="21600" y="1288"/>
                    <a:pt x="20743" y="883"/>
                  </a:cubicBezTo>
                  <a:cubicBezTo>
                    <a:pt x="19886" y="478"/>
                    <a:pt x="18171" y="208"/>
                    <a:pt x="16286" y="73"/>
                  </a:cubicBezTo>
                  <a:cubicBezTo>
                    <a:pt x="14400" y="-62"/>
                    <a:pt x="12343" y="-62"/>
                    <a:pt x="10114" y="523"/>
                  </a:cubicBezTo>
                  <a:cubicBezTo>
                    <a:pt x="7886" y="1108"/>
                    <a:pt x="5486" y="2278"/>
                    <a:pt x="3771" y="4483"/>
                  </a:cubicBezTo>
                  <a:cubicBezTo>
                    <a:pt x="2057" y="6688"/>
                    <a:pt x="1029" y="9928"/>
                    <a:pt x="514" y="12943"/>
                  </a:cubicBezTo>
                  <a:cubicBezTo>
                    <a:pt x="0" y="15958"/>
                    <a:pt x="0" y="18748"/>
                    <a:pt x="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4389321" y="2719626"/>
              <a:ext cx="215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9029"/>
                    <a:pt x="1271" y="16457"/>
                    <a:pt x="4871" y="12857"/>
                  </a:cubicBezTo>
                  <a:cubicBezTo>
                    <a:pt x="8471" y="9257"/>
                    <a:pt x="15035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5722821" y="2571771"/>
              <a:ext cx="241301" cy="38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101"/>
                  </a:moveTo>
                  <a:cubicBezTo>
                    <a:pt x="947" y="-17"/>
                    <a:pt x="1895" y="-136"/>
                    <a:pt x="3032" y="398"/>
                  </a:cubicBezTo>
                  <a:cubicBezTo>
                    <a:pt x="4168" y="932"/>
                    <a:pt x="5495" y="2119"/>
                    <a:pt x="7579" y="4493"/>
                  </a:cubicBezTo>
                  <a:cubicBezTo>
                    <a:pt x="9663" y="6866"/>
                    <a:pt x="12505" y="10427"/>
                    <a:pt x="14968" y="13453"/>
                  </a:cubicBezTo>
                  <a:cubicBezTo>
                    <a:pt x="17432" y="16479"/>
                    <a:pt x="19516" y="18972"/>
                    <a:pt x="216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5760921" y="2586276"/>
              <a:ext cx="2540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352"/>
                    <a:pt x="14400" y="6703"/>
                    <a:pt x="10890" y="9869"/>
                  </a:cubicBezTo>
                  <a:cubicBezTo>
                    <a:pt x="7380" y="13034"/>
                    <a:pt x="3960" y="16014"/>
                    <a:pt x="2160" y="17938"/>
                  </a:cubicBezTo>
                  <a:cubicBezTo>
                    <a:pt x="360" y="19862"/>
                    <a:pt x="180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6322810" y="2602333"/>
              <a:ext cx="269962" cy="371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528" fill="norm" stroke="1" extrusionOk="0">
                  <a:moveTo>
                    <a:pt x="1779" y="173"/>
                  </a:moveTo>
                  <a:cubicBezTo>
                    <a:pt x="935" y="51"/>
                    <a:pt x="92" y="-72"/>
                    <a:pt x="7" y="51"/>
                  </a:cubicBezTo>
                  <a:cubicBezTo>
                    <a:pt x="-77" y="173"/>
                    <a:pt x="598" y="542"/>
                    <a:pt x="2876" y="1585"/>
                  </a:cubicBezTo>
                  <a:cubicBezTo>
                    <a:pt x="5154" y="2628"/>
                    <a:pt x="9035" y="4346"/>
                    <a:pt x="12073" y="5819"/>
                  </a:cubicBezTo>
                  <a:cubicBezTo>
                    <a:pt x="15111" y="7292"/>
                    <a:pt x="17304" y="8519"/>
                    <a:pt x="18907" y="9439"/>
                  </a:cubicBezTo>
                  <a:cubicBezTo>
                    <a:pt x="20511" y="10360"/>
                    <a:pt x="21523" y="10973"/>
                    <a:pt x="21523" y="11464"/>
                  </a:cubicBezTo>
                  <a:cubicBezTo>
                    <a:pt x="21523" y="11955"/>
                    <a:pt x="20511" y="12323"/>
                    <a:pt x="17557" y="13367"/>
                  </a:cubicBezTo>
                  <a:cubicBezTo>
                    <a:pt x="14604" y="14410"/>
                    <a:pt x="9711" y="16128"/>
                    <a:pt x="6757" y="17294"/>
                  </a:cubicBezTo>
                  <a:cubicBezTo>
                    <a:pt x="3804" y="18460"/>
                    <a:pt x="2792" y="19073"/>
                    <a:pt x="2285" y="19687"/>
                  </a:cubicBezTo>
                  <a:cubicBezTo>
                    <a:pt x="1779" y="20301"/>
                    <a:pt x="1779" y="20914"/>
                    <a:pt x="1779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6713421" y="2549909"/>
              <a:ext cx="273051" cy="34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21491"/>
                  </a:moveTo>
                  <a:cubicBezTo>
                    <a:pt x="0" y="20158"/>
                    <a:pt x="0" y="18824"/>
                    <a:pt x="1005" y="16758"/>
                  </a:cubicBezTo>
                  <a:cubicBezTo>
                    <a:pt x="2009" y="14691"/>
                    <a:pt x="4019" y="11891"/>
                    <a:pt x="5693" y="9224"/>
                  </a:cubicBezTo>
                  <a:cubicBezTo>
                    <a:pt x="7367" y="6558"/>
                    <a:pt x="8707" y="4024"/>
                    <a:pt x="9377" y="2424"/>
                  </a:cubicBezTo>
                  <a:cubicBezTo>
                    <a:pt x="10047" y="824"/>
                    <a:pt x="10047" y="158"/>
                    <a:pt x="9628" y="24"/>
                  </a:cubicBezTo>
                  <a:cubicBezTo>
                    <a:pt x="9209" y="-109"/>
                    <a:pt x="8372" y="291"/>
                    <a:pt x="7451" y="1691"/>
                  </a:cubicBezTo>
                  <a:cubicBezTo>
                    <a:pt x="6530" y="3091"/>
                    <a:pt x="5526" y="5491"/>
                    <a:pt x="5023" y="7958"/>
                  </a:cubicBezTo>
                  <a:cubicBezTo>
                    <a:pt x="4521" y="10424"/>
                    <a:pt x="4521" y="12958"/>
                    <a:pt x="4688" y="14624"/>
                  </a:cubicBezTo>
                  <a:cubicBezTo>
                    <a:pt x="4856" y="16291"/>
                    <a:pt x="5191" y="17091"/>
                    <a:pt x="5693" y="17691"/>
                  </a:cubicBezTo>
                  <a:cubicBezTo>
                    <a:pt x="6195" y="18291"/>
                    <a:pt x="6865" y="18691"/>
                    <a:pt x="7702" y="18824"/>
                  </a:cubicBezTo>
                  <a:cubicBezTo>
                    <a:pt x="8540" y="18958"/>
                    <a:pt x="9544" y="18824"/>
                    <a:pt x="11219" y="17758"/>
                  </a:cubicBezTo>
                  <a:cubicBezTo>
                    <a:pt x="12893" y="16691"/>
                    <a:pt x="15237" y="14691"/>
                    <a:pt x="16995" y="12691"/>
                  </a:cubicBezTo>
                  <a:cubicBezTo>
                    <a:pt x="18753" y="10691"/>
                    <a:pt x="19926" y="8691"/>
                    <a:pt x="20595" y="7158"/>
                  </a:cubicBezTo>
                  <a:cubicBezTo>
                    <a:pt x="21265" y="5624"/>
                    <a:pt x="21433" y="4558"/>
                    <a:pt x="21181" y="4358"/>
                  </a:cubicBezTo>
                  <a:cubicBezTo>
                    <a:pt x="20930" y="4158"/>
                    <a:pt x="20260" y="4824"/>
                    <a:pt x="19674" y="6758"/>
                  </a:cubicBezTo>
                  <a:cubicBezTo>
                    <a:pt x="19088" y="8691"/>
                    <a:pt x="18586" y="11891"/>
                    <a:pt x="18921" y="14024"/>
                  </a:cubicBezTo>
                  <a:cubicBezTo>
                    <a:pt x="19256" y="16158"/>
                    <a:pt x="20428" y="17224"/>
                    <a:pt x="21600" y="18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7049971" y="2795826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5506"/>
                    <a:pt x="7754" y="11012"/>
                    <a:pt x="11354" y="14612"/>
                  </a:cubicBezTo>
                  <a:cubicBezTo>
                    <a:pt x="14954" y="18212"/>
                    <a:pt x="18277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7007638" y="2840276"/>
              <a:ext cx="13758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4788" y="2571"/>
                  </a:cubicBezTo>
                  <a:cubicBezTo>
                    <a:pt x="11298" y="5143"/>
                    <a:pt x="5982" y="10286"/>
                    <a:pt x="3157" y="13714"/>
                  </a:cubicBezTo>
                  <a:cubicBezTo>
                    <a:pt x="332" y="17143"/>
                    <a:pt x="0" y="18857"/>
                    <a:pt x="0" y="19886"/>
                  </a:cubicBezTo>
                  <a:cubicBezTo>
                    <a:pt x="0" y="20914"/>
                    <a:pt x="332" y="21257"/>
                    <a:pt x="6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7829378" y="2544334"/>
              <a:ext cx="173094" cy="41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69" fill="norm" stroke="1" extrusionOk="0">
                  <a:moveTo>
                    <a:pt x="21282" y="15487"/>
                  </a:moveTo>
                  <a:cubicBezTo>
                    <a:pt x="16598" y="13604"/>
                    <a:pt x="11913" y="11721"/>
                    <a:pt x="9181" y="9672"/>
                  </a:cubicBezTo>
                  <a:cubicBezTo>
                    <a:pt x="6448" y="7623"/>
                    <a:pt x="5668" y="5407"/>
                    <a:pt x="6578" y="3746"/>
                  </a:cubicBezTo>
                  <a:cubicBezTo>
                    <a:pt x="7489" y="2084"/>
                    <a:pt x="10092" y="977"/>
                    <a:pt x="12043" y="423"/>
                  </a:cubicBezTo>
                  <a:cubicBezTo>
                    <a:pt x="13995" y="-131"/>
                    <a:pt x="15296" y="-131"/>
                    <a:pt x="15947" y="367"/>
                  </a:cubicBezTo>
                  <a:cubicBezTo>
                    <a:pt x="16598" y="866"/>
                    <a:pt x="16598" y="1863"/>
                    <a:pt x="14646" y="3967"/>
                  </a:cubicBezTo>
                  <a:cubicBezTo>
                    <a:pt x="12694" y="6072"/>
                    <a:pt x="8790" y="9284"/>
                    <a:pt x="6058" y="11500"/>
                  </a:cubicBezTo>
                  <a:cubicBezTo>
                    <a:pt x="3325" y="13715"/>
                    <a:pt x="1764" y="14934"/>
                    <a:pt x="853" y="15875"/>
                  </a:cubicBezTo>
                  <a:cubicBezTo>
                    <a:pt x="-58" y="16817"/>
                    <a:pt x="-318" y="17481"/>
                    <a:pt x="463" y="17814"/>
                  </a:cubicBezTo>
                  <a:cubicBezTo>
                    <a:pt x="1243" y="18146"/>
                    <a:pt x="3065" y="18146"/>
                    <a:pt x="4757" y="18146"/>
                  </a:cubicBezTo>
                  <a:cubicBezTo>
                    <a:pt x="6448" y="18146"/>
                    <a:pt x="8010" y="18146"/>
                    <a:pt x="9311" y="18312"/>
                  </a:cubicBezTo>
                  <a:cubicBezTo>
                    <a:pt x="10612" y="18478"/>
                    <a:pt x="11653" y="18811"/>
                    <a:pt x="12043" y="19364"/>
                  </a:cubicBezTo>
                  <a:cubicBezTo>
                    <a:pt x="12434" y="19918"/>
                    <a:pt x="12174" y="20694"/>
                    <a:pt x="11913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8459671" y="2510192"/>
              <a:ext cx="209551" cy="19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836"/>
                  </a:moveTo>
                  <a:cubicBezTo>
                    <a:pt x="436" y="1649"/>
                    <a:pt x="873" y="462"/>
                    <a:pt x="1636" y="106"/>
                  </a:cubicBezTo>
                  <a:cubicBezTo>
                    <a:pt x="2400" y="-250"/>
                    <a:pt x="3491" y="225"/>
                    <a:pt x="5564" y="2598"/>
                  </a:cubicBezTo>
                  <a:cubicBezTo>
                    <a:pt x="7636" y="4972"/>
                    <a:pt x="10691" y="9245"/>
                    <a:pt x="13527" y="12686"/>
                  </a:cubicBezTo>
                  <a:cubicBezTo>
                    <a:pt x="16364" y="16128"/>
                    <a:pt x="18982" y="18739"/>
                    <a:pt x="21600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8592986" y="2548176"/>
              <a:ext cx="133386" cy="36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19" fill="norm" stroke="1" extrusionOk="0">
                  <a:moveTo>
                    <a:pt x="21268" y="0"/>
                  </a:moveTo>
                  <a:cubicBezTo>
                    <a:pt x="19581" y="123"/>
                    <a:pt x="17893" y="247"/>
                    <a:pt x="16037" y="1358"/>
                  </a:cubicBezTo>
                  <a:cubicBezTo>
                    <a:pt x="14180" y="2469"/>
                    <a:pt x="12155" y="4567"/>
                    <a:pt x="10130" y="7221"/>
                  </a:cubicBezTo>
                  <a:cubicBezTo>
                    <a:pt x="8105" y="9874"/>
                    <a:pt x="6080" y="13083"/>
                    <a:pt x="4562" y="15120"/>
                  </a:cubicBezTo>
                  <a:cubicBezTo>
                    <a:pt x="3043" y="17157"/>
                    <a:pt x="2031" y="18021"/>
                    <a:pt x="1187" y="18946"/>
                  </a:cubicBezTo>
                  <a:cubicBezTo>
                    <a:pt x="343" y="19872"/>
                    <a:pt x="-332" y="20859"/>
                    <a:pt x="174" y="21230"/>
                  </a:cubicBezTo>
                  <a:cubicBezTo>
                    <a:pt x="681" y="21600"/>
                    <a:pt x="2368" y="21353"/>
                    <a:pt x="4055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9031171" y="2554526"/>
              <a:ext cx="22130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0" y="0"/>
                  </a:moveTo>
                  <a:cubicBezTo>
                    <a:pt x="3291" y="1895"/>
                    <a:pt x="6583" y="3789"/>
                    <a:pt x="9977" y="5684"/>
                  </a:cubicBezTo>
                  <a:cubicBezTo>
                    <a:pt x="13371" y="7579"/>
                    <a:pt x="16869" y="9474"/>
                    <a:pt x="18926" y="10737"/>
                  </a:cubicBezTo>
                  <a:cubicBezTo>
                    <a:pt x="20983" y="12000"/>
                    <a:pt x="21600" y="12632"/>
                    <a:pt x="21497" y="13200"/>
                  </a:cubicBezTo>
                  <a:cubicBezTo>
                    <a:pt x="21394" y="13768"/>
                    <a:pt x="20571" y="14274"/>
                    <a:pt x="17794" y="15158"/>
                  </a:cubicBezTo>
                  <a:cubicBezTo>
                    <a:pt x="15017" y="16042"/>
                    <a:pt x="10286" y="17305"/>
                    <a:pt x="7406" y="18126"/>
                  </a:cubicBezTo>
                  <a:cubicBezTo>
                    <a:pt x="4526" y="18947"/>
                    <a:pt x="3497" y="19326"/>
                    <a:pt x="2777" y="19832"/>
                  </a:cubicBezTo>
                  <a:cubicBezTo>
                    <a:pt x="2057" y="20337"/>
                    <a:pt x="1646" y="20968"/>
                    <a:pt x="2057" y="21284"/>
                  </a:cubicBezTo>
                  <a:cubicBezTo>
                    <a:pt x="2469" y="21600"/>
                    <a:pt x="3703" y="21600"/>
                    <a:pt x="49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9488371" y="2574071"/>
              <a:ext cx="304801" cy="35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21442"/>
                  </a:moveTo>
                  <a:cubicBezTo>
                    <a:pt x="1050" y="19525"/>
                    <a:pt x="2100" y="17608"/>
                    <a:pt x="3225" y="14860"/>
                  </a:cubicBezTo>
                  <a:cubicBezTo>
                    <a:pt x="4350" y="12112"/>
                    <a:pt x="5550" y="8533"/>
                    <a:pt x="6525" y="6105"/>
                  </a:cubicBezTo>
                  <a:cubicBezTo>
                    <a:pt x="7500" y="3676"/>
                    <a:pt x="8250" y="2398"/>
                    <a:pt x="8775" y="1440"/>
                  </a:cubicBezTo>
                  <a:cubicBezTo>
                    <a:pt x="9300" y="481"/>
                    <a:pt x="9600" y="-158"/>
                    <a:pt x="9450" y="34"/>
                  </a:cubicBezTo>
                  <a:cubicBezTo>
                    <a:pt x="9300" y="225"/>
                    <a:pt x="8700" y="1248"/>
                    <a:pt x="8025" y="3357"/>
                  </a:cubicBezTo>
                  <a:cubicBezTo>
                    <a:pt x="7350" y="5466"/>
                    <a:pt x="6600" y="8661"/>
                    <a:pt x="6225" y="10578"/>
                  </a:cubicBezTo>
                  <a:cubicBezTo>
                    <a:pt x="5850" y="12495"/>
                    <a:pt x="5850" y="13134"/>
                    <a:pt x="6075" y="13709"/>
                  </a:cubicBezTo>
                  <a:cubicBezTo>
                    <a:pt x="6300" y="14285"/>
                    <a:pt x="6750" y="14796"/>
                    <a:pt x="7425" y="15051"/>
                  </a:cubicBezTo>
                  <a:cubicBezTo>
                    <a:pt x="8100" y="15307"/>
                    <a:pt x="9000" y="15307"/>
                    <a:pt x="10425" y="14221"/>
                  </a:cubicBezTo>
                  <a:cubicBezTo>
                    <a:pt x="11850" y="13134"/>
                    <a:pt x="13800" y="10962"/>
                    <a:pt x="15300" y="8980"/>
                  </a:cubicBezTo>
                  <a:cubicBezTo>
                    <a:pt x="16800" y="6999"/>
                    <a:pt x="17850" y="5210"/>
                    <a:pt x="18600" y="3996"/>
                  </a:cubicBezTo>
                  <a:cubicBezTo>
                    <a:pt x="19350" y="2782"/>
                    <a:pt x="19800" y="2143"/>
                    <a:pt x="19950" y="2334"/>
                  </a:cubicBezTo>
                  <a:cubicBezTo>
                    <a:pt x="20100" y="2526"/>
                    <a:pt x="19950" y="3549"/>
                    <a:pt x="19800" y="5785"/>
                  </a:cubicBezTo>
                  <a:cubicBezTo>
                    <a:pt x="19650" y="8022"/>
                    <a:pt x="19500" y="11473"/>
                    <a:pt x="19800" y="13901"/>
                  </a:cubicBezTo>
                  <a:cubicBezTo>
                    <a:pt x="20100" y="16330"/>
                    <a:pt x="20850" y="17735"/>
                    <a:pt x="21600" y="19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9869371" y="2808526"/>
              <a:ext cx="114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20"/>
                    <a:pt x="7200" y="8640"/>
                    <a:pt x="10800" y="12240"/>
                  </a:cubicBezTo>
                  <a:cubicBezTo>
                    <a:pt x="14400" y="15840"/>
                    <a:pt x="180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9882071" y="2865676"/>
              <a:ext cx="139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141"/>
                    <a:pt x="13091" y="4281"/>
                    <a:pt x="9491" y="7492"/>
                  </a:cubicBezTo>
                  <a:cubicBezTo>
                    <a:pt x="5891" y="10703"/>
                    <a:pt x="2945" y="14984"/>
                    <a:pt x="1473" y="17514"/>
                  </a:cubicBezTo>
                  <a:cubicBezTo>
                    <a:pt x="0" y="20043"/>
                    <a:pt x="0" y="20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4483439" y="3483743"/>
              <a:ext cx="79777" cy="17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046" fill="norm" stroke="1" extrusionOk="0">
                  <a:moveTo>
                    <a:pt x="20234" y="2033"/>
                  </a:moveTo>
                  <a:cubicBezTo>
                    <a:pt x="18019" y="1016"/>
                    <a:pt x="15804" y="0"/>
                    <a:pt x="13588" y="0"/>
                  </a:cubicBezTo>
                  <a:cubicBezTo>
                    <a:pt x="11373" y="0"/>
                    <a:pt x="9157" y="1016"/>
                    <a:pt x="6388" y="3176"/>
                  </a:cubicBezTo>
                  <a:cubicBezTo>
                    <a:pt x="3619" y="5336"/>
                    <a:pt x="296" y="8640"/>
                    <a:pt x="19" y="11944"/>
                  </a:cubicBezTo>
                  <a:cubicBezTo>
                    <a:pt x="-258" y="15247"/>
                    <a:pt x="2511" y="18551"/>
                    <a:pt x="5280" y="20075"/>
                  </a:cubicBezTo>
                  <a:cubicBezTo>
                    <a:pt x="8050" y="21600"/>
                    <a:pt x="10819" y="21346"/>
                    <a:pt x="13588" y="19186"/>
                  </a:cubicBezTo>
                  <a:cubicBezTo>
                    <a:pt x="16357" y="17026"/>
                    <a:pt x="19127" y="12960"/>
                    <a:pt x="20234" y="10165"/>
                  </a:cubicBezTo>
                  <a:cubicBezTo>
                    <a:pt x="21342" y="7369"/>
                    <a:pt x="20788" y="5845"/>
                    <a:pt x="20234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605221" y="3481626"/>
              <a:ext cx="215901" cy="22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2445"/>
                  </a:moveTo>
                  <a:cubicBezTo>
                    <a:pt x="1059" y="2038"/>
                    <a:pt x="2118" y="1630"/>
                    <a:pt x="4024" y="2547"/>
                  </a:cubicBezTo>
                  <a:cubicBezTo>
                    <a:pt x="5929" y="3464"/>
                    <a:pt x="8682" y="5706"/>
                    <a:pt x="9635" y="8966"/>
                  </a:cubicBezTo>
                  <a:cubicBezTo>
                    <a:pt x="10588" y="12226"/>
                    <a:pt x="9741" y="16506"/>
                    <a:pt x="8788" y="18849"/>
                  </a:cubicBezTo>
                  <a:cubicBezTo>
                    <a:pt x="7835" y="21192"/>
                    <a:pt x="6776" y="21600"/>
                    <a:pt x="6141" y="21294"/>
                  </a:cubicBezTo>
                  <a:cubicBezTo>
                    <a:pt x="5506" y="20989"/>
                    <a:pt x="5294" y="19970"/>
                    <a:pt x="6247" y="17321"/>
                  </a:cubicBezTo>
                  <a:cubicBezTo>
                    <a:pt x="7200" y="14672"/>
                    <a:pt x="9318" y="10392"/>
                    <a:pt x="12071" y="7234"/>
                  </a:cubicBezTo>
                  <a:cubicBezTo>
                    <a:pt x="14824" y="4075"/>
                    <a:pt x="18212" y="20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5856171" y="3576876"/>
              <a:ext cx="273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1565"/>
                    <a:pt x="5693" y="3130"/>
                    <a:pt x="8540" y="5791"/>
                  </a:cubicBezTo>
                  <a:cubicBezTo>
                    <a:pt x="11386" y="8452"/>
                    <a:pt x="14233" y="12209"/>
                    <a:pt x="16409" y="15026"/>
                  </a:cubicBezTo>
                  <a:cubicBezTo>
                    <a:pt x="18586" y="17843"/>
                    <a:pt x="20093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5910875" y="3564176"/>
              <a:ext cx="211997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1419" y="0"/>
                  </a:moveTo>
                  <a:cubicBezTo>
                    <a:pt x="18853" y="514"/>
                    <a:pt x="16286" y="1029"/>
                    <a:pt x="13185" y="3086"/>
                  </a:cubicBezTo>
                  <a:cubicBezTo>
                    <a:pt x="10084" y="5143"/>
                    <a:pt x="6449" y="8743"/>
                    <a:pt x="3989" y="11893"/>
                  </a:cubicBezTo>
                  <a:cubicBezTo>
                    <a:pt x="1530" y="15043"/>
                    <a:pt x="247" y="17743"/>
                    <a:pt x="33" y="19286"/>
                  </a:cubicBezTo>
                  <a:cubicBezTo>
                    <a:pt x="-181" y="20829"/>
                    <a:pt x="674" y="21214"/>
                    <a:pt x="15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287432" y="3602276"/>
              <a:ext cx="24184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460" y="0"/>
                  </a:moveTo>
                  <a:cubicBezTo>
                    <a:pt x="15637" y="3287"/>
                    <a:pt x="9815" y="6574"/>
                    <a:pt x="6340" y="8843"/>
                  </a:cubicBezTo>
                  <a:cubicBezTo>
                    <a:pt x="2865" y="11113"/>
                    <a:pt x="1738" y="12365"/>
                    <a:pt x="987" y="13617"/>
                  </a:cubicBezTo>
                  <a:cubicBezTo>
                    <a:pt x="236" y="14870"/>
                    <a:pt x="-140" y="16122"/>
                    <a:pt x="48" y="16983"/>
                  </a:cubicBezTo>
                  <a:cubicBezTo>
                    <a:pt x="236" y="17843"/>
                    <a:pt x="987" y="18313"/>
                    <a:pt x="3992" y="18939"/>
                  </a:cubicBezTo>
                  <a:cubicBezTo>
                    <a:pt x="6997" y="19565"/>
                    <a:pt x="12257" y="20348"/>
                    <a:pt x="15262" y="20817"/>
                  </a:cubicBezTo>
                  <a:cubicBezTo>
                    <a:pt x="18267" y="21287"/>
                    <a:pt x="19018" y="21443"/>
                    <a:pt x="19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6668971" y="3586348"/>
              <a:ext cx="349251" cy="35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21539"/>
                  </a:moveTo>
                  <a:cubicBezTo>
                    <a:pt x="524" y="20116"/>
                    <a:pt x="1047" y="18693"/>
                    <a:pt x="2487" y="15977"/>
                  </a:cubicBezTo>
                  <a:cubicBezTo>
                    <a:pt x="3927" y="13261"/>
                    <a:pt x="6284" y="9252"/>
                    <a:pt x="7789" y="6600"/>
                  </a:cubicBezTo>
                  <a:cubicBezTo>
                    <a:pt x="9295" y="3949"/>
                    <a:pt x="9949" y="2655"/>
                    <a:pt x="10342" y="1685"/>
                  </a:cubicBezTo>
                  <a:cubicBezTo>
                    <a:pt x="10735" y="715"/>
                    <a:pt x="10865" y="68"/>
                    <a:pt x="10538" y="133"/>
                  </a:cubicBezTo>
                  <a:cubicBezTo>
                    <a:pt x="10211" y="198"/>
                    <a:pt x="9425" y="974"/>
                    <a:pt x="8640" y="2979"/>
                  </a:cubicBezTo>
                  <a:cubicBezTo>
                    <a:pt x="7855" y="4983"/>
                    <a:pt x="7069" y="8217"/>
                    <a:pt x="6938" y="10804"/>
                  </a:cubicBezTo>
                  <a:cubicBezTo>
                    <a:pt x="6807" y="13390"/>
                    <a:pt x="7331" y="15331"/>
                    <a:pt x="7855" y="16495"/>
                  </a:cubicBezTo>
                  <a:cubicBezTo>
                    <a:pt x="8378" y="17659"/>
                    <a:pt x="8902" y="18047"/>
                    <a:pt x="9949" y="18047"/>
                  </a:cubicBezTo>
                  <a:cubicBezTo>
                    <a:pt x="10996" y="18047"/>
                    <a:pt x="12567" y="17659"/>
                    <a:pt x="14138" y="15589"/>
                  </a:cubicBezTo>
                  <a:cubicBezTo>
                    <a:pt x="15709" y="13520"/>
                    <a:pt x="17280" y="9769"/>
                    <a:pt x="18196" y="7182"/>
                  </a:cubicBezTo>
                  <a:cubicBezTo>
                    <a:pt x="19113" y="4595"/>
                    <a:pt x="19375" y="3173"/>
                    <a:pt x="19571" y="2008"/>
                  </a:cubicBezTo>
                  <a:cubicBezTo>
                    <a:pt x="19767" y="844"/>
                    <a:pt x="19898" y="-61"/>
                    <a:pt x="19833" y="4"/>
                  </a:cubicBezTo>
                  <a:cubicBezTo>
                    <a:pt x="19767" y="68"/>
                    <a:pt x="19505" y="1103"/>
                    <a:pt x="19309" y="3237"/>
                  </a:cubicBezTo>
                  <a:cubicBezTo>
                    <a:pt x="19113" y="5371"/>
                    <a:pt x="18982" y="8605"/>
                    <a:pt x="19375" y="11450"/>
                  </a:cubicBezTo>
                  <a:cubicBezTo>
                    <a:pt x="19767" y="14296"/>
                    <a:pt x="20684" y="16753"/>
                    <a:pt x="21600" y="19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7088071" y="3792776"/>
              <a:ext cx="1651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6000"/>
                    <a:pt x="8308" y="12000"/>
                    <a:pt x="11769" y="15600"/>
                  </a:cubicBezTo>
                  <a:cubicBezTo>
                    <a:pt x="15231" y="19200"/>
                    <a:pt x="18000" y="20400"/>
                    <a:pt x="19523" y="21000"/>
                  </a:cubicBezTo>
                  <a:cubicBezTo>
                    <a:pt x="21046" y="21600"/>
                    <a:pt x="2132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7088071" y="3849926"/>
              <a:ext cx="158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584"/>
                    <a:pt x="15840" y="1168"/>
                    <a:pt x="12240" y="3308"/>
                  </a:cubicBezTo>
                  <a:cubicBezTo>
                    <a:pt x="8640" y="5449"/>
                    <a:pt x="4320" y="9146"/>
                    <a:pt x="2160" y="12454"/>
                  </a:cubicBezTo>
                  <a:cubicBezTo>
                    <a:pt x="0" y="15762"/>
                    <a:pt x="0" y="18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8300921" y="3754676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8051259" y="3521172"/>
              <a:ext cx="205213" cy="40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23" fill="norm" stroke="1" extrusionOk="0">
                  <a:moveTo>
                    <a:pt x="20047" y="12815"/>
                  </a:moveTo>
                  <a:cubicBezTo>
                    <a:pt x="15638" y="11684"/>
                    <a:pt x="11230" y="10553"/>
                    <a:pt x="8475" y="9366"/>
                  </a:cubicBezTo>
                  <a:cubicBezTo>
                    <a:pt x="5720" y="8178"/>
                    <a:pt x="4618" y="6935"/>
                    <a:pt x="4398" y="5691"/>
                  </a:cubicBezTo>
                  <a:cubicBezTo>
                    <a:pt x="4177" y="4447"/>
                    <a:pt x="4838" y="3203"/>
                    <a:pt x="6271" y="2241"/>
                  </a:cubicBezTo>
                  <a:cubicBezTo>
                    <a:pt x="7704" y="1280"/>
                    <a:pt x="9908" y="602"/>
                    <a:pt x="11561" y="262"/>
                  </a:cubicBezTo>
                  <a:cubicBezTo>
                    <a:pt x="13214" y="-77"/>
                    <a:pt x="14316" y="-77"/>
                    <a:pt x="15308" y="206"/>
                  </a:cubicBezTo>
                  <a:cubicBezTo>
                    <a:pt x="16300" y="488"/>
                    <a:pt x="17181" y="1054"/>
                    <a:pt x="17622" y="1959"/>
                  </a:cubicBezTo>
                  <a:cubicBezTo>
                    <a:pt x="18063" y="2863"/>
                    <a:pt x="18063" y="4107"/>
                    <a:pt x="16189" y="6030"/>
                  </a:cubicBezTo>
                  <a:cubicBezTo>
                    <a:pt x="14316" y="7952"/>
                    <a:pt x="10569" y="10553"/>
                    <a:pt x="7593" y="12872"/>
                  </a:cubicBezTo>
                  <a:cubicBezTo>
                    <a:pt x="4618" y="15190"/>
                    <a:pt x="2414" y="17226"/>
                    <a:pt x="1202" y="18583"/>
                  </a:cubicBezTo>
                  <a:cubicBezTo>
                    <a:pt x="-11" y="19940"/>
                    <a:pt x="-231" y="20618"/>
                    <a:pt x="210" y="21014"/>
                  </a:cubicBezTo>
                  <a:cubicBezTo>
                    <a:pt x="651" y="21410"/>
                    <a:pt x="1753" y="21523"/>
                    <a:pt x="5389" y="21523"/>
                  </a:cubicBezTo>
                  <a:cubicBezTo>
                    <a:pt x="9026" y="21523"/>
                    <a:pt x="15198" y="21410"/>
                    <a:pt x="21369" y="21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8662308" y="3598335"/>
              <a:ext cx="184714" cy="21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59" fill="norm" stroke="1" extrusionOk="0">
                  <a:moveTo>
                    <a:pt x="802" y="2935"/>
                  </a:moveTo>
                  <a:cubicBezTo>
                    <a:pt x="311" y="1665"/>
                    <a:pt x="-180" y="394"/>
                    <a:pt x="65" y="77"/>
                  </a:cubicBezTo>
                  <a:cubicBezTo>
                    <a:pt x="311" y="-241"/>
                    <a:pt x="1293" y="394"/>
                    <a:pt x="3256" y="2618"/>
                  </a:cubicBezTo>
                  <a:cubicBezTo>
                    <a:pt x="5220" y="4841"/>
                    <a:pt x="8165" y="8653"/>
                    <a:pt x="11356" y="12041"/>
                  </a:cubicBezTo>
                  <a:cubicBezTo>
                    <a:pt x="14547" y="15430"/>
                    <a:pt x="17984" y="18394"/>
                    <a:pt x="2142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8806291" y="3684826"/>
              <a:ext cx="12328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20967" y="0"/>
                  </a:moveTo>
                  <a:cubicBezTo>
                    <a:pt x="19167" y="0"/>
                    <a:pt x="17367" y="0"/>
                    <a:pt x="15207" y="732"/>
                  </a:cubicBezTo>
                  <a:cubicBezTo>
                    <a:pt x="13047" y="1464"/>
                    <a:pt x="10527" y="2929"/>
                    <a:pt x="7647" y="5431"/>
                  </a:cubicBezTo>
                  <a:cubicBezTo>
                    <a:pt x="4767" y="7932"/>
                    <a:pt x="1527" y="11471"/>
                    <a:pt x="447" y="14339"/>
                  </a:cubicBezTo>
                  <a:cubicBezTo>
                    <a:pt x="-633" y="17207"/>
                    <a:pt x="447" y="19403"/>
                    <a:pt x="15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9399471" y="3748326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9209483" y="3754676"/>
              <a:ext cx="26618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838" y="0"/>
                  </a:moveTo>
                  <a:cubicBezTo>
                    <a:pt x="14246" y="2329"/>
                    <a:pt x="9654" y="4659"/>
                    <a:pt x="6592" y="6671"/>
                  </a:cubicBezTo>
                  <a:cubicBezTo>
                    <a:pt x="3531" y="8682"/>
                    <a:pt x="2000" y="10376"/>
                    <a:pt x="1065" y="12071"/>
                  </a:cubicBezTo>
                  <a:cubicBezTo>
                    <a:pt x="129" y="13765"/>
                    <a:pt x="-211" y="15459"/>
                    <a:pt x="129" y="16624"/>
                  </a:cubicBezTo>
                  <a:cubicBezTo>
                    <a:pt x="469" y="17788"/>
                    <a:pt x="1490" y="18424"/>
                    <a:pt x="5146" y="19165"/>
                  </a:cubicBezTo>
                  <a:cubicBezTo>
                    <a:pt x="8803" y="19906"/>
                    <a:pt x="15096" y="20753"/>
                    <a:pt x="213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589971" y="3689495"/>
              <a:ext cx="330201" cy="31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21429"/>
                  </a:moveTo>
                  <a:cubicBezTo>
                    <a:pt x="969" y="19724"/>
                    <a:pt x="1938" y="18018"/>
                    <a:pt x="3392" y="15318"/>
                  </a:cubicBezTo>
                  <a:cubicBezTo>
                    <a:pt x="4846" y="12618"/>
                    <a:pt x="6785" y="8924"/>
                    <a:pt x="7892" y="6721"/>
                  </a:cubicBezTo>
                  <a:cubicBezTo>
                    <a:pt x="9000" y="4518"/>
                    <a:pt x="9277" y="3808"/>
                    <a:pt x="9554" y="2813"/>
                  </a:cubicBezTo>
                  <a:cubicBezTo>
                    <a:pt x="9831" y="1818"/>
                    <a:pt x="10108" y="540"/>
                    <a:pt x="10038" y="255"/>
                  </a:cubicBezTo>
                  <a:cubicBezTo>
                    <a:pt x="9969" y="-29"/>
                    <a:pt x="9554" y="682"/>
                    <a:pt x="8862" y="2884"/>
                  </a:cubicBezTo>
                  <a:cubicBezTo>
                    <a:pt x="8169" y="5087"/>
                    <a:pt x="7200" y="8782"/>
                    <a:pt x="6715" y="11197"/>
                  </a:cubicBezTo>
                  <a:cubicBezTo>
                    <a:pt x="6231" y="13613"/>
                    <a:pt x="6231" y="14750"/>
                    <a:pt x="6438" y="15603"/>
                  </a:cubicBezTo>
                  <a:cubicBezTo>
                    <a:pt x="6646" y="16455"/>
                    <a:pt x="7062" y="17024"/>
                    <a:pt x="7615" y="17308"/>
                  </a:cubicBezTo>
                  <a:cubicBezTo>
                    <a:pt x="8169" y="17592"/>
                    <a:pt x="8862" y="17592"/>
                    <a:pt x="9969" y="16668"/>
                  </a:cubicBezTo>
                  <a:cubicBezTo>
                    <a:pt x="11077" y="15745"/>
                    <a:pt x="12600" y="13897"/>
                    <a:pt x="14192" y="11126"/>
                  </a:cubicBezTo>
                  <a:cubicBezTo>
                    <a:pt x="15785" y="8355"/>
                    <a:pt x="17446" y="4661"/>
                    <a:pt x="18485" y="2529"/>
                  </a:cubicBezTo>
                  <a:cubicBezTo>
                    <a:pt x="19523" y="397"/>
                    <a:pt x="19938" y="-171"/>
                    <a:pt x="20077" y="42"/>
                  </a:cubicBezTo>
                  <a:cubicBezTo>
                    <a:pt x="20215" y="255"/>
                    <a:pt x="20077" y="1250"/>
                    <a:pt x="19869" y="3240"/>
                  </a:cubicBezTo>
                  <a:cubicBezTo>
                    <a:pt x="19662" y="5229"/>
                    <a:pt x="19385" y="8213"/>
                    <a:pt x="19662" y="10913"/>
                  </a:cubicBezTo>
                  <a:cubicBezTo>
                    <a:pt x="19938" y="13613"/>
                    <a:pt x="20769" y="16029"/>
                    <a:pt x="21600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983671" y="3919776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996371" y="3983276"/>
              <a:ext cx="1460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3857"/>
                    <a:pt x="10957" y="7714"/>
                    <a:pt x="7357" y="11314"/>
                  </a:cubicBezTo>
                  <a:cubicBezTo>
                    <a:pt x="3757" y="14914"/>
                    <a:pt x="1878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1661484" y="4316003"/>
              <a:ext cx="179784" cy="42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447" fill="norm" stroke="1" extrusionOk="0">
                  <a:moveTo>
                    <a:pt x="2607" y="8450"/>
                  </a:moveTo>
                  <a:cubicBezTo>
                    <a:pt x="5034" y="8450"/>
                    <a:pt x="7461" y="8450"/>
                    <a:pt x="10009" y="7550"/>
                  </a:cubicBezTo>
                  <a:cubicBezTo>
                    <a:pt x="12557" y="6650"/>
                    <a:pt x="15227" y="4850"/>
                    <a:pt x="16562" y="3686"/>
                  </a:cubicBezTo>
                  <a:cubicBezTo>
                    <a:pt x="17897" y="2521"/>
                    <a:pt x="17897" y="1992"/>
                    <a:pt x="17775" y="1462"/>
                  </a:cubicBezTo>
                  <a:cubicBezTo>
                    <a:pt x="17654" y="933"/>
                    <a:pt x="17411" y="403"/>
                    <a:pt x="16076" y="139"/>
                  </a:cubicBezTo>
                  <a:cubicBezTo>
                    <a:pt x="14742" y="-126"/>
                    <a:pt x="12315" y="-126"/>
                    <a:pt x="9160" y="1198"/>
                  </a:cubicBezTo>
                  <a:cubicBezTo>
                    <a:pt x="6005" y="2521"/>
                    <a:pt x="2121" y="5168"/>
                    <a:pt x="665" y="7074"/>
                  </a:cubicBezTo>
                  <a:cubicBezTo>
                    <a:pt x="-791" y="8980"/>
                    <a:pt x="180" y="10145"/>
                    <a:pt x="3213" y="11627"/>
                  </a:cubicBezTo>
                  <a:cubicBezTo>
                    <a:pt x="6247" y="13109"/>
                    <a:pt x="11344" y="14909"/>
                    <a:pt x="14378" y="16021"/>
                  </a:cubicBezTo>
                  <a:cubicBezTo>
                    <a:pt x="17411" y="17133"/>
                    <a:pt x="18382" y="17556"/>
                    <a:pt x="19231" y="18086"/>
                  </a:cubicBezTo>
                  <a:cubicBezTo>
                    <a:pt x="20081" y="18615"/>
                    <a:pt x="20809" y="19250"/>
                    <a:pt x="20566" y="19727"/>
                  </a:cubicBezTo>
                  <a:cubicBezTo>
                    <a:pt x="20324" y="20203"/>
                    <a:pt x="19110" y="20521"/>
                    <a:pt x="17897" y="20786"/>
                  </a:cubicBezTo>
                  <a:cubicBezTo>
                    <a:pt x="16683" y="21050"/>
                    <a:pt x="15470" y="21262"/>
                    <a:pt x="13771" y="21368"/>
                  </a:cubicBezTo>
                  <a:cubicBezTo>
                    <a:pt x="12072" y="21474"/>
                    <a:pt x="9888" y="21474"/>
                    <a:pt x="9524" y="21368"/>
                  </a:cubicBezTo>
                  <a:cubicBezTo>
                    <a:pt x="9160" y="21262"/>
                    <a:pt x="10616" y="21050"/>
                    <a:pt x="12072" y="20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1931871" y="4674053"/>
              <a:ext cx="177801" cy="15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190"/>
                  </a:moveTo>
                  <a:cubicBezTo>
                    <a:pt x="1286" y="-102"/>
                    <a:pt x="2571" y="-394"/>
                    <a:pt x="5014" y="2087"/>
                  </a:cubicBezTo>
                  <a:cubicBezTo>
                    <a:pt x="7457" y="4568"/>
                    <a:pt x="11057" y="9822"/>
                    <a:pt x="14014" y="13471"/>
                  </a:cubicBezTo>
                  <a:cubicBezTo>
                    <a:pt x="16971" y="17120"/>
                    <a:pt x="19286" y="19163"/>
                    <a:pt x="21600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1983666" y="4700826"/>
              <a:ext cx="11965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21052" y="0"/>
                  </a:moveTo>
                  <a:cubicBezTo>
                    <a:pt x="16583" y="2475"/>
                    <a:pt x="12114" y="4950"/>
                    <a:pt x="8390" y="7875"/>
                  </a:cubicBezTo>
                  <a:cubicBezTo>
                    <a:pt x="4666" y="10800"/>
                    <a:pt x="1686" y="14175"/>
                    <a:pt x="569" y="16538"/>
                  </a:cubicBezTo>
                  <a:cubicBezTo>
                    <a:pt x="-548" y="18900"/>
                    <a:pt x="197" y="20250"/>
                    <a:pt x="9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2116021" y="4865926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2230321" y="4688126"/>
              <a:ext cx="133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267"/>
                    <a:pt x="3429" y="533"/>
                    <a:pt x="5657" y="3200"/>
                  </a:cubicBezTo>
                  <a:cubicBezTo>
                    <a:pt x="7886" y="5867"/>
                    <a:pt x="10629" y="10933"/>
                    <a:pt x="13371" y="14400"/>
                  </a:cubicBezTo>
                  <a:cubicBezTo>
                    <a:pt x="16114" y="17867"/>
                    <a:pt x="18857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2312871" y="4751626"/>
              <a:ext cx="952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851"/>
                    <a:pt x="13920" y="3703"/>
                    <a:pt x="10320" y="7303"/>
                  </a:cubicBezTo>
                  <a:cubicBezTo>
                    <a:pt x="6720" y="10903"/>
                    <a:pt x="3360" y="162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730284" y="4637326"/>
              <a:ext cx="26838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fill="norm" stroke="1" extrusionOk="0">
                  <a:moveTo>
                    <a:pt x="19878" y="0"/>
                  </a:moveTo>
                  <a:cubicBezTo>
                    <a:pt x="14985" y="2634"/>
                    <a:pt x="10091" y="5268"/>
                    <a:pt x="6800" y="7288"/>
                  </a:cubicBezTo>
                  <a:cubicBezTo>
                    <a:pt x="3509" y="9307"/>
                    <a:pt x="1822" y="10712"/>
                    <a:pt x="894" y="11854"/>
                  </a:cubicBezTo>
                  <a:cubicBezTo>
                    <a:pt x="-34" y="12995"/>
                    <a:pt x="-203" y="13873"/>
                    <a:pt x="219" y="14663"/>
                  </a:cubicBezTo>
                  <a:cubicBezTo>
                    <a:pt x="641" y="15454"/>
                    <a:pt x="1653" y="16156"/>
                    <a:pt x="5281" y="17298"/>
                  </a:cubicBezTo>
                  <a:cubicBezTo>
                    <a:pt x="8910" y="18439"/>
                    <a:pt x="15153" y="20020"/>
                    <a:pt x="213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3149272" y="4642153"/>
              <a:ext cx="221837" cy="27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204" fill="norm" stroke="1" extrusionOk="0">
                  <a:moveTo>
                    <a:pt x="15770" y="2592"/>
                  </a:moveTo>
                  <a:cubicBezTo>
                    <a:pt x="15770" y="1768"/>
                    <a:pt x="15770" y="943"/>
                    <a:pt x="15270" y="449"/>
                  </a:cubicBezTo>
                  <a:cubicBezTo>
                    <a:pt x="14770" y="-46"/>
                    <a:pt x="13770" y="-211"/>
                    <a:pt x="11770" y="366"/>
                  </a:cubicBezTo>
                  <a:cubicBezTo>
                    <a:pt x="9770" y="943"/>
                    <a:pt x="6770" y="2262"/>
                    <a:pt x="4570" y="4818"/>
                  </a:cubicBezTo>
                  <a:cubicBezTo>
                    <a:pt x="2370" y="7374"/>
                    <a:pt x="970" y="11166"/>
                    <a:pt x="370" y="13969"/>
                  </a:cubicBezTo>
                  <a:cubicBezTo>
                    <a:pt x="-230" y="16772"/>
                    <a:pt x="-30" y="18586"/>
                    <a:pt x="470" y="19740"/>
                  </a:cubicBezTo>
                  <a:cubicBezTo>
                    <a:pt x="970" y="20894"/>
                    <a:pt x="1770" y="21389"/>
                    <a:pt x="4270" y="21142"/>
                  </a:cubicBezTo>
                  <a:cubicBezTo>
                    <a:pt x="6770" y="20894"/>
                    <a:pt x="10970" y="19905"/>
                    <a:pt x="14370" y="17679"/>
                  </a:cubicBezTo>
                  <a:cubicBezTo>
                    <a:pt x="17770" y="15453"/>
                    <a:pt x="20370" y="11991"/>
                    <a:pt x="20870" y="9270"/>
                  </a:cubicBezTo>
                  <a:cubicBezTo>
                    <a:pt x="21370" y="6549"/>
                    <a:pt x="19770" y="4571"/>
                    <a:pt x="16970" y="3416"/>
                  </a:cubicBezTo>
                  <a:cubicBezTo>
                    <a:pt x="14170" y="2262"/>
                    <a:pt x="10170" y="1933"/>
                    <a:pt x="6170" y="1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4370271" y="4840526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4433771" y="4713526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4557507" y="4555482"/>
              <a:ext cx="142965" cy="41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55" fill="norm" stroke="1" extrusionOk="0">
                  <a:moveTo>
                    <a:pt x="21454" y="289"/>
                  </a:moveTo>
                  <a:cubicBezTo>
                    <a:pt x="18278" y="72"/>
                    <a:pt x="15101" y="-145"/>
                    <a:pt x="11925" y="126"/>
                  </a:cubicBezTo>
                  <a:cubicBezTo>
                    <a:pt x="8748" y="398"/>
                    <a:pt x="5572" y="1158"/>
                    <a:pt x="3348" y="3057"/>
                  </a:cubicBezTo>
                  <a:cubicBezTo>
                    <a:pt x="1125" y="4957"/>
                    <a:pt x="-146" y="7996"/>
                    <a:pt x="13" y="11252"/>
                  </a:cubicBezTo>
                  <a:cubicBezTo>
                    <a:pt x="172" y="14508"/>
                    <a:pt x="1760" y="17982"/>
                    <a:pt x="3348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525002" y="4770676"/>
              <a:ext cx="30247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735" y="21600"/>
                  </a:moveTo>
                  <a:cubicBezTo>
                    <a:pt x="285" y="18720"/>
                    <a:pt x="-165" y="15840"/>
                    <a:pt x="60" y="13860"/>
                  </a:cubicBezTo>
                  <a:cubicBezTo>
                    <a:pt x="285" y="11880"/>
                    <a:pt x="1185" y="10800"/>
                    <a:pt x="3960" y="9000"/>
                  </a:cubicBezTo>
                  <a:cubicBezTo>
                    <a:pt x="6735" y="7200"/>
                    <a:pt x="11385" y="4680"/>
                    <a:pt x="14610" y="3060"/>
                  </a:cubicBezTo>
                  <a:cubicBezTo>
                    <a:pt x="17835" y="1440"/>
                    <a:pt x="19635" y="72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5976821" y="4681776"/>
              <a:ext cx="3238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06" y="3260"/>
                    <a:pt x="6212" y="6521"/>
                    <a:pt x="9812" y="10121"/>
                  </a:cubicBezTo>
                  <a:cubicBezTo>
                    <a:pt x="13412" y="13721"/>
                    <a:pt x="17506" y="176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6021271" y="4732576"/>
              <a:ext cx="2413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1296"/>
                    <a:pt x="16295" y="2592"/>
                    <a:pt x="12979" y="5328"/>
                  </a:cubicBezTo>
                  <a:cubicBezTo>
                    <a:pt x="9663" y="8064"/>
                    <a:pt x="5684" y="12240"/>
                    <a:pt x="3411" y="15192"/>
                  </a:cubicBezTo>
                  <a:cubicBezTo>
                    <a:pt x="1137" y="18144"/>
                    <a:pt x="568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6557739" y="4693913"/>
              <a:ext cx="330393" cy="36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08" fill="norm" stroke="1" extrusionOk="0">
                  <a:moveTo>
                    <a:pt x="2263" y="410"/>
                  </a:moveTo>
                  <a:cubicBezTo>
                    <a:pt x="1306" y="159"/>
                    <a:pt x="349" y="-92"/>
                    <a:pt x="75" y="34"/>
                  </a:cubicBezTo>
                  <a:cubicBezTo>
                    <a:pt x="-198" y="159"/>
                    <a:pt x="212" y="661"/>
                    <a:pt x="2331" y="1917"/>
                  </a:cubicBezTo>
                  <a:cubicBezTo>
                    <a:pt x="4450" y="3173"/>
                    <a:pt x="8278" y="5182"/>
                    <a:pt x="11491" y="6752"/>
                  </a:cubicBezTo>
                  <a:cubicBezTo>
                    <a:pt x="14703" y="8322"/>
                    <a:pt x="17301" y="9452"/>
                    <a:pt x="18941" y="10394"/>
                  </a:cubicBezTo>
                  <a:cubicBezTo>
                    <a:pt x="20582" y="11336"/>
                    <a:pt x="21265" y="12089"/>
                    <a:pt x="21334" y="13031"/>
                  </a:cubicBezTo>
                  <a:cubicBezTo>
                    <a:pt x="21402" y="13973"/>
                    <a:pt x="20855" y="15103"/>
                    <a:pt x="18531" y="16548"/>
                  </a:cubicBezTo>
                  <a:cubicBezTo>
                    <a:pt x="16207" y="17992"/>
                    <a:pt x="12106" y="19750"/>
                    <a:pt x="800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7045275" y="4744171"/>
              <a:ext cx="341247" cy="3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32" fill="norm" stroke="1" extrusionOk="0">
                  <a:moveTo>
                    <a:pt x="294" y="21532"/>
                  </a:moveTo>
                  <a:cubicBezTo>
                    <a:pt x="29" y="20102"/>
                    <a:pt x="-236" y="18671"/>
                    <a:pt x="360" y="16454"/>
                  </a:cubicBezTo>
                  <a:cubicBezTo>
                    <a:pt x="957" y="14237"/>
                    <a:pt x="2414" y="11233"/>
                    <a:pt x="3806" y="8658"/>
                  </a:cubicBezTo>
                  <a:cubicBezTo>
                    <a:pt x="5197" y="6083"/>
                    <a:pt x="6522" y="3937"/>
                    <a:pt x="7317" y="2507"/>
                  </a:cubicBezTo>
                  <a:cubicBezTo>
                    <a:pt x="8112" y="1076"/>
                    <a:pt x="8377" y="361"/>
                    <a:pt x="8245" y="290"/>
                  </a:cubicBezTo>
                  <a:cubicBezTo>
                    <a:pt x="8112" y="218"/>
                    <a:pt x="7582" y="790"/>
                    <a:pt x="6589" y="2650"/>
                  </a:cubicBezTo>
                  <a:cubicBezTo>
                    <a:pt x="5595" y="4509"/>
                    <a:pt x="4137" y="7657"/>
                    <a:pt x="3541" y="10231"/>
                  </a:cubicBezTo>
                  <a:cubicBezTo>
                    <a:pt x="2944" y="12806"/>
                    <a:pt x="3209" y="14809"/>
                    <a:pt x="3938" y="16025"/>
                  </a:cubicBezTo>
                  <a:cubicBezTo>
                    <a:pt x="4667" y="17241"/>
                    <a:pt x="5860" y="17670"/>
                    <a:pt x="7384" y="17241"/>
                  </a:cubicBezTo>
                  <a:cubicBezTo>
                    <a:pt x="8908" y="16811"/>
                    <a:pt x="10763" y="15524"/>
                    <a:pt x="12552" y="12949"/>
                  </a:cubicBezTo>
                  <a:cubicBezTo>
                    <a:pt x="14341" y="10374"/>
                    <a:pt x="16063" y="6512"/>
                    <a:pt x="17057" y="3937"/>
                  </a:cubicBezTo>
                  <a:cubicBezTo>
                    <a:pt x="18051" y="1362"/>
                    <a:pt x="18316" y="75"/>
                    <a:pt x="18449" y="4"/>
                  </a:cubicBezTo>
                  <a:cubicBezTo>
                    <a:pt x="18581" y="-68"/>
                    <a:pt x="18581" y="1076"/>
                    <a:pt x="18581" y="3723"/>
                  </a:cubicBezTo>
                  <a:cubicBezTo>
                    <a:pt x="18581" y="6369"/>
                    <a:pt x="18581" y="10517"/>
                    <a:pt x="19045" y="13235"/>
                  </a:cubicBezTo>
                  <a:cubicBezTo>
                    <a:pt x="19509" y="15953"/>
                    <a:pt x="20436" y="17241"/>
                    <a:pt x="21364" y="1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7437321" y="4910376"/>
              <a:ext cx="152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457"/>
                    <a:pt x="9600" y="8914"/>
                    <a:pt x="13200" y="12514"/>
                  </a:cubicBezTo>
                  <a:cubicBezTo>
                    <a:pt x="16800" y="16114"/>
                    <a:pt x="192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7473693" y="4936723"/>
              <a:ext cx="147779" cy="20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499" fill="norm" stroke="1" extrusionOk="0">
                  <a:moveTo>
                    <a:pt x="21240" y="1924"/>
                  </a:moveTo>
                  <a:cubicBezTo>
                    <a:pt x="20023" y="1024"/>
                    <a:pt x="18806" y="124"/>
                    <a:pt x="16829" y="11"/>
                  </a:cubicBezTo>
                  <a:cubicBezTo>
                    <a:pt x="14851" y="-101"/>
                    <a:pt x="12113" y="574"/>
                    <a:pt x="9071" y="2599"/>
                  </a:cubicBezTo>
                  <a:cubicBezTo>
                    <a:pt x="6029" y="4624"/>
                    <a:pt x="2682" y="7999"/>
                    <a:pt x="1161" y="11374"/>
                  </a:cubicBezTo>
                  <a:cubicBezTo>
                    <a:pt x="-360" y="14749"/>
                    <a:pt x="-56" y="18124"/>
                    <a:pt x="248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8272743" y="4686775"/>
              <a:ext cx="193279" cy="39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4" fill="norm" stroke="1" extrusionOk="0">
                  <a:moveTo>
                    <a:pt x="21439" y="16963"/>
                  </a:moveTo>
                  <a:cubicBezTo>
                    <a:pt x="18387" y="15125"/>
                    <a:pt x="15335" y="13287"/>
                    <a:pt x="13339" y="11104"/>
                  </a:cubicBezTo>
                  <a:cubicBezTo>
                    <a:pt x="11343" y="8921"/>
                    <a:pt x="10404" y="6393"/>
                    <a:pt x="10991" y="4497"/>
                  </a:cubicBezTo>
                  <a:cubicBezTo>
                    <a:pt x="11578" y="2601"/>
                    <a:pt x="13691" y="1338"/>
                    <a:pt x="15569" y="648"/>
                  </a:cubicBezTo>
                  <a:cubicBezTo>
                    <a:pt x="17448" y="-41"/>
                    <a:pt x="19091" y="-156"/>
                    <a:pt x="20030" y="189"/>
                  </a:cubicBezTo>
                  <a:cubicBezTo>
                    <a:pt x="20969" y="533"/>
                    <a:pt x="21204" y="1338"/>
                    <a:pt x="19796" y="3233"/>
                  </a:cubicBezTo>
                  <a:cubicBezTo>
                    <a:pt x="18387" y="5129"/>
                    <a:pt x="15335" y="8116"/>
                    <a:pt x="11813" y="10529"/>
                  </a:cubicBezTo>
                  <a:cubicBezTo>
                    <a:pt x="8291" y="12942"/>
                    <a:pt x="4300" y="14780"/>
                    <a:pt x="2187" y="15987"/>
                  </a:cubicBezTo>
                  <a:cubicBezTo>
                    <a:pt x="74" y="17193"/>
                    <a:pt x="-161" y="17767"/>
                    <a:pt x="74" y="18284"/>
                  </a:cubicBezTo>
                  <a:cubicBezTo>
                    <a:pt x="309" y="18801"/>
                    <a:pt x="1013" y="19261"/>
                    <a:pt x="3478" y="19778"/>
                  </a:cubicBezTo>
                  <a:cubicBezTo>
                    <a:pt x="5943" y="20295"/>
                    <a:pt x="10169" y="20870"/>
                    <a:pt x="14396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9031171" y="4707176"/>
              <a:ext cx="133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560"/>
                    <a:pt x="4114" y="9120"/>
                    <a:pt x="7371" y="12720"/>
                  </a:cubicBezTo>
                  <a:cubicBezTo>
                    <a:pt x="10629" y="16320"/>
                    <a:pt x="15086" y="18960"/>
                    <a:pt x="17657" y="20280"/>
                  </a:cubicBezTo>
                  <a:cubicBezTo>
                    <a:pt x="20229" y="21600"/>
                    <a:pt x="2091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9068760" y="4745276"/>
              <a:ext cx="17831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1407" y="0"/>
                  </a:moveTo>
                  <a:cubicBezTo>
                    <a:pt x="17595" y="2364"/>
                    <a:pt x="13783" y="4728"/>
                    <a:pt x="10353" y="7415"/>
                  </a:cubicBezTo>
                  <a:cubicBezTo>
                    <a:pt x="6922" y="10101"/>
                    <a:pt x="3873" y="13110"/>
                    <a:pt x="2094" y="15367"/>
                  </a:cubicBezTo>
                  <a:cubicBezTo>
                    <a:pt x="315" y="17624"/>
                    <a:pt x="-193" y="19128"/>
                    <a:pt x="61" y="20042"/>
                  </a:cubicBezTo>
                  <a:cubicBezTo>
                    <a:pt x="315" y="20955"/>
                    <a:pt x="1332" y="21278"/>
                    <a:pt x="2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9427247" y="4827826"/>
              <a:ext cx="25797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21403" y="0"/>
                  </a:moveTo>
                  <a:cubicBezTo>
                    <a:pt x="16486" y="2057"/>
                    <a:pt x="11569" y="4114"/>
                    <a:pt x="8144" y="5571"/>
                  </a:cubicBezTo>
                  <a:cubicBezTo>
                    <a:pt x="4720" y="7029"/>
                    <a:pt x="2788" y="7886"/>
                    <a:pt x="1559" y="8657"/>
                  </a:cubicBezTo>
                  <a:cubicBezTo>
                    <a:pt x="330" y="9429"/>
                    <a:pt x="-197" y="10114"/>
                    <a:pt x="66" y="10886"/>
                  </a:cubicBezTo>
                  <a:cubicBezTo>
                    <a:pt x="330" y="11657"/>
                    <a:pt x="1383" y="12514"/>
                    <a:pt x="4281" y="13971"/>
                  </a:cubicBezTo>
                  <a:cubicBezTo>
                    <a:pt x="7179" y="15429"/>
                    <a:pt x="11920" y="17486"/>
                    <a:pt x="14818" y="18857"/>
                  </a:cubicBezTo>
                  <a:cubicBezTo>
                    <a:pt x="17715" y="20229"/>
                    <a:pt x="18769" y="20914"/>
                    <a:pt x="198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9831271" y="4756950"/>
              <a:ext cx="381001" cy="32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21389"/>
                  </a:moveTo>
                  <a:cubicBezTo>
                    <a:pt x="1680" y="19159"/>
                    <a:pt x="3360" y="16930"/>
                    <a:pt x="4980" y="14143"/>
                  </a:cubicBezTo>
                  <a:cubicBezTo>
                    <a:pt x="6600" y="11355"/>
                    <a:pt x="8160" y="8011"/>
                    <a:pt x="9060" y="5990"/>
                  </a:cubicBezTo>
                  <a:cubicBezTo>
                    <a:pt x="9960" y="3970"/>
                    <a:pt x="10200" y="3273"/>
                    <a:pt x="10440" y="2367"/>
                  </a:cubicBezTo>
                  <a:cubicBezTo>
                    <a:pt x="10680" y="1461"/>
                    <a:pt x="10920" y="346"/>
                    <a:pt x="10800" y="68"/>
                  </a:cubicBezTo>
                  <a:cubicBezTo>
                    <a:pt x="10680" y="-211"/>
                    <a:pt x="10200" y="346"/>
                    <a:pt x="9540" y="2228"/>
                  </a:cubicBezTo>
                  <a:cubicBezTo>
                    <a:pt x="8880" y="4109"/>
                    <a:pt x="8040" y="7314"/>
                    <a:pt x="7620" y="9404"/>
                  </a:cubicBezTo>
                  <a:cubicBezTo>
                    <a:pt x="7200" y="11495"/>
                    <a:pt x="7200" y="12470"/>
                    <a:pt x="7440" y="13167"/>
                  </a:cubicBezTo>
                  <a:cubicBezTo>
                    <a:pt x="7680" y="13864"/>
                    <a:pt x="8160" y="14282"/>
                    <a:pt x="9420" y="14212"/>
                  </a:cubicBezTo>
                  <a:cubicBezTo>
                    <a:pt x="10680" y="14143"/>
                    <a:pt x="12720" y="13585"/>
                    <a:pt x="14700" y="11774"/>
                  </a:cubicBezTo>
                  <a:cubicBezTo>
                    <a:pt x="16680" y="9962"/>
                    <a:pt x="18600" y="6896"/>
                    <a:pt x="19680" y="4945"/>
                  </a:cubicBezTo>
                  <a:cubicBezTo>
                    <a:pt x="20760" y="2994"/>
                    <a:pt x="21000" y="2158"/>
                    <a:pt x="21000" y="2297"/>
                  </a:cubicBezTo>
                  <a:cubicBezTo>
                    <a:pt x="21000" y="2437"/>
                    <a:pt x="20760" y="3552"/>
                    <a:pt x="20520" y="5363"/>
                  </a:cubicBezTo>
                  <a:cubicBezTo>
                    <a:pt x="20280" y="7175"/>
                    <a:pt x="20040" y="9683"/>
                    <a:pt x="20220" y="11564"/>
                  </a:cubicBezTo>
                  <a:cubicBezTo>
                    <a:pt x="20400" y="13446"/>
                    <a:pt x="21000" y="14700"/>
                    <a:pt x="21600" y="15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0288471" y="4967526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10307521" y="4999276"/>
              <a:ext cx="1587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00"/>
                    <a:pt x="18720" y="400"/>
                    <a:pt x="16848" y="2000"/>
                  </a:cubicBezTo>
                  <a:cubicBezTo>
                    <a:pt x="14976" y="3600"/>
                    <a:pt x="12672" y="6600"/>
                    <a:pt x="9792" y="10100"/>
                  </a:cubicBezTo>
                  <a:cubicBezTo>
                    <a:pt x="6912" y="13600"/>
                    <a:pt x="3456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636971" y="5569279"/>
              <a:ext cx="126993" cy="15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0522" fill="norm" stroke="1" extrusionOk="0">
                  <a:moveTo>
                    <a:pt x="12542" y="196"/>
                  </a:moveTo>
                  <a:cubicBezTo>
                    <a:pt x="10452" y="-81"/>
                    <a:pt x="8361" y="-358"/>
                    <a:pt x="5748" y="1580"/>
                  </a:cubicBezTo>
                  <a:cubicBezTo>
                    <a:pt x="3135" y="3519"/>
                    <a:pt x="0" y="7673"/>
                    <a:pt x="0" y="11550"/>
                  </a:cubicBezTo>
                  <a:cubicBezTo>
                    <a:pt x="0" y="15427"/>
                    <a:pt x="3135" y="19027"/>
                    <a:pt x="6794" y="20134"/>
                  </a:cubicBezTo>
                  <a:cubicBezTo>
                    <a:pt x="10452" y="21242"/>
                    <a:pt x="14632" y="19857"/>
                    <a:pt x="17419" y="17504"/>
                  </a:cubicBezTo>
                  <a:cubicBezTo>
                    <a:pt x="20206" y="15150"/>
                    <a:pt x="21600" y="11827"/>
                    <a:pt x="20555" y="9057"/>
                  </a:cubicBezTo>
                  <a:cubicBezTo>
                    <a:pt x="19510" y="6288"/>
                    <a:pt x="16026" y="4073"/>
                    <a:pt x="13761" y="2965"/>
                  </a:cubicBezTo>
                  <a:cubicBezTo>
                    <a:pt x="11497" y="1857"/>
                    <a:pt x="10452" y="1857"/>
                    <a:pt x="9406" y="1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4770321" y="5469176"/>
              <a:ext cx="285751" cy="2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6739"/>
                  </a:moveTo>
                  <a:cubicBezTo>
                    <a:pt x="1920" y="6221"/>
                    <a:pt x="3840" y="5702"/>
                    <a:pt x="5680" y="6566"/>
                  </a:cubicBezTo>
                  <a:cubicBezTo>
                    <a:pt x="7520" y="7430"/>
                    <a:pt x="9280" y="9677"/>
                    <a:pt x="10320" y="12182"/>
                  </a:cubicBezTo>
                  <a:cubicBezTo>
                    <a:pt x="11360" y="14688"/>
                    <a:pt x="11680" y="17453"/>
                    <a:pt x="11520" y="19181"/>
                  </a:cubicBezTo>
                  <a:cubicBezTo>
                    <a:pt x="11360" y="20909"/>
                    <a:pt x="10720" y="21600"/>
                    <a:pt x="10240" y="21514"/>
                  </a:cubicBezTo>
                  <a:cubicBezTo>
                    <a:pt x="9760" y="21427"/>
                    <a:pt x="9440" y="20563"/>
                    <a:pt x="9600" y="18317"/>
                  </a:cubicBezTo>
                  <a:cubicBezTo>
                    <a:pt x="9760" y="16070"/>
                    <a:pt x="10400" y="12442"/>
                    <a:pt x="12480" y="9158"/>
                  </a:cubicBezTo>
                  <a:cubicBezTo>
                    <a:pt x="14560" y="5875"/>
                    <a:pt x="18080" y="29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084771" y="5605611"/>
              <a:ext cx="285751" cy="33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012"/>
                  </a:moveTo>
                  <a:cubicBezTo>
                    <a:pt x="480" y="476"/>
                    <a:pt x="960" y="-61"/>
                    <a:pt x="1760" y="6"/>
                  </a:cubicBezTo>
                  <a:cubicBezTo>
                    <a:pt x="2560" y="73"/>
                    <a:pt x="3680" y="744"/>
                    <a:pt x="5920" y="2689"/>
                  </a:cubicBezTo>
                  <a:cubicBezTo>
                    <a:pt x="8160" y="4635"/>
                    <a:pt x="11520" y="7855"/>
                    <a:pt x="14320" y="11209"/>
                  </a:cubicBezTo>
                  <a:cubicBezTo>
                    <a:pt x="17120" y="14563"/>
                    <a:pt x="19360" y="18051"/>
                    <a:pt x="216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6180021" y="5628869"/>
              <a:ext cx="171451" cy="29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3217"/>
                  </a:moveTo>
                  <a:cubicBezTo>
                    <a:pt x="21600" y="2434"/>
                    <a:pt x="21600" y="1652"/>
                    <a:pt x="21067" y="1026"/>
                  </a:cubicBezTo>
                  <a:cubicBezTo>
                    <a:pt x="20533" y="400"/>
                    <a:pt x="19467" y="-70"/>
                    <a:pt x="18533" y="8"/>
                  </a:cubicBezTo>
                  <a:cubicBezTo>
                    <a:pt x="17600" y="87"/>
                    <a:pt x="16800" y="713"/>
                    <a:pt x="14267" y="3295"/>
                  </a:cubicBezTo>
                  <a:cubicBezTo>
                    <a:pt x="11733" y="5878"/>
                    <a:pt x="7467" y="10417"/>
                    <a:pt x="4800" y="13782"/>
                  </a:cubicBezTo>
                  <a:cubicBezTo>
                    <a:pt x="2133" y="17147"/>
                    <a:pt x="1067" y="19339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6523436" y="5596176"/>
              <a:ext cx="46938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21384" y="0"/>
                  </a:moveTo>
                  <a:cubicBezTo>
                    <a:pt x="18491" y="1414"/>
                    <a:pt x="15598" y="2829"/>
                    <a:pt x="12609" y="4693"/>
                  </a:cubicBezTo>
                  <a:cubicBezTo>
                    <a:pt x="9620" y="6557"/>
                    <a:pt x="6534" y="8871"/>
                    <a:pt x="4413" y="10800"/>
                  </a:cubicBezTo>
                  <a:cubicBezTo>
                    <a:pt x="2291" y="12729"/>
                    <a:pt x="1134" y="14271"/>
                    <a:pt x="507" y="15364"/>
                  </a:cubicBezTo>
                  <a:cubicBezTo>
                    <a:pt x="-120" y="16457"/>
                    <a:pt x="-216" y="17100"/>
                    <a:pt x="507" y="17743"/>
                  </a:cubicBezTo>
                  <a:cubicBezTo>
                    <a:pt x="1230" y="18386"/>
                    <a:pt x="2773" y="19029"/>
                    <a:pt x="5039" y="19671"/>
                  </a:cubicBezTo>
                  <a:cubicBezTo>
                    <a:pt x="7305" y="20314"/>
                    <a:pt x="10295" y="20957"/>
                    <a:pt x="13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7016769" y="5634954"/>
              <a:ext cx="439603" cy="34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25" fill="norm" stroke="1" extrusionOk="0">
                  <a:moveTo>
                    <a:pt x="71" y="21425"/>
                  </a:moveTo>
                  <a:cubicBezTo>
                    <a:pt x="-33" y="20497"/>
                    <a:pt x="-136" y="19570"/>
                    <a:pt x="639" y="17913"/>
                  </a:cubicBezTo>
                  <a:cubicBezTo>
                    <a:pt x="1414" y="16257"/>
                    <a:pt x="3068" y="13872"/>
                    <a:pt x="4773" y="11155"/>
                  </a:cubicBezTo>
                  <a:cubicBezTo>
                    <a:pt x="6478" y="8438"/>
                    <a:pt x="8235" y="5391"/>
                    <a:pt x="9165" y="3469"/>
                  </a:cubicBezTo>
                  <a:cubicBezTo>
                    <a:pt x="10096" y="1548"/>
                    <a:pt x="10199" y="753"/>
                    <a:pt x="9992" y="620"/>
                  </a:cubicBezTo>
                  <a:cubicBezTo>
                    <a:pt x="9786" y="488"/>
                    <a:pt x="9269" y="1018"/>
                    <a:pt x="8597" y="2807"/>
                  </a:cubicBezTo>
                  <a:cubicBezTo>
                    <a:pt x="7925" y="4596"/>
                    <a:pt x="7098" y="7643"/>
                    <a:pt x="6685" y="9896"/>
                  </a:cubicBezTo>
                  <a:cubicBezTo>
                    <a:pt x="6272" y="12149"/>
                    <a:pt x="6272" y="13607"/>
                    <a:pt x="6478" y="14534"/>
                  </a:cubicBezTo>
                  <a:cubicBezTo>
                    <a:pt x="6685" y="15462"/>
                    <a:pt x="7098" y="15859"/>
                    <a:pt x="7925" y="15727"/>
                  </a:cubicBezTo>
                  <a:cubicBezTo>
                    <a:pt x="8752" y="15594"/>
                    <a:pt x="9992" y="14932"/>
                    <a:pt x="11542" y="13209"/>
                  </a:cubicBezTo>
                  <a:cubicBezTo>
                    <a:pt x="13093" y="11486"/>
                    <a:pt x="14953" y="8704"/>
                    <a:pt x="16038" y="6848"/>
                  </a:cubicBezTo>
                  <a:cubicBezTo>
                    <a:pt x="17123" y="4993"/>
                    <a:pt x="17433" y="4065"/>
                    <a:pt x="17795" y="2873"/>
                  </a:cubicBezTo>
                  <a:cubicBezTo>
                    <a:pt x="18157" y="1680"/>
                    <a:pt x="18570" y="223"/>
                    <a:pt x="18570" y="24"/>
                  </a:cubicBezTo>
                  <a:cubicBezTo>
                    <a:pt x="18570" y="-175"/>
                    <a:pt x="18157" y="885"/>
                    <a:pt x="17795" y="2674"/>
                  </a:cubicBezTo>
                  <a:cubicBezTo>
                    <a:pt x="17433" y="4463"/>
                    <a:pt x="17123" y="6981"/>
                    <a:pt x="17433" y="9035"/>
                  </a:cubicBezTo>
                  <a:cubicBezTo>
                    <a:pt x="17743" y="11089"/>
                    <a:pt x="18674" y="12679"/>
                    <a:pt x="19449" y="13474"/>
                  </a:cubicBezTo>
                  <a:cubicBezTo>
                    <a:pt x="20224" y="14269"/>
                    <a:pt x="20844" y="14269"/>
                    <a:pt x="21464" y="14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7532571" y="5773976"/>
              <a:ext cx="139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4" y="0"/>
                  </a:moveTo>
                  <a:cubicBezTo>
                    <a:pt x="982" y="1108"/>
                    <a:pt x="0" y="2215"/>
                    <a:pt x="0" y="3323"/>
                  </a:cubicBezTo>
                  <a:cubicBezTo>
                    <a:pt x="0" y="4431"/>
                    <a:pt x="982" y="5538"/>
                    <a:pt x="4091" y="8308"/>
                  </a:cubicBezTo>
                  <a:cubicBezTo>
                    <a:pt x="7200" y="11077"/>
                    <a:pt x="12436" y="15508"/>
                    <a:pt x="15709" y="18000"/>
                  </a:cubicBezTo>
                  <a:cubicBezTo>
                    <a:pt x="18982" y="20492"/>
                    <a:pt x="20291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7513521" y="5831126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24" y="2731"/>
                    <a:pt x="14648" y="5462"/>
                    <a:pt x="11048" y="8566"/>
                  </a:cubicBezTo>
                  <a:cubicBezTo>
                    <a:pt x="7448" y="11669"/>
                    <a:pt x="3724" y="15145"/>
                    <a:pt x="1862" y="17379"/>
                  </a:cubicBezTo>
                  <a:cubicBezTo>
                    <a:pt x="0" y="19614"/>
                    <a:pt x="0" y="2060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8435682" y="5628421"/>
              <a:ext cx="227190" cy="34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37" fill="norm" stroke="1" extrusionOk="0">
                  <a:moveTo>
                    <a:pt x="17867" y="14281"/>
                  </a:moveTo>
                  <a:cubicBezTo>
                    <a:pt x="15267" y="12691"/>
                    <a:pt x="12667" y="11101"/>
                    <a:pt x="11467" y="9312"/>
                  </a:cubicBezTo>
                  <a:cubicBezTo>
                    <a:pt x="10267" y="7523"/>
                    <a:pt x="10467" y="5535"/>
                    <a:pt x="11667" y="4011"/>
                  </a:cubicBezTo>
                  <a:cubicBezTo>
                    <a:pt x="12867" y="2487"/>
                    <a:pt x="15067" y="1427"/>
                    <a:pt x="16767" y="765"/>
                  </a:cubicBezTo>
                  <a:cubicBezTo>
                    <a:pt x="18467" y="102"/>
                    <a:pt x="19667" y="-163"/>
                    <a:pt x="19967" y="102"/>
                  </a:cubicBezTo>
                  <a:cubicBezTo>
                    <a:pt x="20267" y="367"/>
                    <a:pt x="19667" y="1162"/>
                    <a:pt x="17367" y="2951"/>
                  </a:cubicBezTo>
                  <a:cubicBezTo>
                    <a:pt x="15067" y="4740"/>
                    <a:pt x="11067" y="7523"/>
                    <a:pt x="7867" y="10107"/>
                  </a:cubicBezTo>
                  <a:cubicBezTo>
                    <a:pt x="4667" y="12691"/>
                    <a:pt x="2267" y="15076"/>
                    <a:pt x="1067" y="16666"/>
                  </a:cubicBezTo>
                  <a:cubicBezTo>
                    <a:pt x="-133" y="18257"/>
                    <a:pt x="-133" y="19052"/>
                    <a:pt x="167" y="19714"/>
                  </a:cubicBezTo>
                  <a:cubicBezTo>
                    <a:pt x="467" y="20377"/>
                    <a:pt x="1067" y="20907"/>
                    <a:pt x="4667" y="21172"/>
                  </a:cubicBezTo>
                  <a:cubicBezTo>
                    <a:pt x="8267" y="21437"/>
                    <a:pt x="14867" y="21437"/>
                    <a:pt x="21467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9075621" y="5640626"/>
              <a:ext cx="158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4560"/>
                    <a:pt x="4608" y="9120"/>
                    <a:pt x="8208" y="12720"/>
                  </a:cubicBezTo>
                  <a:cubicBezTo>
                    <a:pt x="11808" y="16320"/>
                    <a:pt x="16704" y="18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9196271" y="5710476"/>
              <a:ext cx="1270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2498"/>
                    <a:pt x="12240" y="4996"/>
                    <a:pt x="8820" y="7420"/>
                  </a:cubicBezTo>
                  <a:cubicBezTo>
                    <a:pt x="5400" y="9845"/>
                    <a:pt x="3240" y="12196"/>
                    <a:pt x="1980" y="14547"/>
                  </a:cubicBezTo>
                  <a:cubicBezTo>
                    <a:pt x="720" y="16898"/>
                    <a:pt x="360" y="192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9631157" y="5625482"/>
              <a:ext cx="197026" cy="300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72" fill="norm" stroke="1" extrusionOk="0">
                  <a:moveTo>
                    <a:pt x="3801" y="174"/>
                  </a:moveTo>
                  <a:cubicBezTo>
                    <a:pt x="2652" y="23"/>
                    <a:pt x="1504" y="-128"/>
                    <a:pt x="1044" y="174"/>
                  </a:cubicBezTo>
                  <a:cubicBezTo>
                    <a:pt x="584" y="476"/>
                    <a:pt x="814" y="1231"/>
                    <a:pt x="2652" y="2364"/>
                  </a:cubicBezTo>
                  <a:cubicBezTo>
                    <a:pt x="4491" y="3497"/>
                    <a:pt x="7938" y="5008"/>
                    <a:pt x="10925" y="6367"/>
                  </a:cubicBezTo>
                  <a:cubicBezTo>
                    <a:pt x="13912" y="7727"/>
                    <a:pt x="16440" y="8935"/>
                    <a:pt x="18278" y="9992"/>
                  </a:cubicBezTo>
                  <a:cubicBezTo>
                    <a:pt x="20116" y="11050"/>
                    <a:pt x="21265" y="11956"/>
                    <a:pt x="21380" y="12636"/>
                  </a:cubicBezTo>
                  <a:cubicBezTo>
                    <a:pt x="21495" y="13315"/>
                    <a:pt x="20576" y="13769"/>
                    <a:pt x="17244" y="14675"/>
                  </a:cubicBezTo>
                  <a:cubicBezTo>
                    <a:pt x="13912" y="15581"/>
                    <a:pt x="8167" y="16941"/>
                    <a:pt x="4721" y="17847"/>
                  </a:cubicBezTo>
                  <a:cubicBezTo>
                    <a:pt x="1274" y="18753"/>
                    <a:pt x="125" y="19206"/>
                    <a:pt x="10" y="19735"/>
                  </a:cubicBezTo>
                  <a:cubicBezTo>
                    <a:pt x="-105" y="20264"/>
                    <a:pt x="814" y="20868"/>
                    <a:pt x="2308" y="21170"/>
                  </a:cubicBezTo>
                  <a:cubicBezTo>
                    <a:pt x="3801" y="21472"/>
                    <a:pt x="5869" y="21472"/>
                    <a:pt x="7938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0028121" y="5595118"/>
              <a:ext cx="336551" cy="3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21413"/>
                  </a:moveTo>
                  <a:cubicBezTo>
                    <a:pt x="136" y="19915"/>
                    <a:pt x="272" y="18416"/>
                    <a:pt x="1291" y="15982"/>
                  </a:cubicBezTo>
                  <a:cubicBezTo>
                    <a:pt x="2309" y="13547"/>
                    <a:pt x="4211" y="10176"/>
                    <a:pt x="5909" y="7492"/>
                  </a:cubicBezTo>
                  <a:cubicBezTo>
                    <a:pt x="7608" y="4807"/>
                    <a:pt x="9102" y="2810"/>
                    <a:pt x="10053" y="1561"/>
                  </a:cubicBezTo>
                  <a:cubicBezTo>
                    <a:pt x="11004" y="312"/>
                    <a:pt x="11411" y="-187"/>
                    <a:pt x="11140" y="63"/>
                  </a:cubicBezTo>
                  <a:cubicBezTo>
                    <a:pt x="10868" y="312"/>
                    <a:pt x="9917" y="1311"/>
                    <a:pt x="8898" y="3371"/>
                  </a:cubicBezTo>
                  <a:cubicBezTo>
                    <a:pt x="7879" y="5431"/>
                    <a:pt x="6792" y="8553"/>
                    <a:pt x="6385" y="10488"/>
                  </a:cubicBezTo>
                  <a:cubicBezTo>
                    <a:pt x="5977" y="12423"/>
                    <a:pt x="6249" y="13173"/>
                    <a:pt x="7132" y="13672"/>
                  </a:cubicBezTo>
                  <a:cubicBezTo>
                    <a:pt x="8015" y="14171"/>
                    <a:pt x="9509" y="14421"/>
                    <a:pt x="11140" y="13984"/>
                  </a:cubicBezTo>
                  <a:cubicBezTo>
                    <a:pt x="12770" y="13547"/>
                    <a:pt x="14536" y="12423"/>
                    <a:pt x="16098" y="10738"/>
                  </a:cubicBezTo>
                  <a:cubicBezTo>
                    <a:pt x="17660" y="9052"/>
                    <a:pt x="19019" y="6805"/>
                    <a:pt x="19834" y="5244"/>
                  </a:cubicBezTo>
                  <a:cubicBezTo>
                    <a:pt x="20649" y="3684"/>
                    <a:pt x="20921" y="2810"/>
                    <a:pt x="20989" y="2685"/>
                  </a:cubicBezTo>
                  <a:cubicBezTo>
                    <a:pt x="21057" y="2560"/>
                    <a:pt x="20921" y="3184"/>
                    <a:pt x="20581" y="4932"/>
                  </a:cubicBezTo>
                  <a:cubicBezTo>
                    <a:pt x="20242" y="6680"/>
                    <a:pt x="19698" y="9552"/>
                    <a:pt x="19834" y="11487"/>
                  </a:cubicBezTo>
                  <a:cubicBezTo>
                    <a:pt x="19970" y="13422"/>
                    <a:pt x="20785" y="14421"/>
                    <a:pt x="21600" y="15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10453571" y="5818426"/>
              <a:ext cx="571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10434884" y="5843826"/>
              <a:ext cx="132988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0"/>
                  </a:moveTo>
                  <a:cubicBezTo>
                    <a:pt x="15805" y="2314"/>
                    <a:pt x="10405" y="4629"/>
                    <a:pt x="6693" y="7586"/>
                  </a:cubicBezTo>
                  <a:cubicBezTo>
                    <a:pt x="2980" y="10543"/>
                    <a:pt x="955" y="14143"/>
                    <a:pt x="280" y="16586"/>
                  </a:cubicBezTo>
                  <a:cubicBezTo>
                    <a:pt x="-395" y="19029"/>
                    <a:pt x="280" y="20314"/>
                    <a:pt x="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4171" y="6656042"/>
              <a:ext cx="469901" cy="2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7" fill="norm" stroke="1" extrusionOk="0">
                  <a:moveTo>
                    <a:pt x="0" y="20397"/>
                  </a:moveTo>
                  <a:cubicBezTo>
                    <a:pt x="389" y="13751"/>
                    <a:pt x="778" y="7105"/>
                    <a:pt x="1557" y="4612"/>
                  </a:cubicBezTo>
                  <a:cubicBezTo>
                    <a:pt x="2335" y="2120"/>
                    <a:pt x="3503" y="3782"/>
                    <a:pt x="5643" y="2951"/>
                  </a:cubicBezTo>
                  <a:cubicBezTo>
                    <a:pt x="7784" y="2120"/>
                    <a:pt x="10897" y="-1203"/>
                    <a:pt x="13719" y="459"/>
                  </a:cubicBezTo>
                  <a:cubicBezTo>
                    <a:pt x="16541" y="2120"/>
                    <a:pt x="19070" y="8766"/>
                    <a:pt x="21600" y="15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0" y="6726476"/>
              <a:ext cx="465022" cy="13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56" fill="norm" stroke="1" extrusionOk="0">
                  <a:moveTo>
                    <a:pt x="4759" y="18225"/>
                  </a:moveTo>
                  <a:cubicBezTo>
                    <a:pt x="3879" y="18563"/>
                    <a:pt x="3000" y="18900"/>
                    <a:pt x="2071" y="19575"/>
                  </a:cubicBezTo>
                  <a:cubicBezTo>
                    <a:pt x="1143" y="20250"/>
                    <a:pt x="165" y="21262"/>
                    <a:pt x="19" y="21431"/>
                  </a:cubicBezTo>
                  <a:cubicBezTo>
                    <a:pt x="-128" y="21600"/>
                    <a:pt x="556" y="20925"/>
                    <a:pt x="2560" y="19069"/>
                  </a:cubicBezTo>
                  <a:cubicBezTo>
                    <a:pt x="4563" y="17212"/>
                    <a:pt x="7886" y="14175"/>
                    <a:pt x="11258" y="10800"/>
                  </a:cubicBezTo>
                  <a:cubicBezTo>
                    <a:pt x="14630" y="7425"/>
                    <a:pt x="18051" y="3712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369771" y="6529626"/>
              <a:ext cx="9475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4136" y="0"/>
                  </a:moveTo>
                  <a:cubicBezTo>
                    <a:pt x="5515" y="1117"/>
                    <a:pt x="6894" y="2234"/>
                    <a:pt x="10111" y="3600"/>
                  </a:cubicBezTo>
                  <a:cubicBezTo>
                    <a:pt x="13328" y="4966"/>
                    <a:pt x="18383" y="6579"/>
                    <a:pt x="19991" y="8441"/>
                  </a:cubicBezTo>
                  <a:cubicBezTo>
                    <a:pt x="21600" y="10303"/>
                    <a:pt x="19762" y="12414"/>
                    <a:pt x="15855" y="14648"/>
                  </a:cubicBezTo>
                  <a:cubicBezTo>
                    <a:pt x="11949" y="16883"/>
                    <a:pt x="5974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1042871" y="6361970"/>
              <a:ext cx="163204" cy="32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352" fill="norm" stroke="1" extrusionOk="0">
                  <a:moveTo>
                    <a:pt x="0" y="7644"/>
                  </a:moveTo>
                  <a:cubicBezTo>
                    <a:pt x="4375" y="7229"/>
                    <a:pt x="8749" y="6814"/>
                    <a:pt x="12167" y="6052"/>
                  </a:cubicBezTo>
                  <a:cubicBezTo>
                    <a:pt x="15585" y="5290"/>
                    <a:pt x="18046" y="4183"/>
                    <a:pt x="19549" y="3214"/>
                  </a:cubicBezTo>
                  <a:cubicBezTo>
                    <a:pt x="21053" y="2244"/>
                    <a:pt x="21600" y="1414"/>
                    <a:pt x="20506" y="790"/>
                  </a:cubicBezTo>
                  <a:cubicBezTo>
                    <a:pt x="19413" y="167"/>
                    <a:pt x="16678" y="-248"/>
                    <a:pt x="13534" y="167"/>
                  </a:cubicBezTo>
                  <a:cubicBezTo>
                    <a:pt x="10390" y="583"/>
                    <a:pt x="6835" y="1829"/>
                    <a:pt x="4648" y="3283"/>
                  </a:cubicBezTo>
                  <a:cubicBezTo>
                    <a:pt x="2461" y="4737"/>
                    <a:pt x="1641" y="6398"/>
                    <a:pt x="3144" y="8475"/>
                  </a:cubicBezTo>
                  <a:cubicBezTo>
                    <a:pt x="4648" y="10552"/>
                    <a:pt x="8476" y="13044"/>
                    <a:pt x="11484" y="14844"/>
                  </a:cubicBezTo>
                  <a:cubicBezTo>
                    <a:pt x="14491" y="16644"/>
                    <a:pt x="16678" y="17752"/>
                    <a:pt x="17499" y="18652"/>
                  </a:cubicBezTo>
                  <a:cubicBezTo>
                    <a:pt x="18319" y="19552"/>
                    <a:pt x="17772" y="20244"/>
                    <a:pt x="15585" y="20660"/>
                  </a:cubicBezTo>
                  <a:cubicBezTo>
                    <a:pt x="13397" y="21075"/>
                    <a:pt x="9570" y="21214"/>
                    <a:pt x="6972" y="21283"/>
                  </a:cubicBezTo>
                  <a:cubicBezTo>
                    <a:pt x="4375" y="21352"/>
                    <a:pt x="3008" y="21352"/>
                    <a:pt x="3008" y="21352"/>
                  </a:cubicBezTo>
                  <a:cubicBezTo>
                    <a:pt x="3008" y="21352"/>
                    <a:pt x="4375" y="21352"/>
                    <a:pt x="5742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1296871" y="6612176"/>
              <a:ext cx="1206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5760"/>
                    <a:pt x="7579" y="11520"/>
                    <a:pt x="11179" y="15120"/>
                  </a:cubicBezTo>
                  <a:cubicBezTo>
                    <a:pt x="14779" y="18720"/>
                    <a:pt x="18189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1294077" y="6636165"/>
              <a:ext cx="142495" cy="16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26" fill="norm" stroke="1" extrusionOk="0">
                  <a:moveTo>
                    <a:pt x="21384" y="187"/>
                  </a:moveTo>
                  <a:cubicBezTo>
                    <a:pt x="19160" y="-93"/>
                    <a:pt x="16937" y="-374"/>
                    <a:pt x="13443" y="1870"/>
                  </a:cubicBezTo>
                  <a:cubicBezTo>
                    <a:pt x="9949" y="4114"/>
                    <a:pt x="5184" y="8883"/>
                    <a:pt x="2643" y="11969"/>
                  </a:cubicBezTo>
                  <a:cubicBezTo>
                    <a:pt x="102" y="15055"/>
                    <a:pt x="-216" y="16457"/>
                    <a:pt x="102" y="17720"/>
                  </a:cubicBezTo>
                  <a:cubicBezTo>
                    <a:pt x="419" y="18982"/>
                    <a:pt x="1372" y="20104"/>
                    <a:pt x="2325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1441261" y="6726476"/>
              <a:ext cx="7151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850" y="0"/>
                  </a:moveTo>
                  <a:cubicBezTo>
                    <a:pt x="13444" y="4950"/>
                    <a:pt x="6039" y="9900"/>
                    <a:pt x="2644" y="13500"/>
                  </a:cubicBezTo>
                  <a:cubicBezTo>
                    <a:pt x="-750" y="17100"/>
                    <a:pt x="-133" y="19350"/>
                    <a:pt x="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582621" y="6579296"/>
              <a:ext cx="127001" cy="13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4230"/>
                  </a:moveTo>
                  <a:cubicBezTo>
                    <a:pt x="1080" y="2205"/>
                    <a:pt x="2160" y="180"/>
                    <a:pt x="3420" y="12"/>
                  </a:cubicBezTo>
                  <a:cubicBezTo>
                    <a:pt x="4680" y="-157"/>
                    <a:pt x="6120" y="1530"/>
                    <a:pt x="9180" y="5412"/>
                  </a:cubicBezTo>
                  <a:cubicBezTo>
                    <a:pt x="12240" y="9293"/>
                    <a:pt x="16920" y="15368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633421" y="6637576"/>
              <a:ext cx="127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6560" y="584"/>
                  </a:cubicBezTo>
                  <a:cubicBezTo>
                    <a:pt x="15120" y="1168"/>
                    <a:pt x="14040" y="2335"/>
                    <a:pt x="11520" y="4768"/>
                  </a:cubicBezTo>
                  <a:cubicBezTo>
                    <a:pt x="9000" y="7200"/>
                    <a:pt x="5040" y="10897"/>
                    <a:pt x="2880" y="13914"/>
                  </a:cubicBezTo>
                  <a:cubicBezTo>
                    <a:pt x="720" y="16930"/>
                    <a:pt x="360" y="192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2382721" y="6637576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2401136" y="656772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425449" y="6601000"/>
              <a:ext cx="122373" cy="19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92" fill="norm" stroke="1" extrusionOk="0">
                  <a:moveTo>
                    <a:pt x="21166" y="6104"/>
                  </a:moveTo>
                  <a:cubicBezTo>
                    <a:pt x="18603" y="4014"/>
                    <a:pt x="16041" y="1923"/>
                    <a:pt x="12929" y="878"/>
                  </a:cubicBezTo>
                  <a:cubicBezTo>
                    <a:pt x="9817" y="-167"/>
                    <a:pt x="6156" y="-167"/>
                    <a:pt x="3593" y="298"/>
                  </a:cubicBezTo>
                  <a:cubicBezTo>
                    <a:pt x="1030" y="762"/>
                    <a:pt x="-434" y="1691"/>
                    <a:pt x="115" y="3549"/>
                  </a:cubicBezTo>
                  <a:cubicBezTo>
                    <a:pt x="664" y="5407"/>
                    <a:pt x="3227" y="8194"/>
                    <a:pt x="6522" y="10285"/>
                  </a:cubicBezTo>
                  <a:cubicBezTo>
                    <a:pt x="9817" y="12375"/>
                    <a:pt x="13844" y="13768"/>
                    <a:pt x="16224" y="15046"/>
                  </a:cubicBezTo>
                  <a:cubicBezTo>
                    <a:pt x="18603" y="16323"/>
                    <a:pt x="19335" y="17485"/>
                    <a:pt x="18603" y="18530"/>
                  </a:cubicBezTo>
                  <a:cubicBezTo>
                    <a:pt x="17871" y="19575"/>
                    <a:pt x="15674" y="20504"/>
                    <a:pt x="13295" y="20968"/>
                  </a:cubicBezTo>
                  <a:cubicBezTo>
                    <a:pt x="10915" y="21433"/>
                    <a:pt x="8352" y="21433"/>
                    <a:pt x="7620" y="20736"/>
                  </a:cubicBezTo>
                  <a:cubicBezTo>
                    <a:pt x="6888" y="20039"/>
                    <a:pt x="7986" y="18646"/>
                    <a:pt x="9085" y="17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3087587" y="6372608"/>
              <a:ext cx="88885" cy="398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507" fill="norm" stroke="1" extrusionOk="0">
                  <a:moveTo>
                    <a:pt x="21094" y="2993"/>
                  </a:moveTo>
                  <a:cubicBezTo>
                    <a:pt x="21094" y="2421"/>
                    <a:pt x="21094" y="1850"/>
                    <a:pt x="20843" y="1278"/>
                  </a:cubicBezTo>
                  <a:cubicBezTo>
                    <a:pt x="20592" y="707"/>
                    <a:pt x="20089" y="136"/>
                    <a:pt x="18834" y="21"/>
                  </a:cubicBezTo>
                  <a:cubicBezTo>
                    <a:pt x="17578" y="-93"/>
                    <a:pt x="15568" y="250"/>
                    <a:pt x="13308" y="1393"/>
                  </a:cubicBezTo>
                  <a:cubicBezTo>
                    <a:pt x="11047" y="2536"/>
                    <a:pt x="8536" y="4478"/>
                    <a:pt x="6024" y="7393"/>
                  </a:cubicBezTo>
                  <a:cubicBezTo>
                    <a:pt x="3513" y="10307"/>
                    <a:pt x="1001" y="14193"/>
                    <a:pt x="247" y="16707"/>
                  </a:cubicBezTo>
                  <a:cubicBezTo>
                    <a:pt x="-506" y="19221"/>
                    <a:pt x="499" y="20364"/>
                    <a:pt x="2759" y="20936"/>
                  </a:cubicBezTo>
                  <a:cubicBezTo>
                    <a:pt x="5020" y="21507"/>
                    <a:pt x="8536" y="21507"/>
                    <a:pt x="12052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3136169" y="6593126"/>
              <a:ext cx="300653" cy="137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35" fill="norm" stroke="1" extrusionOk="0">
                  <a:moveTo>
                    <a:pt x="8314" y="7855"/>
                  </a:moveTo>
                  <a:cubicBezTo>
                    <a:pt x="8314" y="6218"/>
                    <a:pt x="8314" y="4582"/>
                    <a:pt x="7936" y="3436"/>
                  </a:cubicBezTo>
                  <a:cubicBezTo>
                    <a:pt x="7558" y="2291"/>
                    <a:pt x="6803" y="1636"/>
                    <a:pt x="5746" y="2127"/>
                  </a:cubicBezTo>
                  <a:cubicBezTo>
                    <a:pt x="4689" y="2618"/>
                    <a:pt x="3329" y="4255"/>
                    <a:pt x="2272" y="6545"/>
                  </a:cubicBezTo>
                  <a:cubicBezTo>
                    <a:pt x="1214" y="8836"/>
                    <a:pt x="459" y="11782"/>
                    <a:pt x="157" y="14073"/>
                  </a:cubicBezTo>
                  <a:cubicBezTo>
                    <a:pt x="-145" y="16364"/>
                    <a:pt x="6" y="18000"/>
                    <a:pt x="459" y="18982"/>
                  </a:cubicBezTo>
                  <a:cubicBezTo>
                    <a:pt x="912" y="19964"/>
                    <a:pt x="1668" y="20291"/>
                    <a:pt x="3027" y="18818"/>
                  </a:cubicBezTo>
                  <a:cubicBezTo>
                    <a:pt x="4386" y="17345"/>
                    <a:pt x="6350" y="14073"/>
                    <a:pt x="7634" y="11782"/>
                  </a:cubicBezTo>
                  <a:cubicBezTo>
                    <a:pt x="8918" y="9491"/>
                    <a:pt x="9522" y="8182"/>
                    <a:pt x="9598" y="8182"/>
                  </a:cubicBezTo>
                  <a:cubicBezTo>
                    <a:pt x="9673" y="8182"/>
                    <a:pt x="9220" y="9491"/>
                    <a:pt x="9371" y="9818"/>
                  </a:cubicBezTo>
                  <a:cubicBezTo>
                    <a:pt x="9522" y="10145"/>
                    <a:pt x="10277" y="9491"/>
                    <a:pt x="10882" y="8509"/>
                  </a:cubicBezTo>
                  <a:cubicBezTo>
                    <a:pt x="11486" y="7527"/>
                    <a:pt x="11939" y="6218"/>
                    <a:pt x="12543" y="5400"/>
                  </a:cubicBezTo>
                  <a:cubicBezTo>
                    <a:pt x="13147" y="4582"/>
                    <a:pt x="13903" y="4255"/>
                    <a:pt x="14809" y="6382"/>
                  </a:cubicBezTo>
                  <a:cubicBezTo>
                    <a:pt x="15715" y="8509"/>
                    <a:pt x="16772" y="13091"/>
                    <a:pt x="17377" y="16200"/>
                  </a:cubicBezTo>
                  <a:cubicBezTo>
                    <a:pt x="17981" y="19309"/>
                    <a:pt x="18132" y="20945"/>
                    <a:pt x="17754" y="21273"/>
                  </a:cubicBezTo>
                  <a:cubicBezTo>
                    <a:pt x="17377" y="21600"/>
                    <a:pt x="16470" y="20618"/>
                    <a:pt x="15715" y="18982"/>
                  </a:cubicBezTo>
                  <a:cubicBezTo>
                    <a:pt x="14960" y="17345"/>
                    <a:pt x="14356" y="15055"/>
                    <a:pt x="14280" y="12273"/>
                  </a:cubicBezTo>
                  <a:cubicBezTo>
                    <a:pt x="14205" y="9491"/>
                    <a:pt x="14658" y="6218"/>
                    <a:pt x="15942" y="4091"/>
                  </a:cubicBezTo>
                  <a:cubicBezTo>
                    <a:pt x="17226" y="1964"/>
                    <a:pt x="19340" y="982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3459400" y="6578419"/>
              <a:ext cx="161572" cy="29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97" fill="norm" stroke="1" extrusionOk="0">
                  <a:moveTo>
                    <a:pt x="21413" y="2461"/>
                  </a:moveTo>
                  <a:cubicBezTo>
                    <a:pt x="16364" y="1535"/>
                    <a:pt x="11314" y="609"/>
                    <a:pt x="8088" y="224"/>
                  </a:cubicBezTo>
                  <a:cubicBezTo>
                    <a:pt x="4862" y="-162"/>
                    <a:pt x="3460" y="-8"/>
                    <a:pt x="2338" y="378"/>
                  </a:cubicBezTo>
                  <a:cubicBezTo>
                    <a:pt x="1216" y="764"/>
                    <a:pt x="374" y="1381"/>
                    <a:pt x="94" y="2075"/>
                  </a:cubicBezTo>
                  <a:cubicBezTo>
                    <a:pt x="-187" y="2769"/>
                    <a:pt x="94" y="3541"/>
                    <a:pt x="1917" y="3927"/>
                  </a:cubicBezTo>
                  <a:cubicBezTo>
                    <a:pt x="3740" y="4312"/>
                    <a:pt x="7107" y="4312"/>
                    <a:pt x="9912" y="3927"/>
                  </a:cubicBezTo>
                  <a:cubicBezTo>
                    <a:pt x="12717" y="3541"/>
                    <a:pt x="14961" y="2769"/>
                    <a:pt x="16083" y="2769"/>
                  </a:cubicBezTo>
                  <a:cubicBezTo>
                    <a:pt x="17205" y="2769"/>
                    <a:pt x="17205" y="3541"/>
                    <a:pt x="17205" y="5855"/>
                  </a:cubicBezTo>
                  <a:cubicBezTo>
                    <a:pt x="17205" y="8169"/>
                    <a:pt x="17205" y="12027"/>
                    <a:pt x="16083" y="14881"/>
                  </a:cubicBezTo>
                  <a:cubicBezTo>
                    <a:pt x="14961" y="17735"/>
                    <a:pt x="12717" y="19587"/>
                    <a:pt x="10753" y="20512"/>
                  </a:cubicBezTo>
                  <a:cubicBezTo>
                    <a:pt x="8790" y="21438"/>
                    <a:pt x="7107" y="21438"/>
                    <a:pt x="6125" y="20435"/>
                  </a:cubicBezTo>
                  <a:cubicBezTo>
                    <a:pt x="5143" y="19432"/>
                    <a:pt x="4862" y="17427"/>
                    <a:pt x="4582" y="15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3666806" y="6556472"/>
              <a:ext cx="138316" cy="1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6" h="21366" fill="norm" stroke="1" extrusionOk="0">
                  <a:moveTo>
                    <a:pt x="1673" y="12109"/>
                  </a:moveTo>
                  <a:cubicBezTo>
                    <a:pt x="5430" y="9709"/>
                    <a:pt x="9186" y="7309"/>
                    <a:pt x="11534" y="5252"/>
                  </a:cubicBezTo>
                  <a:cubicBezTo>
                    <a:pt x="13882" y="3195"/>
                    <a:pt x="14821" y="1480"/>
                    <a:pt x="14508" y="623"/>
                  </a:cubicBezTo>
                  <a:cubicBezTo>
                    <a:pt x="14195" y="-234"/>
                    <a:pt x="12630" y="-234"/>
                    <a:pt x="10126" y="795"/>
                  </a:cubicBezTo>
                  <a:cubicBezTo>
                    <a:pt x="7621" y="1823"/>
                    <a:pt x="4178" y="3880"/>
                    <a:pt x="1986" y="6966"/>
                  </a:cubicBezTo>
                  <a:cubicBezTo>
                    <a:pt x="-205" y="10052"/>
                    <a:pt x="-1144" y="14166"/>
                    <a:pt x="2143" y="16737"/>
                  </a:cubicBezTo>
                  <a:cubicBezTo>
                    <a:pt x="5430" y="19309"/>
                    <a:pt x="12943" y="20337"/>
                    <a:pt x="20456" y="2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979724" y="6493248"/>
              <a:ext cx="104548" cy="13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21" fill="norm" stroke="1" extrusionOk="0">
                  <a:moveTo>
                    <a:pt x="5785" y="12064"/>
                  </a:moveTo>
                  <a:cubicBezTo>
                    <a:pt x="4921" y="13778"/>
                    <a:pt x="4057" y="15492"/>
                    <a:pt x="2977" y="17378"/>
                  </a:cubicBezTo>
                  <a:cubicBezTo>
                    <a:pt x="1897" y="19264"/>
                    <a:pt x="601" y="21321"/>
                    <a:pt x="169" y="21321"/>
                  </a:cubicBezTo>
                  <a:cubicBezTo>
                    <a:pt x="-263" y="21321"/>
                    <a:pt x="169" y="19264"/>
                    <a:pt x="1033" y="16007"/>
                  </a:cubicBezTo>
                  <a:cubicBezTo>
                    <a:pt x="1897" y="12750"/>
                    <a:pt x="3193" y="8292"/>
                    <a:pt x="4489" y="5207"/>
                  </a:cubicBezTo>
                  <a:cubicBezTo>
                    <a:pt x="5785" y="2121"/>
                    <a:pt x="7081" y="407"/>
                    <a:pt x="8809" y="64"/>
                  </a:cubicBezTo>
                  <a:cubicBezTo>
                    <a:pt x="10537" y="-279"/>
                    <a:pt x="12697" y="750"/>
                    <a:pt x="14857" y="3321"/>
                  </a:cubicBezTo>
                  <a:cubicBezTo>
                    <a:pt x="17017" y="5892"/>
                    <a:pt x="19177" y="10007"/>
                    <a:pt x="21337" y="14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828154" y="5999312"/>
              <a:ext cx="131235" cy="23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439" y="18397"/>
                  </a:moveTo>
                  <a:cubicBezTo>
                    <a:pt x="2439" y="18787"/>
                    <a:pt x="2439" y="19176"/>
                    <a:pt x="2265" y="19857"/>
                  </a:cubicBezTo>
                  <a:cubicBezTo>
                    <a:pt x="2090" y="20538"/>
                    <a:pt x="1742" y="21511"/>
                    <a:pt x="1219" y="21511"/>
                  </a:cubicBezTo>
                  <a:cubicBezTo>
                    <a:pt x="697" y="21511"/>
                    <a:pt x="0" y="20538"/>
                    <a:pt x="0" y="17619"/>
                  </a:cubicBezTo>
                  <a:cubicBezTo>
                    <a:pt x="0" y="14700"/>
                    <a:pt x="697" y="9835"/>
                    <a:pt x="1394" y="6819"/>
                  </a:cubicBezTo>
                  <a:cubicBezTo>
                    <a:pt x="2090" y="3803"/>
                    <a:pt x="2787" y="2635"/>
                    <a:pt x="3832" y="1662"/>
                  </a:cubicBezTo>
                  <a:cubicBezTo>
                    <a:pt x="4877" y="689"/>
                    <a:pt x="6271" y="-89"/>
                    <a:pt x="6968" y="8"/>
                  </a:cubicBezTo>
                  <a:cubicBezTo>
                    <a:pt x="7665" y="106"/>
                    <a:pt x="7665" y="1079"/>
                    <a:pt x="8535" y="3414"/>
                  </a:cubicBezTo>
                  <a:cubicBezTo>
                    <a:pt x="9406" y="5749"/>
                    <a:pt x="11148" y="9446"/>
                    <a:pt x="12542" y="11879"/>
                  </a:cubicBezTo>
                  <a:cubicBezTo>
                    <a:pt x="13935" y="14311"/>
                    <a:pt x="14981" y="15479"/>
                    <a:pt x="16200" y="16354"/>
                  </a:cubicBezTo>
                  <a:cubicBezTo>
                    <a:pt x="17419" y="17230"/>
                    <a:pt x="18813" y="17814"/>
                    <a:pt x="19858" y="17425"/>
                  </a:cubicBezTo>
                  <a:cubicBezTo>
                    <a:pt x="20903" y="17035"/>
                    <a:pt x="21600" y="15673"/>
                    <a:pt x="21600" y="12949"/>
                  </a:cubicBezTo>
                  <a:cubicBezTo>
                    <a:pt x="21600" y="10225"/>
                    <a:pt x="20903" y="6138"/>
                    <a:pt x="20206" y="2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2036828" y="6129576"/>
              <a:ext cx="110944" cy="5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954" fill="norm" stroke="1" extrusionOk="0">
                  <a:moveTo>
                    <a:pt x="576" y="0"/>
                  </a:moveTo>
                  <a:cubicBezTo>
                    <a:pt x="169" y="4320"/>
                    <a:pt x="-239" y="8640"/>
                    <a:pt x="169" y="12528"/>
                  </a:cubicBezTo>
                  <a:cubicBezTo>
                    <a:pt x="576" y="16416"/>
                    <a:pt x="1799" y="19872"/>
                    <a:pt x="3429" y="20736"/>
                  </a:cubicBezTo>
                  <a:cubicBezTo>
                    <a:pt x="5059" y="21600"/>
                    <a:pt x="7097" y="19872"/>
                    <a:pt x="8319" y="15984"/>
                  </a:cubicBezTo>
                  <a:cubicBezTo>
                    <a:pt x="9542" y="12096"/>
                    <a:pt x="9950" y="6048"/>
                    <a:pt x="10765" y="4752"/>
                  </a:cubicBezTo>
                  <a:cubicBezTo>
                    <a:pt x="11580" y="3456"/>
                    <a:pt x="12803" y="6912"/>
                    <a:pt x="14229" y="9936"/>
                  </a:cubicBezTo>
                  <a:cubicBezTo>
                    <a:pt x="15655" y="12960"/>
                    <a:pt x="17286" y="15552"/>
                    <a:pt x="18508" y="16848"/>
                  </a:cubicBezTo>
                  <a:cubicBezTo>
                    <a:pt x="19731" y="18144"/>
                    <a:pt x="20546" y="18144"/>
                    <a:pt x="21361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2166821" y="6116876"/>
              <a:ext cx="139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82" y="3000"/>
                    <a:pt x="1964" y="6000"/>
                    <a:pt x="2455" y="9000"/>
                  </a:cubicBezTo>
                  <a:cubicBezTo>
                    <a:pt x="2945" y="12000"/>
                    <a:pt x="2945" y="15000"/>
                    <a:pt x="3109" y="15000"/>
                  </a:cubicBezTo>
                  <a:cubicBezTo>
                    <a:pt x="3273" y="15000"/>
                    <a:pt x="3600" y="12000"/>
                    <a:pt x="4418" y="9600"/>
                  </a:cubicBezTo>
                  <a:cubicBezTo>
                    <a:pt x="5236" y="7200"/>
                    <a:pt x="6545" y="5400"/>
                    <a:pt x="7036" y="6600"/>
                  </a:cubicBezTo>
                  <a:cubicBezTo>
                    <a:pt x="7527" y="7800"/>
                    <a:pt x="7200" y="12000"/>
                    <a:pt x="7200" y="12600"/>
                  </a:cubicBezTo>
                  <a:cubicBezTo>
                    <a:pt x="7200" y="13200"/>
                    <a:pt x="7527" y="10200"/>
                    <a:pt x="8345" y="7500"/>
                  </a:cubicBezTo>
                  <a:cubicBezTo>
                    <a:pt x="9164" y="4800"/>
                    <a:pt x="10473" y="2400"/>
                    <a:pt x="11945" y="1200"/>
                  </a:cubicBezTo>
                  <a:cubicBezTo>
                    <a:pt x="13418" y="0"/>
                    <a:pt x="15055" y="0"/>
                    <a:pt x="16691" y="3600"/>
                  </a:cubicBezTo>
                  <a:cubicBezTo>
                    <a:pt x="18327" y="7200"/>
                    <a:pt x="1996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2357321" y="6098769"/>
              <a:ext cx="76201" cy="1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00" fill="norm" stroke="1" extrusionOk="0">
                  <a:moveTo>
                    <a:pt x="0" y="11950"/>
                  </a:moveTo>
                  <a:cubicBezTo>
                    <a:pt x="2335" y="10600"/>
                    <a:pt x="4670" y="9250"/>
                    <a:pt x="7005" y="7675"/>
                  </a:cubicBezTo>
                  <a:cubicBezTo>
                    <a:pt x="9340" y="6100"/>
                    <a:pt x="11675" y="4300"/>
                    <a:pt x="11675" y="2725"/>
                  </a:cubicBezTo>
                  <a:cubicBezTo>
                    <a:pt x="11675" y="1150"/>
                    <a:pt x="9340" y="-200"/>
                    <a:pt x="7297" y="25"/>
                  </a:cubicBezTo>
                  <a:cubicBezTo>
                    <a:pt x="5254" y="250"/>
                    <a:pt x="3502" y="2050"/>
                    <a:pt x="2043" y="4300"/>
                  </a:cubicBezTo>
                  <a:cubicBezTo>
                    <a:pt x="584" y="6550"/>
                    <a:pt x="-584" y="9250"/>
                    <a:pt x="2627" y="12175"/>
                  </a:cubicBezTo>
                  <a:cubicBezTo>
                    <a:pt x="5838" y="15100"/>
                    <a:pt x="13427" y="18250"/>
                    <a:pt x="21016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2446221" y="6084563"/>
              <a:ext cx="114301" cy="115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3574"/>
                  </a:moveTo>
                  <a:cubicBezTo>
                    <a:pt x="2000" y="3574"/>
                    <a:pt x="4000" y="3574"/>
                    <a:pt x="6200" y="5888"/>
                  </a:cubicBezTo>
                  <a:cubicBezTo>
                    <a:pt x="8400" y="8203"/>
                    <a:pt x="10800" y="12831"/>
                    <a:pt x="11800" y="16110"/>
                  </a:cubicBezTo>
                  <a:cubicBezTo>
                    <a:pt x="12800" y="19388"/>
                    <a:pt x="12400" y="21317"/>
                    <a:pt x="12000" y="21124"/>
                  </a:cubicBezTo>
                  <a:cubicBezTo>
                    <a:pt x="11600" y="20931"/>
                    <a:pt x="11200" y="18617"/>
                    <a:pt x="11200" y="15338"/>
                  </a:cubicBezTo>
                  <a:cubicBezTo>
                    <a:pt x="11200" y="12060"/>
                    <a:pt x="11600" y="7817"/>
                    <a:pt x="12400" y="4924"/>
                  </a:cubicBezTo>
                  <a:cubicBezTo>
                    <a:pt x="13200" y="2031"/>
                    <a:pt x="14400" y="488"/>
                    <a:pt x="16000" y="103"/>
                  </a:cubicBezTo>
                  <a:cubicBezTo>
                    <a:pt x="17600" y="-283"/>
                    <a:pt x="19600" y="488"/>
                    <a:pt x="21600" y="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2570969" y="5873155"/>
              <a:ext cx="238422" cy="28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91" fill="norm" stroke="1" extrusionOk="0">
                  <a:moveTo>
                    <a:pt x="7591" y="17811"/>
                  </a:moveTo>
                  <a:cubicBezTo>
                    <a:pt x="6834" y="17335"/>
                    <a:pt x="6076" y="16858"/>
                    <a:pt x="5223" y="16461"/>
                  </a:cubicBezTo>
                  <a:cubicBezTo>
                    <a:pt x="4370" y="16064"/>
                    <a:pt x="3423" y="15746"/>
                    <a:pt x="2570" y="15826"/>
                  </a:cubicBezTo>
                  <a:cubicBezTo>
                    <a:pt x="1718" y="15905"/>
                    <a:pt x="960" y="16382"/>
                    <a:pt x="486" y="17096"/>
                  </a:cubicBezTo>
                  <a:cubicBezTo>
                    <a:pt x="12" y="17811"/>
                    <a:pt x="-177" y="18764"/>
                    <a:pt x="202" y="19320"/>
                  </a:cubicBezTo>
                  <a:cubicBezTo>
                    <a:pt x="581" y="19876"/>
                    <a:pt x="1528" y="20035"/>
                    <a:pt x="2476" y="20114"/>
                  </a:cubicBezTo>
                  <a:cubicBezTo>
                    <a:pt x="3423" y="20193"/>
                    <a:pt x="4370" y="20193"/>
                    <a:pt x="5318" y="20273"/>
                  </a:cubicBezTo>
                  <a:cubicBezTo>
                    <a:pt x="6265" y="20352"/>
                    <a:pt x="7212" y="20511"/>
                    <a:pt x="8539" y="19479"/>
                  </a:cubicBezTo>
                  <a:cubicBezTo>
                    <a:pt x="9865" y="18446"/>
                    <a:pt x="11570" y="16223"/>
                    <a:pt x="13560" y="12967"/>
                  </a:cubicBezTo>
                  <a:cubicBezTo>
                    <a:pt x="15549" y="9711"/>
                    <a:pt x="17823" y="5423"/>
                    <a:pt x="19244" y="2961"/>
                  </a:cubicBezTo>
                  <a:cubicBezTo>
                    <a:pt x="20665" y="499"/>
                    <a:pt x="21234" y="-136"/>
                    <a:pt x="21328" y="23"/>
                  </a:cubicBezTo>
                  <a:cubicBezTo>
                    <a:pt x="21423" y="182"/>
                    <a:pt x="21044" y="1135"/>
                    <a:pt x="20381" y="3517"/>
                  </a:cubicBezTo>
                  <a:cubicBezTo>
                    <a:pt x="19718" y="5899"/>
                    <a:pt x="18770" y="9711"/>
                    <a:pt x="18202" y="12729"/>
                  </a:cubicBezTo>
                  <a:cubicBezTo>
                    <a:pt x="17634" y="15746"/>
                    <a:pt x="17444" y="17970"/>
                    <a:pt x="17728" y="19399"/>
                  </a:cubicBezTo>
                  <a:cubicBezTo>
                    <a:pt x="18012" y="20829"/>
                    <a:pt x="18770" y="21464"/>
                    <a:pt x="19434" y="21385"/>
                  </a:cubicBezTo>
                  <a:cubicBezTo>
                    <a:pt x="20097" y="21305"/>
                    <a:pt x="20665" y="20511"/>
                    <a:pt x="21234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2742554" y="5996226"/>
              <a:ext cx="262468" cy="14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1742" y="11270"/>
                  </a:moveTo>
                  <a:cubicBezTo>
                    <a:pt x="871" y="10643"/>
                    <a:pt x="0" y="10017"/>
                    <a:pt x="0" y="9704"/>
                  </a:cubicBezTo>
                  <a:cubicBezTo>
                    <a:pt x="0" y="9391"/>
                    <a:pt x="871" y="9391"/>
                    <a:pt x="2352" y="9235"/>
                  </a:cubicBezTo>
                  <a:cubicBezTo>
                    <a:pt x="3832" y="9078"/>
                    <a:pt x="5923" y="8765"/>
                    <a:pt x="7490" y="8296"/>
                  </a:cubicBezTo>
                  <a:cubicBezTo>
                    <a:pt x="9058" y="7826"/>
                    <a:pt x="10103" y="7200"/>
                    <a:pt x="9842" y="7670"/>
                  </a:cubicBezTo>
                  <a:cubicBezTo>
                    <a:pt x="9581" y="8139"/>
                    <a:pt x="8013" y="9704"/>
                    <a:pt x="6881" y="11113"/>
                  </a:cubicBezTo>
                  <a:cubicBezTo>
                    <a:pt x="5748" y="12522"/>
                    <a:pt x="5052" y="13774"/>
                    <a:pt x="4703" y="15183"/>
                  </a:cubicBezTo>
                  <a:cubicBezTo>
                    <a:pt x="4355" y="16591"/>
                    <a:pt x="4355" y="18157"/>
                    <a:pt x="4790" y="19409"/>
                  </a:cubicBezTo>
                  <a:cubicBezTo>
                    <a:pt x="5226" y="20661"/>
                    <a:pt x="6097" y="21600"/>
                    <a:pt x="7142" y="20974"/>
                  </a:cubicBezTo>
                  <a:cubicBezTo>
                    <a:pt x="8187" y="20348"/>
                    <a:pt x="9406" y="18157"/>
                    <a:pt x="10103" y="16122"/>
                  </a:cubicBezTo>
                  <a:cubicBezTo>
                    <a:pt x="10800" y="14087"/>
                    <a:pt x="10974" y="12209"/>
                    <a:pt x="11148" y="10487"/>
                  </a:cubicBezTo>
                  <a:cubicBezTo>
                    <a:pt x="11323" y="8765"/>
                    <a:pt x="11497" y="7200"/>
                    <a:pt x="12455" y="6574"/>
                  </a:cubicBezTo>
                  <a:cubicBezTo>
                    <a:pt x="13413" y="5948"/>
                    <a:pt x="15155" y="6261"/>
                    <a:pt x="16287" y="7670"/>
                  </a:cubicBezTo>
                  <a:cubicBezTo>
                    <a:pt x="17419" y="9078"/>
                    <a:pt x="17942" y="11583"/>
                    <a:pt x="18203" y="13617"/>
                  </a:cubicBezTo>
                  <a:cubicBezTo>
                    <a:pt x="18465" y="15652"/>
                    <a:pt x="18465" y="17217"/>
                    <a:pt x="18029" y="18313"/>
                  </a:cubicBezTo>
                  <a:cubicBezTo>
                    <a:pt x="17594" y="19409"/>
                    <a:pt x="16723" y="20035"/>
                    <a:pt x="16113" y="19565"/>
                  </a:cubicBezTo>
                  <a:cubicBezTo>
                    <a:pt x="15503" y="19096"/>
                    <a:pt x="15155" y="17530"/>
                    <a:pt x="16113" y="14087"/>
                  </a:cubicBezTo>
                  <a:cubicBezTo>
                    <a:pt x="17071" y="10643"/>
                    <a:pt x="19335" y="53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4656021" y="660582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4643321" y="6535976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840171" y="6357642"/>
              <a:ext cx="116418" cy="36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506" fill="norm" stroke="1" extrusionOk="0">
                  <a:moveTo>
                    <a:pt x="20829" y="3046"/>
                  </a:moveTo>
                  <a:cubicBezTo>
                    <a:pt x="21214" y="2166"/>
                    <a:pt x="21600" y="1287"/>
                    <a:pt x="20443" y="722"/>
                  </a:cubicBezTo>
                  <a:cubicBezTo>
                    <a:pt x="19286" y="157"/>
                    <a:pt x="16586" y="-94"/>
                    <a:pt x="14464" y="32"/>
                  </a:cubicBezTo>
                  <a:cubicBezTo>
                    <a:pt x="12343" y="157"/>
                    <a:pt x="10800" y="659"/>
                    <a:pt x="8679" y="2229"/>
                  </a:cubicBezTo>
                  <a:cubicBezTo>
                    <a:pt x="6557" y="3799"/>
                    <a:pt x="3857" y="6436"/>
                    <a:pt x="2314" y="9827"/>
                  </a:cubicBezTo>
                  <a:cubicBezTo>
                    <a:pt x="771" y="13218"/>
                    <a:pt x="386" y="17362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4786925" y="6561376"/>
              <a:ext cx="16754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932" y="21600"/>
                  </a:moveTo>
                  <a:cubicBezTo>
                    <a:pt x="852" y="18450"/>
                    <a:pt x="-228" y="15300"/>
                    <a:pt x="42" y="12825"/>
                  </a:cubicBezTo>
                  <a:cubicBezTo>
                    <a:pt x="312" y="10350"/>
                    <a:pt x="1932" y="8550"/>
                    <a:pt x="5712" y="6525"/>
                  </a:cubicBezTo>
                  <a:cubicBezTo>
                    <a:pt x="9492" y="4500"/>
                    <a:pt x="15432" y="225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5672021" y="6491526"/>
              <a:ext cx="2032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780"/>
                    <a:pt x="7650" y="7560"/>
                    <a:pt x="10575" y="10620"/>
                  </a:cubicBezTo>
                  <a:cubicBezTo>
                    <a:pt x="13500" y="13680"/>
                    <a:pt x="15525" y="16020"/>
                    <a:pt x="16875" y="17730"/>
                  </a:cubicBezTo>
                  <a:cubicBezTo>
                    <a:pt x="18225" y="19440"/>
                    <a:pt x="18900" y="20520"/>
                    <a:pt x="19575" y="21060"/>
                  </a:cubicBezTo>
                  <a:cubicBezTo>
                    <a:pt x="20250" y="21600"/>
                    <a:pt x="2092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5653714" y="6553426"/>
              <a:ext cx="265958" cy="2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53" fill="norm" stroke="1" extrusionOk="0">
                  <a:moveTo>
                    <a:pt x="21370" y="125"/>
                  </a:moveTo>
                  <a:cubicBezTo>
                    <a:pt x="20350" y="-41"/>
                    <a:pt x="19329" y="-207"/>
                    <a:pt x="17798" y="790"/>
                  </a:cubicBezTo>
                  <a:cubicBezTo>
                    <a:pt x="16268" y="1787"/>
                    <a:pt x="14227" y="3947"/>
                    <a:pt x="11505" y="6855"/>
                  </a:cubicBezTo>
                  <a:cubicBezTo>
                    <a:pt x="8784" y="9762"/>
                    <a:pt x="5383" y="13418"/>
                    <a:pt x="3427" y="15578"/>
                  </a:cubicBezTo>
                  <a:cubicBezTo>
                    <a:pt x="1471" y="17738"/>
                    <a:pt x="961" y="18402"/>
                    <a:pt x="535" y="19150"/>
                  </a:cubicBezTo>
                  <a:cubicBezTo>
                    <a:pt x="110" y="19898"/>
                    <a:pt x="-230" y="20728"/>
                    <a:pt x="195" y="21061"/>
                  </a:cubicBezTo>
                  <a:cubicBezTo>
                    <a:pt x="620" y="21393"/>
                    <a:pt x="1811" y="21227"/>
                    <a:pt x="3001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6046671" y="6567726"/>
              <a:ext cx="199673" cy="22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66" fill="norm" stroke="1" extrusionOk="0">
                  <a:moveTo>
                    <a:pt x="0" y="0"/>
                  </a:moveTo>
                  <a:cubicBezTo>
                    <a:pt x="3865" y="2000"/>
                    <a:pt x="7731" y="4000"/>
                    <a:pt x="11027" y="5500"/>
                  </a:cubicBezTo>
                  <a:cubicBezTo>
                    <a:pt x="14324" y="7000"/>
                    <a:pt x="17053" y="8000"/>
                    <a:pt x="18758" y="8900"/>
                  </a:cubicBezTo>
                  <a:cubicBezTo>
                    <a:pt x="20463" y="9800"/>
                    <a:pt x="21145" y="10600"/>
                    <a:pt x="21373" y="11500"/>
                  </a:cubicBezTo>
                  <a:cubicBezTo>
                    <a:pt x="21600" y="12400"/>
                    <a:pt x="21373" y="13400"/>
                    <a:pt x="19895" y="14500"/>
                  </a:cubicBezTo>
                  <a:cubicBezTo>
                    <a:pt x="18417" y="15600"/>
                    <a:pt x="15688" y="16800"/>
                    <a:pt x="12733" y="17800"/>
                  </a:cubicBezTo>
                  <a:cubicBezTo>
                    <a:pt x="9777" y="18800"/>
                    <a:pt x="6594" y="19600"/>
                    <a:pt x="4434" y="20200"/>
                  </a:cubicBezTo>
                  <a:cubicBezTo>
                    <a:pt x="2274" y="20800"/>
                    <a:pt x="1137" y="21200"/>
                    <a:pt x="1137" y="21400"/>
                  </a:cubicBezTo>
                  <a:cubicBezTo>
                    <a:pt x="1137" y="21600"/>
                    <a:pt x="2274" y="21600"/>
                    <a:pt x="3297" y="21500"/>
                  </a:cubicBezTo>
                  <a:cubicBezTo>
                    <a:pt x="4320" y="21400"/>
                    <a:pt x="5229" y="21200"/>
                    <a:pt x="6139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6376871" y="6599476"/>
              <a:ext cx="22625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0" y="0"/>
                  </a:moveTo>
                  <a:cubicBezTo>
                    <a:pt x="5800" y="1964"/>
                    <a:pt x="11600" y="3927"/>
                    <a:pt x="15000" y="5236"/>
                  </a:cubicBezTo>
                  <a:cubicBezTo>
                    <a:pt x="18400" y="6545"/>
                    <a:pt x="19400" y="7200"/>
                    <a:pt x="20200" y="7964"/>
                  </a:cubicBezTo>
                  <a:cubicBezTo>
                    <a:pt x="21000" y="8727"/>
                    <a:pt x="21600" y="9600"/>
                    <a:pt x="21300" y="10364"/>
                  </a:cubicBezTo>
                  <a:cubicBezTo>
                    <a:pt x="21000" y="11127"/>
                    <a:pt x="19800" y="11782"/>
                    <a:pt x="17700" y="12655"/>
                  </a:cubicBezTo>
                  <a:cubicBezTo>
                    <a:pt x="15600" y="13527"/>
                    <a:pt x="12600" y="14618"/>
                    <a:pt x="10300" y="15600"/>
                  </a:cubicBezTo>
                  <a:cubicBezTo>
                    <a:pt x="8000" y="16582"/>
                    <a:pt x="6400" y="17455"/>
                    <a:pt x="5700" y="18436"/>
                  </a:cubicBezTo>
                  <a:cubicBezTo>
                    <a:pt x="5000" y="19418"/>
                    <a:pt x="5200" y="20509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6707071" y="6527401"/>
              <a:ext cx="381001" cy="30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21308"/>
                  </a:moveTo>
                  <a:cubicBezTo>
                    <a:pt x="1920" y="18608"/>
                    <a:pt x="3840" y="15908"/>
                    <a:pt x="5400" y="13283"/>
                  </a:cubicBezTo>
                  <a:cubicBezTo>
                    <a:pt x="6960" y="10658"/>
                    <a:pt x="8160" y="8108"/>
                    <a:pt x="8880" y="6458"/>
                  </a:cubicBezTo>
                  <a:cubicBezTo>
                    <a:pt x="9600" y="4808"/>
                    <a:pt x="9840" y="4058"/>
                    <a:pt x="10080" y="3008"/>
                  </a:cubicBezTo>
                  <a:cubicBezTo>
                    <a:pt x="10320" y="1958"/>
                    <a:pt x="10560" y="608"/>
                    <a:pt x="10440" y="158"/>
                  </a:cubicBezTo>
                  <a:cubicBezTo>
                    <a:pt x="10320" y="-292"/>
                    <a:pt x="9840" y="158"/>
                    <a:pt x="9180" y="2333"/>
                  </a:cubicBezTo>
                  <a:cubicBezTo>
                    <a:pt x="8520" y="4508"/>
                    <a:pt x="7680" y="8408"/>
                    <a:pt x="7200" y="10808"/>
                  </a:cubicBezTo>
                  <a:cubicBezTo>
                    <a:pt x="6720" y="13208"/>
                    <a:pt x="6600" y="14108"/>
                    <a:pt x="6600" y="15158"/>
                  </a:cubicBezTo>
                  <a:cubicBezTo>
                    <a:pt x="6600" y="16208"/>
                    <a:pt x="6720" y="17408"/>
                    <a:pt x="7140" y="18008"/>
                  </a:cubicBezTo>
                  <a:cubicBezTo>
                    <a:pt x="7560" y="18608"/>
                    <a:pt x="8280" y="18608"/>
                    <a:pt x="9660" y="17258"/>
                  </a:cubicBezTo>
                  <a:cubicBezTo>
                    <a:pt x="11040" y="15908"/>
                    <a:pt x="13080" y="13208"/>
                    <a:pt x="14820" y="10733"/>
                  </a:cubicBezTo>
                  <a:cubicBezTo>
                    <a:pt x="16560" y="8258"/>
                    <a:pt x="18000" y="6008"/>
                    <a:pt x="18960" y="4508"/>
                  </a:cubicBezTo>
                  <a:cubicBezTo>
                    <a:pt x="19920" y="3008"/>
                    <a:pt x="20400" y="2258"/>
                    <a:pt x="20400" y="2483"/>
                  </a:cubicBezTo>
                  <a:cubicBezTo>
                    <a:pt x="20400" y="2708"/>
                    <a:pt x="19920" y="3908"/>
                    <a:pt x="19560" y="5933"/>
                  </a:cubicBezTo>
                  <a:cubicBezTo>
                    <a:pt x="19200" y="7958"/>
                    <a:pt x="18960" y="10808"/>
                    <a:pt x="19320" y="13358"/>
                  </a:cubicBezTo>
                  <a:cubicBezTo>
                    <a:pt x="19680" y="15908"/>
                    <a:pt x="20640" y="18158"/>
                    <a:pt x="21600" y="2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7164271" y="6720126"/>
              <a:ext cx="889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086"/>
                    <a:pt x="4114" y="6171"/>
                    <a:pt x="7714" y="9771"/>
                  </a:cubicBezTo>
                  <a:cubicBezTo>
                    <a:pt x="11314" y="13371"/>
                    <a:pt x="16457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7119821" y="6739176"/>
              <a:ext cx="203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733"/>
                    <a:pt x="11700" y="7467"/>
                    <a:pt x="8100" y="11067"/>
                  </a:cubicBezTo>
                  <a:cubicBezTo>
                    <a:pt x="4500" y="14667"/>
                    <a:pt x="2250" y="18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8059621" y="6631738"/>
              <a:ext cx="158751" cy="34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12850"/>
                  </a:moveTo>
                  <a:cubicBezTo>
                    <a:pt x="17856" y="11679"/>
                    <a:pt x="14112" y="10508"/>
                    <a:pt x="11376" y="9011"/>
                  </a:cubicBezTo>
                  <a:cubicBezTo>
                    <a:pt x="8640" y="7515"/>
                    <a:pt x="6912" y="5693"/>
                    <a:pt x="6624" y="4197"/>
                  </a:cubicBezTo>
                  <a:cubicBezTo>
                    <a:pt x="6336" y="2701"/>
                    <a:pt x="7488" y="1530"/>
                    <a:pt x="9216" y="814"/>
                  </a:cubicBezTo>
                  <a:cubicBezTo>
                    <a:pt x="10944" y="98"/>
                    <a:pt x="13248" y="-162"/>
                    <a:pt x="14400" y="98"/>
                  </a:cubicBezTo>
                  <a:cubicBezTo>
                    <a:pt x="15552" y="358"/>
                    <a:pt x="15552" y="1139"/>
                    <a:pt x="14112" y="2896"/>
                  </a:cubicBezTo>
                  <a:cubicBezTo>
                    <a:pt x="12672" y="4652"/>
                    <a:pt x="9792" y="7385"/>
                    <a:pt x="7488" y="9337"/>
                  </a:cubicBezTo>
                  <a:cubicBezTo>
                    <a:pt x="5184" y="11289"/>
                    <a:pt x="3456" y="12460"/>
                    <a:pt x="2160" y="13305"/>
                  </a:cubicBezTo>
                  <a:cubicBezTo>
                    <a:pt x="864" y="14151"/>
                    <a:pt x="0" y="14672"/>
                    <a:pt x="0" y="15192"/>
                  </a:cubicBezTo>
                  <a:cubicBezTo>
                    <a:pt x="0" y="15713"/>
                    <a:pt x="864" y="16233"/>
                    <a:pt x="2448" y="16493"/>
                  </a:cubicBezTo>
                  <a:cubicBezTo>
                    <a:pt x="4032" y="16754"/>
                    <a:pt x="6336" y="16754"/>
                    <a:pt x="8208" y="17534"/>
                  </a:cubicBezTo>
                  <a:cubicBezTo>
                    <a:pt x="10080" y="18315"/>
                    <a:pt x="11520" y="19877"/>
                    <a:pt x="12960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8751771" y="6624313"/>
              <a:ext cx="209551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967"/>
                  </a:moveTo>
                  <a:cubicBezTo>
                    <a:pt x="1091" y="375"/>
                    <a:pt x="2182" y="-217"/>
                    <a:pt x="3055" y="79"/>
                  </a:cubicBezTo>
                  <a:cubicBezTo>
                    <a:pt x="3927" y="375"/>
                    <a:pt x="4582" y="1558"/>
                    <a:pt x="6327" y="4813"/>
                  </a:cubicBezTo>
                  <a:cubicBezTo>
                    <a:pt x="8073" y="8068"/>
                    <a:pt x="10909" y="13394"/>
                    <a:pt x="13636" y="16501"/>
                  </a:cubicBezTo>
                  <a:cubicBezTo>
                    <a:pt x="16364" y="19608"/>
                    <a:pt x="18982" y="20495"/>
                    <a:pt x="21600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8891471" y="6653139"/>
              <a:ext cx="146051" cy="32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656"/>
                  </a:moveTo>
                  <a:cubicBezTo>
                    <a:pt x="19722" y="233"/>
                    <a:pt x="17843" y="-191"/>
                    <a:pt x="16278" y="91"/>
                  </a:cubicBezTo>
                  <a:cubicBezTo>
                    <a:pt x="14713" y="374"/>
                    <a:pt x="13461" y="1362"/>
                    <a:pt x="10957" y="3762"/>
                  </a:cubicBezTo>
                  <a:cubicBezTo>
                    <a:pt x="8452" y="6162"/>
                    <a:pt x="4696" y="9974"/>
                    <a:pt x="2661" y="13150"/>
                  </a:cubicBezTo>
                  <a:cubicBezTo>
                    <a:pt x="626" y="16327"/>
                    <a:pt x="313" y="18868"/>
                    <a:pt x="0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9329621" y="6682026"/>
              <a:ext cx="23324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0" y="0"/>
                  </a:moveTo>
                  <a:cubicBezTo>
                    <a:pt x="5838" y="2530"/>
                    <a:pt x="11676" y="5059"/>
                    <a:pt x="15081" y="6616"/>
                  </a:cubicBezTo>
                  <a:cubicBezTo>
                    <a:pt x="18486" y="8173"/>
                    <a:pt x="19459" y="8757"/>
                    <a:pt x="20238" y="9535"/>
                  </a:cubicBezTo>
                  <a:cubicBezTo>
                    <a:pt x="21016" y="10314"/>
                    <a:pt x="21600" y="11286"/>
                    <a:pt x="21405" y="12162"/>
                  </a:cubicBezTo>
                  <a:cubicBezTo>
                    <a:pt x="21211" y="13038"/>
                    <a:pt x="20238" y="13816"/>
                    <a:pt x="17514" y="14984"/>
                  </a:cubicBezTo>
                  <a:cubicBezTo>
                    <a:pt x="14789" y="16151"/>
                    <a:pt x="10314" y="17708"/>
                    <a:pt x="7492" y="18778"/>
                  </a:cubicBezTo>
                  <a:cubicBezTo>
                    <a:pt x="4670" y="19849"/>
                    <a:pt x="3503" y="20432"/>
                    <a:pt x="3503" y="20724"/>
                  </a:cubicBezTo>
                  <a:cubicBezTo>
                    <a:pt x="3503" y="21016"/>
                    <a:pt x="4670" y="21016"/>
                    <a:pt x="5546" y="21114"/>
                  </a:cubicBezTo>
                  <a:cubicBezTo>
                    <a:pt x="6422" y="21211"/>
                    <a:pt x="7005" y="21405"/>
                    <a:pt x="75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9631066" y="6701026"/>
              <a:ext cx="163844" cy="2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83" fill="norm" stroke="1" extrusionOk="0">
                  <a:moveTo>
                    <a:pt x="4478" y="674"/>
                  </a:moveTo>
                  <a:cubicBezTo>
                    <a:pt x="2588" y="228"/>
                    <a:pt x="698" y="-217"/>
                    <a:pt x="158" y="117"/>
                  </a:cubicBezTo>
                  <a:cubicBezTo>
                    <a:pt x="-382" y="451"/>
                    <a:pt x="428" y="1564"/>
                    <a:pt x="3128" y="3012"/>
                  </a:cubicBezTo>
                  <a:cubicBezTo>
                    <a:pt x="5828" y="4459"/>
                    <a:pt x="10418" y="6241"/>
                    <a:pt x="13388" y="7465"/>
                  </a:cubicBezTo>
                  <a:cubicBezTo>
                    <a:pt x="16358" y="8690"/>
                    <a:pt x="17708" y="9358"/>
                    <a:pt x="18923" y="10026"/>
                  </a:cubicBezTo>
                  <a:cubicBezTo>
                    <a:pt x="20138" y="10694"/>
                    <a:pt x="21218" y="11362"/>
                    <a:pt x="20813" y="12142"/>
                  </a:cubicBezTo>
                  <a:cubicBezTo>
                    <a:pt x="20408" y="12921"/>
                    <a:pt x="18518" y="13812"/>
                    <a:pt x="15953" y="14591"/>
                  </a:cubicBezTo>
                  <a:cubicBezTo>
                    <a:pt x="13388" y="15371"/>
                    <a:pt x="10148" y="16039"/>
                    <a:pt x="8123" y="16818"/>
                  </a:cubicBezTo>
                  <a:cubicBezTo>
                    <a:pt x="6098" y="17597"/>
                    <a:pt x="5288" y="18488"/>
                    <a:pt x="5558" y="19268"/>
                  </a:cubicBezTo>
                  <a:cubicBezTo>
                    <a:pt x="5828" y="20047"/>
                    <a:pt x="7178" y="20715"/>
                    <a:pt x="8528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9978263" y="6550415"/>
              <a:ext cx="416938" cy="347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92" fill="norm" stroke="1" extrusionOk="0">
                  <a:moveTo>
                    <a:pt x="606" y="21492"/>
                  </a:moveTo>
                  <a:cubicBezTo>
                    <a:pt x="278" y="20837"/>
                    <a:pt x="-49" y="20183"/>
                    <a:pt x="6" y="19659"/>
                  </a:cubicBezTo>
                  <a:cubicBezTo>
                    <a:pt x="60" y="19136"/>
                    <a:pt x="496" y="18743"/>
                    <a:pt x="1915" y="17041"/>
                  </a:cubicBezTo>
                  <a:cubicBezTo>
                    <a:pt x="3333" y="15339"/>
                    <a:pt x="5733" y="12328"/>
                    <a:pt x="7751" y="9514"/>
                  </a:cubicBezTo>
                  <a:cubicBezTo>
                    <a:pt x="9769" y="6699"/>
                    <a:pt x="11406" y="4081"/>
                    <a:pt x="12333" y="2445"/>
                  </a:cubicBezTo>
                  <a:cubicBezTo>
                    <a:pt x="13260" y="808"/>
                    <a:pt x="13478" y="154"/>
                    <a:pt x="13315" y="23"/>
                  </a:cubicBezTo>
                  <a:cubicBezTo>
                    <a:pt x="13151" y="-108"/>
                    <a:pt x="12606" y="285"/>
                    <a:pt x="11678" y="1856"/>
                  </a:cubicBezTo>
                  <a:cubicBezTo>
                    <a:pt x="10751" y="3427"/>
                    <a:pt x="9442" y="6176"/>
                    <a:pt x="8624" y="8859"/>
                  </a:cubicBezTo>
                  <a:cubicBezTo>
                    <a:pt x="7806" y="11543"/>
                    <a:pt x="7478" y="14161"/>
                    <a:pt x="7533" y="15732"/>
                  </a:cubicBezTo>
                  <a:cubicBezTo>
                    <a:pt x="7587" y="17303"/>
                    <a:pt x="8024" y="17827"/>
                    <a:pt x="8896" y="18023"/>
                  </a:cubicBezTo>
                  <a:cubicBezTo>
                    <a:pt x="9769" y="18219"/>
                    <a:pt x="11078" y="18088"/>
                    <a:pt x="12824" y="16714"/>
                  </a:cubicBezTo>
                  <a:cubicBezTo>
                    <a:pt x="14569" y="15339"/>
                    <a:pt x="16751" y="12721"/>
                    <a:pt x="18278" y="10430"/>
                  </a:cubicBezTo>
                  <a:cubicBezTo>
                    <a:pt x="19806" y="8139"/>
                    <a:pt x="20678" y="6176"/>
                    <a:pt x="21115" y="4867"/>
                  </a:cubicBezTo>
                  <a:cubicBezTo>
                    <a:pt x="21551" y="3557"/>
                    <a:pt x="21551" y="2903"/>
                    <a:pt x="21387" y="2968"/>
                  </a:cubicBezTo>
                  <a:cubicBezTo>
                    <a:pt x="21224" y="3034"/>
                    <a:pt x="20896" y="3819"/>
                    <a:pt x="20569" y="5783"/>
                  </a:cubicBezTo>
                  <a:cubicBezTo>
                    <a:pt x="20242" y="7747"/>
                    <a:pt x="19915" y="10888"/>
                    <a:pt x="20024" y="13179"/>
                  </a:cubicBezTo>
                  <a:cubicBezTo>
                    <a:pt x="20133" y="15470"/>
                    <a:pt x="20678" y="16910"/>
                    <a:pt x="21224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0472621" y="6726476"/>
              <a:ext cx="76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171"/>
                    <a:pt x="9600" y="12343"/>
                    <a:pt x="13200" y="15943"/>
                  </a:cubicBezTo>
                  <a:cubicBezTo>
                    <a:pt x="16800" y="19543"/>
                    <a:pt x="1920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0428171" y="6815376"/>
              <a:ext cx="203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75" y="0"/>
                    <a:pt x="19350" y="0"/>
                    <a:pt x="17212" y="1844"/>
                  </a:cubicBezTo>
                  <a:cubicBezTo>
                    <a:pt x="15075" y="3688"/>
                    <a:pt x="11925" y="7376"/>
                    <a:pt x="8888" y="10976"/>
                  </a:cubicBezTo>
                  <a:cubicBezTo>
                    <a:pt x="5850" y="14576"/>
                    <a:pt x="2925" y="18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Drawing"/>
          <p:cNvGrpSpPr/>
          <p:nvPr/>
        </p:nvGrpSpPr>
        <p:grpSpPr>
          <a:xfrm>
            <a:off x="1512486" y="1092200"/>
            <a:ext cx="11428814" cy="7575551"/>
            <a:chOff x="-3294" y="-38099"/>
            <a:chExt cx="11428813" cy="7575550"/>
          </a:xfrm>
        </p:grpSpPr>
        <p:sp>
          <p:nvSpPr>
            <p:cNvPr id="1678" name="Line"/>
            <p:cNvSpPr/>
            <p:nvPr/>
          </p:nvSpPr>
          <p:spPr>
            <a:xfrm>
              <a:off x="1087714" y="795170"/>
              <a:ext cx="150304" cy="44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408" fill="norm" stroke="1" extrusionOk="0">
                  <a:moveTo>
                    <a:pt x="5255" y="7916"/>
                  </a:moveTo>
                  <a:cubicBezTo>
                    <a:pt x="8758" y="6790"/>
                    <a:pt x="12260" y="5664"/>
                    <a:pt x="14887" y="4640"/>
                  </a:cubicBezTo>
                  <a:cubicBezTo>
                    <a:pt x="17514" y="3617"/>
                    <a:pt x="19266" y="2695"/>
                    <a:pt x="20141" y="1979"/>
                  </a:cubicBezTo>
                  <a:cubicBezTo>
                    <a:pt x="21017" y="1262"/>
                    <a:pt x="21017" y="750"/>
                    <a:pt x="19412" y="392"/>
                  </a:cubicBezTo>
                  <a:cubicBezTo>
                    <a:pt x="17806" y="34"/>
                    <a:pt x="14595" y="-171"/>
                    <a:pt x="11385" y="187"/>
                  </a:cubicBezTo>
                  <a:cubicBezTo>
                    <a:pt x="8174" y="546"/>
                    <a:pt x="4963" y="1467"/>
                    <a:pt x="2774" y="2798"/>
                  </a:cubicBezTo>
                  <a:cubicBezTo>
                    <a:pt x="585" y="4129"/>
                    <a:pt x="-583" y="5869"/>
                    <a:pt x="293" y="7711"/>
                  </a:cubicBezTo>
                  <a:cubicBezTo>
                    <a:pt x="1168" y="9554"/>
                    <a:pt x="4087" y="11499"/>
                    <a:pt x="6714" y="13086"/>
                  </a:cubicBezTo>
                  <a:cubicBezTo>
                    <a:pt x="9341" y="14673"/>
                    <a:pt x="11676" y="15901"/>
                    <a:pt x="13136" y="16822"/>
                  </a:cubicBezTo>
                  <a:cubicBezTo>
                    <a:pt x="14595" y="17744"/>
                    <a:pt x="15179" y="18358"/>
                    <a:pt x="15325" y="18921"/>
                  </a:cubicBezTo>
                  <a:cubicBezTo>
                    <a:pt x="15471" y="19484"/>
                    <a:pt x="15179" y="19996"/>
                    <a:pt x="14303" y="20405"/>
                  </a:cubicBezTo>
                  <a:cubicBezTo>
                    <a:pt x="13428" y="20815"/>
                    <a:pt x="11968" y="21122"/>
                    <a:pt x="10217" y="21275"/>
                  </a:cubicBezTo>
                  <a:cubicBezTo>
                    <a:pt x="8466" y="21429"/>
                    <a:pt x="6422" y="21429"/>
                    <a:pt x="6131" y="21378"/>
                  </a:cubicBezTo>
                  <a:cubicBezTo>
                    <a:pt x="5839" y="21327"/>
                    <a:pt x="7298" y="21224"/>
                    <a:pt x="8758" y="21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1297268" y="1130300"/>
              <a:ext cx="1524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2025"/>
                    <a:pt x="6600" y="4050"/>
                    <a:pt x="10200" y="7650"/>
                  </a:cubicBezTo>
                  <a:cubicBezTo>
                    <a:pt x="13800" y="11250"/>
                    <a:pt x="17700" y="164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338262" y="1149350"/>
              <a:ext cx="124107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9635" y="0"/>
                    <a:pt x="17805" y="0"/>
                    <a:pt x="14510" y="2400"/>
                  </a:cubicBezTo>
                  <a:cubicBezTo>
                    <a:pt x="11215" y="4800"/>
                    <a:pt x="6456" y="9600"/>
                    <a:pt x="3710" y="12545"/>
                  </a:cubicBezTo>
                  <a:cubicBezTo>
                    <a:pt x="964" y="15491"/>
                    <a:pt x="232" y="16582"/>
                    <a:pt x="49" y="17782"/>
                  </a:cubicBezTo>
                  <a:cubicBezTo>
                    <a:pt x="-134" y="18982"/>
                    <a:pt x="232" y="20291"/>
                    <a:pt x="5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500468" y="1250950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1662"/>
                    <a:pt x="9600" y="3323"/>
                    <a:pt x="6000" y="6923"/>
                  </a:cubicBezTo>
                  <a:cubicBezTo>
                    <a:pt x="2400" y="10523"/>
                    <a:pt x="1200" y="16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633818" y="1117600"/>
              <a:ext cx="1143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082"/>
                    <a:pt x="11200" y="10165"/>
                    <a:pt x="14800" y="13765"/>
                  </a:cubicBezTo>
                  <a:cubicBezTo>
                    <a:pt x="18400" y="17365"/>
                    <a:pt x="200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735418" y="1149350"/>
              <a:ext cx="63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600"/>
                    <a:pt x="15840" y="1200"/>
                    <a:pt x="12600" y="4400"/>
                  </a:cubicBezTo>
                  <a:cubicBezTo>
                    <a:pt x="9360" y="7600"/>
                    <a:pt x="5760" y="13400"/>
                    <a:pt x="3600" y="16700"/>
                  </a:cubicBezTo>
                  <a:cubicBezTo>
                    <a:pt x="1440" y="20000"/>
                    <a:pt x="720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2249768" y="1065577"/>
              <a:ext cx="133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486" y="11040"/>
                    <a:pt x="10971" y="1783"/>
                    <a:pt x="14571" y="240"/>
                  </a:cubicBezTo>
                  <a:cubicBezTo>
                    <a:pt x="18171" y="-1303"/>
                    <a:pt x="198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2294218" y="1206500"/>
              <a:ext cx="133351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1714" y="18900"/>
                    <a:pt x="3429" y="21600"/>
                    <a:pt x="7029" y="18900"/>
                  </a:cubicBezTo>
                  <a:cubicBezTo>
                    <a:pt x="10629" y="16200"/>
                    <a:pt x="16114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3145118" y="717550"/>
              <a:ext cx="260351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0"/>
                  </a:moveTo>
                  <a:cubicBezTo>
                    <a:pt x="17385" y="254"/>
                    <a:pt x="13171" y="508"/>
                    <a:pt x="9922" y="1016"/>
                  </a:cubicBezTo>
                  <a:cubicBezTo>
                    <a:pt x="6673" y="1525"/>
                    <a:pt x="4390" y="2287"/>
                    <a:pt x="2898" y="2922"/>
                  </a:cubicBezTo>
                  <a:cubicBezTo>
                    <a:pt x="1405" y="3558"/>
                    <a:pt x="702" y="4066"/>
                    <a:pt x="351" y="5019"/>
                  </a:cubicBezTo>
                  <a:cubicBezTo>
                    <a:pt x="0" y="5972"/>
                    <a:pt x="0" y="7369"/>
                    <a:pt x="0" y="9593"/>
                  </a:cubicBezTo>
                  <a:cubicBezTo>
                    <a:pt x="0" y="11816"/>
                    <a:pt x="0" y="14866"/>
                    <a:pt x="0" y="16772"/>
                  </a:cubicBezTo>
                  <a:cubicBezTo>
                    <a:pt x="0" y="18678"/>
                    <a:pt x="0" y="19440"/>
                    <a:pt x="351" y="20139"/>
                  </a:cubicBezTo>
                  <a:cubicBezTo>
                    <a:pt x="702" y="20838"/>
                    <a:pt x="1405" y="21473"/>
                    <a:pt x="3951" y="21536"/>
                  </a:cubicBezTo>
                  <a:cubicBezTo>
                    <a:pt x="6498" y="21600"/>
                    <a:pt x="10888" y="21092"/>
                    <a:pt x="15278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3126068" y="933450"/>
              <a:ext cx="2540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" y="18000"/>
                    <a:pt x="360" y="14400"/>
                    <a:pt x="1980" y="11520"/>
                  </a:cubicBezTo>
                  <a:cubicBezTo>
                    <a:pt x="3600" y="8640"/>
                    <a:pt x="6660" y="6480"/>
                    <a:pt x="10170" y="4680"/>
                  </a:cubicBezTo>
                  <a:cubicBezTo>
                    <a:pt x="13680" y="2880"/>
                    <a:pt x="176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3511302" y="668304"/>
              <a:ext cx="275167" cy="37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21600" y="1721"/>
                  </a:moveTo>
                  <a:cubicBezTo>
                    <a:pt x="21268" y="1118"/>
                    <a:pt x="20935" y="514"/>
                    <a:pt x="19523" y="213"/>
                  </a:cubicBezTo>
                  <a:cubicBezTo>
                    <a:pt x="18111" y="-89"/>
                    <a:pt x="15618" y="-89"/>
                    <a:pt x="13209" y="333"/>
                  </a:cubicBezTo>
                  <a:cubicBezTo>
                    <a:pt x="10800" y="756"/>
                    <a:pt x="8474" y="1600"/>
                    <a:pt x="6397" y="2988"/>
                  </a:cubicBezTo>
                  <a:cubicBezTo>
                    <a:pt x="4320" y="4376"/>
                    <a:pt x="2492" y="6307"/>
                    <a:pt x="1412" y="8599"/>
                  </a:cubicBezTo>
                  <a:cubicBezTo>
                    <a:pt x="332" y="10892"/>
                    <a:pt x="0" y="13547"/>
                    <a:pt x="0" y="15477"/>
                  </a:cubicBezTo>
                  <a:cubicBezTo>
                    <a:pt x="0" y="17408"/>
                    <a:pt x="332" y="18615"/>
                    <a:pt x="665" y="19520"/>
                  </a:cubicBezTo>
                  <a:cubicBezTo>
                    <a:pt x="997" y="20425"/>
                    <a:pt x="1329" y="21028"/>
                    <a:pt x="3157" y="21270"/>
                  </a:cubicBezTo>
                  <a:cubicBezTo>
                    <a:pt x="4985" y="21511"/>
                    <a:pt x="8308" y="21390"/>
                    <a:pt x="11631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3888699" y="694266"/>
              <a:ext cx="126370" cy="30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20799" y="1208"/>
                  </a:moveTo>
                  <a:cubicBezTo>
                    <a:pt x="19754" y="604"/>
                    <a:pt x="18709" y="0"/>
                    <a:pt x="16967" y="0"/>
                  </a:cubicBezTo>
                  <a:cubicBezTo>
                    <a:pt x="15225" y="0"/>
                    <a:pt x="12786" y="604"/>
                    <a:pt x="9825" y="2266"/>
                  </a:cubicBezTo>
                  <a:cubicBezTo>
                    <a:pt x="6864" y="3927"/>
                    <a:pt x="3380" y="6646"/>
                    <a:pt x="1464" y="9214"/>
                  </a:cubicBezTo>
                  <a:cubicBezTo>
                    <a:pt x="-453" y="11782"/>
                    <a:pt x="-801" y="14199"/>
                    <a:pt x="2334" y="16238"/>
                  </a:cubicBezTo>
                  <a:cubicBezTo>
                    <a:pt x="5470" y="18277"/>
                    <a:pt x="12089" y="19938"/>
                    <a:pt x="187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059518" y="736600"/>
              <a:ext cx="1841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4800"/>
                    <a:pt x="7448" y="9600"/>
                    <a:pt x="11048" y="13200"/>
                  </a:cubicBezTo>
                  <a:cubicBezTo>
                    <a:pt x="14648" y="16800"/>
                    <a:pt x="18124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4072218" y="755650"/>
              <a:ext cx="1651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1029"/>
                    <a:pt x="17169" y="2057"/>
                    <a:pt x="13985" y="4849"/>
                  </a:cubicBezTo>
                  <a:cubicBezTo>
                    <a:pt x="10800" y="7641"/>
                    <a:pt x="6646" y="12196"/>
                    <a:pt x="4154" y="15282"/>
                  </a:cubicBezTo>
                  <a:cubicBezTo>
                    <a:pt x="1662" y="18367"/>
                    <a:pt x="831" y="199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4408768" y="876300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7280"/>
                    <a:pt x="10508" y="12960"/>
                    <a:pt x="14108" y="9360"/>
                  </a:cubicBezTo>
                  <a:cubicBezTo>
                    <a:pt x="17708" y="5760"/>
                    <a:pt x="1965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4771189" y="723891"/>
              <a:ext cx="196380" cy="29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81" fill="norm" stroke="1" extrusionOk="0">
                  <a:moveTo>
                    <a:pt x="21548" y="1825"/>
                  </a:moveTo>
                  <a:cubicBezTo>
                    <a:pt x="21083" y="1065"/>
                    <a:pt x="20619" y="304"/>
                    <a:pt x="18645" y="76"/>
                  </a:cubicBezTo>
                  <a:cubicBezTo>
                    <a:pt x="16671" y="-152"/>
                    <a:pt x="13187" y="152"/>
                    <a:pt x="10400" y="685"/>
                  </a:cubicBezTo>
                  <a:cubicBezTo>
                    <a:pt x="7613" y="1217"/>
                    <a:pt x="5522" y="1978"/>
                    <a:pt x="4013" y="3042"/>
                  </a:cubicBezTo>
                  <a:cubicBezTo>
                    <a:pt x="2503" y="4107"/>
                    <a:pt x="1574" y="5476"/>
                    <a:pt x="993" y="8062"/>
                  </a:cubicBezTo>
                  <a:cubicBezTo>
                    <a:pt x="413" y="10648"/>
                    <a:pt x="180" y="14451"/>
                    <a:pt x="64" y="16733"/>
                  </a:cubicBezTo>
                  <a:cubicBezTo>
                    <a:pt x="-52" y="19014"/>
                    <a:pt x="-52" y="19775"/>
                    <a:pt x="413" y="20383"/>
                  </a:cubicBezTo>
                  <a:cubicBezTo>
                    <a:pt x="877" y="20992"/>
                    <a:pt x="1806" y="21448"/>
                    <a:pt x="5058" y="21372"/>
                  </a:cubicBezTo>
                  <a:cubicBezTo>
                    <a:pt x="8309" y="21296"/>
                    <a:pt x="13883" y="20687"/>
                    <a:pt x="19458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4783418" y="869950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6800"/>
                    <a:pt x="8550" y="12000"/>
                    <a:pt x="12150" y="8400"/>
                  </a:cubicBezTo>
                  <a:cubicBezTo>
                    <a:pt x="15750" y="4800"/>
                    <a:pt x="1867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5076076" y="700150"/>
              <a:ext cx="221693" cy="33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46" fill="norm" stroke="1" extrusionOk="0">
                  <a:moveTo>
                    <a:pt x="21546" y="1907"/>
                  </a:moveTo>
                  <a:cubicBezTo>
                    <a:pt x="21135" y="1237"/>
                    <a:pt x="20723" y="566"/>
                    <a:pt x="19180" y="230"/>
                  </a:cubicBezTo>
                  <a:cubicBezTo>
                    <a:pt x="17637" y="-105"/>
                    <a:pt x="14963" y="-105"/>
                    <a:pt x="12495" y="432"/>
                  </a:cubicBezTo>
                  <a:cubicBezTo>
                    <a:pt x="10026" y="968"/>
                    <a:pt x="7763" y="2042"/>
                    <a:pt x="5809" y="4054"/>
                  </a:cubicBezTo>
                  <a:cubicBezTo>
                    <a:pt x="3855" y="6066"/>
                    <a:pt x="2209" y="9018"/>
                    <a:pt x="1283" y="11634"/>
                  </a:cubicBezTo>
                  <a:cubicBezTo>
                    <a:pt x="357" y="14250"/>
                    <a:pt x="152" y="16531"/>
                    <a:pt x="49" y="18007"/>
                  </a:cubicBezTo>
                  <a:cubicBezTo>
                    <a:pt x="-54" y="19483"/>
                    <a:pt x="-54" y="20153"/>
                    <a:pt x="666" y="20623"/>
                  </a:cubicBezTo>
                  <a:cubicBezTo>
                    <a:pt x="1386" y="21093"/>
                    <a:pt x="2826" y="21361"/>
                    <a:pt x="5706" y="21428"/>
                  </a:cubicBezTo>
                  <a:cubicBezTo>
                    <a:pt x="8586" y="21495"/>
                    <a:pt x="12906" y="21361"/>
                    <a:pt x="17226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5361268" y="774700"/>
              <a:ext cx="1714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2141"/>
                    <a:pt x="5867" y="4281"/>
                    <a:pt x="9467" y="7881"/>
                  </a:cubicBezTo>
                  <a:cubicBezTo>
                    <a:pt x="13067" y="11481"/>
                    <a:pt x="17333" y="16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5407273" y="798603"/>
              <a:ext cx="138146" cy="25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71" fill="norm" stroke="1" extrusionOk="0">
                  <a:moveTo>
                    <a:pt x="21360" y="125"/>
                  </a:moveTo>
                  <a:cubicBezTo>
                    <a:pt x="19396" y="-52"/>
                    <a:pt x="17433" y="-229"/>
                    <a:pt x="14978" y="1010"/>
                  </a:cubicBezTo>
                  <a:cubicBezTo>
                    <a:pt x="12524" y="2250"/>
                    <a:pt x="9578" y="4905"/>
                    <a:pt x="6960" y="8004"/>
                  </a:cubicBezTo>
                  <a:cubicBezTo>
                    <a:pt x="4342" y="11102"/>
                    <a:pt x="2051" y="14643"/>
                    <a:pt x="905" y="16856"/>
                  </a:cubicBezTo>
                  <a:cubicBezTo>
                    <a:pt x="-240" y="19069"/>
                    <a:pt x="-240" y="19955"/>
                    <a:pt x="578" y="20486"/>
                  </a:cubicBezTo>
                  <a:cubicBezTo>
                    <a:pt x="1396" y="21017"/>
                    <a:pt x="3033" y="21194"/>
                    <a:pt x="4669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5608918" y="718996"/>
              <a:ext cx="167491" cy="36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62" fill="norm" stroke="1" extrusionOk="0">
                  <a:moveTo>
                    <a:pt x="0" y="2149"/>
                  </a:moveTo>
                  <a:cubicBezTo>
                    <a:pt x="4320" y="1405"/>
                    <a:pt x="8640" y="660"/>
                    <a:pt x="12150" y="287"/>
                  </a:cubicBezTo>
                  <a:cubicBezTo>
                    <a:pt x="15660" y="-85"/>
                    <a:pt x="18360" y="-85"/>
                    <a:pt x="19845" y="225"/>
                  </a:cubicBezTo>
                  <a:cubicBezTo>
                    <a:pt x="21330" y="536"/>
                    <a:pt x="21600" y="1156"/>
                    <a:pt x="21195" y="2584"/>
                  </a:cubicBezTo>
                  <a:cubicBezTo>
                    <a:pt x="20790" y="4012"/>
                    <a:pt x="19710" y="6246"/>
                    <a:pt x="19170" y="8667"/>
                  </a:cubicBezTo>
                  <a:cubicBezTo>
                    <a:pt x="18630" y="11087"/>
                    <a:pt x="18630" y="13694"/>
                    <a:pt x="18900" y="15308"/>
                  </a:cubicBezTo>
                  <a:cubicBezTo>
                    <a:pt x="19170" y="16922"/>
                    <a:pt x="19710" y="17543"/>
                    <a:pt x="20115" y="18163"/>
                  </a:cubicBezTo>
                  <a:cubicBezTo>
                    <a:pt x="20520" y="18784"/>
                    <a:pt x="20790" y="19405"/>
                    <a:pt x="20520" y="19963"/>
                  </a:cubicBezTo>
                  <a:cubicBezTo>
                    <a:pt x="20250" y="20522"/>
                    <a:pt x="19440" y="21018"/>
                    <a:pt x="17550" y="21267"/>
                  </a:cubicBezTo>
                  <a:cubicBezTo>
                    <a:pt x="15660" y="21515"/>
                    <a:pt x="12690" y="21515"/>
                    <a:pt x="9720" y="21329"/>
                  </a:cubicBezTo>
                  <a:cubicBezTo>
                    <a:pt x="6750" y="21143"/>
                    <a:pt x="3780" y="20770"/>
                    <a:pt x="810" y="20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5951818" y="660400"/>
              <a:ext cx="11234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0" y="0"/>
                  </a:moveTo>
                  <a:cubicBezTo>
                    <a:pt x="4000" y="450"/>
                    <a:pt x="8000" y="900"/>
                    <a:pt x="12200" y="2475"/>
                  </a:cubicBezTo>
                  <a:cubicBezTo>
                    <a:pt x="16400" y="4050"/>
                    <a:pt x="20800" y="6750"/>
                    <a:pt x="21200" y="9788"/>
                  </a:cubicBezTo>
                  <a:cubicBezTo>
                    <a:pt x="21600" y="12825"/>
                    <a:pt x="18000" y="16200"/>
                    <a:pt x="14400" y="18225"/>
                  </a:cubicBezTo>
                  <a:cubicBezTo>
                    <a:pt x="10800" y="20250"/>
                    <a:pt x="7200" y="20925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6282018" y="97155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6600515" y="638547"/>
              <a:ext cx="157754" cy="42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27" fill="norm" stroke="1" extrusionOk="0">
                  <a:moveTo>
                    <a:pt x="20600" y="791"/>
                  </a:moveTo>
                  <a:cubicBezTo>
                    <a:pt x="19160" y="467"/>
                    <a:pt x="17720" y="143"/>
                    <a:pt x="16280" y="35"/>
                  </a:cubicBezTo>
                  <a:cubicBezTo>
                    <a:pt x="14840" y="-73"/>
                    <a:pt x="13400" y="35"/>
                    <a:pt x="11240" y="845"/>
                  </a:cubicBezTo>
                  <a:cubicBezTo>
                    <a:pt x="9080" y="1655"/>
                    <a:pt x="6200" y="3167"/>
                    <a:pt x="3896" y="5327"/>
                  </a:cubicBezTo>
                  <a:cubicBezTo>
                    <a:pt x="1592" y="7487"/>
                    <a:pt x="-136" y="10295"/>
                    <a:pt x="8" y="12995"/>
                  </a:cubicBezTo>
                  <a:cubicBezTo>
                    <a:pt x="152" y="15695"/>
                    <a:pt x="2168" y="18287"/>
                    <a:pt x="6056" y="19691"/>
                  </a:cubicBezTo>
                  <a:cubicBezTo>
                    <a:pt x="9944" y="21095"/>
                    <a:pt x="15704" y="21311"/>
                    <a:pt x="21464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6850525" y="707937"/>
              <a:ext cx="161744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76" fill="norm" stroke="1" extrusionOk="0">
                  <a:moveTo>
                    <a:pt x="397" y="2846"/>
                  </a:moveTo>
                  <a:cubicBezTo>
                    <a:pt x="117" y="1496"/>
                    <a:pt x="-164" y="146"/>
                    <a:pt x="117" y="11"/>
                  </a:cubicBezTo>
                  <a:cubicBezTo>
                    <a:pt x="397" y="-124"/>
                    <a:pt x="1239" y="956"/>
                    <a:pt x="3763" y="4061"/>
                  </a:cubicBezTo>
                  <a:cubicBezTo>
                    <a:pt x="6288" y="7166"/>
                    <a:pt x="10496" y="12296"/>
                    <a:pt x="13722" y="15536"/>
                  </a:cubicBezTo>
                  <a:cubicBezTo>
                    <a:pt x="16948" y="18776"/>
                    <a:pt x="19192" y="20126"/>
                    <a:pt x="21436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942418" y="762000"/>
              <a:ext cx="1143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6200" y="327"/>
                  </a:cubicBezTo>
                  <a:cubicBezTo>
                    <a:pt x="14800" y="655"/>
                    <a:pt x="14000" y="1309"/>
                    <a:pt x="11600" y="3404"/>
                  </a:cubicBezTo>
                  <a:cubicBezTo>
                    <a:pt x="9200" y="5498"/>
                    <a:pt x="5200" y="9033"/>
                    <a:pt x="3000" y="12305"/>
                  </a:cubicBezTo>
                  <a:cubicBezTo>
                    <a:pt x="800" y="15578"/>
                    <a:pt x="400" y="185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7228168" y="889000"/>
              <a:ext cx="2476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9" y="16457"/>
                    <a:pt x="10338" y="11314"/>
                    <a:pt x="13938" y="7714"/>
                  </a:cubicBezTo>
                  <a:cubicBezTo>
                    <a:pt x="17538" y="4114"/>
                    <a:pt x="1956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7641830" y="708754"/>
              <a:ext cx="278489" cy="30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2" fill="norm" stroke="1" extrusionOk="0">
                  <a:moveTo>
                    <a:pt x="21530" y="1080"/>
                  </a:moveTo>
                  <a:cubicBezTo>
                    <a:pt x="19403" y="476"/>
                    <a:pt x="17275" y="-128"/>
                    <a:pt x="14985" y="23"/>
                  </a:cubicBezTo>
                  <a:cubicBezTo>
                    <a:pt x="12694" y="174"/>
                    <a:pt x="10239" y="1080"/>
                    <a:pt x="7948" y="3271"/>
                  </a:cubicBezTo>
                  <a:cubicBezTo>
                    <a:pt x="5657" y="5461"/>
                    <a:pt x="3530" y="8935"/>
                    <a:pt x="2221" y="11578"/>
                  </a:cubicBezTo>
                  <a:cubicBezTo>
                    <a:pt x="912" y="14222"/>
                    <a:pt x="421" y="16034"/>
                    <a:pt x="175" y="17318"/>
                  </a:cubicBezTo>
                  <a:cubicBezTo>
                    <a:pt x="-70" y="18602"/>
                    <a:pt x="-70" y="19357"/>
                    <a:pt x="257" y="19962"/>
                  </a:cubicBezTo>
                  <a:cubicBezTo>
                    <a:pt x="585" y="20566"/>
                    <a:pt x="1239" y="21019"/>
                    <a:pt x="3775" y="21245"/>
                  </a:cubicBezTo>
                  <a:cubicBezTo>
                    <a:pt x="6312" y="21472"/>
                    <a:pt x="10730" y="21472"/>
                    <a:pt x="15148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7698068" y="882650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67" y="16800"/>
                    <a:pt x="2133" y="12000"/>
                    <a:pt x="5733" y="8400"/>
                  </a:cubicBezTo>
                  <a:cubicBezTo>
                    <a:pt x="9333" y="4800"/>
                    <a:pt x="154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8004241" y="670847"/>
              <a:ext cx="246278" cy="36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83" fill="norm" stroke="1" extrusionOk="0">
                  <a:moveTo>
                    <a:pt x="21480" y="1631"/>
                  </a:moveTo>
                  <a:cubicBezTo>
                    <a:pt x="20926" y="1132"/>
                    <a:pt x="20372" y="632"/>
                    <a:pt x="19634" y="320"/>
                  </a:cubicBezTo>
                  <a:cubicBezTo>
                    <a:pt x="18895" y="8"/>
                    <a:pt x="17972" y="-117"/>
                    <a:pt x="16126" y="133"/>
                  </a:cubicBezTo>
                  <a:cubicBezTo>
                    <a:pt x="14280" y="382"/>
                    <a:pt x="11511" y="1007"/>
                    <a:pt x="9018" y="2755"/>
                  </a:cubicBezTo>
                  <a:cubicBezTo>
                    <a:pt x="6526" y="4503"/>
                    <a:pt x="4311" y="7374"/>
                    <a:pt x="2834" y="10121"/>
                  </a:cubicBezTo>
                  <a:cubicBezTo>
                    <a:pt x="1357" y="12868"/>
                    <a:pt x="618" y="15490"/>
                    <a:pt x="249" y="17113"/>
                  </a:cubicBezTo>
                  <a:cubicBezTo>
                    <a:pt x="-120" y="18736"/>
                    <a:pt x="-120" y="19360"/>
                    <a:pt x="526" y="19797"/>
                  </a:cubicBezTo>
                  <a:cubicBezTo>
                    <a:pt x="1172" y="20234"/>
                    <a:pt x="2465" y="20484"/>
                    <a:pt x="4957" y="20734"/>
                  </a:cubicBezTo>
                  <a:cubicBezTo>
                    <a:pt x="7449" y="20984"/>
                    <a:pt x="11142" y="21233"/>
                    <a:pt x="14834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8288618" y="736600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40"/>
                    <a:pt x="3130" y="480"/>
                    <a:pt x="5948" y="3600"/>
                  </a:cubicBezTo>
                  <a:cubicBezTo>
                    <a:pt x="8765" y="6720"/>
                    <a:pt x="12835" y="12720"/>
                    <a:pt x="15652" y="16200"/>
                  </a:cubicBezTo>
                  <a:cubicBezTo>
                    <a:pt x="18470" y="19680"/>
                    <a:pt x="20035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8339418" y="787349"/>
              <a:ext cx="146051" cy="2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491"/>
                  </a:moveTo>
                  <a:cubicBezTo>
                    <a:pt x="20035" y="166"/>
                    <a:pt x="18470" y="-159"/>
                    <a:pt x="17217" y="85"/>
                  </a:cubicBezTo>
                  <a:cubicBezTo>
                    <a:pt x="15965" y="328"/>
                    <a:pt x="15026" y="1140"/>
                    <a:pt x="12522" y="3739"/>
                  </a:cubicBezTo>
                  <a:cubicBezTo>
                    <a:pt x="10017" y="6337"/>
                    <a:pt x="5948" y="10722"/>
                    <a:pt x="3600" y="13970"/>
                  </a:cubicBezTo>
                  <a:cubicBezTo>
                    <a:pt x="1252" y="17218"/>
                    <a:pt x="626" y="19330"/>
                    <a:pt x="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8491818" y="717550"/>
              <a:ext cx="171996" cy="30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33" fill="norm" stroke="1" extrusionOk="0">
                  <a:moveTo>
                    <a:pt x="0" y="2700"/>
                  </a:moveTo>
                  <a:cubicBezTo>
                    <a:pt x="0" y="1950"/>
                    <a:pt x="0" y="1200"/>
                    <a:pt x="659" y="750"/>
                  </a:cubicBezTo>
                  <a:cubicBezTo>
                    <a:pt x="1317" y="300"/>
                    <a:pt x="2634" y="150"/>
                    <a:pt x="5400" y="75"/>
                  </a:cubicBezTo>
                  <a:cubicBezTo>
                    <a:pt x="8166" y="0"/>
                    <a:pt x="12380" y="0"/>
                    <a:pt x="15146" y="0"/>
                  </a:cubicBezTo>
                  <a:cubicBezTo>
                    <a:pt x="17912" y="0"/>
                    <a:pt x="19229" y="0"/>
                    <a:pt x="20151" y="375"/>
                  </a:cubicBezTo>
                  <a:cubicBezTo>
                    <a:pt x="21073" y="750"/>
                    <a:pt x="21600" y="1500"/>
                    <a:pt x="21337" y="3000"/>
                  </a:cubicBezTo>
                  <a:cubicBezTo>
                    <a:pt x="21073" y="4500"/>
                    <a:pt x="20020" y="6750"/>
                    <a:pt x="19229" y="9450"/>
                  </a:cubicBezTo>
                  <a:cubicBezTo>
                    <a:pt x="18439" y="12150"/>
                    <a:pt x="17912" y="15300"/>
                    <a:pt x="17517" y="17250"/>
                  </a:cubicBezTo>
                  <a:cubicBezTo>
                    <a:pt x="17122" y="19200"/>
                    <a:pt x="16859" y="19950"/>
                    <a:pt x="15673" y="20550"/>
                  </a:cubicBezTo>
                  <a:cubicBezTo>
                    <a:pt x="14488" y="21150"/>
                    <a:pt x="12380" y="21600"/>
                    <a:pt x="10932" y="21525"/>
                  </a:cubicBezTo>
                  <a:cubicBezTo>
                    <a:pt x="9483" y="21450"/>
                    <a:pt x="8693" y="20850"/>
                    <a:pt x="7902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8707718" y="679450"/>
              <a:ext cx="12041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600" fill="norm" stroke="1" extrusionOk="0">
                  <a:moveTo>
                    <a:pt x="8786" y="0"/>
                  </a:moveTo>
                  <a:cubicBezTo>
                    <a:pt x="14278" y="3086"/>
                    <a:pt x="19769" y="6171"/>
                    <a:pt x="20685" y="9206"/>
                  </a:cubicBezTo>
                  <a:cubicBezTo>
                    <a:pt x="21600" y="12240"/>
                    <a:pt x="17939" y="15223"/>
                    <a:pt x="13729" y="17280"/>
                  </a:cubicBezTo>
                  <a:cubicBezTo>
                    <a:pt x="9519" y="19337"/>
                    <a:pt x="4759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8682318" y="623358"/>
              <a:ext cx="397708" cy="52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8" fill="norm" stroke="1" extrusionOk="0">
                  <a:moveTo>
                    <a:pt x="10629" y="990"/>
                  </a:moveTo>
                  <a:cubicBezTo>
                    <a:pt x="13486" y="645"/>
                    <a:pt x="16343" y="301"/>
                    <a:pt x="18057" y="129"/>
                  </a:cubicBezTo>
                  <a:cubicBezTo>
                    <a:pt x="19771" y="-43"/>
                    <a:pt x="20343" y="-43"/>
                    <a:pt x="20800" y="129"/>
                  </a:cubicBezTo>
                  <a:cubicBezTo>
                    <a:pt x="21257" y="301"/>
                    <a:pt x="21600" y="645"/>
                    <a:pt x="21429" y="1635"/>
                  </a:cubicBezTo>
                  <a:cubicBezTo>
                    <a:pt x="21257" y="2625"/>
                    <a:pt x="20571" y="4260"/>
                    <a:pt x="20057" y="6239"/>
                  </a:cubicBezTo>
                  <a:cubicBezTo>
                    <a:pt x="19543" y="8218"/>
                    <a:pt x="19200" y="10542"/>
                    <a:pt x="18743" y="12564"/>
                  </a:cubicBezTo>
                  <a:cubicBezTo>
                    <a:pt x="18286" y="14586"/>
                    <a:pt x="17714" y="16308"/>
                    <a:pt x="16571" y="17771"/>
                  </a:cubicBezTo>
                  <a:cubicBezTo>
                    <a:pt x="15429" y="19233"/>
                    <a:pt x="13714" y="20438"/>
                    <a:pt x="10857" y="20998"/>
                  </a:cubicBezTo>
                  <a:cubicBezTo>
                    <a:pt x="8000" y="21557"/>
                    <a:pt x="4000" y="21471"/>
                    <a:pt x="0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3170518" y="1390649"/>
              <a:ext cx="5607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" y="19440"/>
                    <a:pt x="571" y="17280"/>
                    <a:pt x="872" y="15660"/>
                  </a:cubicBezTo>
                  <a:cubicBezTo>
                    <a:pt x="1174" y="14040"/>
                    <a:pt x="1492" y="12960"/>
                    <a:pt x="1786" y="12060"/>
                  </a:cubicBezTo>
                  <a:cubicBezTo>
                    <a:pt x="2079" y="11160"/>
                    <a:pt x="2348" y="10440"/>
                    <a:pt x="2642" y="9720"/>
                  </a:cubicBezTo>
                  <a:cubicBezTo>
                    <a:pt x="2935" y="9000"/>
                    <a:pt x="3253" y="8280"/>
                    <a:pt x="3580" y="7920"/>
                  </a:cubicBezTo>
                  <a:cubicBezTo>
                    <a:pt x="3906" y="7560"/>
                    <a:pt x="4240" y="7560"/>
                    <a:pt x="4554" y="7020"/>
                  </a:cubicBezTo>
                  <a:cubicBezTo>
                    <a:pt x="4868" y="6480"/>
                    <a:pt x="5161" y="5400"/>
                    <a:pt x="5459" y="4500"/>
                  </a:cubicBezTo>
                  <a:cubicBezTo>
                    <a:pt x="5757" y="3600"/>
                    <a:pt x="6058" y="2880"/>
                    <a:pt x="6360" y="2340"/>
                  </a:cubicBezTo>
                  <a:cubicBezTo>
                    <a:pt x="6662" y="1800"/>
                    <a:pt x="6964" y="1440"/>
                    <a:pt x="7273" y="1080"/>
                  </a:cubicBezTo>
                  <a:cubicBezTo>
                    <a:pt x="7583" y="720"/>
                    <a:pt x="7901" y="360"/>
                    <a:pt x="8219" y="180"/>
                  </a:cubicBezTo>
                  <a:cubicBezTo>
                    <a:pt x="8537" y="0"/>
                    <a:pt x="8855" y="0"/>
                    <a:pt x="9177" y="0"/>
                  </a:cubicBezTo>
                  <a:cubicBezTo>
                    <a:pt x="9499" y="0"/>
                    <a:pt x="9826" y="0"/>
                    <a:pt x="10148" y="0"/>
                  </a:cubicBezTo>
                  <a:cubicBezTo>
                    <a:pt x="10470" y="0"/>
                    <a:pt x="10788" y="0"/>
                    <a:pt x="11114" y="360"/>
                  </a:cubicBezTo>
                  <a:cubicBezTo>
                    <a:pt x="11440" y="720"/>
                    <a:pt x="11774" y="1440"/>
                    <a:pt x="12105" y="1980"/>
                  </a:cubicBezTo>
                  <a:cubicBezTo>
                    <a:pt x="12435" y="2520"/>
                    <a:pt x="12761" y="2880"/>
                    <a:pt x="13095" y="3420"/>
                  </a:cubicBezTo>
                  <a:cubicBezTo>
                    <a:pt x="13430" y="3960"/>
                    <a:pt x="13772" y="4680"/>
                    <a:pt x="14106" y="5220"/>
                  </a:cubicBezTo>
                  <a:cubicBezTo>
                    <a:pt x="14441" y="5760"/>
                    <a:pt x="14767" y="6120"/>
                    <a:pt x="15101" y="6300"/>
                  </a:cubicBezTo>
                  <a:cubicBezTo>
                    <a:pt x="15436" y="6480"/>
                    <a:pt x="15778" y="6480"/>
                    <a:pt x="16108" y="6480"/>
                  </a:cubicBezTo>
                  <a:cubicBezTo>
                    <a:pt x="16439" y="6480"/>
                    <a:pt x="16757" y="6480"/>
                    <a:pt x="17070" y="6480"/>
                  </a:cubicBezTo>
                  <a:cubicBezTo>
                    <a:pt x="17384" y="6480"/>
                    <a:pt x="17694" y="6480"/>
                    <a:pt x="17988" y="6300"/>
                  </a:cubicBezTo>
                  <a:cubicBezTo>
                    <a:pt x="18281" y="6120"/>
                    <a:pt x="18559" y="5760"/>
                    <a:pt x="18832" y="5400"/>
                  </a:cubicBezTo>
                  <a:cubicBezTo>
                    <a:pt x="19105" y="5040"/>
                    <a:pt x="19374" y="4680"/>
                    <a:pt x="19708" y="4500"/>
                  </a:cubicBezTo>
                  <a:cubicBezTo>
                    <a:pt x="20043" y="4320"/>
                    <a:pt x="20442" y="4320"/>
                    <a:pt x="20768" y="4320"/>
                  </a:cubicBezTo>
                  <a:cubicBezTo>
                    <a:pt x="21094" y="4320"/>
                    <a:pt x="21347" y="432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5319797" y="1720849"/>
              <a:ext cx="517722" cy="20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77" fill="norm" stroke="1" extrusionOk="0">
                  <a:moveTo>
                    <a:pt x="3827" y="9353"/>
                  </a:moveTo>
                  <a:cubicBezTo>
                    <a:pt x="4091" y="12025"/>
                    <a:pt x="4354" y="14697"/>
                    <a:pt x="4486" y="16590"/>
                  </a:cubicBezTo>
                  <a:cubicBezTo>
                    <a:pt x="4617" y="18482"/>
                    <a:pt x="4617" y="19596"/>
                    <a:pt x="4178" y="20375"/>
                  </a:cubicBezTo>
                  <a:cubicBezTo>
                    <a:pt x="3739" y="21155"/>
                    <a:pt x="2861" y="21600"/>
                    <a:pt x="2071" y="20598"/>
                  </a:cubicBezTo>
                  <a:cubicBezTo>
                    <a:pt x="1281" y="19596"/>
                    <a:pt x="578" y="17146"/>
                    <a:pt x="227" y="15031"/>
                  </a:cubicBezTo>
                  <a:cubicBezTo>
                    <a:pt x="-124" y="12915"/>
                    <a:pt x="-124" y="11134"/>
                    <a:pt x="622" y="9241"/>
                  </a:cubicBezTo>
                  <a:cubicBezTo>
                    <a:pt x="1369" y="7348"/>
                    <a:pt x="2861" y="5344"/>
                    <a:pt x="5056" y="3786"/>
                  </a:cubicBezTo>
                  <a:cubicBezTo>
                    <a:pt x="7252" y="2227"/>
                    <a:pt x="10149" y="1113"/>
                    <a:pt x="13003" y="557"/>
                  </a:cubicBezTo>
                  <a:cubicBezTo>
                    <a:pt x="15856" y="0"/>
                    <a:pt x="18666" y="0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5697818" y="1847849"/>
              <a:ext cx="165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62" y="4909"/>
                    <a:pt x="10523" y="9818"/>
                    <a:pt x="14123" y="13418"/>
                  </a:cubicBezTo>
                  <a:cubicBezTo>
                    <a:pt x="17723" y="17018"/>
                    <a:pt x="19662" y="193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5753075" y="1872686"/>
              <a:ext cx="103494" cy="17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13" fill="norm" stroke="1" extrusionOk="0">
                  <a:moveTo>
                    <a:pt x="21122" y="829"/>
                  </a:moveTo>
                  <a:cubicBezTo>
                    <a:pt x="18962" y="321"/>
                    <a:pt x="16802" y="-187"/>
                    <a:pt x="15074" y="67"/>
                  </a:cubicBezTo>
                  <a:cubicBezTo>
                    <a:pt x="13346" y="321"/>
                    <a:pt x="12050" y="1338"/>
                    <a:pt x="9458" y="4006"/>
                  </a:cubicBezTo>
                  <a:cubicBezTo>
                    <a:pt x="6866" y="6674"/>
                    <a:pt x="2978" y="10994"/>
                    <a:pt x="1250" y="14171"/>
                  </a:cubicBezTo>
                  <a:cubicBezTo>
                    <a:pt x="-478" y="17347"/>
                    <a:pt x="-46" y="19380"/>
                    <a:pt x="386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6213888" y="1804682"/>
              <a:ext cx="499931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141" fill="norm" stroke="1" extrusionOk="0">
                  <a:moveTo>
                    <a:pt x="6488" y="9920"/>
                  </a:moveTo>
                  <a:cubicBezTo>
                    <a:pt x="5485" y="13295"/>
                    <a:pt x="4483" y="16670"/>
                    <a:pt x="3480" y="18695"/>
                  </a:cubicBezTo>
                  <a:cubicBezTo>
                    <a:pt x="2478" y="20720"/>
                    <a:pt x="1475" y="21395"/>
                    <a:pt x="837" y="21057"/>
                  </a:cubicBezTo>
                  <a:cubicBezTo>
                    <a:pt x="199" y="20720"/>
                    <a:pt x="-74" y="19370"/>
                    <a:pt x="17" y="16670"/>
                  </a:cubicBezTo>
                  <a:cubicBezTo>
                    <a:pt x="108" y="13970"/>
                    <a:pt x="564" y="9920"/>
                    <a:pt x="1931" y="6882"/>
                  </a:cubicBezTo>
                  <a:cubicBezTo>
                    <a:pt x="3298" y="3845"/>
                    <a:pt x="5577" y="1820"/>
                    <a:pt x="8311" y="807"/>
                  </a:cubicBezTo>
                  <a:cubicBezTo>
                    <a:pt x="11045" y="-205"/>
                    <a:pt x="14235" y="-205"/>
                    <a:pt x="16513" y="470"/>
                  </a:cubicBezTo>
                  <a:cubicBezTo>
                    <a:pt x="18792" y="1145"/>
                    <a:pt x="20159" y="2495"/>
                    <a:pt x="21526" y="3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6605868" y="1955800"/>
              <a:ext cx="1587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4800"/>
                    <a:pt x="10944" y="9600"/>
                    <a:pt x="14544" y="13200"/>
                  </a:cubicBezTo>
                  <a:cubicBezTo>
                    <a:pt x="18144" y="16800"/>
                    <a:pt x="1987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6675718" y="2006600"/>
              <a:ext cx="1460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9" y="0"/>
                    <a:pt x="17217" y="0"/>
                    <a:pt x="14557" y="1490"/>
                  </a:cubicBezTo>
                  <a:cubicBezTo>
                    <a:pt x="11896" y="2979"/>
                    <a:pt x="8765" y="5959"/>
                    <a:pt x="6261" y="9559"/>
                  </a:cubicBezTo>
                  <a:cubicBezTo>
                    <a:pt x="3757" y="13159"/>
                    <a:pt x="1878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9968" y="2473785"/>
              <a:ext cx="203066" cy="42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01" fill="norm" stroke="1" extrusionOk="0">
                  <a:moveTo>
                    <a:pt x="0" y="10671"/>
                  </a:moveTo>
                  <a:cubicBezTo>
                    <a:pt x="1102" y="11628"/>
                    <a:pt x="2204" y="12586"/>
                    <a:pt x="3086" y="13916"/>
                  </a:cubicBezTo>
                  <a:cubicBezTo>
                    <a:pt x="3967" y="15246"/>
                    <a:pt x="4629" y="16949"/>
                    <a:pt x="4959" y="18279"/>
                  </a:cubicBezTo>
                  <a:cubicBezTo>
                    <a:pt x="5290" y="19609"/>
                    <a:pt x="5290" y="20566"/>
                    <a:pt x="5290" y="20779"/>
                  </a:cubicBezTo>
                  <a:cubicBezTo>
                    <a:pt x="5290" y="20992"/>
                    <a:pt x="5290" y="20460"/>
                    <a:pt x="5069" y="18438"/>
                  </a:cubicBezTo>
                  <a:cubicBezTo>
                    <a:pt x="4849" y="16417"/>
                    <a:pt x="4408" y="12905"/>
                    <a:pt x="4959" y="9713"/>
                  </a:cubicBezTo>
                  <a:cubicBezTo>
                    <a:pt x="5510" y="6521"/>
                    <a:pt x="7053" y="3648"/>
                    <a:pt x="8265" y="2052"/>
                  </a:cubicBezTo>
                  <a:cubicBezTo>
                    <a:pt x="9478" y="456"/>
                    <a:pt x="10359" y="137"/>
                    <a:pt x="11351" y="30"/>
                  </a:cubicBezTo>
                  <a:cubicBezTo>
                    <a:pt x="12343" y="-76"/>
                    <a:pt x="13445" y="30"/>
                    <a:pt x="15208" y="1520"/>
                  </a:cubicBezTo>
                  <a:cubicBezTo>
                    <a:pt x="16971" y="3010"/>
                    <a:pt x="19396" y="5883"/>
                    <a:pt x="20498" y="8596"/>
                  </a:cubicBezTo>
                  <a:cubicBezTo>
                    <a:pt x="21600" y="11309"/>
                    <a:pt x="21380" y="13863"/>
                    <a:pt x="19176" y="15991"/>
                  </a:cubicBezTo>
                  <a:cubicBezTo>
                    <a:pt x="16971" y="18119"/>
                    <a:pt x="12784" y="19822"/>
                    <a:pt x="9918" y="20673"/>
                  </a:cubicBezTo>
                  <a:cubicBezTo>
                    <a:pt x="7053" y="21524"/>
                    <a:pt x="5510" y="21524"/>
                    <a:pt x="4408" y="21205"/>
                  </a:cubicBezTo>
                  <a:cubicBezTo>
                    <a:pt x="3306" y="20886"/>
                    <a:pt x="2645" y="20247"/>
                    <a:pt x="3086" y="19662"/>
                  </a:cubicBezTo>
                  <a:cubicBezTo>
                    <a:pt x="3527" y="19077"/>
                    <a:pt x="5069" y="18545"/>
                    <a:pt x="6612" y="18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25718" y="2794000"/>
              <a:ext cx="88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6646"/>
                    <a:pt x="9257" y="13292"/>
                    <a:pt x="12857" y="16892"/>
                  </a:cubicBezTo>
                  <a:cubicBezTo>
                    <a:pt x="16457" y="20492"/>
                    <a:pt x="19029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310025" y="2800350"/>
              <a:ext cx="12999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21396" y="0"/>
                  </a:moveTo>
                  <a:cubicBezTo>
                    <a:pt x="15125" y="4708"/>
                    <a:pt x="8854" y="9415"/>
                    <a:pt x="5196" y="12323"/>
                  </a:cubicBezTo>
                  <a:cubicBezTo>
                    <a:pt x="1538" y="15231"/>
                    <a:pt x="493" y="16338"/>
                    <a:pt x="144" y="17585"/>
                  </a:cubicBezTo>
                  <a:cubicBezTo>
                    <a:pt x="-204" y="18831"/>
                    <a:pt x="144" y="20215"/>
                    <a:pt x="4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535268" y="2724150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586068" y="2800350"/>
              <a:ext cx="95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1047880" y="2466176"/>
              <a:ext cx="122389" cy="41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29" fill="norm" stroke="1" extrusionOk="0">
                  <a:moveTo>
                    <a:pt x="20816" y="4133"/>
                  </a:moveTo>
                  <a:cubicBezTo>
                    <a:pt x="19016" y="2933"/>
                    <a:pt x="17216" y="1733"/>
                    <a:pt x="15596" y="969"/>
                  </a:cubicBezTo>
                  <a:cubicBezTo>
                    <a:pt x="13976" y="205"/>
                    <a:pt x="12536" y="-122"/>
                    <a:pt x="10196" y="42"/>
                  </a:cubicBezTo>
                  <a:cubicBezTo>
                    <a:pt x="7856" y="205"/>
                    <a:pt x="4616" y="860"/>
                    <a:pt x="2456" y="1733"/>
                  </a:cubicBezTo>
                  <a:cubicBezTo>
                    <a:pt x="296" y="2605"/>
                    <a:pt x="-784" y="3696"/>
                    <a:pt x="656" y="4733"/>
                  </a:cubicBezTo>
                  <a:cubicBezTo>
                    <a:pt x="2096" y="5769"/>
                    <a:pt x="6056" y="6751"/>
                    <a:pt x="8576" y="7842"/>
                  </a:cubicBezTo>
                  <a:cubicBezTo>
                    <a:pt x="11096" y="8933"/>
                    <a:pt x="12176" y="10133"/>
                    <a:pt x="11456" y="11169"/>
                  </a:cubicBezTo>
                  <a:cubicBezTo>
                    <a:pt x="10736" y="12205"/>
                    <a:pt x="8216" y="13078"/>
                    <a:pt x="6056" y="13623"/>
                  </a:cubicBezTo>
                  <a:cubicBezTo>
                    <a:pt x="3896" y="14169"/>
                    <a:pt x="2096" y="14387"/>
                    <a:pt x="2096" y="14387"/>
                  </a:cubicBezTo>
                  <a:cubicBezTo>
                    <a:pt x="2096" y="14387"/>
                    <a:pt x="3896" y="14169"/>
                    <a:pt x="5156" y="14333"/>
                  </a:cubicBezTo>
                  <a:cubicBezTo>
                    <a:pt x="6416" y="14496"/>
                    <a:pt x="7136" y="15042"/>
                    <a:pt x="6956" y="15860"/>
                  </a:cubicBezTo>
                  <a:cubicBezTo>
                    <a:pt x="6776" y="16678"/>
                    <a:pt x="5696" y="17769"/>
                    <a:pt x="4976" y="18587"/>
                  </a:cubicBezTo>
                  <a:cubicBezTo>
                    <a:pt x="4256" y="19405"/>
                    <a:pt x="3896" y="19951"/>
                    <a:pt x="4256" y="20442"/>
                  </a:cubicBezTo>
                  <a:cubicBezTo>
                    <a:pt x="4616" y="20933"/>
                    <a:pt x="5696" y="21369"/>
                    <a:pt x="8576" y="21423"/>
                  </a:cubicBezTo>
                  <a:cubicBezTo>
                    <a:pt x="11456" y="21478"/>
                    <a:pt x="16136" y="21151"/>
                    <a:pt x="20816" y="20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1316318" y="2559050"/>
              <a:ext cx="146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17" y="2141"/>
                    <a:pt x="5635" y="4281"/>
                    <a:pt x="8296" y="7005"/>
                  </a:cubicBezTo>
                  <a:cubicBezTo>
                    <a:pt x="10957" y="9730"/>
                    <a:pt x="13461" y="13038"/>
                    <a:pt x="15652" y="15568"/>
                  </a:cubicBezTo>
                  <a:cubicBezTo>
                    <a:pt x="17843" y="18097"/>
                    <a:pt x="19722" y="198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1303618" y="2540000"/>
              <a:ext cx="1968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1763"/>
                    <a:pt x="16026" y="3527"/>
                    <a:pt x="13006" y="6024"/>
                  </a:cubicBezTo>
                  <a:cubicBezTo>
                    <a:pt x="9987" y="8522"/>
                    <a:pt x="6735" y="11755"/>
                    <a:pt x="4529" y="14473"/>
                  </a:cubicBezTo>
                  <a:cubicBezTo>
                    <a:pt x="2323" y="17192"/>
                    <a:pt x="1161" y="193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1538568" y="2743199"/>
              <a:ext cx="127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1671918" y="2787650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2040218" y="2800349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2552124" y="2498961"/>
              <a:ext cx="231045" cy="30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58" fill="norm" stroke="1" extrusionOk="0">
                  <a:moveTo>
                    <a:pt x="227" y="3808"/>
                  </a:moveTo>
                  <a:cubicBezTo>
                    <a:pt x="30" y="2458"/>
                    <a:pt x="-166" y="1108"/>
                    <a:pt x="227" y="433"/>
                  </a:cubicBezTo>
                  <a:cubicBezTo>
                    <a:pt x="619" y="-242"/>
                    <a:pt x="1601" y="-242"/>
                    <a:pt x="3369" y="1258"/>
                  </a:cubicBezTo>
                  <a:cubicBezTo>
                    <a:pt x="5136" y="2758"/>
                    <a:pt x="7689" y="5758"/>
                    <a:pt x="10536" y="9058"/>
                  </a:cubicBezTo>
                  <a:cubicBezTo>
                    <a:pt x="13383" y="12358"/>
                    <a:pt x="16525" y="15958"/>
                    <a:pt x="18390" y="18058"/>
                  </a:cubicBezTo>
                  <a:cubicBezTo>
                    <a:pt x="20256" y="20158"/>
                    <a:pt x="20845" y="20758"/>
                    <a:pt x="21434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2624418" y="2501900"/>
              <a:ext cx="158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1895"/>
                    <a:pt x="14688" y="3789"/>
                    <a:pt x="11232" y="6126"/>
                  </a:cubicBezTo>
                  <a:cubicBezTo>
                    <a:pt x="7776" y="8463"/>
                    <a:pt x="4320" y="11242"/>
                    <a:pt x="2448" y="13895"/>
                  </a:cubicBezTo>
                  <a:cubicBezTo>
                    <a:pt x="576" y="16547"/>
                    <a:pt x="288" y="190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2802218" y="2768600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0"/>
                  </a:moveTo>
                  <a:cubicBezTo>
                    <a:pt x="1200" y="2400"/>
                    <a:pt x="600" y="4800"/>
                    <a:pt x="300" y="7200"/>
                  </a:cubicBezTo>
                  <a:cubicBezTo>
                    <a:pt x="0" y="9600"/>
                    <a:pt x="0" y="12000"/>
                    <a:pt x="0" y="12000"/>
                  </a:cubicBezTo>
                  <a:cubicBezTo>
                    <a:pt x="0" y="12000"/>
                    <a:pt x="0" y="9600"/>
                    <a:pt x="600" y="7200"/>
                  </a:cubicBezTo>
                  <a:cubicBezTo>
                    <a:pt x="1200" y="4800"/>
                    <a:pt x="2400" y="2400"/>
                    <a:pt x="4500" y="1200"/>
                  </a:cubicBezTo>
                  <a:cubicBezTo>
                    <a:pt x="6600" y="0"/>
                    <a:pt x="9600" y="0"/>
                    <a:pt x="12300" y="720"/>
                  </a:cubicBezTo>
                  <a:cubicBezTo>
                    <a:pt x="15000" y="1440"/>
                    <a:pt x="17400" y="2880"/>
                    <a:pt x="18900" y="6480"/>
                  </a:cubicBezTo>
                  <a:cubicBezTo>
                    <a:pt x="20400" y="10080"/>
                    <a:pt x="21000" y="158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2980018" y="2433697"/>
              <a:ext cx="140787" cy="46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524" fill="norm" stroke="1" extrusionOk="0">
                  <a:moveTo>
                    <a:pt x="0" y="1092"/>
                  </a:moveTo>
                  <a:cubicBezTo>
                    <a:pt x="953" y="702"/>
                    <a:pt x="1906" y="313"/>
                    <a:pt x="3176" y="119"/>
                  </a:cubicBezTo>
                  <a:cubicBezTo>
                    <a:pt x="4447" y="-76"/>
                    <a:pt x="6035" y="-76"/>
                    <a:pt x="8100" y="459"/>
                  </a:cubicBezTo>
                  <a:cubicBezTo>
                    <a:pt x="10165" y="994"/>
                    <a:pt x="12706" y="2065"/>
                    <a:pt x="13500" y="3086"/>
                  </a:cubicBezTo>
                  <a:cubicBezTo>
                    <a:pt x="14294" y="4108"/>
                    <a:pt x="13341" y="5081"/>
                    <a:pt x="11753" y="6005"/>
                  </a:cubicBezTo>
                  <a:cubicBezTo>
                    <a:pt x="10165" y="6929"/>
                    <a:pt x="7941" y="7805"/>
                    <a:pt x="6512" y="8486"/>
                  </a:cubicBezTo>
                  <a:cubicBezTo>
                    <a:pt x="5082" y="9167"/>
                    <a:pt x="4447" y="9654"/>
                    <a:pt x="5876" y="10481"/>
                  </a:cubicBezTo>
                  <a:cubicBezTo>
                    <a:pt x="7306" y="11308"/>
                    <a:pt x="10800" y="12475"/>
                    <a:pt x="13818" y="13448"/>
                  </a:cubicBezTo>
                  <a:cubicBezTo>
                    <a:pt x="16835" y="14421"/>
                    <a:pt x="19376" y="15200"/>
                    <a:pt x="20488" y="16270"/>
                  </a:cubicBezTo>
                  <a:cubicBezTo>
                    <a:pt x="21600" y="17340"/>
                    <a:pt x="21282" y="18702"/>
                    <a:pt x="19376" y="19627"/>
                  </a:cubicBezTo>
                  <a:cubicBezTo>
                    <a:pt x="17471" y="20551"/>
                    <a:pt x="13976" y="21038"/>
                    <a:pt x="10482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3444563" y="2698750"/>
              <a:ext cx="284756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402" y="21600"/>
                  </a:moveTo>
                  <a:cubicBezTo>
                    <a:pt x="85" y="18000"/>
                    <a:pt x="-233" y="14400"/>
                    <a:pt x="243" y="10800"/>
                  </a:cubicBezTo>
                  <a:cubicBezTo>
                    <a:pt x="720" y="7200"/>
                    <a:pt x="1991" y="3600"/>
                    <a:pt x="3420" y="1980"/>
                  </a:cubicBezTo>
                  <a:cubicBezTo>
                    <a:pt x="4849" y="360"/>
                    <a:pt x="6438" y="720"/>
                    <a:pt x="7629" y="2520"/>
                  </a:cubicBezTo>
                  <a:cubicBezTo>
                    <a:pt x="8820" y="4320"/>
                    <a:pt x="9614" y="7560"/>
                    <a:pt x="10488" y="10260"/>
                  </a:cubicBezTo>
                  <a:cubicBezTo>
                    <a:pt x="11361" y="12960"/>
                    <a:pt x="12314" y="15120"/>
                    <a:pt x="13108" y="15480"/>
                  </a:cubicBezTo>
                  <a:cubicBezTo>
                    <a:pt x="13902" y="15840"/>
                    <a:pt x="14538" y="14400"/>
                    <a:pt x="15332" y="12060"/>
                  </a:cubicBezTo>
                  <a:cubicBezTo>
                    <a:pt x="16126" y="9720"/>
                    <a:pt x="17079" y="6480"/>
                    <a:pt x="18111" y="4320"/>
                  </a:cubicBezTo>
                  <a:cubicBezTo>
                    <a:pt x="19143" y="2160"/>
                    <a:pt x="20255" y="1080"/>
                    <a:pt x="213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3519768" y="2578100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3507068" y="24828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3589618" y="2559050"/>
              <a:ext cx="1" cy="762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3608668" y="248920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660648" y="2352479"/>
              <a:ext cx="144871" cy="26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41" fill="norm" stroke="1" extrusionOk="0">
                  <a:moveTo>
                    <a:pt x="12974" y="14720"/>
                  </a:moveTo>
                  <a:cubicBezTo>
                    <a:pt x="11409" y="14221"/>
                    <a:pt x="9843" y="13723"/>
                    <a:pt x="8278" y="13391"/>
                  </a:cubicBezTo>
                  <a:cubicBezTo>
                    <a:pt x="6713" y="13058"/>
                    <a:pt x="5148" y="12892"/>
                    <a:pt x="3739" y="13640"/>
                  </a:cubicBezTo>
                  <a:cubicBezTo>
                    <a:pt x="2330" y="14388"/>
                    <a:pt x="1078" y="16049"/>
                    <a:pt x="452" y="17378"/>
                  </a:cubicBezTo>
                  <a:cubicBezTo>
                    <a:pt x="-174" y="18708"/>
                    <a:pt x="-174" y="19704"/>
                    <a:pt x="609" y="20369"/>
                  </a:cubicBezTo>
                  <a:cubicBezTo>
                    <a:pt x="1391" y="21034"/>
                    <a:pt x="2956" y="21366"/>
                    <a:pt x="5617" y="19954"/>
                  </a:cubicBezTo>
                  <a:cubicBezTo>
                    <a:pt x="8278" y="18541"/>
                    <a:pt x="12035" y="15384"/>
                    <a:pt x="14226" y="12228"/>
                  </a:cubicBezTo>
                  <a:cubicBezTo>
                    <a:pt x="16417" y="9071"/>
                    <a:pt x="17043" y="5914"/>
                    <a:pt x="17043" y="3754"/>
                  </a:cubicBezTo>
                  <a:cubicBezTo>
                    <a:pt x="17043" y="1594"/>
                    <a:pt x="16417" y="431"/>
                    <a:pt x="15478" y="98"/>
                  </a:cubicBezTo>
                  <a:cubicBezTo>
                    <a:pt x="14539" y="-234"/>
                    <a:pt x="13287" y="264"/>
                    <a:pt x="12504" y="1760"/>
                  </a:cubicBezTo>
                  <a:cubicBezTo>
                    <a:pt x="11722" y="3255"/>
                    <a:pt x="11409" y="5748"/>
                    <a:pt x="12974" y="8655"/>
                  </a:cubicBezTo>
                  <a:cubicBezTo>
                    <a:pt x="14539" y="11563"/>
                    <a:pt x="17983" y="14886"/>
                    <a:pt x="21426" y="18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964268" y="2552700"/>
              <a:ext cx="1905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23"/>
                    <a:pt x="0" y="1846"/>
                    <a:pt x="1920" y="3785"/>
                  </a:cubicBezTo>
                  <a:cubicBezTo>
                    <a:pt x="3840" y="5723"/>
                    <a:pt x="7680" y="8677"/>
                    <a:pt x="11280" y="11815"/>
                  </a:cubicBezTo>
                  <a:cubicBezTo>
                    <a:pt x="14880" y="14954"/>
                    <a:pt x="18240" y="18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964268" y="2571750"/>
              <a:ext cx="203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50" y="2283"/>
                    <a:pt x="15300" y="4566"/>
                    <a:pt x="11700" y="8166"/>
                  </a:cubicBezTo>
                  <a:cubicBezTo>
                    <a:pt x="8100" y="11766"/>
                    <a:pt x="4050" y="166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5562025" y="2579050"/>
              <a:ext cx="208724" cy="41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518" fill="norm" stroke="1" extrusionOk="0">
                  <a:moveTo>
                    <a:pt x="4056" y="6496"/>
                  </a:moveTo>
                  <a:cubicBezTo>
                    <a:pt x="4480" y="5842"/>
                    <a:pt x="4903" y="5187"/>
                    <a:pt x="5221" y="5242"/>
                  </a:cubicBezTo>
                  <a:cubicBezTo>
                    <a:pt x="5539" y="5296"/>
                    <a:pt x="5750" y="6060"/>
                    <a:pt x="6068" y="8078"/>
                  </a:cubicBezTo>
                  <a:cubicBezTo>
                    <a:pt x="6386" y="10096"/>
                    <a:pt x="6809" y="13369"/>
                    <a:pt x="7021" y="15387"/>
                  </a:cubicBezTo>
                  <a:cubicBezTo>
                    <a:pt x="7233" y="17406"/>
                    <a:pt x="7233" y="18169"/>
                    <a:pt x="7021" y="18824"/>
                  </a:cubicBezTo>
                  <a:cubicBezTo>
                    <a:pt x="6809" y="19478"/>
                    <a:pt x="6386" y="20024"/>
                    <a:pt x="5856" y="19969"/>
                  </a:cubicBezTo>
                  <a:cubicBezTo>
                    <a:pt x="5327" y="19915"/>
                    <a:pt x="4692" y="19260"/>
                    <a:pt x="4374" y="17406"/>
                  </a:cubicBezTo>
                  <a:cubicBezTo>
                    <a:pt x="4056" y="15551"/>
                    <a:pt x="4056" y="12496"/>
                    <a:pt x="4797" y="9496"/>
                  </a:cubicBezTo>
                  <a:cubicBezTo>
                    <a:pt x="5539" y="6496"/>
                    <a:pt x="7021" y="3551"/>
                    <a:pt x="8186" y="1915"/>
                  </a:cubicBezTo>
                  <a:cubicBezTo>
                    <a:pt x="9350" y="278"/>
                    <a:pt x="10197" y="-49"/>
                    <a:pt x="11045" y="6"/>
                  </a:cubicBezTo>
                  <a:cubicBezTo>
                    <a:pt x="11892" y="60"/>
                    <a:pt x="12739" y="496"/>
                    <a:pt x="14539" y="2242"/>
                  </a:cubicBezTo>
                  <a:cubicBezTo>
                    <a:pt x="16339" y="3987"/>
                    <a:pt x="19092" y="7042"/>
                    <a:pt x="20256" y="9824"/>
                  </a:cubicBezTo>
                  <a:cubicBezTo>
                    <a:pt x="21421" y="12606"/>
                    <a:pt x="20997" y="15115"/>
                    <a:pt x="18668" y="17024"/>
                  </a:cubicBezTo>
                  <a:cubicBezTo>
                    <a:pt x="16339" y="18933"/>
                    <a:pt x="12103" y="20242"/>
                    <a:pt x="9139" y="20896"/>
                  </a:cubicBezTo>
                  <a:cubicBezTo>
                    <a:pt x="6174" y="21551"/>
                    <a:pt x="4480" y="21551"/>
                    <a:pt x="2997" y="21496"/>
                  </a:cubicBezTo>
                  <a:cubicBezTo>
                    <a:pt x="1515" y="21442"/>
                    <a:pt x="245" y="21333"/>
                    <a:pt x="33" y="21115"/>
                  </a:cubicBezTo>
                  <a:cubicBezTo>
                    <a:pt x="-179" y="20896"/>
                    <a:pt x="668" y="20569"/>
                    <a:pt x="1727" y="20351"/>
                  </a:cubicBezTo>
                  <a:cubicBezTo>
                    <a:pt x="2786" y="20133"/>
                    <a:pt x="4056" y="20024"/>
                    <a:pt x="5327" y="1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5786718" y="2946400"/>
              <a:ext cx="88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5803773" y="2946400"/>
              <a:ext cx="12899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21232" y="0"/>
                  </a:moveTo>
                  <a:cubicBezTo>
                    <a:pt x="16703" y="1662"/>
                    <a:pt x="12174" y="3323"/>
                    <a:pt x="8516" y="6231"/>
                  </a:cubicBezTo>
                  <a:cubicBezTo>
                    <a:pt x="4858" y="9138"/>
                    <a:pt x="2071" y="13292"/>
                    <a:pt x="851" y="16062"/>
                  </a:cubicBezTo>
                  <a:cubicBezTo>
                    <a:pt x="-368" y="18831"/>
                    <a:pt x="-20" y="20215"/>
                    <a:pt x="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6180418" y="2755900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6250268" y="2838450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6521066" y="2522232"/>
              <a:ext cx="161003" cy="469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69" fill="norm" stroke="1" extrusionOk="0">
                  <a:moveTo>
                    <a:pt x="21337" y="1103"/>
                  </a:moveTo>
                  <a:cubicBezTo>
                    <a:pt x="19373" y="716"/>
                    <a:pt x="17410" y="328"/>
                    <a:pt x="15586" y="135"/>
                  </a:cubicBezTo>
                  <a:cubicBezTo>
                    <a:pt x="13763" y="-59"/>
                    <a:pt x="12080" y="-59"/>
                    <a:pt x="11238" y="232"/>
                  </a:cubicBezTo>
                  <a:cubicBezTo>
                    <a:pt x="10397" y="522"/>
                    <a:pt x="10397" y="1103"/>
                    <a:pt x="11238" y="2459"/>
                  </a:cubicBezTo>
                  <a:cubicBezTo>
                    <a:pt x="12080" y="3815"/>
                    <a:pt x="13763" y="5946"/>
                    <a:pt x="13482" y="7738"/>
                  </a:cubicBezTo>
                  <a:cubicBezTo>
                    <a:pt x="13202" y="9530"/>
                    <a:pt x="10958" y="10983"/>
                    <a:pt x="8854" y="11855"/>
                  </a:cubicBezTo>
                  <a:cubicBezTo>
                    <a:pt x="6750" y="12727"/>
                    <a:pt x="4786" y="13017"/>
                    <a:pt x="3103" y="13066"/>
                  </a:cubicBezTo>
                  <a:cubicBezTo>
                    <a:pt x="1420" y="13114"/>
                    <a:pt x="18" y="12920"/>
                    <a:pt x="18" y="12872"/>
                  </a:cubicBezTo>
                  <a:cubicBezTo>
                    <a:pt x="18" y="12824"/>
                    <a:pt x="1420" y="12920"/>
                    <a:pt x="2262" y="13211"/>
                  </a:cubicBezTo>
                  <a:cubicBezTo>
                    <a:pt x="3103" y="13502"/>
                    <a:pt x="3384" y="13986"/>
                    <a:pt x="2963" y="15051"/>
                  </a:cubicBezTo>
                  <a:cubicBezTo>
                    <a:pt x="2542" y="16117"/>
                    <a:pt x="1420" y="17763"/>
                    <a:pt x="719" y="18877"/>
                  </a:cubicBezTo>
                  <a:cubicBezTo>
                    <a:pt x="18" y="19991"/>
                    <a:pt x="-263" y="20572"/>
                    <a:pt x="298" y="20960"/>
                  </a:cubicBezTo>
                  <a:cubicBezTo>
                    <a:pt x="859" y="21347"/>
                    <a:pt x="2262" y="21541"/>
                    <a:pt x="5067" y="21444"/>
                  </a:cubicBezTo>
                  <a:cubicBezTo>
                    <a:pt x="7872" y="21347"/>
                    <a:pt x="12080" y="20960"/>
                    <a:pt x="16288" y="20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6790018" y="2660650"/>
              <a:ext cx="177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90"/>
                    <a:pt x="0" y="2979"/>
                    <a:pt x="1929" y="5338"/>
                  </a:cubicBezTo>
                  <a:cubicBezTo>
                    <a:pt x="3857" y="7697"/>
                    <a:pt x="7714" y="10924"/>
                    <a:pt x="11314" y="13779"/>
                  </a:cubicBezTo>
                  <a:cubicBezTo>
                    <a:pt x="14914" y="16634"/>
                    <a:pt x="18257" y="1911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6890043" y="2641600"/>
              <a:ext cx="15397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1029"/>
                  </a:moveTo>
                  <a:cubicBezTo>
                    <a:pt x="20065" y="514"/>
                    <a:pt x="18898" y="0"/>
                    <a:pt x="17730" y="0"/>
                  </a:cubicBezTo>
                  <a:cubicBezTo>
                    <a:pt x="16563" y="0"/>
                    <a:pt x="15395" y="514"/>
                    <a:pt x="13498" y="2571"/>
                  </a:cubicBezTo>
                  <a:cubicBezTo>
                    <a:pt x="11601" y="4629"/>
                    <a:pt x="8974" y="8229"/>
                    <a:pt x="6638" y="11229"/>
                  </a:cubicBezTo>
                  <a:cubicBezTo>
                    <a:pt x="4303" y="14229"/>
                    <a:pt x="2260" y="16629"/>
                    <a:pt x="1092" y="18257"/>
                  </a:cubicBezTo>
                  <a:cubicBezTo>
                    <a:pt x="-75" y="19886"/>
                    <a:pt x="-367" y="20743"/>
                    <a:pt x="509" y="21171"/>
                  </a:cubicBezTo>
                  <a:cubicBezTo>
                    <a:pt x="1384" y="21600"/>
                    <a:pt x="3428" y="21600"/>
                    <a:pt x="54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7031318" y="2889250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6828118" y="2819400"/>
              <a:ext cx="698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6141"/>
                    <a:pt x="8509" y="12282"/>
                    <a:pt x="4909" y="15882"/>
                  </a:cubicBezTo>
                  <a:cubicBezTo>
                    <a:pt x="1309" y="19482"/>
                    <a:pt x="655" y="205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7475818" y="2946400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7786968" y="2951527"/>
              <a:ext cx="1079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506" y="4868"/>
                    <a:pt x="11012" y="-1303"/>
                    <a:pt x="14612" y="240"/>
                  </a:cubicBezTo>
                  <a:cubicBezTo>
                    <a:pt x="18212" y="1783"/>
                    <a:pt x="19906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8237818" y="2614083"/>
              <a:ext cx="215901" cy="26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42"/>
                  </a:moveTo>
                  <a:cubicBezTo>
                    <a:pt x="0" y="871"/>
                    <a:pt x="0" y="0"/>
                    <a:pt x="529" y="0"/>
                  </a:cubicBezTo>
                  <a:cubicBezTo>
                    <a:pt x="1059" y="0"/>
                    <a:pt x="2118" y="871"/>
                    <a:pt x="4659" y="3397"/>
                  </a:cubicBezTo>
                  <a:cubicBezTo>
                    <a:pt x="7200" y="5923"/>
                    <a:pt x="11224" y="10103"/>
                    <a:pt x="14294" y="13413"/>
                  </a:cubicBezTo>
                  <a:cubicBezTo>
                    <a:pt x="17365" y="16723"/>
                    <a:pt x="19482" y="191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8352118" y="2660650"/>
              <a:ext cx="1778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14" y="107"/>
                    <a:pt x="19029" y="215"/>
                    <a:pt x="17614" y="1128"/>
                  </a:cubicBezTo>
                  <a:cubicBezTo>
                    <a:pt x="16200" y="2042"/>
                    <a:pt x="14657" y="3761"/>
                    <a:pt x="12471" y="6125"/>
                  </a:cubicBezTo>
                  <a:cubicBezTo>
                    <a:pt x="10286" y="8490"/>
                    <a:pt x="7457" y="11499"/>
                    <a:pt x="5271" y="14185"/>
                  </a:cubicBezTo>
                  <a:cubicBezTo>
                    <a:pt x="3086" y="16872"/>
                    <a:pt x="1543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8469324" y="3000136"/>
              <a:ext cx="136795" cy="11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045" fill="norm" stroke="1" extrusionOk="0">
                  <a:moveTo>
                    <a:pt x="3531" y="1845"/>
                  </a:moveTo>
                  <a:cubicBezTo>
                    <a:pt x="2534" y="5845"/>
                    <a:pt x="1538" y="9845"/>
                    <a:pt x="873" y="13045"/>
                  </a:cubicBezTo>
                  <a:cubicBezTo>
                    <a:pt x="208" y="16245"/>
                    <a:pt x="-124" y="18645"/>
                    <a:pt x="42" y="18645"/>
                  </a:cubicBezTo>
                  <a:cubicBezTo>
                    <a:pt x="208" y="18645"/>
                    <a:pt x="873" y="16245"/>
                    <a:pt x="1704" y="13045"/>
                  </a:cubicBezTo>
                  <a:cubicBezTo>
                    <a:pt x="2534" y="9845"/>
                    <a:pt x="3531" y="5845"/>
                    <a:pt x="5193" y="3245"/>
                  </a:cubicBezTo>
                  <a:cubicBezTo>
                    <a:pt x="6854" y="645"/>
                    <a:pt x="9181" y="-555"/>
                    <a:pt x="11673" y="245"/>
                  </a:cubicBezTo>
                  <a:cubicBezTo>
                    <a:pt x="14165" y="1045"/>
                    <a:pt x="16824" y="3845"/>
                    <a:pt x="18485" y="7645"/>
                  </a:cubicBezTo>
                  <a:cubicBezTo>
                    <a:pt x="20147" y="11445"/>
                    <a:pt x="20811" y="16245"/>
                    <a:pt x="21476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8834718" y="2606495"/>
              <a:ext cx="121903" cy="44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52" fill="norm" stroke="1" extrusionOk="0">
                  <a:moveTo>
                    <a:pt x="0" y="1698"/>
                  </a:moveTo>
                  <a:cubicBezTo>
                    <a:pt x="2197" y="981"/>
                    <a:pt x="4393" y="264"/>
                    <a:pt x="7322" y="60"/>
                  </a:cubicBezTo>
                  <a:cubicBezTo>
                    <a:pt x="10251" y="-145"/>
                    <a:pt x="13912" y="162"/>
                    <a:pt x="15742" y="1186"/>
                  </a:cubicBezTo>
                  <a:cubicBezTo>
                    <a:pt x="17573" y="2210"/>
                    <a:pt x="17573" y="3950"/>
                    <a:pt x="16475" y="5229"/>
                  </a:cubicBezTo>
                  <a:cubicBezTo>
                    <a:pt x="15376" y="6509"/>
                    <a:pt x="13180" y="7328"/>
                    <a:pt x="11898" y="8608"/>
                  </a:cubicBezTo>
                  <a:cubicBezTo>
                    <a:pt x="10617" y="9887"/>
                    <a:pt x="10251" y="11628"/>
                    <a:pt x="11349" y="13163"/>
                  </a:cubicBezTo>
                  <a:cubicBezTo>
                    <a:pt x="12447" y="14699"/>
                    <a:pt x="15010" y="16029"/>
                    <a:pt x="16841" y="16951"/>
                  </a:cubicBezTo>
                  <a:cubicBezTo>
                    <a:pt x="18671" y="17872"/>
                    <a:pt x="19769" y="18384"/>
                    <a:pt x="20502" y="18998"/>
                  </a:cubicBezTo>
                  <a:cubicBezTo>
                    <a:pt x="21234" y="19612"/>
                    <a:pt x="21600" y="20329"/>
                    <a:pt x="19586" y="20790"/>
                  </a:cubicBezTo>
                  <a:cubicBezTo>
                    <a:pt x="17573" y="21250"/>
                    <a:pt x="13180" y="21455"/>
                    <a:pt x="10800" y="21301"/>
                  </a:cubicBezTo>
                  <a:cubicBezTo>
                    <a:pt x="8420" y="21148"/>
                    <a:pt x="8054" y="20636"/>
                    <a:pt x="7688" y="20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9326664" y="2851193"/>
              <a:ext cx="355870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750" fill="norm" stroke="1" extrusionOk="0">
                  <a:moveTo>
                    <a:pt x="4013" y="13534"/>
                  </a:moveTo>
                  <a:cubicBezTo>
                    <a:pt x="3378" y="13212"/>
                    <a:pt x="2742" y="12889"/>
                    <a:pt x="1980" y="12728"/>
                  </a:cubicBezTo>
                  <a:cubicBezTo>
                    <a:pt x="1218" y="12567"/>
                    <a:pt x="328" y="12567"/>
                    <a:pt x="74" y="11761"/>
                  </a:cubicBezTo>
                  <a:cubicBezTo>
                    <a:pt x="-180" y="10955"/>
                    <a:pt x="201" y="9343"/>
                    <a:pt x="1472" y="6925"/>
                  </a:cubicBezTo>
                  <a:cubicBezTo>
                    <a:pt x="2742" y="4507"/>
                    <a:pt x="4902" y="1283"/>
                    <a:pt x="6681" y="316"/>
                  </a:cubicBezTo>
                  <a:cubicBezTo>
                    <a:pt x="8460" y="-651"/>
                    <a:pt x="9858" y="639"/>
                    <a:pt x="11001" y="3701"/>
                  </a:cubicBezTo>
                  <a:cubicBezTo>
                    <a:pt x="12145" y="6764"/>
                    <a:pt x="13034" y="11600"/>
                    <a:pt x="13669" y="14662"/>
                  </a:cubicBezTo>
                  <a:cubicBezTo>
                    <a:pt x="14305" y="17725"/>
                    <a:pt x="14686" y="19015"/>
                    <a:pt x="15194" y="19821"/>
                  </a:cubicBezTo>
                  <a:cubicBezTo>
                    <a:pt x="15702" y="20627"/>
                    <a:pt x="16338" y="20949"/>
                    <a:pt x="16909" y="20627"/>
                  </a:cubicBezTo>
                  <a:cubicBezTo>
                    <a:pt x="17481" y="20304"/>
                    <a:pt x="17989" y="19337"/>
                    <a:pt x="18561" y="17242"/>
                  </a:cubicBezTo>
                  <a:cubicBezTo>
                    <a:pt x="19133" y="15146"/>
                    <a:pt x="19768" y="11922"/>
                    <a:pt x="20340" y="9665"/>
                  </a:cubicBezTo>
                  <a:cubicBezTo>
                    <a:pt x="20912" y="7409"/>
                    <a:pt x="21420" y="6119"/>
                    <a:pt x="21356" y="6925"/>
                  </a:cubicBezTo>
                  <a:cubicBezTo>
                    <a:pt x="21293" y="7731"/>
                    <a:pt x="20658" y="10633"/>
                    <a:pt x="20276" y="13050"/>
                  </a:cubicBezTo>
                  <a:cubicBezTo>
                    <a:pt x="19895" y="15468"/>
                    <a:pt x="19768" y="17403"/>
                    <a:pt x="19641" y="19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9444318" y="2692400"/>
              <a:ext cx="6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9425268" y="262255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9505141" y="2730500"/>
              <a:ext cx="2172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000"/>
                    <a:pt x="4448" y="6000"/>
                    <a:pt x="1502" y="9600"/>
                  </a:cubicBezTo>
                  <a:cubicBezTo>
                    <a:pt x="-1443" y="13200"/>
                    <a:pt x="521" y="174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9552268" y="267335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9563753" y="2545943"/>
              <a:ext cx="149574" cy="28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173" fill="norm" stroke="1" extrusionOk="0">
                  <a:moveTo>
                    <a:pt x="11872" y="15880"/>
                  </a:moveTo>
                  <a:cubicBezTo>
                    <a:pt x="11872" y="15103"/>
                    <a:pt x="11872" y="14326"/>
                    <a:pt x="11422" y="13627"/>
                  </a:cubicBezTo>
                  <a:cubicBezTo>
                    <a:pt x="10972" y="12928"/>
                    <a:pt x="10072" y="12306"/>
                    <a:pt x="8272" y="12384"/>
                  </a:cubicBezTo>
                  <a:cubicBezTo>
                    <a:pt x="6472" y="12461"/>
                    <a:pt x="3772" y="13238"/>
                    <a:pt x="2122" y="14559"/>
                  </a:cubicBezTo>
                  <a:cubicBezTo>
                    <a:pt x="472" y="15880"/>
                    <a:pt x="-128" y="17745"/>
                    <a:pt x="22" y="18988"/>
                  </a:cubicBezTo>
                  <a:cubicBezTo>
                    <a:pt x="172" y="20231"/>
                    <a:pt x="1072" y="20853"/>
                    <a:pt x="2272" y="21086"/>
                  </a:cubicBezTo>
                  <a:cubicBezTo>
                    <a:pt x="3472" y="21319"/>
                    <a:pt x="4972" y="21164"/>
                    <a:pt x="7522" y="19610"/>
                  </a:cubicBezTo>
                  <a:cubicBezTo>
                    <a:pt x="10072" y="18056"/>
                    <a:pt x="13672" y="15103"/>
                    <a:pt x="16222" y="12151"/>
                  </a:cubicBezTo>
                  <a:cubicBezTo>
                    <a:pt x="18772" y="9198"/>
                    <a:pt x="20272" y="6246"/>
                    <a:pt x="20872" y="4070"/>
                  </a:cubicBezTo>
                  <a:cubicBezTo>
                    <a:pt x="21472" y="1895"/>
                    <a:pt x="21172" y="496"/>
                    <a:pt x="20572" y="107"/>
                  </a:cubicBezTo>
                  <a:cubicBezTo>
                    <a:pt x="19972" y="-281"/>
                    <a:pt x="19072" y="341"/>
                    <a:pt x="18322" y="2672"/>
                  </a:cubicBezTo>
                  <a:cubicBezTo>
                    <a:pt x="17572" y="5002"/>
                    <a:pt x="16972" y="9043"/>
                    <a:pt x="17272" y="11840"/>
                  </a:cubicBezTo>
                  <a:cubicBezTo>
                    <a:pt x="17572" y="14637"/>
                    <a:pt x="18772" y="16191"/>
                    <a:pt x="19972" y="17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9926918" y="2622550"/>
              <a:ext cx="146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22" y="6171"/>
                    <a:pt x="10643" y="12343"/>
                    <a:pt x="14243" y="15943"/>
                  </a:cubicBezTo>
                  <a:cubicBezTo>
                    <a:pt x="17843" y="19543"/>
                    <a:pt x="19722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9990418" y="2711450"/>
              <a:ext cx="1587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7568" y="386"/>
                  </a:cubicBezTo>
                  <a:cubicBezTo>
                    <a:pt x="16416" y="771"/>
                    <a:pt x="15552" y="1543"/>
                    <a:pt x="13680" y="3729"/>
                  </a:cubicBezTo>
                  <a:cubicBezTo>
                    <a:pt x="11808" y="5914"/>
                    <a:pt x="8928" y="9514"/>
                    <a:pt x="6480" y="12729"/>
                  </a:cubicBezTo>
                  <a:cubicBezTo>
                    <a:pt x="4032" y="15943"/>
                    <a:pt x="2016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3913468" y="2944137"/>
              <a:ext cx="215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141" y="12793"/>
                    <a:pt x="12282" y="5170"/>
                    <a:pt x="15882" y="1993"/>
                  </a:cubicBezTo>
                  <a:cubicBezTo>
                    <a:pt x="19482" y="-1183"/>
                    <a:pt x="2054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3932518" y="3009899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560"/>
                    <a:pt x="9969" y="11520"/>
                    <a:pt x="13569" y="7920"/>
                  </a:cubicBezTo>
                  <a:cubicBezTo>
                    <a:pt x="17169" y="4320"/>
                    <a:pt x="19385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9774518" y="326390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9869768" y="3314700"/>
              <a:ext cx="2032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92439" y="3535818"/>
              <a:ext cx="272580" cy="197040"/>
            </a:xfrm>
            <a:prstGeom prst="rect">
              <a:avLst/>
            </a:prstGeom>
            <a:effectLst/>
          </p:spPr>
        </p:pic>
        <p:pic>
          <p:nvPicPr>
            <p:cNvPr id="17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84404" y="3448050"/>
              <a:ext cx="113965" cy="317500"/>
            </a:xfrm>
            <a:prstGeom prst="rect">
              <a:avLst/>
            </a:prstGeom>
            <a:effectLst/>
          </p:spPr>
        </p:pic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099010" y="3613150"/>
              <a:ext cx="113659" cy="164103"/>
            </a:xfrm>
            <a:prstGeom prst="rect">
              <a:avLst/>
            </a:prstGeom>
            <a:effectLst/>
          </p:spPr>
        </p:pic>
        <p:pic>
          <p:nvPicPr>
            <p:cNvPr id="17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51948" y="3587750"/>
              <a:ext cx="108850" cy="141135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72124" y="3587750"/>
              <a:ext cx="164395" cy="134482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36518" y="3590093"/>
              <a:ext cx="114301" cy="137357"/>
            </a:xfrm>
            <a:prstGeom prst="rect">
              <a:avLst/>
            </a:prstGeom>
            <a:effectLst/>
          </p:spPr>
        </p:pic>
        <p:pic>
          <p:nvPicPr>
            <p:cNvPr id="17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50489" y="3355216"/>
              <a:ext cx="339180" cy="184998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27768" y="3238500"/>
              <a:ext cx="133351" cy="285750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50535" y="3359648"/>
              <a:ext cx="99484" cy="159383"/>
            </a:xfrm>
            <a:prstGeom prst="rect">
              <a:avLst/>
            </a:prstGeom>
            <a:effectLst/>
          </p:spPr>
        </p:pic>
        <p:pic>
          <p:nvPicPr>
            <p:cNvPr id="17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281768" y="3351668"/>
              <a:ext cx="82560" cy="123664"/>
            </a:xfrm>
            <a:prstGeom prst="rect">
              <a:avLst/>
            </a:prstGeom>
            <a:effectLst/>
          </p:spPr>
        </p:pic>
        <p:pic>
          <p:nvPicPr>
            <p:cNvPr id="17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370668" y="3329101"/>
              <a:ext cx="221525" cy="123593"/>
            </a:xfrm>
            <a:prstGeom prst="rect">
              <a:avLst/>
            </a:prstGeom>
            <a:effectLst/>
          </p:spPr>
        </p:pic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18318" y="3295650"/>
              <a:ext cx="133351" cy="184150"/>
            </a:xfrm>
            <a:prstGeom prst="rect">
              <a:avLst/>
            </a:prstGeom>
            <a:effectLst/>
          </p:spPr>
        </p:pic>
        <p:pic>
          <p:nvPicPr>
            <p:cNvPr id="17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027768" y="3916823"/>
              <a:ext cx="260351" cy="64628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027768" y="3930650"/>
              <a:ext cx="374651" cy="177800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37434" y="3807322"/>
              <a:ext cx="196997" cy="332879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75468" y="3822805"/>
              <a:ext cx="311151" cy="311045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99318" y="3994149"/>
              <a:ext cx="107951" cy="120651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27581" y="4013199"/>
              <a:ext cx="117788" cy="171451"/>
            </a:xfrm>
            <a:prstGeom prst="rect">
              <a:avLst/>
            </a:prstGeom>
            <a:effectLst/>
          </p:spPr>
        </p:pic>
        <p:pic>
          <p:nvPicPr>
            <p:cNvPr id="1807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05718" y="3892550"/>
              <a:ext cx="31751" cy="190500"/>
            </a:xfrm>
            <a:prstGeom prst="rect">
              <a:avLst/>
            </a:prstGeom>
            <a:effectLst/>
          </p:spPr>
        </p:pic>
        <p:pic>
          <p:nvPicPr>
            <p:cNvPr id="1809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18418" y="3835400"/>
              <a:ext cx="44451" cy="44450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55969" y="3854450"/>
              <a:ext cx="108500" cy="184714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21532" y="3873500"/>
              <a:ext cx="287437" cy="177804"/>
            </a:xfrm>
            <a:prstGeom prst="rect">
              <a:avLst/>
            </a:prstGeom>
            <a:effectLst/>
          </p:spPr>
        </p:pic>
        <p:pic>
          <p:nvPicPr>
            <p:cNvPr id="181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71243" y="3759200"/>
              <a:ext cx="115526" cy="259342"/>
            </a:xfrm>
            <a:prstGeom prst="rect">
              <a:avLst/>
            </a:prstGeom>
            <a:effectLst/>
          </p:spPr>
        </p:pic>
        <p:pic>
          <p:nvPicPr>
            <p:cNvPr id="181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201585" y="3879850"/>
              <a:ext cx="99484" cy="127000"/>
            </a:xfrm>
            <a:prstGeom prst="rect">
              <a:avLst/>
            </a:prstGeom>
            <a:effectLst/>
          </p:spPr>
        </p:pic>
        <p:pic>
          <p:nvPicPr>
            <p:cNvPr id="181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96835" y="3896455"/>
              <a:ext cx="74084" cy="121376"/>
            </a:xfrm>
            <a:prstGeom prst="rect">
              <a:avLst/>
            </a:prstGeom>
            <a:effectLst/>
          </p:spPr>
        </p:pic>
        <p:pic>
          <p:nvPicPr>
            <p:cNvPr id="182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89968" y="3917950"/>
              <a:ext cx="139701" cy="75261"/>
            </a:xfrm>
            <a:prstGeom prst="rect">
              <a:avLst/>
            </a:prstGeom>
            <a:effectLst/>
          </p:spPr>
        </p:pic>
        <p:pic>
          <p:nvPicPr>
            <p:cNvPr id="182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58831" y="3879849"/>
              <a:ext cx="129588" cy="152401"/>
            </a:xfrm>
            <a:prstGeom prst="rect">
              <a:avLst/>
            </a:prstGeom>
            <a:effectLst/>
          </p:spPr>
        </p:pic>
        <p:pic>
          <p:nvPicPr>
            <p:cNvPr id="182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28162" y="4513627"/>
              <a:ext cx="404507" cy="209046"/>
            </a:xfrm>
            <a:prstGeom prst="rect">
              <a:avLst/>
            </a:prstGeom>
            <a:effectLst/>
          </p:spPr>
        </p:pic>
        <p:pic>
          <p:nvPicPr>
            <p:cNvPr id="182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99318" y="4660900"/>
              <a:ext cx="190501" cy="146050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024718" y="4686300"/>
              <a:ext cx="177801" cy="139700"/>
            </a:xfrm>
            <a:prstGeom prst="rect">
              <a:avLst/>
            </a:prstGeom>
            <a:effectLst/>
          </p:spPr>
        </p:pic>
        <p:pic>
          <p:nvPicPr>
            <p:cNvPr id="1831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50168" y="4603750"/>
              <a:ext cx="25401" cy="69850"/>
            </a:xfrm>
            <a:prstGeom prst="rect">
              <a:avLst/>
            </a:prstGeom>
            <a:effectLst/>
          </p:spPr>
        </p:pic>
        <p:pic>
          <p:nvPicPr>
            <p:cNvPr id="1833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00968" y="4610100"/>
              <a:ext cx="57151" cy="50800"/>
            </a:xfrm>
            <a:prstGeom prst="rect">
              <a:avLst/>
            </a:prstGeom>
            <a:effectLst/>
          </p:spPr>
        </p:pic>
        <p:pic>
          <p:nvPicPr>
            <p:cNvPr id="1835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94668" y="4514850"/>
              <a:ext cx="38101" cy="101600"/>
            </a:xfrm>
            <a:prstGeom prst="rect">
              <a:avLst/>
            </a:prstGeom>
            <a:effectLst/>
          </p:spPr>
        </p:pic>
        <p:pic>
          <p:nvPicPr>
            <p:cNvPr id="1837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64518" y="4546600"/>
              <a:ext cx="57151" cy="38100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77618" y="4102049"/>
              <a:ext cx="254001" cy="50852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22068" y="4140200"/>
              <a:ext cx="184151" cy="107950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409891" y="4021271"/>
              <a:ext cx="63093" cy="226880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47518" y="3988797"/>
              <a:ext cx="260351" cy="265704"/>
            </a:xfrm>
            <a:prstGeom prst="rect">
              <a:avLst/>
            </a:prstGeom>
            <a:effectLst/>
          </p:spPr>
        </p:pic>
        <p:pic>
          <p:nvPicPr>
            <p:cNvPr id="1847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914218" y="4171950"/>
              <a:ext cx="114301" cy="76200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72830" y="4197350"/>
              <a:ext cx="81089" cy="152400"/>
            </a:xfrm>
            <a:prstGeom prst="rect">
              <a:avLst/>
            </a:prstGeom>
            <a:effectLst/>
          </p:spPr>
        </p:pic>
        <p:pic>
          <p:nvPicPr>
            <p:cNvPr id="1851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276168" y="4133850"/>
              <a:ext cx="38101" cy="88900"/>
            </a:xfrm>
            <a:prstGeom prst="rect">
              <a:avLst/>
            </a:prstGeom>
            <a:effectLst/>
          </p:spPr>
        </p:pic>
        <p:pic>
          <p:nvPicPr>
            <p:cNvPr id="185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01568" y="4076700"/>
              <a:ext cx="25401" cy="50800"/>
            </a:xfrm>
            <a:prstGeom prst="rect">
              <a:avLst/>
            </a:prstGeom>
            <a:effectLst/>
          </p:spPr>
        </p:pic>
        <p:pic>
          <p:nvPicPr>
            <p:cNvPr id="185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352368" y="4061883"/>
              <a:ext cx="82551" cy="178738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543958" y="4108450"/>
              <a:ext cx="240211" cy="148139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818838" y="4023783"/>
              <a:ext cx="130431" cy="280520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959040" y="4184650"/>
              <a:ext cx="85479" cy="95250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064576" y="4184086"/>
              <a:ext cx="75193" cy="78967"/>
            </a:xfrm>
            <a:prstGeom prst="rect">
              <a:avLst/>
            </a:prstGeom>
            <a:effectLst/>
          </p:spPr>
        </p:pic>
        <p:pic>
          <p:nvPicPr>
            <p:cNvPr id="186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121513" y="4210050"/>
              <a:ext cx="126206" cy="87578"/>
            </a:xfrm>
            <a:prstGeom prst="rect">
              <a:avLst/>
            </a:prstGeom>
            <a:effectLst/>
          </p:spPr>
        </p:pic>
        <p:pic>
          <p:nvPicPr>
            <p:cNvPr id="186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47718" y="4222750"/>
              <a:ext cx="101601" cy="120650"/>
            </a:xfrm>
            <a:prstGeom prst="rect">
              <a:avLst/>
            </a:prstGeom>
            <a:effectLst/>
          </p:spPr>
        </p:pic>
        <p:pic>
          <p:nvPicPr>
            <p:cNvPr id="186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519299" y="4559357"/>
              <a:ext cx="363170" cy="186346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806268" y="4637616"/>
              <a:ext cx="127001" cy="137584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907868" y="4705350"/>
              <a:ext cx="69851" cy="139700"/>
            </a:xfrm>
            <a:prstGeom prst="rect">
              <a:avLst/>
            </a:prstGeom>
            <a:effectLst/>
          </p:spPr>
        </p:pic>
        <p:pic>
          <p:nvPicPr>
            <p:cNvPr id="1875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403168" y="4552950"/>
              <a:ext cx="31751" cy="82550"/>
            </a:xfrm>
            <a:prstGeom prst="rect">
              <a:avLst/>
            </a:prstGeom>
            <a:effectLst/>
          </p:spPr>
        </p:pic>
        <p:pic>
          <p:nvPicPr>
            <p:cNvPr id="1877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434918" y="45847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879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765118" y="4521200"/>
              <a:ext cx="38101" cy="107950"/>
            </a:xfrm>
            <a:prstGeom prst="rect">
              <a:avLst/>
            </a:prstGeom>
            <a:effectLst/>
          </p:spPr>
        </p:pic>
        <p:pic>
          <p:nvPicPr>
            <p:cNvPr id="1881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822268" y="4584700"/>
              <a:ext cx="44451" cy="69850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49120" y="-38100"/>
              <a:ext cx="9570903" cy="2393421"/>
            </a:xfrm>
            <a:prstGeom prst="rect">
              <a:avLst/>
            </a:prstGeom>
            <a:effectLst/>
          </p:spPr>
        </p:pic>
        <p:sp>
          <p:nvSpPr>
            <p:cNvPr id="1885" name="Line"/>
            <p:cNvSpPr/>
            <p:nvPr/>
          </p:nvSpPr>
          <p:spPr>
            <a:xfrm>
              <a:off x="-1" y="5545727"/>
              <a:ext cx="212996" cy="55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55" fill="norm" stroke="1" extrusionOk="0">
                  <a:moveTo>
                    <a:pt x="3268" y="7582"/>
                  </a:moveTo>
                  <a:cubicBezTo>
                    <a:pt x="7793" y="6675"/>
                    <a:pt x="12319" y="5768"/>
                    <a:pt x="15302" y="4697"/>
                  </a:cubicBezTo>
                  <a:cubicBezTo>
                    <a:pt x="18285" y="3625"/>
                    <a:pt x="19725" y="2388"/>
                    <a:pt x="20342" y="1564"/>
                  </a:cubicBezTo>
                  <a:cubicBezTo>
                    <a:pt x="20959" y="739"/>
                    <a:pt x="20753" y="327"/>
                    <a:pt x="19930" y="121"/>
                  </a:cubicBezTo>
                  <a:cubicBezTo>
                    <a:pt x="19108" y="-85"/>
                    <a:pt x="17668" y="-85"/>
                    <a:pt x="14479" y="575"/>
                  </a:cubicBezTo>
                  <a:cubicBezTo>
                    <a:pt x="11290" y="1234"/>
                    <a:pt x="6353" y="2553"/>
                    <a:pt x="3370" y="3913"/>
                  </a:cubicBezTo>
                  <a:cubicBezTo>
                    <a:pt x="388" y="5274"/>
                    <a:pt x="-641" y="6675"/>
                    <a:pt x="388" y="8200"/>
                  </a:cubicBezTo>
                  <a:cubicBezTo>
                    <a:pt x="1416" y="9726"/>
                    <a:pt x="4502" y="11375"/>
                    <a:pt x="7382" y="13065"/>
                  </a:cubicBezTo>
                  <a:cubicBezTo>
                    <a:pt x="10262" y="14755"/>
                    <a:pt x="12936" y="16486"/>
                    <a:pt x="13862" y="17764"/>
                  </a:cubicBezTo>
                  <a:cubicBezTo>
                    <a:pt x="14788" y="19042"/>
                    <a:pt x="13965" y="19866"/>
                    <a:pt x="12113" y="20443"/>
                  </a:cubicBezTo>
                  <a:cubicBezTo>
                    <a:pt x="10262" y="21020"/>
                    <a:pt x="7382" y="21350"/>
                    <a:pt x="5325" y="21433"/>
                  </a:cubicBezTo>
                  <a:cubicBezTo>
                    <a:pt x="3268" y="21515"/>
                    <a:pt x="2033" y="21350"/>
                    <a:pt x="1828" y="21185"/>
                  </a:cubicBezTo>
                  <a:cubicBezTo>
                    <a:pt x="1622" y="21020"/>
                    <a:pt x="2445" y="20855"/>
                    <a:pt x="3268" y="20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264335" y="5947833"/>
              <a:ext cx="150284" cy="195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608" y="2323"/>
                  </a:moveTo>
                  <a:cubicBezTo>
                    <a:pt x="304" y="1161"/>
                    <a:pt x="0" y="0"/>
                    <a:pt x="0" y="0"/>
                  </a:cubicBezTo>
                  <a:cubicBezTo>
                    <a:pt x="0" y="0"/>
                    <a:pt x="304" y="1161"/>
                    <a:pt x="2738" y="4645"/>
                  </a:cubicBezTo>
                  <a:cubicBezTo>
                    <a:pt x="5172" y="8129"/>
                    <a:pt x="9735" y="13935"/>
                    <a:pt x="12625" y="17187"/>
                  </a:cubicBezTo>
                  <a:cubicBezTo>
                    <a:pt x="15515" y="20439"/>
                    <a:pt x="16732" y="21135"/>
                    <a:pt x="17949" y="21368"/>
                  </a:cubicBezTo>
                  <a:cubicBezTo>
                    <a:pt x="19166" y="21600"/>
                    <a:pt x="20383" y="21368"/>
                    <a:pt x="21600" y="21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236818" y="5943600"/>
              <a:ext cx="1587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634"/>
                    <a:pt x="14688" y="5268"/>
                    <a:pt x="11088" y="8429"/>
                  </a:cubicBezTo>
                  <a:cubicBezTo>
                    <a:pt x="7488" y="11590"/>
                    <a:pt x="3744" y="15278"/>
                    <a:pt x="1872" y="17561"/>
                  </a:cubicBezTo>
                  <a:cubicBezTo>
                    <a:pt x="0" y="19844"/>
                    <a:pt x="0" y="20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20968" y="6134100"/>
              <a:ext cx="50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592418" y="5943600"/>
              <a:ext cx="1651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4800"/>
                    <a:pt x="6092" y="9600"/>
                    <a:pt x="9692" y="13200"/>
                  </a:cubicBezTo>
                  <a:cubicBezTo>
                    <a:pt x="13292" y="16800"/>
                    <a:pt x="1744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87668" y="5962650"/>
              <a:ext cx="1143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351"/>
                    <a:pt x="17600" y="702"/>
                    <a:pt x="15400" y="2107"/>
                  </a:cubicBezTo>
                  <a:cubicBezTo>
                    <a:pt x="13200" y="3512"/>
                    <a:pt x="10800" y="5971"/>
                    <a:pt x="8200" y="9395"/>
                  </a:cubicBezTo>
                  <a:cubicBezTo>
                    <a:pt x="5600" y="12820"/>
                    <a:pt x="2800" y="172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652868" y="5848350"/>
              <a:ext cx="245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308" y="3600"/>
                  </a:cubicBezTo>
                  <a:cubicBezTo>
                    <a:pt x="17538" y="0"/>
                    <a:pt x="18462" y="0"/>
                    <a:pt x="19385" y="0"/>
                  </a:cubicBezTo>
                  <a:cubicBezTo>
                    <a:pt x="20308" y="0"/>
                    <a:pt x="21231" y="0"/>
                    <a:pt x="21415" y="2700"/>
                  </a:cubicBezTo>
                  <a:cubicBezTo>
                    <a:pt x="21600" y="5400"/>
                    <a:pt x="21046" y="10800"/>
                    <a:pt x="20492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703668" y="5959193"/>
              <a:ext cx="1968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039" y="11375"/>
                    <a:pt x="12077" y="2735"/>
                    <a:pt x="15677" y="575"/>
                  </a:cubicBezTo>
                  <a:cubicBezTo>
                    <a:pt x="19277" y="-1585"/>
                    <a:pt x="2043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138518" y="3016779"/>
              <a:ext cx="1435101" cy="4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1179" y="20314"/>
                    <a:pt x="2358" y="19286"/>
                    <a:pt x="3584" y="18772"/>
                  </a:cubicBezTo>
                  <a:cubicBezTo>
                    <a:pt x="4811" y="18257"/>
                    <a:pt x="6085" y="18257"/>
                    <a:pt x="7327" y="17229"/>
                  </a:cubicBezTo>
                  <a:cubicBezTo>
                    <a:pt x="8570" y="16200"/>
                    <a:pt x="9781" y="14143"/>
                    <a:pt x="11039" y="12086"/>
                  </a:cubicBezTo>
                  <a:cubicBezTo>
                    <a:pt x="12297" y="10029"/>
                    <a:pt x="13604" y="7972"/>
                    <a:pt x="14814" y="5914"/>
                  </a:cubicBezTo>
                  <a:cubicBezTo>
                    <a:pt x="16025" y="3857"/>
                    <a:pt x="17140" y="1800"/>
                    <a:pt x="18159" y="772"/>
                  </a:cubicBezTo>
                  <a:cubicBezTo>
                    <a:pt x="19179" y="-257"/>
                    <a:pt x="20103" y="-257"/>
                    <a:pt x="20660" y="772"/>
                  </a:cubicBezTo>
                  <a:cubicBezTo>
                    <a:pt x="21218" y="1800"/>
                    <a:pt x="21409" y="3857"/>
                    <a:pt x="21600" y="5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364568" y="3189816"/>
              <a:ext cx="1772783" cy="6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0" y="1350"/>
                  </a:moveTo>
                  <a:cubicBezTo>
                    <a:pt x="954" y="675"/>
                    <a:pt x="1907" y="0"/>
                    <a:pt x="2861" y="0"/>
                  </a:cubicBezTo>
                  <a:cubicBezTo>
                    <a:pt x="3815" y="0"/>
                    <a:pt x="4768" y="675"/>
                    <a:pt x="5735" y="1350"/>
                  </a:cubicBezTo>
                  <a:cubicBezTo>
                    <a:pt x="6702" y="2025"/>
                    <a:pt x="7681" y="2700"/>
                    <a:pt x="8712" y="4050"/>
                  </a:cubicBezTo>
                  <a:cubicBezTo>
                    <a:pt x="9743" y="5400"/>
                    <a:pt x="10826" y="7425"/>
                    <a:pt x="11870" y="9112"/>
                  </a:cubicBezTo>
                  <a:cubicBezTo>
                    <a:pt x="12914" y="10800"/>
                    <a:pt x="13919" y="12150"/>
                    <a:pt x="14963" y="13162"/>
                  </a:cubicBezTo>
                  <a:cubicBezTo>
                    <a:pt x="16007" y="14175"/>
                    <a:pt x="17089" y="14850"/>
                    <a:pt x="18146" y="15187"/>
                  </a:cubicBezTo>
                  <a:cubicBezTo>
                    <a:pt x="19203" y="15525"/>
                    <a:pt x="20234" y="15525"/>
                    <a:pt x="20827" y="15862"/>
                  </a:cubicBezTo>
                  <a:cubicBezTo>
                    <a:pt x="21420" y="16200"/>
                    <a:pt x="21574" y="16875"/>
                    <a:pt x="21587" y="17887"/>
                  </a:cubicBezTo>
                  <a:cubicBezTo>
                    <a:pt x="21600" y="18900"/>
                    <a:pt x="21471" y="20250"/>
                    <a:pt x="213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972729" y="3187964"/>
              <a:ext cx="5184532" cy="43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435" fill="norm" stroke="1" extrusionOk="0">
                  <a:moveTo>
                    <a:pt x="21326" y="1227"/>
                  </a:moveTo>
                  <a:cubicBezTo>
                    <a:pt x="21370" y="1331"/>
                    <a:pt x="21414" y="1434"/>
                    <a:pt x="21440" y="1744"/>
                  </a:cubicBezTo>
                  <a:cubicBezTo>
                    <a:pt x="21467" y="2054"/>
                    <a:pt x="21475" y="2571"/>
                    <a:pt x="21497" y="4121"/>
                  </a:cubicBezTo>
                  <a:cubicBezTo>
                    <a:pt x="21519" y="5671"/>
                    <a:pt x="21555" y="8255"/>
                    <a:pt x="21572" y="9805"/>
                  </a:cubicBezTo>
                  <a:cubicBezTo>
                    <a:pt x="21590" y="11355"/>
                    <a:pt x="21590" y="11872"/>
                    <a:pt x="21572" y="12286"/>
                  </a:cubicBezTo>
                  <a:cubicBezTo>
                    <a:pt x="21555" y="12699"/>
                    <a:pt x="21519" y="13009"/>
                    <a:pt x="21453" y="13061"/>
                  </a:cubicBezTo>
                  <a:cubicBezTo>
                    <a:pt x="21387" y="13112"/>
                    <a:pt x="21290" y="12906"/>
                    <a:pt x="21114" y="12647"/>
                  </a:cubicBezTo>
                  <a:cubicBezTo>
                    <a:pt x="20938" y="12389"/>
                    <a:pt x="20682" y="12079"/>
                    <a:pt x="20378" y="11665"/>
                  </a:cubicBezTo>
                  <a:cubicBezTo>
                    <a:pt x="20074" y="11252"/>
                    <a:pt x="19722" y="10735"/>
                    <a:pt x="19413" y="10322"/>
                  </a:cubicBezTo>
                  <a:cubicBezTo>
                    <a:pt x="19105" y="9909"/>
                    <a:pt x="18840" y="9598"/>
                    <a:pt x="18558" y="9288"/>
                  </a:cubicBezTo>
                  <a:cubicBezTo>
                    <a:pt x="18276" y="8978"/>
                    <a:pt x="17977" y="8668"/>
                    <a:pt x="17677" y="8255"/>
                  </a:cubicBezTo>
                  <a:cubicBezTo>
                    <a:pt x="17378" y="7842"/>
                    <a:pt x="17078" y="7325"/>
                    <a:pt x="16752" y="6756"/>
                  </a:cubicBezTo>
                  <a:cubicBezTo>
                    <a:pt x="16426" y="6188"/>
                    <a:pt x="16073" y="5568"/>
                    <a:pt x="15730" y="4999"/>
                  </a:cubicBezTo>
                  <a:cubicBezTo>
                    <a:pt x="15386" y="4431"/>
                    <a:pt x="15051" y="3914"/>
                    <a:pt x="14712" y="3449"/>
                  </a:cubicBezTo>
                  <a:cubicBezTo>
                    <a:pt x="14372" y="2984"/>
                    <a:pt x="14029" y="2571"/>
                    <a:pt x="13694" y="2157"/>
                  </a:cubicBezTo>
                  <a:cubicBezTo>
                    <a:pt x="13359" y="1744"/>
                    <a:pt x="13033" y="1331"/>
                    <a:pt x="12724" y="1020"/>
                  </a:cubicBezTo>
                  <a:cubicBezTo>
                    <a:pt x="12416" y="710"/>
                    <a:pt x="12125" y="504"/>
                    <a:pt x="11795" y="349"/>
                  </a:cubicBezTo>
                  <a:cubicBezTo>
                    <a:pt x="11464" y="194"/>
                    <a:pt x="11094" y="90"/>
                    <a:pt x="10715" y="39"/>
                  </a:cubicBezTo>
                  <a:cubicBezTo>
                    <a:pt x="10336" y="-13"/>
                    <a:pt x="9948" y="-13"/>
                    <a:pt x="9583" y="39"/>
                  </a:cubicBezTo>
                  <a:cubicBezTo>
                    <a:pt x="9217" y="90"/>
                    <a:pt x="8873" y="194"/>
                    <a:pt x="8512" y="245"/>
                  </a:cubicBezTo>
                  <a:cubicBezTo>
                    <a:pt x="8151" y="297"/>
                    <a:pt x="7772" y="297"/>
                    <a:pt x="7410" y="400"/>
                  </a:cubicBezTo>
                  <a:cubicBezTo>
                    <a:pt x="7049" y="504"/>
                    <a:pt x="6705" y="710"/>
                    <a:pt x="6370" y="917"/>
                  </a:cubicBezTo>
                  <a:cubicBezTo>
                    <a:pt x="6036" y="1124"/>
                    <a:pt x="5709" y="1331"/>
                    <a:pt x="5392" y="1486"/>
                  </a:cubicBezTo>
                  <a:cubicBezTo>
                    <a:pt x="5075" y="1641"/>
                    <a:pt x="4766" y="1744"/>
                    <a:pt x="4471" y="1951"/>
                  </a:cubicBezTo>
                  <a:cubicBezTo>
                    <a:pt x="4176" y="2157"/>
                    <a:pt x="3894" y="2467"/>
                    <a:pt x="3594" y="2829"/>
                  </a:cubicBezTo>
                  <a:cubicBezTo>
                    <a:pt x="3295" y="3191"/>
                    <a:pt x="2978" y="3604"/>
                    <a:pt x="2665" y="3966"/>
                  </a:cubicBezTo>
                  <a:cubicBezTo>
                    <a:pt x="2352" y="4328"/>
                    <a:pt x="2043" y="4638"/>
                    <a:pt x="1783" y="4999"/>
                  </a:cubicBezTo>
                  <a:cubicBezTo>
                    <a:pt x="1523" y="5361"/>
                    <a:pt x="1312" y="5775"/>
                    <a:pt x="1092" y="6601"/>
                  </a:cubicBezTo>
                  <a:cubicBezTo>
                    <a:pt x="871" y="7428"/>
                    <a:pt x="642" y="8668"/>
                    <a:pt x="501" y="9754"/>
                  </a:cubicBezTo>
                  <a:cubicBezTo>
                    <a:pt x="360" y="10839"/>
                    <a:pt x="307" y="11769"/>
                    <a:pt x="246" y="13371"/>
                  </a:cubicBezTo>
                  <a:cubicBezTo>
                    <a:pt x="184" y="14973"/>
                    <a:pt x="113" y="17246"/>
                    <a:pt x="65" y="18797"/>
                  </a:cubicBezTo>
                  <a:cubicBezTo>
                    <a:pt x="16" y="20347"/>
                    <a:pt x="-10" y="21174"/>
                    <a:pt x="3" y="21380"/>
                  </a:cubicBezTo>
                  <a:cubicBezTo>
                    <a:pt x="16" y="21587"/>
                    <a:pt x="69" y="21174"/>
                    <a:pt x="122" y="20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2135468" y="3035300"/>
              <a:ext cx="127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23"/>
                    <a:pt x="0" y="11446"/>
                    <a:pt x="3600" y="15046"/>
                  </a:cubicBezTo>
                  <a:cubicBezTo>
                    <a:pt x="7200" y="18646"/>
                    <a:pt x="14400" y="201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917675" y="3492500"/>
              <a:ext cx="14159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84" y="0"/>
                  </a:moveTo>
                  <a:cubicBezTo>
                    <a:pt x="-33" y="1333"/>
                    <a:pt x="-351" y="2667"/>
                    <a:pt x="920" y="4667"/>
                  </a:cubicBezTo>
                  <a:cubicBezTo>
                    <a:pt x="2190" y="6667"/>
                    <a:pt x="5049" y="9333"/>
                    <a:pt x="8225" y="12267"/>
                  </a:cubicBezTo>
                  <a:cubicBezTo>
                    <a:pt x="11402" y="15200"/>
                    <a:pt x="14896" y="18400"/>
                    <a:pt x="17120" y="20000"/>
                  </a:cubicBezTo>
                  <a:cubicBezTo>
                    <a:pt x="19343" y="21600"/>
                    <a:pt x="20296" y="21600"/>
                    <a:pt x="21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970368" y="3562350"/>
              <a:ext cx="1905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800"/>
                    <a:pt x="12960" y="9600"/>
                    <a:pt x="9360" y="13200"/>
                  </a:cubicBezTo>
                  <a:cubicBezTo>
                    <a:pt x="5760" y="16800"/>
                    <a:pt x="288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2091018" y="3270250"/>
              <a:ext cx="635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9720" y="1008"/>
                  </a:cubicBezTo>
                  <a:cubicBezTo>
                    <a:pt x="12240" y="2016"/>
                    <a:pt x="13680" y="4032"/>
                    <a:pt x="15480" y="7632"/>
                  </a:cubicBezTo>
                  <a:cubicBezTo>
                    <a:pt x="17280" y="11232"/>
                    <a:pt x="19440" y="164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866604" y="3937000"/>
              <a:ext cx="104654" cy="116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0" h="21600" fill="norm" stroke="1" extrusionOk="0">
                  <a:moveTo>
                    <a:pt x="7117" y="0"/>
                  </a:moveTo>
                  <a:cubicBezTo>
                    <a:pt x="5080" y="1178"/>
                    <a:pt x="3042" y="2356"/>
                    <a:pt x="1616" y="5302"/>
                  </a:cubicBezTo>
                  <a:cubicBezTo>
                    <a:pt x="189" y="8247"/>
                    <a:pt x="-626" y="12960"/>
                    <a:pt x="597" y="16298"/>
                  </a:cubicBezTo>
                  <a:cubicBezTo>
                    <a:pt x="1819" y="19636"/>
                    <a:pt x="5080" y="21600"/>
                    <a:pt x="8544" y="21600"/>
                  </a:cubicBezTo>
                  <a:cubicBezTo>
                    <a:pt x="12008" y="21600"/>
                    <a:pt x="15676" y="19636"/>
                    <a:pt x="17917" y="16887"/>
                  </a:cubicBezTo>
                  <a:cubicBezTo>
                    <a:pt x="20159" y="14138"/>
                    <a:pt x="20974" y="10604"/>
                    <a:pt x="19140" y="7855"/>
                  </a:cubicBezTo>
                  <a:cubicBezTo>
                    <a:pt x="17306" y="5105"/>
                    <a:pt x="12823" y="3142"/>
                    <a:pt x="9766" y="2749"/>
                  </a:cubicBezTo>
                  <a:cubicBezTo>
                    <a:pt x="6710" y="2356"/>
                    <a:pt x="5080" y="3535"/>
                    <a:pt x="3449" y="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005168" y="3905250"/>
              <a:ext cx="127001" cy="1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0"/>
                  </a:moveTo>
                  <a:cubicBezTo>
                    <a:pt x="3960" y="4383"/>
                    <a:pt x="7920" y="8765"/>
                    <a:pt x="9900" y="11739"/>
                  </a:cubicBezTo>
                  <a:cubicBezTo>
                    <a:pt x="11880" y="14713"/>
                    <a:pt x="11880" y="16278"/>
                    <a:pt x="11700" y="17843"/>
                  </a:cubicBezTo>
                  <a:cubicBezTo>
                    <a:pt x="11520" y="19409"/>
                    <a:pt x="11160" y="20974"/>
                    <a:pt x="10260" y="21287"/>
                  </a:cubicBezTo>
                  <a:cubicBezTo>
                    <a:pt x="9360" y="21600"/>
                    <a:pt x="7920" y="20661"/>
                    <a:pt x="6840" y="19252"/>
                  </a:cubicBezTo>
                  <a:cubicBezTo>
                    <a:pt x="5760" y="17843"/>
                    <a:pt x="5040" y="15965"/>
                    <a:pt x="7560" y="12678"/>
                  </a:cubicBezTo>
                  <a:cubicBezTo>
                    <a:pt x="10080" y="9391"/>
                    <a:pt x="15840" y="46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143143" y="3905250"/>
              <a:ext cx="128726" cy="15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262" fill="norm" stroke="1" extrusionOk="0">
                  <a:moveTo>
                    <a:pt x="20142" y="0"/>
                  </a:moveTo>
                  <a:cubicBezTo>
                    <a:pt x="15264" y="2700"/>
                    <a:pt x="10387" y="5400"/>
                    <a:pt x="6729" y="8700"/>
                  </a:cubicBezTo>
                  <a:cubicBezTo>
                    <a:pt x="3071" y="12000"/>
                    <a:pt x="632" y="15900"/>
                    <a:pt x="110" y="18300"/>
                  </a:cubicBezTo>
                  <a:cubicBezTo>
                    <a:pt x="-413" y="20700"/>
                    <a:pt x="981" y="21600"/>
                    <a:pt x="3245" y="21150"/>
                  </a:cubicBezTo>
                  <a:cubicBezTo>
                    <a:pt x="5510" y="20700"/>
                    <a:pt x="8645" y="18900"/>
                    <a:pt x="11781" y="15300"/>
                  </a:cubicBezTo>
                  <a:cubicBezTo>
                    <a:pt x="14916" y="11700"/>
                    <a:pt x="18052" y="6300"/>
                    <a:pt x="21187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241830" y="3708400"/>
              <a:ext cx="42739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17682" y="0"/>
                  </a:moveTo>
                  <a:cubicBezTo>
                    <a:pt x="11511" y="1176"/>
                    <a:pt x="5339" y="2351"/>
                    <a:pt x="2254" y="4702"/>
                  </a:cubicBezTo>
                  <a:cubicBezTo>
                    <a:pt x="-832" y="7053"/>
                    <a:pt x="-832" y="10580"/>
                    <a:pt x="2768" y="13592"/>
                  </a:cubicBezTo>
                  <a:cubicBezTo>
                    <a:pt x="6368" y="16604"/>
                    <a:pt x="13568" y="19102"/>
                    <a:pt x="207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341718" y="3909520"/>
              <a:ext cx="69851" cy="11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185" fill="norm" stroke="1" extrusionOk="0">
                  <a:moveTo>
                    <a:pt x="0" y="10181"/>
                  </a:moveTo>
                  <a:cubicBezTo>
                    <a:pt x="6353" y="8551"/>
                    <a:pt x="12706" y="6921"/>
                    <a:pt x="16518" y="5087"/>
                  </a:cubicBezTo>
                  <a:cubicBezTo>
                    <a:pt x="20329" y="3253"/>
                    <a:pt x="21600" y="1215"/>
                    <a:pt x="20647" y="400"/>
                  </a:cubicBezTo>
                  <a:cubicBezTo>
                    <a:pt x="19694" y="-415"/>
                    <a:pt x="16518" y="-7"/>
                    <a:pt x="13024" y="1827"/>
                  </a:cubicBezTo>
                  <a:cubicBezTo>
                    <a:pt x="9529" y="3660"/>
                    <a:pt x="5718" y="6921"/>
                    <a:pt x="3812" y="9570"/>
                  </a:cubicBezTo>
                  <a:cubicBezTo>
                    <a:pt x="1906" y="12219"/>
                    <a:pt x="1906" y="14257"/>
                    <a:pt x="5082" y="16091"/>
                  </a:cubicBezTo>
                  <a:cubicBezTo>
                    <a:pt x="8259" y="17925"/>
                    <a:pt x="14612" y="19555"/>
                    <a:pt x="20965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475068" y="3867150"/>
              <a:ext cx="165101" cy="11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7958"/>
                  </a:moveTo>
                  <a:cubicBezTo>
                    <a:pt x="3046" y="9474"/>
                    <a:pt x="6092" y="10989"/>
                    <a:pt x="8308" y="12316"/>
                  </a:cubicBezTo>
                  <a:cubicBezTo>
                    <a:pt x="10523" y="13642"/>
                    <a:pt x="11908" y="14779"/>
                    <a:pt x="12877" y="16295"/>
                  </a:cubicBezTo>
                  <a:cubicBezTo>
                    <a:pt x="13846" y="17811"/>
                    <a:pt x="14400" y="19705"/>
                    <a:pt x="13846" y="20653"/>
                  </a:cubicBezTo>
                  <a:cubicBezTo>
                    <a:pt x="13292" y="21600"/>
                    <a:pt x="11631" y="21600"/>
                    <a:pt x="10385" y="20842"/>
                  </a:cubicBezTo>
                  <a:cubicBezTo>
                    <a:pt x="9138" y="20084"/>
                    <a:pt x="8308" y="18568"/>
                    <a:pt x="7892" y="16484"/>
                  </a:cubicBezTo>
                  <a:cubicBezTo>
                    <a:pt x="7477" y="14400"/>
                    <a:pt x="7477" y="11747"/>
                    <a:pt x="9831" y="8905"/>
                  </a:cubicBezTo>
                  <a:cubicBezTo>
                    <a:pt x="12185" y="6063"/>
                    <a:pt x="16892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2021168" y="3908606"/>
              <a:ext cx="247651" cy="12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6" fill="norm" stroke="1" extrusionOk="0">
                  <a:moveTo>
                    <a:pt x="0" y="2714"/>
                  </a:moveTo>
                  <a:cubicBezTo>
                    <a:pt x="185" y="6741"/>
                    <a:pt x="369" y="10768"/>
                    <a:pt x="554" y="14246"/>
                  </a:cubicBezTo>
                  <a:cubicBezTo>
                    <a:pt x="738" y="17724"/>
                    <a:pt x="923" y="20653"/>
                    <a:pt x="1108" y="20836"/>
                  </a:cubicBezTo>
                  <a:cubicBezTo>
                    <a:pt x="1292" y="21019"/>
                    <a:pt x="1477" y="18456"/>
                    <a:pt x="1662" y="16260"/>
                  </a:cubicBezTo>
                  <a:cubicBezTo>
                    <a:pt x="1846" y="14063"/>
                    <a:pt x="2031" y="12233"/>
                    <a:pt x="2492" y="10768"/>
                  </a:cubicBezTo>
                  <a:cubicBezTo>
                    <a:pt x="2954" y="9304"/>
                    <a:pt x="3692" y="8205"/>
                    <a:pt x="4431" y="8205"/>
                  </a:cubicBezTo>
                  <a:cubicBezTo>
                    <a:pt x="5169" y="8205"/>
                    <a:pt x="5908" y="9304"/>
                    <a:pt x="6646" y="9304"/>
                  </a:cubicBezTo>
                  <a:cubicBezTo>
                    <a:pt x="7385" y="9304"/>
                    <a:pt x="8123" y="8205"/>
                    <a:pt x="8677" y="6741"/>
                  </a:cubicBezTo>
                  <a:cubicBezTo>
                    <a:pt x="9231" y="5277"/>
                    <a:pt x="9600" y="3446"/>
                    <a:pt x="10154" y="1982"/>
                  </a:cubicBezTo>
                  <a:cubicBezTo>
                    <a:pt x="10708" y="517"/>
                    <a:pt x="11446" y="-581"/>
                    <a:pt x="11908" y="334"/>
                  </a:cubicBezTo>
                  <a:cubicBezTo>
                    <a:pt x="12369" y="1250"/>
                    <a:pt x="12554" y="4178"/>
                    <a:pt x="12831" y="6741"/>
                  </a:cubicBezTo>
                  <a:cubicBezTo>
                    <a:pt x="13108" y="9304"/>
                    <a:pt x="13477" y="11500"/>
                    <a:pt x="14954" y="13148"/>
                  </a:cubicBezTo>
                  <a:cubicBezTo>
                    <a:pt x="16431" y="14795"/>
                    <a:pt x="19015" y="15894"/>
                    <a:pt x="21600" y="16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2246914" y="3848100"/>
              <a:ext cx="193355" cy="16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88" fill="norm" stroke="1" extrusionOk="0">
                  <a:moveTo>
                    <a:pt x="10882" y="6646"/>
                  </a:moveTo>
                  <a:cubicBezTo>
                    <a:pt x="9473" y="6369"/>
                    <a:pt x="8064" y="6092"/>
                    <a:pt x="6304" y="6923"/>
                  </a:cubicBezTo>
                  <a:cubicBezTo>
                    <a:pt x="4543" y="7754"/>
                    <a:pt x="2430" y="9692"/>
                    <a:pt x="1256" y="11354"/>
                  </a:cubicBezTo>
                  <a:cubicBezTo>
                    <a:pt x="82" y="13015"/>
                    <a:pt x="-153" y="14400"/>
                    <a:pt x="82" y="15646"/>
                  </a:cubicBezTo>
                  <a:cubicBezTo>
                    <a:pt x="317" y="16892"/>
                    <a:pt x="1021" y="18000"/>
                    <a:pt x="1960" y="18415"/>
                  </a:cubicBezTo>
                  <a:cubicBezTo>
                    <a:pt x="2899" y="18831"/>
                    <a:pt x="4073" y="18554"/>
                    <a:pt x="5247" y="18000"/>
                  </a:cubicBezTo>
                  <a:cubicBezTo>
                    <a:pt x="6421" y="17446"/>
                    <a:pt x="7595" y="16615"/>
                    <a:pt x="8299" y="17169"/>
                  </a:cubicBezTo>
                  <a:cubicBezTo>
                    <a:pt x="9004" y="17723"/>
                    <a:pt x="9238" y="19662"/>
                    <a:pt x="10060" y="20631"/>
                  </a:cubicBezTo>
                  <a:cubicBezTo>
                    <a:pt x="10882" y="21600"/>
                    <a:pt x="12290" y="21600"/>
                    <a:pt x="13817" y="19938"/>
                  </a:cubicBezTo>
                  <a:cubicBezTo>
                    <a:pt x="15343" y="18277"/>
                    <a:pt x="16986" y="14954"/>
                    <a:pt x="18277" y="11354"/>
                  </a:cubicBezTo>
                  <a:cubicBezTo>
                    <a:pt x="19569" y="7754"/>
                    <a:pt x="20508" y="3877"/>
                    <a:pt x="214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2403111" y="3672001"/>
              <a:ext cx="214958" cy="28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35" fill="norm" stroke="1" extrusionOk="0">
                  <a:moveTo>
                    <a:pt x="6894" y="831"/>
                  </a:moveTo>
                  <a:cubicBezTo>
                    <a:pt x="5835" y="351"/>
                    <a:pt x="4777" y="-129"/>
                    <a:pt x="3824" y="31"/>
                  </a:cubicBezTo>
                  <a:cubicBezTo>
                    <a:pt x="2871" y="191"/>
                    <a:pt x="2024" y="991"/>
                    <a:pt x="1282" y="3471"/>
                  </a:cubicBezTo>
                  <a:cubicBezTo>
                    <a:pt x="541" y="5951"/>
                    <a:pt x="-94" y="10111"/>
                    <a:pt x="12" y="13071"/>
                  </a:cubicBezTo>
                  <a:cubicBezTo>
                    <a:pt x="118" y="16031"/>
                    <a:pt x="965" y="17791"/>
                    <a:pt x="1918" y="18991"/>
                  </a:cubicBezTo>
                  <a:cubicBezTo>
                    <a:pt x="2871" y="20191"/>
                    <a:pt x="3930" y="20831"/>
                    <a:pt x="4988" y="21151"/>
                  </a:cubicBezTo>
                  <a:cubicBezTo>
                    <a:pt x="6047" y="21471"/>
                    <a:pt x="7106" y="21471"/>
                    <a:pt x="8906" y="20351"/>
                  </a:cubicBezTo>
                  <a:cubicBezTo>
                    <a:pt x="10706" y="19231"/>
                    <a:pt x="13247" y="16991"/>
                    <a:pt x="15259" y="14111"/>
                  </a:cubicBezTo>
                  <a:cubicBezTo>
                    <a:pt x="17271" y="11231"/>
                    <a:pt x="18753" y="7711"/>
                    <a:pt x="19388" y="5551"/>
                  </a:cubicBezTo>
                  <a:cubicBezTo>
                    <a:pt x="20024" y="3391"/>
                    <a:pt x="19812" y="2591"/>
                    <a:pt x="19388" y="2511"/>
                  </a:cubicBezTo>
                  <a:cubicBezTo>
                    <a:pt x="18965" y="2431"/>
                    <a:pt x="18330" y="3071"/>
                    <a:pt x="17694" y="5151"/>
                  </a:cubicBezTo>
                  <a:cubicBezTo>
                    <a:pt x="17059" y="7231"/>
                    <a:pt x="16424" y="10751"/>
                    <a:pt x="16530" y="13471"/>
                  </a:cubicBezTo>
                  <a:cubicBezTo>
                    <a:pt x="16635" y="16191"/>
                    <a:pt x="17482" y="18111"/>
                    <a:pt x="18435" y="19151"/>
                  </a:cubicBezTo>
                  <a:cubicBezTo>
                    <a:pt x="19388" y="20191"/>
                    <a:pt x="20447" y="20351"/>
                    <a:pt x="21506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319618" y="3816349"/>
              <a:ext cx="425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9" y="10800"/>
                    <a:pt x="7737" y="21600"/>
                    <a:pt x="11337" y="21600"/>
                  </a:cubicBezTo>
                  <a:cubicBezTo>
                    <a:pt x="14937" y="21600"/>
                    <a:pt x="1826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701726" y="3818441"/>
              <a:ext cx="119543" cy="15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15" fill="norm" stroke="1" extrusionOk="0">
                  <a:moveTo>
                    <a:pt x="2040" y="4035"/>
                  </a:moveTo>
                  <a:cubicBezTo>
                    <a:pt x="3902" y="4611"/>
                    <a:pt x="5764" y="5187"/>
                    <a:pt x="7812" y="4467"/>
                  </a:cubicBezTo>
                  <a:cubicBezTo>
                    <a:pt x="9861" y="3747"/>
                    <a:pt x="12095" y="1731"/>
                    <a:pt x="11909" y="723"/>
                  </a:cubicBezTo>
                  <a:cubicBezTo>
                    <a:pt x="11723" y="-285"/>
                    <a:pt x="9116" y="-285"/>
                    <a:pt x="6509" y="1011"/>
                  </a:cubicBezTo>
                  <a:cubicBezTo>
                    <a:pt x="3902" y="2307"/>
                    <a:pt x="1295" y="4899"/>
                    <a:pt x="364" y="7635"/>
                  </a:cubicBezTo>
                  <a:cubicBezTo>
                    <a:pt x="-567" y="10371"/>
                    <a:pt x="178" y="13251"/>
                    <a:pt x="3902" y="15555"/>
                  </a:cubicBezTo>
                  <a:cubicBezTo>
                    <a:pt x="7626" y="17859"/>
                    <a:pt x="14330" y="19587"/>
                    <a:pt x="21033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853018" y="3784600"/>
              <a:ext cx="146051" cy="111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fill="norm" stroke="1" extrusionOk="0">
                  <a:moveTo>
                    <a:pt x="0" y="4800"/>
                  </a:moveTo>
                  <a:cubicBezTo>
                    <a:pt x="1565" y="5600"/>
                    <a:pt x="3130" y="6400"/>
                    <a:pt x="4696" y="10400"/>
                  </a:cubicBezTo>
                  <a:cubicBezTo>
                    <a:pt x="6261" y="14400"/>
                    <a:pt x="7826" y="21600"/>
                    <a:pt x="9235" y="21000"/>
                  </a:cubicBezTo>
                  <a:cubicBezTo>
                    <a:pt x="10643" y="20400"/>
                    <a:pt x="11896" y="12000"/>
                    <a:pt x="13930" y="7200"/>
                  </a:cubicBezTo>
                  <a:cubicBezTo>
                    <a:pt x="15965" y="2400"/>
                    <a:pt x="1878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3023919" y="3784600"/>
              <a:ext cx="12153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600" fill="norm" stroke="1" extrusionOk="0">
                  <a:moveTo>
                    <a:pt x="17089" y="0"/>
                  </a:moveTo>
                  <a:cubicBezTo>
                    <a:pt x="13548" y="424"/>
                    <a:pt x="10007" y="847"/>
                    <a:pt x="7174" y="1588"/>
                  </a:cubicBezTo>
                  <a:cubicBezTo>
                    <a:pt x="4341" y="2329"/>
                    <a:pt x="2217" y="3388"/>
                    <a:pt x="977" y="4447"/>
                  </a:cubicBezTo>
                  <a:cubicBezTo>
                    <a:pt x="-262" y="5506"/>
                    <a:pt x="-616" y="6565"/>
                    <a:pt x="1686" y="7729"/>
                  </a:cubicBezTo>
                  <a:cubicBezTo>
                    <a:pt x="3987" y="8894"/>
                    <a:pt x="8945" y="10165"/>
                    <a:pt x="12486" y="11224"/>
                  </a:cubicBezTo>
                  <a:cubicBezTo>
                    <a:pt x="16027" y="12282"/>
                    <a:pt x="18151" y="13129"/>
                    <a:pt x="19391" y="14082"/>
                  </a:cubicBezTo>
                  <a:cubicBezTo>
                    <a:pt x="20630" y="15035"/>
                    <a:pt x="20984" y="16094"/>
                    <a:pt x="18328" y="17365"/>
                  </a:cubicBezTo>
                  <a:cubicBezTo>
                    <a:pt x="15673" y="18635"/>
                    <a:pt x="10007" y="20118"/>
                    <a:pt x="4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840318" y="3759200"/>
              <a:ext cx="215901" cy="21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0" y="8341"/>
                  </a:moveTo>
                  <a:cubicBezTo>
                    <a:pt x="1059" y="8554"/>
                    <a:pt x="2118" y="8768"/>
                    <a:pt x="3282" y="9731"/>
                  </a:cubicBezTo>
                  <a:cubicBezTo>
                    <a:pt x="4447" y="10693"/>
                    <a:pt x="5718" y="12404"/>
                    <a:pt x="6882" y="13901"/>
                  </a:cubicBezTo>
                  <a:cubicBezTo>
                    <a:pt x="8047" y="15398"/>
                    <a:pt x="9106" y="16681"/>
                    <a:pt x="9424" y="17857"/>
                  </a:cubicBezTo>
                  <a:cubicBezTo>
                    <a:pt x="9741" y="19034"/>
                    <a:pt x="9318" y="20103"/>
                    <a:pt x="8365" y="20745"/>
                  </a:cubicBezTo>
                  <a:cubicBezTo>
                    <a:pt x="7412" y="21386"/>
                    <a:pt x="5929" y="21600"/>
                    <a:pt x="4976" y="20317"/>
                  </a:cubicBezTo>
                  <a:cubicBezTo>
                    <a:pt x="4024" y="19034"/>
                    <a:pt x="3600" y="16253"/>
                    <a:pt x="4976" y="13046"/>
                  </a:cubicBezTo>
                  <a:cubicBezTo>
                    <a:pt x="6353" y="9838"/>
                    <a:pt x="9529" y="6202"/>
                    <a:pt x="12600" y="3956"/>
                  </a:cubicBezTo>
                  <a:cubicBezTo>
                    <a:pt x="15671" y="1711"/>
                    <a:pt x="18635" y="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1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3295" y="95250"/>
              <a:ext cx="9926462" cy="2290234"/>
            </a:xfrm>
            <a:prstGeom prst="rect">
              <a:avLst/>
            </a:prstGeom>
            <a:effectLst/>
          </p:spPr>
        </p:pic>
        <p:sp>
          <p:nvSpPr>
            <p:cNvPr id="1916" name="Line"/>
            <p:cNvSpPr/>
            <p:nvPr/>
          </p:nvSpPr>
          <p:spPr>
            <a:xfrm>
              <a:off x="3142786" y="5402632"/>
              <a:ext cx="264800" cy="39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85" fill="norm" stroke="1" extrusionOk="0">
                  <a:moveTo>
                    <a:pt x="21107" y="2465"/>
                  </a:moveTo>
                  <a:cubicBezTo>
                    <a:pt x="21277" y="1894"/>
                    <a:pt x="21447" y="1322"/>
                    <a:pt x="20937" y="865"/>
                  </a:cubicBezTo>
                  <a:cubicBezTo>
                    <a:pt x="20427" y="408"/>
                    <a:pt x="19236" y="65"/>
                    <a:pt x="17450" y="8"/>
                  </a:cubicBezTo>
                  <a:cubicBezTo>
                    <a:pt x="15664" y="-49"/>
                    <a:pt x="13283" y="180"/>
                    <a:pt x="11497" y="694"/>
                  </a:cubicBezTo>
                  <a:cubicBezTo>
                    <a:pt x="9712" y="1208"/>
                    <a:pt x="8521" y="2008"/>
                    <a:pt x="6990" y="3837"/>
                  </a:cubicBezTo>
                  <a:cubicBezTo>
                    <a:pt x="5460" y="5665"/>
                    <a:pt x="3589" y="8522"/>
                    <a:pt x="2313" y="11208"/>
                  </a:cubicBezTo>
                  <a:cubicBezTo>
                    <a:pt x="1038" y="13894"/>
                    <a:pt x="357" y="16408"/>
                    <a:pt x="102" y="18065"/>
                  </a:cubicBezTo>
                  <a:cubicBezTo>
                    <a:pt x="-153" y="19722"/>
                    <a:pt x="17" y="20522"/>
                    <a:pt x="1208" y="20980"/>
                  </a:cubicBezTo>
                  <a:cubicBezTo>
                    <a:pt x="2398" y="21437"/>
                    <a:pt x="4609" y="21551"/>
                    <a:pt x="7416" y="21094"/>
                  </a:cubicBezTo>
                  <a:cubicBezTo>
                    <a:pt x="10222" y="20637"/>
                    <a:pt x="13623" y="19608"/>
                    <a:pt x="17025" y="18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3145118" y="562610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47" y="15300"/>
                    <a:pt x="8894" y="9000"/>
                    <a:pt x="12494" y="5400"/>
                  </a:cubicBezTo>
                  <a:cubicBezTo>
                    <a:pt x="16094" y="1800"/>
                    <a:pt x="1884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3448064" y="5399830"/>
              <a:ext cx="370155" cy="47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06" fill="norm" stroke="1" extrusionOk="0">
                  <a:moveTo>
                    <a:pt x="21462" y="466"/>
                  </a:moveTo>
                  <a:cubicBezTo>
                    <a:pt x="19744" y="180"/>
                    <a:pt x="18026" y="-105"/>
                    <a:pt x="15939" y="38"/>
                  </a:cubicBezTo>
                  <a:cubicBezTo>
                    <a:pt x="13853" y="180"/>
                    <a:pt x="11398" y="751"/>
                    <a:pt x="9742" y="1417"/>
                  </a:cubicBezTo>
                  <a:cubicBezTo>
                    <a:pt x="8085" y="2084"/>
                    <a:pt x="7226" y="2845"/>
                    <a:pt x="6612" y="4367"/>
                  </a:cubicBezTo>
                  <a:cubicBezTo>
                    <a:pt x="5998" y="5890"/>
                    <a:pt x="5630" y="8173"/>
                    <a:pt x="4832" y="10410"/>
                  </a:cubicBezTo>
                  <a:cubicBezTo>
                    <a:pt x="4035" y="12646"/>
                    <a:pt x="2807" y="14834"/>
                    <a:pt x="1887" y="16452"/>
                  </a:cubicBezTo>
                  <a:cubicBezTo>
                    <a:pt x="967" y="18069"/>
                    <a:pt x="353" y="19116"/>
                    <a:pt x="107" y="19877"/>
                  </a:cubicBezTo>
                  <a:cubicBezTo>
                    <a:pt x="-138" y="20639"/>
                    <a:pt x="-15" y="21114"/>
                    <a:pt x="1028" y="21305"/>
                  </a:cubicBezTo>
                  <a:cubicBezTo>
                    <a:pt x="2071" y="21495"/>
                    <a:pt x="4035" y="21400"/>
                    <a:pt x="6428" y="21162"/>
                  </a:cubicBezTo>
                  <a:cubicBezTo>
                    <a:pt x="8821" y="20924"/>
                    <a:pt x="11644" y="20543"/>
                    <a:pt x="14467" y="20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3834517" y="5438202"/>
              <a:ext cx="244052" cy="381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67" fill="norm" stroke="1" extrusionOk="0">
                  <a:moveTo>
                    <a:pt x="21106" y="1990"/>
                  </a:moveTo>
                  <a:cubicBezTo>
                    <a:pt x="21106" y="1278"/>
                    <a:pt x="21106" y="566"/>
                    <a:pt x="20557" y="210"/>
                  </a:cubicBezTo>
                  <a:cubicBezTo>
                    <a:pt x="20008" y="-146"/>
                    <a:pt x="18909" y="-146"/>
                    <a:pt x="16530" y="981"/>
                  </a:cubicBezTo>
                  <a:cubicBezTo>
                    <a:pt x="14150" y="2109"/>
                    <a:pt x="10489" y="4364"/>
                    <a:pt x="7377" y="7094"/>
                  </a:cubicBezTo>
                  <a:cubicBezTo>
                    <a:pt x="4265" y="9823"/>
                    <a:pt x="1703" y="13028"/>
                    <a:pt x="604" y="15283"/>
                  </a:cubicBezTo>
                  <a:cubicBezTo>
                    <a:pt x="-494" y="17538"/>
                    <a:pt x="-128" y="18843"/>
                    <a:pt x="1977" y="19733"/>
                  </a:cubicBezTo>
                  <a:cubicBezTo>
                    <a:pt x="4082" y="20623"/>
                    <a:pt x="7926" y="21098"/>
                    <a:pt x="10306" y="21276"/>
                  </a:cubicBezTo>
                  <a:cubicBezTo>
                    <a:pt x="12686" y="21454"/>
                    <a:pt x="13601" y="21335"/>
                    <a:pt x="14516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4135718" y="5473700"/>
              <a:ext cx="22225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1" y="2807"/>
                    <a:pt x="3703" y="5614"/>
                    <a:pt x="6583" y="8542"/>
                  </a:cubicBezTo>
                  <a:cubicBezTo>
                    <a:pt x="9463" y="11471"/>
                    <a:pt x="13371" y="14522"/>
                    <a:pt x="16046" y="16719"/>
                  </a:cubicBezTo>
                  <a:cubicBezTo>
                    <a:pt x="18720" y="18915"/>
                    <a:pt x="20160" y="202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4155712" y="5473700"/>
              <a:ext cx="214957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1506" y="0"/>
                  </a:moveTo>
                  <a:cubicBezTo>
                    <a:pt x="20447" y="262"/>
                    <a:pt x="19388" y="524"/>
                    <a:pt x="18330" y="1375"/>
                  </a:cubicBezTo>
                  <a:cubicBezTo>
                    <a:pt x="17271" y="2225"/>
                    <a:pt x="16212" y="3665"/>
                    <a:pt x="14200" y="5825"/>
                  </a:cubicBezTo>
                  <a:cubicBezTo>
                    <a:pt x="12188" y="7985"/>
                    <a:pt x="9224" y="10865"/>
                    <a:pt x="6894" y="13091"/>
                  </a:cubicBezTo>
                  <a:cubicBezTo>
                    <a:pt x="4565" y="15316"/>
                    <a:pt x="2871" y="16887"/>
                    <a:pt x="1706" y="18000"/>
                  </a:cubicBezTo>
                  <a:cubicBezTo>
                    <a:pt x="541" y="19113"/>
                    <a:pt x="-94" y="19767"/>
                    <a:pt x="12" y="20291"/>
                  </a:cubicBezTo>
                  <a:cubicBezTo>
                    <a:pt x="118" y="20815"/>
                    <a:pt x="965" y="21207"/>
                    <a:pt x="1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4484968" y="5689600"/>
              <a:ext cx="298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74" y="14400"/>
                    <a:pt x="11949" y="7200"/>
                    <a:pt x="15549" y="3600"/>
                  </a:cubicBezTo>
                  <a:cubicBezTo>
                    <a:pt x="19149" y="0"/>
                    <a:pt x="2037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5064185" y="5518150"/>
              <a:ext cx="271684" cy="32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9" fill="norm" stroke="1" extrusionOk="0">
                  <a:moveTo>
                    <a:pt x="21327" y="0"/>
                  </a:moveTo>
                  <a:cubicBezTo>
                    <a:pt x="16841" y="1533"/>
                    <a:pt x="12355" y="3066"/>
                    <a:pt x="9364" y="4320"/>
                  </a:cubicBezTo>
                  <a:cubicBezTo>
                    <a:pt x="6373" y="5574"/>
                    <a:pt x="4878" y="6550"/>
                    <a:pt x="3881" y="7316"/>
                  </a:cubicBezTo>
                  <a:cubicBezTo>
                    <a:pt x="2884" y="8083"/>
                    <a:pt x="2385" y="8640"/>
                    <a:pt x="2552" y="9058"/>
                  </a:cubicBezTo>
                  <a:cubicBezTo>
                    <a:pt x="2718" y="9476"/>
                    <a:pt x="3549" y="9755"/>
                    <a:pt x="5293" y="9894"/>
                  </a:cubicBezTo>
                  <a:cubicBezTo>
                    <a:pt x="7038" y="10034"/>
                    <a:pt x="9696" y="10034"/>
                    <a:pt x="11441" y="10034"/>
                  </a:cubicBezTo>
                  <a:cubicBezTo>
                    <a:pt x="13185" y="10034"/>
                    <a:pt x="14016" y="10034"/>
                    <a:pt x="14099" y="10243"/>
                  </a:cubicBezTo>
                  <a:cubicBezTo>
                    <a:pt x="14182" y="10452"/>
                    <a:pt x="13518" y="10870"/>
                    <a:pt x="11441" y="12124"/>
                  </a:cubicBezTo>
                  <a:cubicBezTo>
                    <a:pt x="9364" y="13378"/>
                    <a:pt x="5875" y="15468"/>
                    <a:pt x="3798" y="16792"/>
                  </a:cubicBezTo>
                  <a:cubicBezTo>
                    <a:pt x="1721" y="18116"/>
                    <a:pt x="1056" y="18674"/>
                    <a:pt x="558" y="19301"/>
                  </a:cubicBezTo>
                  <a:cubicBezTo>
                    <a:pt x="59" y="19928"/>
                    <a:pt x="-273" y="20625"/>
                    <a:pt x="309" y="21043"/>
                  </a:cubicBezTo>
                  <a:cubicBezTo>
                    <a:pt x="890" y="21461"/>
                    <a:pt x="2385" y="21600"/>
                    <a:pt x="5127" y="21252"/>
                  </a:cubicBezTo>
                  <a:cubicBezTo>
                    <a:pt x="7869" y="20903"/>
                    <a:pt x="11856" y="20067"/>
                    <a:pt x="14681" y="19510"/>
                  </a:cubicBezTo>
                  <a:cubicBezTo>
                    <a:pt x="17505" y="18952"/>
                    <a:pt x="19167" y="18674"/>
                    <a:pt x="20829" y="18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5558845" y="5614408"/>
              <a:ext cx="240574" cy="18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82" fill="norm" stroke="1" extrusionOk="0">
                  <a:moveTo>
                    <a:pt x="1072" y="627"/>
                  </a:moveTo>
                  <a:cubicBezTo>
                    <a:pt x="693" y="5841"/>
                    <a:pt x="314" y="11054"/>
                    <a:pt x="124" y="14282"/>
                  </a:cubicBezTo>
                  <a:cubicBezTo>
                    <a:pt x="-65" y="17510"/>
                    <a:pt x="-65" y="18751"/>
                    <a:pt x="314" y="19744"/>
                  </a:cubicBezTo>
                  <a:cubicBezTo>
                    <a:pt x="693" y="20737"/>
                    <a:pt x="1451" y="21482"/>
                    <a:pt x="2209" y="21482"/>
                  </a:cubicBezTo>
                  <a:cubicBezTo>
                    <a:pt x="2967" y="21482"/>
                    <a:pt x="3724" y="20737"/>
                    <a:pt x="4388" y="19620"/>
                  </a:cubicBezTo>
                  <a:cubicBezTo>
                    <a:pt x="5051" y="18503"/>
                    <a:pt x="5619" y="17013"/>
                    <a:pt x="6188" y="15772"/>
                  </a:cubicBezTo>
                  <a:cubicBezTo>
                    <a:pt x="6756" y="14530"/>
                    <a:pt x="7324" y="13537"/>
                    <a:pt x="7609" y="13910"/>
                  </a:cubicBezTo>
                  <a:cubicBezTo>
                    <a:pt x="7893" y="14282"/>
                    <a:pt x="7893" y="16020"/>
                    <a:pt x="8367" y="17013"/>
                  </a:cubicBezTo>
                  <a:cubicBezTo>
                    <a:pt x="8840" y="18006"/>
                    <a:pt x="9788" y="18254"/>
                    <a:pt x="11114" y="17634"/>
                  </a:cubicBezTo>
                  <a:cubicBezTo>
                    <a:pt x="12440" y="17013"/>
                    <a:pt x="14146" y="15523"/>
                    <a:pt x="15377" y="13661"/>
                  </a:cubicBezTo>
                  <a:cubicBezTo>
                    <a:pt x="16609" y="11799"/>
                    <a:pt x="17367" y="9565"/>
                    <a:pt x="17746" y="7827"/>
                  </a:cubicBezTo>
                  <a:cubicBezTo>
                    <a:pt x="18124" y="6089"/>
                    <a:pt x="18124" y="4848"/>
                    <a:pt x="18030" y="3606"/>
                  </a:cubicBezTo>
                  <a:cubicBezTo>
                    <a:pt x="17935" y="2365"/>
                    <a:pt x="17746" y="1123"/>
                    <a:pt x="17082" y="503"/>
                  </a:cubicBezTo>
                  <a:cubicBezTo>
                    <a:pt x="16419" y="-118"/>
                    <a:pt x="15282" y="-118"/>
                    <a:pt x="14335" y="254"/>
                  </a:cubicBezTo>
                  <a:cubicBezTo>
                    <a:pt x="13388" y="627"/>
                    <a:pt x="12630" y="1372"/>
                    <a:pt x="12251" y="2365"/>
                  </a:cubicBezTo>
                  <a:cubicBezTo>
                    <a:pt x="11872" y="3358"/>
                    <a:pt x="11872" y="4599"/>
                    <a:pt x="12440" y="5344"/>
                  </a:cubicBezTo>
                  <a:cubicBezTo>
                    <a:pt x="13009" y="6089"/>
                    <a:pt x="14146" y="6337"/>
                    <a:pt x="15756" y="6461"/>
                  </a:cubicBezTo>
                  <a:cubicBezTo>
                    <a:pt x="17367" y="6585"/>
                    <a:pt x="19451" y="6585"/>
                    <a:pt x="21535" y="6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5881968" y="57150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6032252" y="5469792"/>
              <a:ext cx="122432" cy="5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342" fill="norm" stroke="1" extrusionOk="0">
                  <a:moveTo>
                    <a:pt x="8054" y="8762"/>
                  </a:moveTo>
                  <a:cubicBezTo>
                    <a:pt x="6224" y="11378"/>
                    <a:pt x="4393" y="13994"/>
                    <a:pt x="3295" y="15766"/>
                  </a:cubicBezTo>
                  <a:cubicBezTo>
                    <a:pt x="2197" y="17537"/>
                    <a:pt x="1831" y="18466"/>
                    <a:pt x="1281" y="19351"/>
                  </a:cubicBezTo>
                  <a:cubicBezTo>
                    <a:pt x="732" y="20237"/>
                    <a:pt x="0" y="21081"/>
                    <a:pt x="0" y="21292"/>
                  </a:cubicBezTo>
                  <a:cubicBezTo>
                    <a:pt x="0" y="21503"/>
                    <a:pt x="732" y="21081"/>
                    <a:pt x="1464" y="19436"/>
                  </a:cubicBezTo>
                  <a:cubicBezTo>
                    <a:pt x="2197" y="17791"/>
                    <a:pt x="2929" y="14922"/>
                    <a:pt x="3661" y="12137"/>
                  </a:cubicBezTo>
                  <a:cubicBezTo>
                    <a:pt x="4393" y="9353"/>
                    <a:pt x="5125" y="6653"/>
                    <a:pt x="6590" y="4628"/>
                  </a:cubicBezTo>
                  <a:cubicBezTo>
                    <a:pt x="8054" y="2603"/>
                    <a:pt x="10251" y="1253"/>
                    <a:pt x="12447" y="578"/>
                  </a:cubicBezTo>
                  <a:cubicBezTo>
                    <a:pt x="14644" y="-97"/>
                    <a:pt x="16841" y="-97"/>
                    <a:pt x="18122" y="156"/>
                  </a:cubicBezTo>
                  <a:cubicBezTo>
                    <a:pt x="19403" y="409"/>
                    <a:pt x="19769" y="915"/>
                    <a:pt x="20319" y="2223"/>
                  </a:cubicBezTo>
                  <a:cubicBezTo>
                    <a:pt x="20868" y="3531"/>
                    <a:pt x="21600" y="5640"/>
                    <a:pt x="20868" y="7244"/>
                  </a:cubicBezTo>
                  <a:cubicBezTo>
                    <a:pt x="20136" y="8847"/>
                    <a:pt x="17939" y="9944"/>
                    <a:pt x="15559" y="10661"/>
                  </a:cubicBezTo>
                  <a:cubicBezTo>
                    <a:pt x="13180" y="11378"/>
                    <a:pt x="10617" y="11716"/>
                    <a:pt x="8054" y="11842"/>
                  </a:cubicBezTo>
                  <a:cubicBezTo>
                    <a:pt x="5492" y="11969"/>
                    <a:pt x="2929" y="11884"/>
                    <a:pt x="2563" y="11716"/>
                  </a:cubicBezTo>
                  <a:cubicBezTo>
                    <a:pt x="2197" y="11547"/>
                    <a:pt x="4027" y="11294"/>
                    <a:pt x="5858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6180418" y="5746750"/>
              <a:ext cx="825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4320"/>
                    <a:pt x="7754" y="8640"/>
                    <a:pt x="11354" y="12240"/>
                  </a:cubicBezTo>
                  <a:cubicBezTo>
                    <a:pt x="14954" y="15840"/>
                    <a:pt x="18277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6163485" y="5740400"/>
              <a:ext cx="12488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42" y="4629"/>
                    <a:pt x="9885" y="9257"/>
                    <a:pt x="6407" y="12086"/>
                  </a:cubicBezTo>
                  <a:cubicBezTo>
                    <a:pt x="2929" y="14914"/>
                    <a:pt x="1831" y="15943"/>
                    <a:pt x="1098" y="17229"/>
                  </a:cubicBezTo>
                  <a:cubicBezTo>
                    <a:pt x="366" y="18514"/>
                    <a:pt x="0" y="20057"/>
                    <a:pt x="0" y="20829"/>
                  </a:cubicBezTo>
                  <a:cubicBezTo>
                    <a:pt x="0" y="21600"/>
                    <a:pt x="366" y="21600"/>
                    <a:pt x="7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6391946" y="5552230"/>
              <a:ext cx="105973" cy="27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54" fill="norm" stroke="1" extrusionOk="0">
                  <a:moveTo>
                    <a:pt x="21204" y="807"/>
                  </a:moveTo>
                  <a:cubicBezTo>
                    <a:pt x="19510" y="313"/>
                    <a:pt x="17816" y="-182"/>
                    <a:pt x="15698" y="65"/>
                  </a:cubicBezTo>
                  <a:cubicBezTo>
                    <a:pt x="13580" y="313"/>
                    <a:pt x="11039" y="1302"/>
                    <a:pt x="8286" y="3775"/>
                  </a:cubicBezTo>
                  <a:cubicBezTo>
                    <a:pt x="5533" y="6249"/>
                    <a:pt x="2569" y="10206"/>
                    <a:pt x="1086" y="12844"/>
                  </a:cubicBezTo>
                  <a:cubicBezTo>
                    <a:pt x="-396" y="15482"/>
                    <a:pt x="-396" y="16801"/>
                    <a:pt x="1298" y="18038"/>
                  </a:cubicBezTo>
                  <a:cubicBezTo>
                    <a:pt x="2992" y="19274"/>
                    <a:pt x="6380" y="20429"/>
                    <a:pt x="9133" y="20923"/>
                  </a:cubicBezTo>
                  <a:cubicBezTo>
                    <a:pt x="11886" y="21418"/>
                    <a:pt x="14004" y="21253"/>
                    <a:pt x="16122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6531785" y="5623189"/>
              <a:ext cx="277284" cy="17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fill="norm" stroke="1" extrusionOk="0">
                  <a:moveTo>
                    <a:pt x="2803" y="3480"/>
                  </a:moveTo>
                  <a:cubicBezTo>
                    <a:pt x="1979" y="4001"/>
                    <a:pt x="1154" y="4521"/>
                    <a:pt x="660" y="6343"/>
                  </a:cubicBezTo>
                  <a:cubicBezTo>
                    <a:pt x="165" y="8165"/>
                    <a:pt x="0" y="11288"/>
                    <a:pt x="0" y="13500"/>
                  </a:cubicBezTo>
                  <a:cubicBezTo>
                    <a:pt x="0" y="15712"/>
                    <a:pt x="165" y="17013"/>
                    <a:pt x="989" y="18054"/>
                  </a:cubicBezTo>
                  <a:cubicBezTo>
                    <a:pt x="1814" y="19095"/>
                    <a:pt x="3298" y="19876"/>
                    <a:pt x="4369" y="19745"/>
                  </a:cubicBezTo>
                  <a:cubicBezTo>
                    <a:pt x="5441" y="19615"/>
                    <a:pt x="6101" y="18574"/>
                    <a:pt x="6595" y="17403"/>
                  </a:cubicBezTo>
                  <a:cubicBezTo>
                    <a:pt x="7090" y="16232"/>
                    <a:pt x="7420" y="14931"/>
                    <a:pt x="7420" y="15191"/>
                  </a:cubicBezTo>
                  <a:cubicBezTo>
                    <a:pt x="7420" y="15451"/>
                    <a:pt x="7090" y="17273"/>
                    <a:pt x="7255" y="18574"/>
                  </a:cubicBezTo>
                  <a:cubicBezTo>
                    <a:pt x="7420" y="19876"/>
                    <a:pt x="8079" y="20656"/>
                    <a:pt x="8904" y="21047"/>
                  </a:cubicBezTo>
                  <a:cubicBezTo>
                    <a:pt x="9728" y="21437"/>
                    <a:pt x="10718" y="21437"/>
                    <a:pt x="11954" y="19615"/>
                  </a:cubicBezTo>
                  <a:cubicBezTo>
                    <a:pt x="13191" y="17794"/>
                    <a:pt x="14675" y="14150"/>
                    <a:pt x="15582" y="10897"/>
                  </a:cubicBezTo>
                  <a:cubicBezTo>
                    <a:pt x="16489" y="7644"/>
                    <a:pt x="16818" y="4782"/>
                    <a:pt x="16653" y="2960"/>
                  </a:cubicBezTo>
                  <a:cubicBezTo>
                    <a:pt x="16489" y="1138"/>
                    <a:pt x="15829" y="357"/>
                    <a:pt x="15087" y="97"/>
                  </a:cubicBezTo>
                  <a:cubicBezTo>
                    <a:pt x="14345" y="-163"/>
                    <a:pt x="13521" y="97"/>
                    <a:pt x="13356" y="878"/>
                  </a:cubicBezTo>
                  <a:cubicBezTo>
                    <a:pt x="13191" y="1659"/>
                    <a:pt x="13685" y="2960"/>
                    <a:pt x="15169" y="4261"/>
                  </a:cubicBezTo>
                  <a:cubicBezTo>
                    <a:pt x="16653" y="5562"/>
                    <a:pt x="19127" y="6864"/>
                    <a:pt x="21600" y="8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840818" y="5566272"/>
              <a:ext cx="70983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82" fill="norm" stroke="1" extrusionOk="0">
                  <a:moveTo>
                    <a:pt x="0" y="204"/>
                  </a:moveTo>
                  <a:cubicBezTo>
                    <a:pt x="3176" y="43"/>
                    <a:pt x="6353" y="-118"/>
                    <a:pt x="8894" y="124"/>
                  </a:cubicBezTo>
                  <a:cubicBezTo>
                    <a:pt x="11435" y="366"/>
                    <a:pt x="13341" y="1010"/>
                    <a:pt x="15882" y="3106"/>
                  </a:cubicBezTo>
                  <a:cubicBezTo>
                    <a:pt x="18424" y="5201"/>
                    <a:pt x="21600" y="8748"/>
                    <a:pt x="21282" y="11810"/>
                  </a:cubicBezTo>
                  <a:cubicBezTo>
                    <a:pt x="20965" y="14873"/>
                    <a:pt x="17153" y="17452"/>
                    <a:pt x="13976" y="18983"/>
                  </a:cubicBezTo>
                  <a:cubicBezTo>
                    <a:pt x="10800" y="20515"/>
                    <a:pt x="8259" y="20998"/>
                    <a:pt x="5718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6986868" y="5454650"/>
              <a:ext cx="104536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0" y="0"/>
                  </a:moveTo>
                  <a:cubicBezTo>
                    <a:pt x="3812" y="811"/>
                    <a:pt x="7624" y="1623"/>
                    <a:pt x="11647" y="3499"/>
                  </a:cubicBezTo>
                  <a:cubicBezTo>
                    <a:pt x="15671" y="5375"/>
                    <a:pt x="19906" y="8315"/>
                    <a:pt x="20753" y="11003"/>
                  </a:cubicBezTo>
                  <a:cubicBezTo>
                    <a:pt x="21600" y="13690"/>
                    <a:pt x="19059" y="16124"/>
                    <a:pt x="15459" y="17848"/>
                  </a:cubicBezTo>
                  <a:cubicBezTo>
                    <a:pt x="11859" y="19572"/>
                    <a:pt x="7200" y="20586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253568" y="582295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593615" y="5425016"/>
              <a:ext cx="212404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15382" y="877"/>
                  </a:moveTo>
                  <a:cubicBezTo>
                    <a:pt x="14753" y="439"/>
                    <a:pt x="14124" y="0"/>
                    <a:pt x="13180" y="0"/>
                  </a:cubicBezTo>
                  <a:cubicBezTo>
                    <a:pt x="12236" y="0"/>
                    <a:pt x="10978" y="439"/>
                    <a:pt x="8776" y="2138"/>
                  </a:cubicBezTo>
                  <a:cubicBezTo>
                    <a:pt x="6574" y="3838"/>
                    <a:pt x="3428" y="6798"/>
                    <a:pt x="1646" y="9594"/>
                  </a:cubicBezTo>
                  <a:cubicBezTo>
                    <a:pt x="-137" y="12390"/>
                    <a:pt x="-556" y="15021"/>
                    <a:pt x="807" y="16995"/>
                  </a:cubicBezTo>
                  <a:cubicBezTo>
                    <a:pt x="2170" y="18969"/>
                    <a:pt x="5316" y="20284"/>
                    <a:pt x="8986" y="20942"/>
                  </a:cubicBezTo>
                  <a:cubicBezTo>
                    <a:pt x="12656" y="21600"/>
                    <a:pt x="16850" y="21600"/>
                    <a:pt x="210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7844118" y="5511800"/>
              <a:ext cx="1714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659"/>
                    <a:pt x="9600" y="9318"/>
                    <a:pt x="13200" y="12918"/>
                  </a:cubicBezTo>
                  <a:cubicBezTo>
                    <a:pt x="16800" y="16518"/>
                    <a:pt x="192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7963122" y="5530850"/>
              <a:ext cx="141347" cy="35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63" fill="norm" stroke="1" extrusionOk="0">
                  <a:moveTo>
                    <a:pt x="21212" y="0"/>
                  </a:moveTo>
                  <a:cubicBezTo>
                    <a:pt x="17718" y="2069"/>
                    <a:pt x="14224" y="4139"/>
                    <a:pt x="10730" y="7243"/>
                  </a:cubicBezTo>
                  <a:cubicBezTo>
                    <a:pt x="7236" y="10347"/>
                    <a:pt x="3741" y="14486"/>
                    <a:pt x="1836" y="17073"/>
                  </a:cubicBezTo>
                  <a:cubicBezTo>
                    <a:pt x="-70" y="19660"/>
                    <a:pt x="-388" y="20695"/>
                    <a:pt x="406" y="21147"/>
                  </a:cubicBezTo>
                  <a:cubicBezTo>
                    <a:pt x="1200" y="21600"/>
                    <a:pt x="3106" y="21471"/>
                    <a:pt x="5012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8180668" y="5702300"/>
              <a:ext cx="273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6" y="16200"/>
                    <a:pt x="7033" y="10800"/>
                    <a:pt x="10633" y="7200"/>
                  </a:cubicBezTo>
                  <a:cubicBezTo>
                    <a:pt x="14233" y="3600"/>
                    <a:pt x="1791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8658622" y="5473700"/>
              <a:ext cx="315797" cy="40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57" fill="norm" stroke="1" extrusionOk="0">
                  <a:moveTo>
                    <a:pt x="18028" y="0"/>
                  </a:moveTo>
                  <a:cubicBezTo>
                    <a:pt x="14716" y="2036"/>
                    <a:pt x="11404" y="4071"/>
                    <a:pt x="8668" y="5598"/>
                  </a:cubicBezTo>
                  <a:cubicBezTo>
                    <a:pt x="5932" y="7125"/>
                    <a:pt x="3772" y="8142"/>
                    <a:pt x="2476" y="8877"/>
                  </a:cubicBezTo>
                  <a:cubicBezTo>
                    <a:pt x="1180" y="9613"/>
                    <a:pt x="748" y="10065"/>
                    <a:pt x="1036" y="10461"/>
                  </a:cubicBezTo>
                  <a:cubicBezTo>
                    <a:pt x="1324" y="10857"/>
                    <a:pt x="2332" y="11196"/>
                    <a:pt x="4132" y="11535"/>
                  </a:cubicBezTo>
                  <a:cubicBezTo>
                    <a:pt x="5932" y="11874"/>
                    <a:pt x="8524" y="12214"/>
                    <a:pt x="10108" y="12553"/>
                  </a:cubicBezTo>
                  <a:cubicBezTo>
                    <a:pt x="11692" y="12892"/>
                    <a:pt x="12268" y="13231"/>
                    <a:pt x="12340" y="13627"/>
                  </a:cubicBezTo>
                  <a:cubicBezTo>
                    <a:pt x="12412" y="14023"/>
                    <a:pt x="11980" y="14475"/>
                    <a:pt x="10252" y="15324"/>
                  </a:cubicBezTo>
                  <a:cubicBezTo>
                    <a:pt x="8524" y="16172"/>
                    <a:pt x="5500" y="17416"/>
                    <a:pt x="3700" y="18207"/>
                  </a:cubicBezTo>
                  <a:cubicBezTo>
                    <a:pt x="1900" y="18999"/>
                    <a:pt x="1324" y="19338"/>
                    <a:pt x="820" y="19791"/>
                  </a:cubicBezTo>
                  <a:cubicBezTo>
                    <a:pt x="316" y="20243"/>
                    <a:pt x="-116" y="20808"/>
                    <a:pt x="28" y="21148"/>
                  </a:cubicBezTo>
                  <a:cubicBezTo>
                    <a:pt x="172" y="21487"/>
                    <a:pt x="892" y="21600"/>
                    <a:pt x="3988" y="21543"/>
                  </a:cubicBezTo>
                  <a:cubicBezTo>
                    <a:pt x="7084" y="21487"/>
                    <a:pt x="12556" y="21261"/>
                    <a:pt x="15868" y="21091"/>
                  </a:cubicBezTo>
                  <a:cubicBezTo>
                    <a:pt x="19180" y="20921"/>
                    <a:pt x="20332" y="20808"/>
                    <a:pt x="21484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9088683" y="5565510"/>
              <a:ext cx="285786" cy="25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04" fill="norm" stroke="1" extrusionOk="0">
                  <a:moveTo>
                    <a:pt x="1909" y="3446"/>
                  </a:moveTo>
                  <a:cubicBezTo>
                    <a:pt x="1115" y="6432"/>
                    <a:pt x="320" y="9417"/>
                    <a:pt x="82" y="11963"/>
                  </a:cubicBezTo>
                  <a:cubicBezTo>
                    <a:pt x="-156" y="14510"/>
                    <a:pt x="162" y="16617"/>
                    <a:pt x="559" y="18022"/>
                  </a:cubicBezTo>
                  <a:cubicBezTo>
                    <a:pt x="956" y="19427"/>
                    <a:pt x="1432" y="20129"/>
                    <a:pt x="1988" y="20217"/>
                  </a:cubicBezTo>
                  <a:cubicBezTo>
                    <a:pt x="2544" y="20305"/>
                    <a:pt x="3179" y="19778"/>
                    <a:pt x="3735" y="19163"/>
                  </a:cubicBezTo>
                  <a:cubicBezTo>
                    <a:pt x="4291" y="18549"/>
                    <a:pt x="4768" y="17846"/>
                    <a:pt x="5085" y="17056"/>
                  </a:cubicBezTo>
                  <a:cubicBezTo>
                    <a:pt x="5403" y="16266"/>
                    <a:pt x="5562" y="15388"/>
                    <a:pt x="5562" y="15563"/>
                  </a:cubicBezTo>
                  <a:cubicBezTo>
                    <a:pt x="5562" y="15739"/>
                    <a:pt x="5403" y="16968"/>
                    <a:pt x="5562" y="18022"/>
                  </a:cubicBezTo>
                  <a:cubicBezTo>
                    <a:pt x="5720" y="19075"/>
                    <a:pt x="6197" y="19954"/>
                    <a:pt x="6832" y="20568"/>
                  </a:cubicBezTo>
                  <a:cubicBezTo>
                    <a:pt x="7468" y="21183"/>
                    <a:pt x="8262" y="21534"/>
                    <a:pt x="9373" y="21358"/>
                  </a:cubicBezTo>
                  <a:cubicBezTo>
                    <a:pt x="10485" y="21183"/>
                    <a:pt x="11915" y="20480"/>
                    <a:pt x="13503" y="18197"/>
                  </a:cubicBezTo>
                  <a:cubicBezTo>
                    <a:pt x="15091" y="15914"/>
                    <a:pt x="16838" y="12051"/>
                    <a:pt x="17712" y="9154"/>
                  </a:cubicBezTo>
                  <a:cubicBezTo>
                    <a:pt x="18585" y="6256"/>
                    <a:pt x="18585" y="4324"/>
                    <a:pt x="18268" y="3007"/>
                  </a:cubicBezTo>
                  <a:cubicBezTo>
                    <a:pt x="17950" y="1690"/>
                    <a:pt x="17315" y="988"/>
                    <a:pt x="16600" y="549"/>
                  </a:cubicBezTo>
                  <a:cubicBezTo>
                    <a:pt x="15885" y="110"/>
                    <a:pt x="15091" y="-66"/>
                    <a:pt x="14297" y="22"/>
                  </a:cubicBezTo>
                  <a:cubicBezTo>
                    <a:pt x="13503" y="110"/>
                    <a:pt x="12709" y="461"/>
                    <a:pt x="12073" y="988"/>
                  </a:cubicBezTo>
                  <a:cubicBezTo>
                    <a:pt x="11438" y="1514"/>
                    <a:pt x="10962" y="2217"/>
                    <a:pt x="10723" y="3007"/>
                  </a:cubicBezTo>
                  <a:cubicBezTo>
                    <a:pt x="10485" y="3797"/>
                    <a:pt x="10485" y="4675"/>
                    <a:pt x="10723" y="5466"/>
                  </a:cubicBezTo>
                  <a:cubicBezTo>
                    <a:pt x="10962" y="6256"/>
                    <a:pt x="11438" y="6958"/>
                    <a:pt x="13265" y="7573"/>
                  </a:cubicBezTo>
                  <a:cubicBezTo>
                    <a:pt x="15091" y="8188"/>
                    <a:pt x="18268" y="8714"/>
                    <a:pt x="21444" y="9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9425268" y="57404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9593268" y="5498584"/>
              <a:ext cx="226862" cy="55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32" fill="norm" stroke="1" extrusionOk="0">
                  <a:moveTo>
                    <a:pt x="5079" y="7935"/>
                  </a:moveTo>
                  <a:cubicBezTo>
                    <a:pt x="3890" y="10573"/>
                    <a:pt x="2701" y="13211"/>
                    <a:pt x="1909" y="15190"/>
                  </a:cubicBezTo>
                  <a:cubicBezTo>
                    <a:pt x="1116" y="17169"/>
                    <a:pt x="720" y="18488"/>
                    <a:pt x="422" y="19518"/>
                  </a:cubicBezTo>
                  <a:cubicBezTo>
                    <a:pt x="125" y="20549"/>
                    <a:pt x="-73" y="21291"/>
                    <a:pt x="26" y="21414"/>
                  </a:cubicBezTo>
                  <a:cubicBezTo>
                    <a:pt x="125" y="21538"/>
                    <a:pt x="521" y="21043"/>
                    <a:pt x="1512" y="19353"/>
                  </a:cubicBezTo>
                  <a:cubicBezTo>
                    <a:pt x="2503" y="17663"/>
                    <a:pt x="4088" y="14778"/>
                    <a:pt x="5872" y="11851"/>
                  </a:cubicBezTo>
                  <a:cubicBezTo>
                    <a:pt x="7655" y="8924"/>
                    <a:pt x="9637" y="5956"/>
                    <a:pt x="11421" y="4019"/>
                  </a:cubicBezTo>
                  <a:cubicBezTo>
                    <a:pt x="13204" y="2082"/>
                    <a:pt x="14789" y="1175"/>
                    <a:pt x="16077" y="639"/>
                  </a:cubicBezTo>
                  <a:cubicBezTo>
                    <a:pt x="17366" y="103"/>
                    <a:pt x="18356" y="-62"/>
                    <a:pt x="19149" y="20"/>
                  </a:cubicBezTo>
                  <a:cubicBezTo>
                    <a:pt x="19942" y="103"/>
                    <a:pt x="20536" y="433"/>
                    <a:pt x="20933" y="1340"/>
                  </a:cubicBezTo>
                  <a:cubicBezTo>
                    <a:pt x="21329" y="2246"/>
                    <a:pt x="21527" y="3730"/>
                    <a:pt x="20338" y="5214"/>
                  </a:cubicBezTo>
                  <a:cubicBezTo>
                    <a:pt x="19149" y="6698"/>
                    <a:pt x="16573" y="8182"/>
                    <a:pt x="14096" y="9048"/>
                  </a:cubicBezTo>
                  <a:cubicBezTo>
                    <a:pt x="11619" y="9914"/>
                    <a:pt x="9241" y="10161"/>
                    <a:pt x="6863" y="10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0022184" y="5621866"/>
              <a:ext cx="114285" cy="2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34" fill="norm" stroke="1" extrusionOk="0">
                  <a:moveTo>
                    <a:pt x="21204" y="366"/>
                  </a:moveTo>
                  <a:cubicBezTo>
                    <a:pt x="19240" y="0"/>
                    <a:pt x="17277" y="-366"/>
                    <a:pt x="14528" y="732"/>
                  </a:cubicBezTo>
                  <a:cubicBezTo>
                    <a:pt x="11779" y="1831"/>
                    <a:pt x="8244" y="4393"/>
                    <a:pt x="5495" y="7597"/>
                  </a:cubicBezTo>
                  <a:cubicBezTo>
                    <a:pt x="2746" y="10800"/>
                    <a:pt x="782" y="14644"/>
                    <a:pt x="193" y="17024"/>
                  </a:cubicBezTo>
                  <a:cubicBezTo>
                    <a:pt x="-396" y="19403"/>
                    <a:pt x="389" y="20319"/>
                    <a:pt x="2157" y="20776"/>
                  </a:cubicBezTo>
                  <a:cubicBezTo>
                    <a:pt x="3924" y="21234"/>
                    <a:pt x="6673" y="21234"/>
                    <a:pt x="9422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0178761" y="5670541"/>
              <a:ext cx="243458" cy="15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606" fill="norm" stroke="1" extrusionOk="0">
                  <a:moveTo>
                    <a:pt x="3541" y="1"/>
                  </a:moveTo>
                  <a:cubicBezTo>
                    <a:pt x="2424" y="2462"/>
                    <a:pt x="1307" y="4923"/>
                    <a:pt x="655" y="7384"/>
                  </a:cubicBezTo>
                  <a:cubicBezTo>
                    <a:pt x="3" y="9844"/>
                    <a:pt x="-183" y="12305"/>
                    <a:pt x="189" y="13672"/>
                  </a:cubicBezTo>
                  <a:cubicBezTo>
                    <a:pt x="562" y="15039"/>
                    <a:pt x="1493" y="15313"/>
                    <a:pt x="2424" y="15313"/>
                  </a:cubicBezTo>
                  <a:cubicBezTo>
                    <a:pt x="3355" y="15313"/>
                    <a:pt x="4286" y="15039"/>
                    <a:pt x="5124" y="14356"/>
                  </a:cubicBezTo>
                  <a:cubicBezTo>
                    <a:pt x="5962" y="13672"/>
                    <a:pt x="6707" y="12579"/>
                    <a:pt x="6800" y="12579"/>
                  </a:cubicBezTo>
                  <a:cubicBezTo>
                    <a:pt x="6893" y="12579"/>
                    <a:pt x="6334" y="13672"/>
                    <a:pt x="6148" y="15039"/>
                  </a:cubicBezTo>
                  <a:cubicBezTo>
                    <a:pt x="5962" y="16406"/>
                    <a:pt x="6148" y="18047"/>
                    <a:pt x="7172" y="19277"/>
                  </a:cubicBezTo>
                  <a:cubicBezTo>
                    <a:pt x="8196" y="20508"/>
                    <a:pt x="10058" y="21328"/>
                    <a:pt x="11920" y="19687"/>
                  </a:cubicBezTo>
                  <a:cubicBezTo>
                    <a:pt x="13783" y="18047"/>
                    <a:pt x="15645" y="13946"/>
                    <a:pt x="16576" y="11075"/>
                  </a:cubicBezTo>
                  <a:cubicBezTo>
                    <a:pt x="17507" y="8204"/>
                    <a:pt x="17507" y="6563"/>
                    <a:pt x="17414" y="5060"/>
                  </a:cubicBezTo>
                  <a:cubicBezTo>
                    <a:pt x="17320" y="3556"/>
                    <a:pt x="17134" y="2189"/>
                    <a:pt x="16389" y="1232"/>
                  </a:cubicBezTo>
                  <a:cubicBezTo>
                    <a:pt x="15645" y="275"/>
                    <a:pt x="14341" y="-272"/>
                    <a:pt x="13596" y="138"/>
                  </a:cubicBezTo>
                  <a:cubicBezTo>
                    <a:pt x="12851" y="548"/>
                    <a:pt x="12665" y="1915"/>
                    <a:pt x="13224" y="3693"/>
                  </a:cubicBezTo>
                  <a:cubicBezTo>
                    <a:pt x="13783" y="5470"/>
                    <a:pt x="15086" y="7657"/>
                    <a:pt x="16576" y="9298"/>
                  </a:cubicBezTo>
                  <a:cubicBezTo>
                    <a:pt x="18065" y="10938"/>
                    <a:pt x="19741" y="12032"/>
                    <a:pt x="21417" y="1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0422218" y="5657850"/>
              <a:ext cx="88198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15840" y="0"/>
                  </a:moveTo>
                  <a:cubicBezTo>
                    <a:pt x="18720" y="5120"/>
                    <a:pt x="21600" y="10240"/>
                    <a:pt x="18960" y="13840"/>
                  </a:cubicBezTo>
                  <a:cubicBezTo>
                    <a:pt x="16320" y="17440"/>
                    <a:pt x="8160" y="19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0517468" y="5407788"/>
              <a:ext cx="230680" cy="57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77" fill="norm" stroke="1" extrusionOk="0">
                  <a:moveTo>
                    <a:pt x="1178" y="2235"/>
                  </a:moveTo>
                  <a:cubicBezTo>
                    <a:pt x="4124" y="1520"/>
                    <a:pt x="7069" y="806"/>
                    <a:pt x="9622" y="408"/>
                  </a:cubicBezTo>
                  <a:cubicBezTo>
                    <a:pt x="12175" y="11"/>
                    <a:pt x="14335" y="-68"/>
                    <a:pt x="15905" y="51"/>
                  </a:cubicBezTo>
                  <a:cubicBezTo>
                    <a:pt x="17476" y="170"/>
                    <a:pt x="18458" y="488"/>
                    <a:pt x="19145" y="1401"/>
                  </a:cubicBezTo>
                  <a:cubicBezTo>
                    <a:pt x="19833" y="2314"/>
                    <a:pt x="20225" y="3823"/>
                    <a:pt x="20029" y="5610"/>
                  </a:cubicBezTo>
                  <a:cubicBezTo>
                    <a:pt x="19833" y="7397"/>
                    <a:pt x="19047" y="9461"/>
                    <a:pt x="18753" y="11566"/>
                  </a:cubicBezTo>
                  <a:cubicBezTo>
                    <a:pt x="18458" y="13670"/>
                    <a:pt x="18655" y="15814"/>
                    <a:pt x="19244" y="17283"/>
                  </a:cubicBezTo>
                  <a:cubicBezTo>
                    <a:pt x="19833" y="18753"/>
                    <a:pt x="20815" y="19547"/>
                    <a:pt x="21207" y="20142"/>
                  </a:cubicBezTo>
                  <a:cubicBezTo>
                    <a:pt x="21600" y="20738"/>
                    <a:pt x="21404" y="21135"/>
                    <a:pt x="20520" y="21333"/>
                  </a:cubicBezTo>
                  <a:cubicBezTo>
                    <a:pt x="19636" y="21532"/>
                    <a:pt x="18065" y="21532"/>
                    <a:pt x="14531" y="21294"/>
                  </a:cubicBezTo>
                  <a:cubicBezTo>
                    <a:pt x="10996" y="21056"/>
                    <a:pt x="5498" y="20579"/>
                    <a:pt x="0" y="20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2992718" y="6192308"/>
              <a:ext cx="7645401" cy="32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623"/>
                  </a:moveTo>
                  <a:cubicBezTo>
                    <a:pt x="24" y="1058"/>
                    <a:pt x="48" y="494"/>
                    <a:pt x="111" y="211"/>
                  </a:cubicBezTo>
                  <a:cubicBezTo>
                    <a:pt x="173" y="-71"/>
                    <a:pt x="275" y="-71"/>
                    <a:pt x="425" y="211"/>
                  </a:cubicBezTo>
                  <a:cubicBezTo>
                    <a:pt x="574" y="494"/>
                    <a:pt x="771" y="1058"/>
                    <a:pt x="978" y="1623"/>
                  </a:cubicBezTo>
                  <a:cubicBezTo>
                    <a:pt x="1184" y="2188"/>
                    <a:pt x="1399" y="2753"/>
                    <a:pt x="1615" y="3176"/>
                  </a:cubicBezTo>
                  <a:cubicBezTo>
                    <a:pt x="1830" y="3600"/>
                    <a:pt x="2045" y="3882"/>
                    <a:pt x="2275" y="4235"/>
                  </a:cubicBezTo>
                  <a:cubicBezTo>
                    <a:pt x="2506" y="4588"/>
                    <a:pt x="2751" y="5011"/>
                    <a:pt x="2975" y="5294"/>
                  </a:cubicBezTo>
                  <a:cubicBezTo>
                    <a:pt x="3199" y="5576"/>
                    <a:pt x="3403" y="5717"/>
                    <a:pt x="3621" y="5858"/>
                  </a:cubicBezTo>
                  <a:cubicBezTo>
                    <a:pt x="3839" y="6000"/>
                    <a:pt x="4072" y="6141"/>
                    <a:pt x="4318" y="6282"/>
                  </a:cubicBezTo>
                  <a:cubicBezTo>
                    <a:pt x="4563" y="6423"/>
                    <a:pt x="4820" y="6564"/>
                    <a:pt x="5080" y="6705"/>
                  </a:cubicBezTo>
                  <a:cubicBezTo>
                    <a:pt x="5340" y="6847"/>
                    <a:pt x="5603" y="6988"/>
                    <a:pt x="5828" y="7200"/>
                  </a:cubicBezTo>
                  <a:cubicBezTo>
                    <a:pt x="6052" y="7411"/>
                    <a:pt x="6237" y="7694"/>
                    <a:pt x="6432" y="7976"/>
                  </a:cubicBezTo>
                  <a:cubicBezTo>
                    <a:pt x="6626" y="8258"/>
                    <a:pt x="6829" y="8541"/>
                    <a:pt x="7027" y="8823"/>
                  </a:cubicBezTo>
                  <a:cubicBezTo>
                    <a:pt x="7224" y="9105"/>
                    <a:pt x="7415" y="9388"/>
                    <a:pt x="7616" y="9741"/>
                  </a:cubicBezTo>
                  <a:cubicBezTo>
                    <a:pt x="7816" y="10094"/>
                    <a:pt x="8025" y="10517"/>
                    <a:pt x="8250" y="10941"/>
                  </a:cubicBezTo>
                  <a:cubicBezTo>
                    <a:pt x="8474" y="11364"/>
                    <a:pt x="8713" y="11788"/>
                    <a:pt x="8946" y="12211"/>
                  </a:cubicBezTo>
                  <a:cubicBezTo>
                    <a:pt x="9179" y="12635"/>
                    <a:pt x="9407" y="13058"/>
                    <a:pt x="9643" y="13411"/>
                  </a:cubicBezTo>
                  <a:cubicBezTo>
                    <a:pt x="9879" y="13764"/>
                    <a:pt x="10124" y="14047"/>
                    <a:pt x="10369" y="14329"/>
                  </a:cubicBezTo>
                  <a:cubicBezTo>
                    <a:pt x="10615" y="14611"/>
                    <a:pt x="10860" y="14894"/>
                    <a:pt x="11108" y="15105"/>
                  </a:cubicBezTo>
                  <a:cubicBezTo>
                    <a:pt x="11356" y="15317"/>
                    <a:pt x="11607" y="15458"/>
                    <a:pt x="11861" y="15670"/>
                  </a:cubicBezTo>
                  <a:cubicBezTo>
                    <a:pt x="12116" y="15882"/>
                    <a:pt x="12373" y="16164"/>
                    <a:pt x="12633" y="16376"/>
                  </a:cubicBezTo>
                  <a:cubicBezTo>
                    <a:pt x="12893" y="16588"/>
                    <a:pt x="13156" y="16729"/>
                    <a:pt x="13416" y="16870"/>
                  </a:cubicBezTo>
                  <a:cubicBezTo>
                    <a:pt x="13676" y="17011"/>
                    <a:pt x="13934" y="17153"/>
                    <a:pt x="14194" y="17223"/>
                  </a:cubicBezTo>
                  <a:cubicBezTo>
                    <a:pt x="14454" y="17294"/>
                    <a:pt x="14717" y="17294"/>
                    <a:pt x="14977" y="17364"/>
                  </a:cubicBezTo>
                  <a:cubicBezTo>
                    <a:pt x="15237" y="17435"/>
                    <a:pt x="15494" y="17576"/>
                    <a:pt x="15751" y="17717"/>
                  </a:cubicBezTo>
                  <a:cubicBezTo>
                    <a:pt x="16009" y="17858"/>
                    <a:pt x="16266" y="18000"/>
                    <a:pt x="16517" y="18141"/>
                  </a:cubicBezTo>
                  <a:cubicBezTo>
                    <a:pt x="16768" y="18282"/>
                    <a:pt x="17013" y="18423"/>
                    <a:pt x="17255" y="18564"/>
                  </a:cubicBezTo>
                  <a:cubicBezTo>
                    <a:pt x="17498" y="18705"/>
                    <a:pt x="17737" y="18847"/>
                    <a:pt x="17970" y="18988"/>
                  </a:cubicBezTo>
                  <a:cubicBezTo>
                    <a:pt x="18203" y="19129"/>
                    <a:pt x="18431" y="19270"/>
                    <a:pt x="18658" y="19341"/>
                  </a:cubicBezTo>
                  <a:cubicBezTo>
                    <a:pt x="18885" y="19411"/>
                    <a:pt x="19112" y="19411"/>
                    <a:pt x="19375" y="19482"/>
                  </a:cubicBezTo>
                  <a:cubicBezTo>
                    <a:pt x="19639" y="19553"/>
                    <a:pt x="19938" y="19694"/>
                    <a:pt x="20231" y="19905"/>
                  </a:cubicBezTo>
                  <a:cubicBezTo>
                    <a:pt x="20524" y="20117"/>
                    <a:pt x="20811" y="20400"/>
                    <a:pt x="21038" y="20682"/>
                  </a:cubicBezTo>
                  <a:cubicBezTo>
                    <a:pt x="21265" y="20964"/>
                    <a:pt x="21433" y="21247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4548468" y="6515100"/>
              <a:ext cx="4432301" cy="99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7648"/>
                  </a:moveTo>
                  <a:cubicBezTo>
                    <a:pt x="41" y="18521"/>
                    <a:pt x="83" y="19394"/>
                    <a:pt x="129" y="20037"/>
                  </a:cubicBezTo>
                  <a:cubicBezTo>
                    <a:pt x="175" y="20681"/>
                    <a:pt x="227" y="21094"/>
                    <a:pt x="284" y="21324"/>
                  </a:cubicBezTo>
                  <a:cubicBezTo>
                    <a:pt x="340" y="21554"/>
                    <a:pt x="402" y="21600"/>
                    <a:pt x="454" y="21485"/>
                  </a:cubicBezTo>
                  <a:cubicBezTo>
                    <a:pt x="505" y="21370"/>
                    <a:pt x="547" y="21094"/>
                    <a:pt x="603" y="20175"/>
                  </a:cubicBezTo>
                  <a:cubicBezTo>
                    <a:pt x="660" y="19256"/>
                    <a:pt x="732" y="17694"/>
                    <a:pt x="799" y="16016"/>
                  </a:cubicBezTo>
                  <a:cubicBezTo>
                    <a:pt x="866" y="14339"/>
                    <a:pt x="928" y="12546"/>
                    <a:pt x="970" y="10846"/>
                  </a:cubicBezTo>
                  <a:cubicBezTo>
                    <a:pt x="1011" y="9146"/>
                    <a:pt x="1032" y="7537"/>
                    <a:pt x="1068" y="6250"/>
                  </a:cubicBezTo>
                  <a:cubicBezTo>
                    <a:pt x="1104" y="4963"/>
                    <a:pt x="1155" y="3998"/>
                    <a:pt x="1217" y="3240"/>
                  </a:cubicBezTo>
                  <a:cubicBezTo>
                    <a:pt x="1279" y="2482"/>
                    <a:pt x="1351" y="1930"/>
                    <a:pt x="1403" y="1540"/>
                  </a:cubicBezTo>
                  <a:cubicBezTo>
                    <a:pt x="1454" y="1149"/>
                    <a:pt x="1485" y="919"/>
                    <a:pt x="1558" y="758"/>
                  </a:cubicBezTo>
                  <a:cubicBezTo>
                    <a:pt x="1630" y="597"/>
                    <a:pt x="1743" y="506"/>
                    <a:pt x="1950" y="437"/>
                  </a:cubicBezTo>
                  <a:cubicBezTo>
                    <a:pt x="2156" y="368"/>
                    <a:pt x="2455" y="322"/>
                    <a:pt x="2801" y="276"/>
                  </a:cubicBezTo>
                  <a:cubicBezTo>
                    <a:pt x="3146" y="230"/>
                    <a:pt x="3538" y="184"/>
                    <a:pt x="3909" y="161"/>
                  </a:cubicBezTo>
                  <a:cubicBezTo>
                    <a:pt x="4281" y="138"/>
                    <a:pt x="4632" y="138"/>
                    <a:pt x="5023" y="115"/>
                  </a:cubicBezTo>
                  <a:cubicBezTo>
                    <a:pt x="5415" y="92"/>
                    <a:pt x="5849" y="46"/>
                    <a:pt x="6287" y="23"/>
                  </a:cubicBezTo>
                  <a:cubicBezTo>
                    <a:pt x="6726" y="0"/>
                    <a:pt x="7169" y="0"/>
                    <a:pt x="7623" y="0"/>
                  </a:cubicBezTo>
                  <a:cubicBezTo>
                    <a:pt x="8077" y="0"/>
                    <a:pt x="8541" y="0"/>
                    <a:pt x="8948" y="23"/>
                  </a:cubicBezTo>
                  <a:cubicBezTo>
                    <a:pt x="9356" y="46"/>
                    <a:pt x="9707" y="92"/>
                    <a:pt x="10073" y="138"/>
                  </a:cubicBezTo>
                  <a:cubicBezTo>
                    <a:pt x="10439" y="184"/>
                    <a:pt x="10821" y="230"/>
                    <a:pt x="11218" y="276"/>
                  </a:cubicBezTo>
                  <a:cubicBezTo>
                    <a:pt x="11615" y="322"/>
                    <a:pt x="12028" y="368"/>
                    <a:pt x="12445" y="414"/>
                  </a:cubicBezTo>
                  <a:cubicBezTo>
                    <a:pt x="12863" y="460"/>
                    <a:pt x="13286" y="506"/>
                    <a:pt x="13714" y="551"/>
                  </a:cubicBezTo>
                  <a:cubicBezTo>
                    <a:pt x="14142" y="597"/>
                    <a:pt x="14575" y="643"/>
                    <a:pt x="15014" y="666"/>
                  </a:cubicBezTo>
                  <a:cubicBezTo>
                    <a:pt x="15452" y="689"/>
                    <a:pt x="15896" y="689"/>
                    <a:pt x="16324" y="689"/>
                  </a:cubicBezTo>
                  <a:cubicBezTo>
                    <a:pt x="16752" y="689"/>
                    <a:pt x="17164" y="689"/>
                    <a:pt x="17562" y="689"/>
                  </a:cubicBezTo>
                  <a:cubicBezTo>
                    <a:pt x="17959" y="689"/>
                    <a:pt x="18340" y="689"/>
                    <a:pt x="18810" y="689"/>
                  </a:cubicBezTo>
                  <a:cubicBezTo>
                    <a:pt x="19279" y="689"/>
                    <a:pt x="19836" y="689"/>
                    <a:pt x="20316" y="781"/>
                  </a:cubicBezTo>
                  <a:cubicBezTo>
                    <a:pt x="20795" y="873"/>
                    <a:pt x="21198" y="1057"/>
                    <a:pt x="21600" y="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5177118" y="68262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5052383" y="6794500"/>
              <a:ext cx="194586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21124" y="0"/>
                  </a:moveTo>
                  <a:cubicBezTo>
                    <a:pt x="19975" y="85"/>
                    <a:pt x="18826" y="169"/>
                    <a:pt x="17218" y="762"/>
                  </a:cubicBezTo>
                  <a:cubicBezTo>
                    <a:pt x="15609" y="1355"/>
                    <a:pt x="13541" y="2456"/>
                    <a:pt x="11818" y="3346"/>
                  </a:cubicBezTo>
                  <a:cubicBezTo>
                    <a:pt x="10094" y="4235"/>
                    <a:pt x="8715" y="4913"/>
                    <a:pt x="6647" y="6268"/>
                  </a:cubicBezTo>
                  <a:cubicBezTo>
                    <a:pt x="4579" y="7624"/>
                    <a:pt x="1822" y="9656"/>
                    <a:pt x="673" y="11774"/>
                  </a:cubicBezTo>
                  <a:cubicBezTo>
                    <a:pt x="-476" y="13892"/>
                    <a:pt x="-16" y="16094"/>
                    <a:pt x="1018" y="17576"/>
                  </a:cubicBezTo>
                  <a:cubicBezTo>
                    <a:pt x="2052" y="19059"/>
                    <a:pt x="3660" y="19821"/>
                    <a:pt x="6303" y="20372"/>
                  </a:cubicBezTo>
                  <a:cubicBezTo>
                    <a:pt x="8945" y="20922"/>
                    <a:pt x="12622" y="21261"/>
                    <a:pt x="162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5338856" y="6896100"/>
              <a:ext cx="289113" cy="34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06" fill="norm" stroke="1" extrusionOk="0">
                  <a:moveTo>
                    <a:pt x="21379" y="0"/>
                  </a:moveTo>
                  <a:cubicBezTo>
                    <a:pt x="18249" y="1440"/>
                    <a:pt x="15118" y="2880"/>
                    <a:pt x="12222" y="4189"/>
                  </a:cubicBezTo>
                  <a:cubicBezTo>
                    <a:pt x="9327" y="5498"/>
                    <a:pt x="6666" y="6676"/>
                    <a:pt x="4866" y="7593"/>
                  </a:cubicBezTo>
                  <a:cubicBezTo>
                    <a:pt x="3066" y="8509"/>
                    <a:pt x="2127" y="9164"/>
                    <a:pt x="2049" y="9556"/>
                  </a:cubicBezTo>
                  <a:cubicBezTo>
                    <a:pt x="1970" y="9949"/>
                    <a:pt x="2753" y="10080"/>
                    <a:pt x="4240" y="10145"/>
                  </a:cubicBezTo>
                  <a:cubicBezTo>
                    <a:pt x="5727" y="10211"/>
                    <a:pt x="7918" y="10211"/>
                    <a:pt x="9405" y="10211"/>
                  </a:cubicBezTo>
                  <a:cubicBezTo>
                    <a:pt x="10892" y="10211"/>
                    <a:pt x="11675" y="10211"/>
                    <a:pt x="12144" y="10538"/>
                  </a:cubicBezTo>
                  <a:cubicBezTo>
                    <a:pt x="12614" y="10865"/>
                    <a:pt x="12770" y="11520"/>
                    <a:pt x="12066" y="12371"/>
                  </a:cubicBezTo>
                  <a:cubicBezTo>
                    <a:pt x="11362" y="13222"/>
                    <a:pt x="9796" y="14269"/>
                    <a:pt x="7762" y="15578"/>
                  </a:cubicBezTo>
                  <a:cubicBezTo>
                    <a:pt x="5727" y="16887"/>
                    <a:pt x="3222" y="18458"/>
                    <a:pt x="1736" y="19505"/>
                  </a:cubicBezTo>
                  <a:cubicBezTo>
                    <a:pt x="249" y="20553"/>
                    <a:pt x="-221" y="21076"/>
                    <a:pt x="92" y="21338"/>
                  </a:cubicBezTo>
                  <a:cubicBezTo>
                    <a:pt x="405" y="21600"/>
                    <a:pt x="1501" y="21600"/>
                    <a:pt x="4866" y="21011"/>
                  </a:cubicBezTo>
                  <a:cubicBezTo>
                    <a:pt x="8231" y="20422"/>
                    <a:pt x="13866" y="19244"/>
                    <a:pt x="19501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5698324" y="6999677"/>
              <a:ext cx="234445" cy="16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232" fill="norm" stroke="1" extrusionOk="0">
                  <a:moveTo>
                    <a:pt x="2873" y="3751"/>
                  </a:moveTo>
                  <a:cubicBezTo>
                    <a:pt x="2095" y="6151"/>
                    <a:pt x="1316" y="8551"/>
                    <a:pt x="830" y="10418"/>
                  </a:cubicBezTo>
                  <a:cubicBezTo>
                    <a:pt x="343" y="12284"/>
                    <a:pt x="149" y="13618"/>
                    <a:pt x="51" y="15218"/>
                  </a:cubicBezTo>
                  <a:cubicBezTo>
                    <a:pt x="-46" y="16818"/>
                    <a:pt x="-46" y="18684"/>
                    <a:pt x="440" y="19751"/>
                  </a:cubicBezTo>
                  <a:cubicBezTo>
                    <a:pt x="927" y="20818"/>
                    <a:pt x="1900" y="21084"/>
                    <a:pt x="2776" y="20418"/>
                  </a:cubicBezTo>
                  <a:cubicBezTo>
                    <a:pt x="3651" y="19751"/>
                    <a:pt x="4430" y="18151"/>
                    <a:pt x="5111" y="17884"/>
                  </a:cubicBezTo>
                  <a:cubicBezTo>
                    <a:pt x="5792" y="17618"/>
                    <a:pt x="6376" y="18684"/>
                    <a:pt x="7057" y="19618"/>
                  </a:cubicBezTo>
                  <a:cubicBezTo>
                    <a:pt x="7738" y="20551"/>
                    <a:pt x="8516" y="21351"/>
                    <a:pt x="10073" y="21218"/>
                  </a:cubicBezTo>
                  <a:cubicBezTo>
                    <a:pt x="11630" y="21084"/>
                    <a:pt x="13965" y="20018"/>
                    <a:pt x="15716" y="17351"/>
                  </a:cubicBezTo>
                  <a:cubicBezTo>
                    <a:pt x="17468" y="14684"/>
                    <a:pt x="18635" y="10418"/>
                    <a:pt x="18830" y="7218"/>
                  </a:cubicBezTo>
                  <a:cubicBezTo>
                    <a:pt x="19024" y="4018"/>
                    <a:pt x="18246" y="1884"/>
                    <a:pt x="17370" y="818"/>
                  </a:cubicBezTo>
                  <a:cubicBezTo>
                    <a:pt x="16495" y="-249"/>
                    <a:pt x="15522" y="-249"/>
                    <a:pt x="14743" y="684"/>
                  </a:cubicBezTo>
                  <a:cubicBezTo>
                    <a:pt x="13965" y="1618"/>
                    <a:pt x="13381" y="3484"/>
                    <a:pt x="13576" y="4551"/>
                  </a:cubicBezTo>
                  <a:cubicBezTo>
                    <a:pt x="13770" y="5618"/>
                    <a:pt x="14743" y="5884"/>
                    <a:pt x="16203" y="5751"/>
                  </a:cubicBezTo>
                  <a:cubicBezTo>
                    <a:pt x="17662" y="5618"/>
                    <a:pt x="19608" y="5084"/>
                    <a:pt x="21554" y="4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5862918" y="6856004"/>
              <a:ext cx="139701" cy="10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2" fill="norm" stroke="1" extrusionOk="0">
                  <a:moveTo>
                    <a:pt x="0" y="384"/>
                  </a:moveTo>
                  <a:cubicBezTo>
                    <a:pt x="1636" y="-23"/>
                    <a:pt x="3273" y="-431"/>
                    <a:pt x="5236" y="995"/>
                  </a:cubicBezTo>
                  <a:cubicBezTo>
                    <a:pt x="7200" y="2422"/>
                    <a:pt x="9491" y="5682"/>
                    <a:pt x="10800" y="8331"/>
                  </a:cubicBezTo>
                  <a:cubicBezTo>
                    <a:pt x="12109" y="10980"/>
                    <a:pt x="12436" y="13018"/>
                    <a:pt x="11782" y="15056"/>
                  </a:cubicBezTo>
                  <a:cubicBezTo>
                    <a:pt x="11127" y="17094"/>
                    <a:pt x="9491" y="19131"/>
                    <a:pt x="9491" y="20150"/>
                  </a:cubicBezTo>
                  <a:cubicBezTo>
                    <a:pt x="9491" y="21169"/>
                    <a:pt x="11127" y="21169"/>
                    <a:pt x="13418" y="20965"/>
                  </a:cubicBezTo>
                  <a:cubicBezTo>
                    <a:pt x="15709" y="20761"/>
                    <a:pt x="18655" y="20354"/>
                    <a:pt x="21600" y="1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6034368" y="71247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6110994" y="6946899"/>
              <a:ext cx="134137" cy="38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17" fill="norm" stroke="1" extrusionOk="0">
                  <a:moveTo>
                    <a:pt x="6007" y="9861"/>
                  </a:moveTo>
                  <a:cubicBezTo>
                    <a:pt x="4657" y="12209"/>
                    <a:pt x="3307" y="14557"/>
                    <a:pt x="2463" y="16317"/>
                  </a:cubicBezTo>
                  <a:cubicBezTo>
                    <a:pt x="1620" y="18078"/>
                    <a:pt x="1282" y="19252"/>
                    <a:pt x="945" y="20133"/>
                  </a:cubicBezTo>
                  <a:cubicBezTo>
                    <a:pt x="607" y="21013"/>
                    <a:pt x="270" y="21600"/>
                    <a:pt x="101" y="21365"/>
                  </a:cubicBezTo>
                  <a:cubicBezTo>
                    <a:pt x="-68" y="21130"/>
                    <a:pt x="-68" y="20074"/>
                    <a:pt x="438" y="17315"/>
                  </a:cubicBezTo>
                  <a:cubicBezTo>
                    <a:pt x="945" y="14557"/>
                    <a:pt x="1957" y="10096"/>
                    <a:pt x="3645" y="7043"/>
                  </a:cubicBezTo>
                  <a:cubicBezTo>
                    <a:pt x="5332" y="3991"/>
                    <a:pt x="7695" y="2348"/>
                    <a:pt x="9719" y="1350"/>
                  </a:cubicBezTo>
                  <a:cubicBezTo>
                    <a:pt x="11744" y="352"/>
                    <a:pt x="13432" y="0"/>
                    <a:pt x="14951" y="0"/>
                  </a:cubicBezTo>
                  <a:cubicBezTo>
                    <a:pt x="16469" y="0"/>
                    <a:pt x="17820" y="352"/>
                    <a:pt x="19001" y="1291"/>
                  </a:cubicBezTo>
                  <a:cubicBezTo>
                    <a:pt x="20182" y="2230"/>
                    <a:pt x="21194" y="3757"/>
                    <a:pt x="21363" y="4813"/>
                  </a:cubicBezTo>
                  <a:cubicBezTo>
                    <a:pt x="21532" y="5870"/>
                    <a:pt x="20857" y="6457"/>
                    <a:pt x="18494" y="7043"/>
                  </a:cubicBezTo>
                  <a:cubicBezTo>
                    <a:pt x="16132" y="7630"/>
                    <a:pt x="12082" y="8217"/>
                    <a:pt x="8032" y="8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6269318" y="7150100"/>
              <a:ext cx="69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114"/>
                    <a:pt x="7855" y="8229"/>
                    <a:pt x="11455" y="11829"/>
                  </a:cubicBezTo>
                  <a:cubicBezTo>
                    <a:pt x="15055" y="15429"/>
                    <a:pt x="18327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253787" y="7143750"/>
              <a:ext cx="10443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9154" y="0"/>
                    <a:pt x="16994" y="0"/>
                    <a:pt x="13538" y="1950"/>
                  </a:cubicBezTo>
                  <a:cubicBezTo>
                    <a:pt x="10082" y="3900"/>
                    <a:pt x="5330" y="7800"/>
                    <a:pt x="2738" y="10500"/>
                  </a:cubicBezTo>
                  <a:cubicBezTo>
                    <a:pt x="146" y="13200"/>
                    <a:pt x="-286" y="14700"/>
                    <a:pt x="146" y="16350"/>
                  </a:cubicBezTo>
                  <a:cubicBezTo>
                    <a:pt x="578" y="18000"/>
                    <a:pt x="1874" y="19800"/>
                    <a:pt x="3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6419231" y="6991350"/>
              <a:ext cx="72338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1091" y="1271"/>
                  </a:moveTo>
                  <a:cubicBezTo>
                    <a:pt x="18622" y="635"/>
                    <a:pt x="16154" y="0"/>
                    <a:pt x="13685" y="0"/>
                  </a:cubicBezTo>
                  <a:cubicBezTo>
                    <a:pt x="11217" y="0"/>
                    <a:pt x="8748" y="635"/>
                    <a:pt x="6280" y="2859"/>
                  </a:cubicBezTo>
                  <a:cubicBezTo>
                    <a:pt x="3811" y="5082"/>
                    <a:pt x="1342" y="8894"/>
                    <a:pt x="417" y="12071"/>
                  </a:cubicBezTo>
                  <a:cubicBezTo>
                    <a:pt x="-509" y="15247"/>
                    <a:pt x="108" y="17788"/>
                    <a:pt x="2268" y="19271"/>
                  </a:cubicBezTo>
                  <a:cubicBezTo>
                    <a:pt x="4428" y="20753"/>
                    <a:pt x="8131" y="21176"/>
                    <a:pt x="118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6519085" y="7015530"/>
              <a:ext cx="175684" cy="14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3643" y="8759"/>
                  </a:moveTo>
                  <a:cubicBezTo>
                    <a:pt x="2602" y="9712"/>
                    <a:pt x="1561" y="10665"/>
                    <a:pt x="911" y="11936"/>
                  </a:cubicBezTo>
                  <a:cubicBezTo>
                    <a:pt x="260" y="13206"/>
                    <a:pt x="0" y="14794"/>
                    <a:pt x="0" y="16383"/>
                  </a:cubicBezTo>
                  <a:cubicBezTo>
                    <a:pt x="0" y="17971"/>
                    <a:pt x="260" y="19559"/>
                    <a:pt x="1041" y="20353"/>
                  </a:cubicBezTo>
                  <a:cubicBezTo>
                    <a:pt x="1822" y="21147"/>
                    <a:pt x="3123" y="21147"/>
                    <a:pt x="4684" y="20036"/>
                  </a:cubicBezTo>
                  <a:cubicBezTo>
                    <a:pt x="6246" y="18924"/>
                    <a:pt x="8067" y="16700"/>
                    <a:pt x="8718" y="16383"/>
                  </a:cubicBezTo>
                  <a:cubicBezTo>
                    <a:pt x="9369" y="16065"/>
                    <a:pt x="8848" y="17653"/>
                    <a:pt x="9108" y="18924"/>
                  </a:cubicBezTo>
                  <a:cubicBezTo>
                    <a:pt x="9369" y="20194"/>
                    <a:pt x="10410" y="21147"/>
                    <a:pt x="11581" y="21306"/>
                  </a:cubicBezTo>
                  <a:cubicBezTo>
                    <a:pt x="12752" y="21465"/>
                    <a:pt x="14053" y="20830"/>
                    <a:pt x="15484" y="18130"/>
                  </a:cubicBezTo>
                  <a:cubicBezTo>
                    <a:pt x="16916" y="15430"/>
                    <a:pt x="18477" y="10665"/>
                    <a:pt x="18998" y="7489"/>
                  </a:cubicBezTo>
                  <a:cubicBezTo>
                    <a:pt x="19518" y="4312"/>
                    <a:pt x="18998" y="2724"/>
                    <a:pt x="18087" y="1612"/>
                  </a:cubicBezTo>
                  <a:cubicBezTo>
                    <a:pt x="17176" y="500"/>
                    <a:pt x="15875" y="-135"/>
                    <a:pt x="14704" y="24"/>
                  </a:cubicBezTo>
                  <a:cubicBezTo>
                    <a:pt x="13533" y="183"/>
                    <a:pt x="12492" y="1136"/>
                    <a:pt x="12361" y="2247"/>
                  </a:cubicBezTo>
                  <a:cubicBezTo>
                    <a:pt x="12231" y="3359"/>
                    <a:pt x="13012" y="4630"/>
                    <a:pt x="14704" y="5741"/>
                  </a:cubicBezTo>
                  <a:cubicBezTo>
                    <a:pt x="16395" y="6853"/>
                    <a:pt x="18998" y="7806"/>
                    <a:pt x="21600" y="8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6720168" y="6946900"/>
              <a:ext cx="104793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4891" y="0"/>
                  </a:moveTo>
                  <a:cubicBezTo>
                    <a:pt x="9374" y="1385"/>
                    <a:pt x="13857" y="2769"/>
                    <a:pt x="16913" y="4846"/>
                  </a:cubicBezTo>
                  <a:cubicBezTo>
                    <a:pt x="19970" y="6923"/>
                    <a:pt x="21600" y="9692"/>
                    <a:pt x="18543" y="12600"/>
                  </a:cubicBezTo>
                  <a:cubicBezTo>
                    <a:pt x="15487" y="15508"/>
                    <a:pt x="7743" y="185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7024968" y="7118350"/>
              <a:ext cx="273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1" y="19200"/>
                    <a:pt x="9042" y="16800"/>
                    <a:pt x="12642" y="13200"/>
                  </a:cubicBezTo>
                  <a:cubicBezTo>
                    <a:pt x="16242" y="9600"/>
                    <a:pt x="1892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7381164" y="6945692"/>
              <a:ext cx="234355" cy="37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48" fill="norm" stroke="1" extrusionOk="0">
                  <a:moveTo>
                    <a:pt x="21164" y="797"/>
                  </a:moveTo>
                  <a:cubicBezTo>
                    <a:pt x="20399" y="433"/>
                    <a:pt x="19635" y="69"/>
                    <a:pt x="18679" y="9"/>
                  </a:cubicBezTo>
                  <a:cubicBezTo>
                    <a:pt x="17723" y="-52"/>
                    <a:pt x="16576" y="191"/>
                    <a:pt x="14283" y="1404"/>
                  </a:cubicBezTo>
                  <a:cubicBezTo>
                    <a:pt x="11989" y="2618"/>
                    <a:pt x="8548" y="4802"/>
                    <a:pt x="5776" y="7472"/>
                  </a:cubicBezTo>
                  <a:cubicBezTo>
                    <a:pt x="3005" y="10141"/>
                    <a:pt x="902" y="13296"/>
                    <a:pt x="233" y="15481"/>
                  </a:cubicBezTo>
                  <a:cubicBezTo>
                    <a:pt x="-436" y="17665"/>
                    <a:pt x="329" y="18878"/>
                    <a:pt x="2622" y="19728"/>
                  </a:cubicBezTo>
                  <a:cubicBezTo>
                    <a:pt x="4916" y="20577"/>
                    <a:pt x="8739" y="21063"/>
                    <a:pt x="12562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8225118" y="7042150"/>
              <a:ext cx="14462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600" fill="norm" stroke="1" extrusionOk="0">
                  <a:moveTo>
                    <a:pt x="0" y="0"/>
                  </a:moveTo>
                  <a:cubicBezTo>
                    <a:pt x="4937" y="800"/>
                    <a:pt x="9874" y="1600"/>
                    <a:pt x="13577" y="3680"/>
                  </a:cubicBezTo>
                  <a:cubicBezTo>
                    <a:pt x="17280" y="5760"/>
                    <a:pt x="19749" y="9120"/>
                    <a:pt x="20674" y="11760"/>
                  </a:cubicBezTo>
                  <a:cubicBezTo>
                    <a:pt x="21600" y="14400"/>
                    <a:pt x="20983" y="16320"/>
                    <a:pt x="18514" y="17840"/>
                  </a:cubicBezTo>
                  <a:cubicBezTo>
                    <a:pt x="16046" y="19360"/>
                    <a:pt x="11726" y="20480"/>
                    <a:pt x="74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8352118" y="6901886"/>
              <a:ext cx="171451" cy="13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1102"/>
                  </a:moveTo>
                  <a:cubicBezTo>
                    <a:pt x="1333" y="427"/>
                    <a:pt x="2667" y="-248"/>
                    <a:pt x="3733" y="89"/>
                  </a:cubicBezTo>
                  <a:cubicBezTo>
                    <a:pt x="4800" y="427"/>
                    <a:pt x="5600" y="1777"/>
                    <a:pt x="6000" y="3296"/>
                  </a:cubicBezTo>
                  <a:cubicBezTo>
                    <a:pt x="6400" y="4814"/>
                    <a:pt x="6400" y="6502"/>
                    <a:pt x="6133" y="8696"/>
                  </a:cubicBezTo>
                  <a:cubicBezTo>
                    <a:pt x="5867" y="10890"/>
                    <a:pt x="5333" y="13590"/>
                    <a:pt x="7867" y="15783"/>
                  </a:cubicBezTo>
                  <a:cubicBezTo>
                    <a:pt x="10400" y="17977"/>
                    <a:pt x="16000" y="19665"/>
                    <a:pt x="2160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7515655" y="7062853"/>
              <a:ext cx="169714" cy="20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20" fill="norm" stroke="1" extrusionOk="0">
                  <a:moveTo>
                    <a:pt x="21381" y="494"/>
                  </a:moveTo>
                  <a:cubicBezTo>
                    <a:pt x="20048" y="48"/>
                    <a:pt x="18714" y="-397"/>
                    <a:pt x="15381" y="605"/>
                  </a:cubicBezTo>
                  <a:cubicBezTo>
                    <a:pt x="12048" y="1607"/>
                    <a:pt x="6714" y="4057"/>
                    <a:pt x="3648" y="5727"/>
                  </a:cubicBezTo>
                  <a:cubicBezTo>
                    <a:pt x="581" y="7397"/>
                    <a:pt x="-219" y="8288"/>
                    <a:pt x="48" y="8956"/>
                  </a:cubicBezTo>
                  <a:cubicBezTo>
                    <a:pt x="314" y="9624"/>
                    <a:pt x="1648" y="10069"/>
                    <a:pt x="2981" y="10403"/>
                  </a:cubicBezTo>
                  <a:cubicBezTo>
                    <a:pt x="4314" y="10737"/>
                    <a:pt x="5648" y="10960"/>
                    <a:pt x="6848" y="11405"/>
                  </a:cubicBezTo>
                  <a:cubicBezTo>
                    <a:pt x="8048" y="11850"/>
                    <a:pt x="9114" y="12518"/>
                    <a:pt x="9114" y="13187"/>
                  </a:cubicBezTo>
                  <a:cubicBezTo>
                    <a:pt x="9114" y="13855"/>
                    <a:pt x="8048" y="14523"/>
                    <a:pt x="6848" y="15302"/>
                  </a:cubicBezTo>
                  <a:cubicBezTo>
                    <a:pt x="5648" y="16081"/>
                    <a:pt x="4314" y="16972"/>
                    <a:pt x="3248" y="17974"/>
                  </a:cubicBezTo>
                  <a:cubicBezTo>
                    <a:pt x="2181" y="18976"/>
                    <a:pt x="1381" y="20090"/>
                    <a:pt x="1648" y="20646"/>
                  </a:cubicBezTo>
                  <a:cubicBezTo>
                    <a:pt x="1914" y="21203"/>
                    <a:pt x="3248" y="21203"/>
                    <a:pt x="6314" y="20980"/>
                  </a:cubicBezTo>
                  <a:cubicBezTo>
                    <a:pt x="9381" y="20758"/>
                    <a:pt x="14181" y="20312"/>
                    <a:pt x="18981" y="19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7698574" y="7118350"/>
              <a:ext cx="170945" cy="12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42" fill="norm" stroke="1" extrusionOk="0">
                  <a:moveTo>
                    <a:pt x="736" y="0"/>
                  </a:moveTo>
                  <a:cubicBezTo>
                    <a:pt x="469" y="3724"/>
                    <a:pt x="203" y="7448"/>
                    <a:pt x="69" y="10241"/>
                  </a:cubicBezTo>
                  <a:cubicBezTo>
                    <a:pt x="-64" y="13034"/>
                    <a:pt x="-64" y="14897"/>
                    <a:pt x="603" y="16200"/>
                  </a:cubicBezTo>
                  <a:cubicBezTo>
                    <a:pt x="1269" y="17503"/>
                    <a:pt x="2603" y="18248"/>
                    <a:pt x="4203" y="17876"/>
                  </a:cubicBezTo>
                  <a:cubicBezTo>
                    <a:pt x="5803" y="17503"/>
                    <a:pt x="7669" y="16014"/>
                    <a:pt x="8469" y="16200"/>
                  </a:cubicBezTo>
                  <a:cubicBezTo>
                    <a:pt x="9269" y="16386"/>
                    <a:pt x="9003" y="18248"/>
                    <a:pt x="9536" y="19552"/>
                  </a:cubicBezTo>
                  <a:cubicBezTo>
                    <a:pt x="10069" y="20855"/>
                    <a:pt x="11403" y="21600"/>
                    <a:pt x="12603" y="21414"/>
                  </a:cubicBezTo>
                  <a:cubicBezTo>
                    <a:pt x="13803" y="21228"/>
                    <a:pt x="14869" y="20110"/>
                    <a:pt x="16203" y="17876"/>
                  </a:cubicBezTo>
                  <a:cubicBezTo>
                    <a:pt x="17536" y="15641"/>
                    <a:pt x="19136" y="12290"/>
                    <a:pt x="20069" y="9683"/>
                  </a:cubicBezTo>
                  <a:cubicBezTo>
                    <a:pt x="21003" y="7076"/>
                    <a:pt x="21269" y="5214"/>
                    <a:pt x="21003" y="3538"/>
                  </a:cubicBezTo>
                  <a:cubicBezTo>
                    <a:pt x="20736" y="1862"/>
                    <a:pt x="19936" y="372"/>
                    <a:pt x="19003" y="186"/>
                  </a:cubicBezTo>
                  <a:cubicBezTo>
                    <a:pt x="18069" y="0"/>
                    <a:pt x="17003" y="1117"/>
                    <a:pt x="17403" y="2421"/>
                  </a:cubicBezTo>
                  <a:cubicBezTo>
                    <a:pt x="17803" y="3724"/>
                    <a:pt x="19669" y="5214"/>
                    <a:pt x="21536" y="6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7882218" y="7200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7914474" y="7084593"/>
              <a:ext cx="94120" cy="34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49" fill="norm" stroke="1" extrusionOk="0">
                  <a:moveTo>
                    <a:pt x="7085" y="15139"/>
                  </a:moveTo>
                  <a:cubicBezTo>
                    <a:pt x="4685" y="16720"/>
                    <a:pt x="2285" y="18300"/>
                    <a:pt x="1085" y="19485"/>
                  </a:cubicBezTo>
                  <a:cubicBezTo>
                    <a:pt x="-115" y="20671"/>
                    <a:pt x="-115" y="21461"/>
                    <a:pt x="125" y="21198"/>
                  </a:cubicBezTo>
                  <a:cubicBezTo>
                    <a:pt x="365" y="20934"/>
                    <a:pt x="845" y="19617"/>
                    <a:pt x="1805" y="16720"/>
                  </a:cubicBezTo>
                  <a:cubicBezTo>
                    <a:pt x="2765" y="13822"/>
                    <a:pt x="4205" y="9344"/>
                    <a:pt x="5405" y="6578"/>
                  </a:cubicBezTo>
                  <a:cubicBezTo>
                    <a:pt x="6605" y="3812"/>
                    <a:pt x="7565" y="2759"/>
                    <a:pt x="8765" y="1968"/>
                  </a:cubicBezTo>
                  <a:cubicBezTo>
                    <a:pt x="9965" y="1178"/>
                    <a:pt x="11405" y="651"/>
                    <a:pt x="13325" y="322"/>
                  </a:cubicBezTo>
                  <a:cubicBezTo>
                    <a:pt x="15245" y="-7"/>
                    <a:pt x="17645" y="-139"/>
                    <a:pt x="19085" y="190"/>
                  </a:cubicBezTo>
                  <a:cubicBezTo>
                    <a:pt x="20525" y="520"/>
                    <a:pt x="21005" y="1310"/>
                    <a:pt x="21245" y="2034"/>
                  </a:cubicBezTo>
                  <a:cubicBezTo>
                    <a:pt x="21485" y="2759"/>
                    <a:pt x="21485" y="3417"/>
                    <a:pt x="18845" y="4273"/>
                  </a:cubicBezTo>
                  <a:cubicBezTo>
                    <a:pt x="16205" y="5129"/>
                    <a:pt x="10925" y="6183"/>
                    <a:pt x="5645" y="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7996518" y="7207250"/>
              <a:ext cx="698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8008655" y="7232650"/>
              <a:ext cx="57714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21034" y="0"/>
                  </a:moveTo>
                  <a:cubicBezTo>
                    <a:pt x="16405" y="655"/>
                    <a:pt x="11777" y="1309"/>
                    <a:pt x="7920" y="3273"/>
                  </a:cubicBezTo>
                  <a:cubicBezTo>
                    <a:pt x="4063" y="5236"/>
                    <a:pt x="977" y="8509"/>
                    <a:pt x="205" y="11782"/>
                  </a:cubicBezTo>
                  <a:cubicBezTo>
                    <a:pt x="-566" y="15055"/>
                    <a:pt x="977" y="18327"/>
                    <a:pt x="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8073617" y="7118350"/>
              <a:ext cx="75302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21345" y="0"/>
                  </a:moveTo>
                  <a:cubicBezTo>
                    <a:pt x="15345" y="1800"/>
                    <a:pt x="9345" y="3600"/>
                    <a:pt x="5745" y="6000"/>
                  </a:cubicBezTo>
                  <a:cubicBezTo>
                    <a:pt x="2145" y="8400"/>
                    <a:pt x="945" y="11400"/>
                    <a:pt x="345" y="13650"/>
                  </a:cubicBezTo>
                  <a:cubicBezTo>
                    <a:pt x="-255" y="15900"/>
                    <a:pt x="-255" y="17400"/>
                    <a:pt x="1845" y="18600"/>
                  </a:cubicBezTo>
                  <a:cubicBezTo>
                    <a:pt x="3945" y="19800"/>
                    <a:pt x="8145" y="20700"/>
                    <a:pt x="12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8143576" y="7170851"/>
              <a:ext cx="94243" cy="5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246" fill="norm" stroke="1" extrusionOk="0">
                  <a:moveTo>
                    <a:pt x="4091" y="1694"/>
                  </a:moveTo>
                  <a:cubicBezTo>
                    <a:pt x="2651" y="4780"/>
                    <a:pt x="1211" y="7866"/>
                    <a:pt x="491" y="11337"/>
                  </a:cubicBezTo>
                  <a:cubicBezTo>
                    <a:pt x="-229" y="14809"/>
                    <a:pt x="-229" y="18666"/>
                    <a:pt x="971" y="19823"/>
                  </a:cubicBezTo>
                  <a:cubicBezTo>
                    <a:pt x="2171" y="20980"/>
                    <a:pt x="4571" y="19437"/>
                    <a:pt x="7211" y="19051"/>
                  </a:cubicBezTo>
                  <a:cubicBezTo>
                    <a:pt x="9851" y="18666"/>
                    <a:pt x="12731" y="19437"/>
                    <a:pt x="15131" y="17894"/>
                  </a:cubicBezTo>
                  <a:cubicBezTo>
                    <a:pt x="17531" y="16351"/>
                    <a:pt x="19451" y="12494"/>
                    <a:pt x="19931" y="8637"/>
                  </a:cubicBezTo>
                  <a:cubicBezTo>
                    <a:pt x="20411" y="4780"/>
                    <a:pt x="19451" y="923"/>
                    <a:pt x="18011" y="151"/>
                  </a:cubicBezTo>
                  <a:cubicBezTo>
                    <a:pt x="16571" y="-620"/>
                    <a:pt x="14651" y="1694"/>
                    <a:pt x="15131" y="4009"/>
                  </a:cubicBezTo>
                  <a:cubicBezTo>
                    <a:pt x="15611" y="6323"/>
                    <a:pt x="18491" y="8637"/>
                    <a:pt x="21371" y="1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8225118" y="7131050"/>
              <a:ext cx="46447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4275"/>
                    <a:pt x="21600" y="8550"/>
                    <a:pt x="18313" y="12150"/>
                  </a:cubicBezTo>
                  <a:cubicBezTo>
                    <a:pt x="15026" y="15750"/>
                    <a:pt x="7513" y="186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8434668" y="6817222"/>
              <a:ext cx="287214" cy="63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47" fill="norm" stroke="1" extrusionOk="0">
                  <a:moveTo>
                    <a:pt x="16555" y="90"/>
                  </a:moveTo>
                  <a:cubicBezTo>
                    <a:pt x="17658" y="19"/>
                    <a:pt x="18762" y="-53"/>
                    <a:pt x="19550" y="54"/>
                  </a:cubicBezTo>
                  <a:cubicBezTo>
                    <a:pt x="20339" y="162"/>
                    <a:pt x="20812" y="448"/>
                    <a:pt x="21127" y="1056"/>
                  </a:cubicBezTo>
                  <a:cubicBezTo>
                    <a:pt x="21442" y="1664"/>
                    <a:pt x="21600" y="2593"/>
                    <a:pt x="20891" y="3630"/>
                  </a:cubicBezTo>
                  <a:cubicBezTo>
                    <a:pt x="20181" y="4668"/>
                    <a:pt x="18604" y="5812"/>
                    <a:pt x="17501" y="6742"/>
                  </a:cubicBezTo>
                  <a:cubicBezTo>
                    <a:pt x="16397" y="7672"/>
                    <a:pt x="15766" y="8387"/>
                    <a:pt x="15924" y="9460"/>
                  </a:cubicBezTo>
                  <a:cubicBezTo>
                    <a:pt x="16082" y="10532"/>
                    <a:pt x="17028" y="11963"/>
                    <a:pt x="17264" y="13286"/>
                  </a:cubicBezTo>
                  <a:cubicBezTo>
                    <a:pt x="17501" y="14609"/>
                    <a:pt x="17028" y="15825"/>
                    <a:pt x="15609" y="16898"/>
                  </a:cubicBezTo>
                  <a:cubicBezTo>
                    <a:pt x="14190" y="17971"/>
                    <a:pt x="11825" y="18901"/>
                    <a:pt x="9066" y="19652"/>
                  </a:cubicBezTo>
                  <a:cubicBezTo>
                    <a:pt x="6307" y="20403"/>
                    <a:pt x="3153" y="20975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4845329" y="6714378"/>
              <a:ext cx="156253" cy="82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536" fill="norm" stroke="1" extrusionOk="0">
                  <a:moveTo>
                    <a:pt x="19566" y="2428"/>
                  </a:moveTo>
                  <a:cubicBezTo>
                    <a:pt x="19847" y="1874"/>
                    <a:pt x="20127" y="1321"/>
                    <a:pt x="20408" y="878"/>
                  </a:cubicBezTo>
                  <a:cubicBezTo>
                    <a:pt x="20688" y="434"/>
                    <a:pt x="20969" y="102"/>
                    <a:pt x="20268" y="19"/>
                  </a:cubicBezTo>
                  <a:cubicBezTo>
                    <a:pt x="19566" y="-64"/>
                    <a:pt x="17883" y="102"/>
                    <a:pt x="14517" y="822"/>
                  </a:cubicBezTo>
                  <a:cubicBezTo>
                    <a:pt x="11151" y="1542"/>
                    <a:pt x="6101" y="2816"/>
                    <a:pt x="3296" y="3758"/>
                  </a:cubicBezTo>
                  <a:cubicBezTo>
                    <a:pt x="491" y="4699"/>
                    <a:pt x="-70" y="5308"/>
                    <a:pt x="1473" y="6084"/>
                  </a:cubicBezTo>
                  <a:cubicBezTo>
                    <a:pt x="3016" y="6859"/>
                    <a:pt x="6663" y="7801"/>
                    <a:pt x="10029" y="8687"/>
                  </a:cubicBezTo>
                  <a:cubicBezTo>
                    <a:pt x="13395" y="9573"/>
                    <a:pt x="16481" y="10404"/>
                    <a:pt x="16901" y="11567"/>
                  </a:cubicBezTo>
                  <a:cubicBezTo>
                    <a:pt x="17322" y="12730"/>
                    <a:pt x="15078" y="14225"/>
                    <a:pt x="11992" y="15471"/>
                  </a:cubicBezTo>
                  <a:cubicBezTo>
                    <a:pt x="8907" y="16718"/>
                    <a:pt x="4979" y="17714"/>
                    <a:pt x="2595" y="18628"/>
                  </a:cubicBezTo>
                  <a:cubicBezTo>
                    <a:pt x="211" y="19542"/>
                    <a:pt x="-631" y="20373"/>
                    <a:pt x="491" y="20844"/>
                  </a:cubicBezTo>
                  <a:cubicBezTo>
                    <a:pt x="1613" y="21314"/>
                    <a:pt x="4699" y="21425"/>
                    <a:pt x="7785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8853768" y="6591300"/>
              <a:ext cx="2241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0" y="554"/>
                    <a:pt x="979" y="1108"/>
                    <a:pt x="1601" y="1662"/>
                  </a:cubicBezTo>
                  <a:cubicBezTo>
                    <a:pt x="2223" y="2215"/>
                    <a:pt x="2978" y="2769"/>
                    <a:pt x="3773" y="3323"/>
                  </a:cubicBezTo>
                  <a:cubicBezTo>
                    <a:pt x="4569" y="3877"/>
                    <a:pt x="5405" y="4431"/>
                    <a:pt x="6221" y="4708"/>
                  </a:cubicBezTo>
                  <a:cubicBezTo>
                    <a:pt x="7037" y="4985"/>
                    <a:pt x="7832" y="4985"/>
                    <a:pt x="8628" y="4708"/>
                  </a:cubicBezTo>
                  <a:cubicBezTo>
                    <a:pt x="9423" y="4431"/>
                    <a:pt x="10219" y="3877"/>
                    <a:pt x="11014" y="3600"/>
                  </a:cubicBezTo>
                  <a:cubicBezTo>
                    <a:pt x="11810" y="3323"/>
                    <a:pt x="12605" y="3323"/>
                    <a:pt x="13350" y="3877"/>
                  </a:cubicBezTo>
                  <a:cubicBezTo>
                    <a:pt x="14094" y="4431"/>
                    <a:pt x="14788" y="5538"/>
                    <a:pt x="15522" y="7200"/>
                  </a:cubicBezTo>
                  <a:cubicBezTo>
                    <a:pt x="16256" y="8862"/>
                    <a:pt x="17031" y="11077"/>
                    <a:pt x="17837" y="13015"/>
                  </a:cubicBezTo>
                  <a:cubicBezTo>
                    <a:pt x="18642" y="14954"/>
                    <a:pt x="19479" y="16615"/>
                    <a:pt x="20111" y="18000"/>
                  </a:cubicBezTo>
                  <a:cubicBezTo>
                    <a:pt x="20743" y="19385"/>
                    <a:pt x="21172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8711761" y="6834673"/>
              <a:ext cx="224558" cy="58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45" fill="norm" stroke="1" extrusionOk="0">
                  <a:moveTo>
                    <a:pt x="21416" y="1089"/>
                  </a:moveTo>
                  <a:cubicBezTo>
                    <a:pt x="21012" y="701"/>
                    <a:pt x="20609" y="312"/>
                    <a:pt x="19599" y="118"/>
                  </a:cubicBezTo>
                  <a:cubicBezTo>
                    <a:pt x="18590" y="-76"/>
                    <a:pt x="16975" y="-76"/>
                    <a:pt x="14653" y="468"/>
                  </a:cubicBezTo>
                  <a:cubicBezTo>
                    <a:pt x="12332" y="1012"/>
                    <a:pt x="9304" y="2100"/>
                    <a:pt x="7689" y="2838"/>
                  </a:cubicBezTo>
                  <a:cubicBezTo>
                    <a:pt x="6074" y="3576"/>
                    <a:pt x="5872" y="3964"/>
                    <a:pt x="6074" y="4314"/>
                  </a:cubicBezTo>
                  <a:cubicBezTo>
                    <a:pt x="6276" y="4664"/>
                    <a:pt x="6881" y="4974"/>
                    <a:pt x="7689" y="5207"/>
                  </a:cubicBezTo>
                  <a:cubicBezTo>
                    <a:pt x="8496" y="5441"/>
                    <a:pt x="9506" y="5596"/>
                    <a:pt x="10414" y="5790"/>
                  </a:cubicBezTo>
                  <a:cubicBezTo>
                    <a:pt x="11323" y="5984"/>
                    <a:pt x="12130" y="6218"/>
                    <a:pt x="12534" y="6606"/>
                  </a:cubicBezTo>
                  <a:cubicBezTo>
                    <a:pt x="12937" y="6995"/>
                    <a:pt x="12937" y="7538"/>
                    <a:pt x="12029" y="8160"/>
                  </a:cubicBezTo>
                  <a:cubicBezTo>
                    <a:pt x="11121" y="8782"/>
                    <a:pt x="9304" y="9481"/>
                    <a:pt x="7992" y="9947"/>
                  </a:cubicBezTo>
                  <a:cubicBezTo>
                    <a:pt x="6680" y="10413"/>
                    <a:pt x="5872" y="10646"/>
                    <a:pt x="5065" y="10879"/>
                  </a:cubicBezTo>
                  <a:cubicBezTo>
                    <a:pt x="4257" y="11112"/>
                    <a:pt x="3450" y="11346"/>
                    <a:pt x="3349" y="11618"/>
                  </a:cubicBezTo>
                  <a:cubicBezTo>
                    <a:pt x="3248" y="11889"/>
                    <a:pt x="3853" y="12200"/>
                    <a:pt x="4762" y="12433"/>
                  </a:cubicBezTo>
                  <a:cubicBezTo>
                    <a:pt x="5670" y="12666"/>
                    <a:pt x="6881" y="12822"/>
                    <a:pt x="7588" y="13133"/>
                  </a:cubicBezTo>
                  <a:cubicBezTo>
                    <a:pt x="8295" y="13443"/>
                    <a:pt x="8496" y="13910"/>
                    <a:pt x="7487" y="14842"/>
                  </a:cubicBezTo>
                  <a:cubicBezTo>
                    <a:pt x="6478" y="15774"/>
                    <a:pt x="4257" y="17173"/>
                    <a:pt x="2844" y="18028"/>
                  </a:cubicBezTo>
                  <a:cubicBezTo>
                    <a:pt x="1431" y="18882"/>
                    <a:pt x="825" y="19193"/>
                    <a:pt x="422" y="19659"/>
                  </a:cubicBezTo>
                  <a:cubicBezTo>
                    <a:pt x="18" y="20125"/>
                    <a:pt x="-184" y="20747"/>
                    <a:pt x="220" y="21097"/>
                  </a:cubicBezTo>
                  <a:cubicBezTo>
                    <a:pt x="623" y="21446"/>
                    <a:pt x="1633" y="21524"/>
                    <a:pt x="4257" y="21369"/>
                  </a:cubicBezTo>
                  <a:cubicBezTo>
                    <a:pt x="6881" y="21213"/>
                    <a:pt x="11121" y="20825"/>
                    <a:pt x="15360" y="20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8880984" y="6977238"/>
              <a:ext cx="195035" cy="32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57" fill="norm" stroke="1" extrusionOk="0">
                  <a:moveTo>
                    <a:pt x="21401" y="92"/>
                  </a:moveTo>
                  <a:cubicBezTo>
                    <a:pt x="20007" y="-47"/>
                    <a:pt x="18614" y="-185"/>
                    <a:pt x="16175" y="923"/>
                  </a:cubicBezTo>
                  <a:cubicBezTo>
                    <a:pt x="13736" y="2030"/>
                    <a:pt x="10253" y="4384"/>
                    <a:pt x="7349" y="7084"/>
                  </a:cubicBezTo>
                  <a:cubicBezTo>
                    <a:pt x="4446" y="9784"/>
                    <a:pt x="2124" y="12830"/>
                    <a:pt x="962" y="15115"/>
                  </a:cubicBezTo>
                  <a:cubicBezTo>
                    <a:pt x="-199" y="17400"/>
                    <a:pt x="-199" y="18923"/>
                    <a:pt x="382" y="19892"/>
                  </a:cubicBezTo>
                  <a:cubicBezTo>
                    <a:pt x="962" y="20861"/>
                    <a:pt x="2124" y="21277"/>
                    <a:pt x="4678" y="21346"/>
                  </a:cubicBezTo>
                  <a:cubicBezTo>
                    <a:pt x="7233" y="21415"/>
                    <a:pt x="11182" y="21138"/>
                    <a:pt x="15130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9018916" y="7029450"/>
              <a:ext cx="171403" cy="24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1" fill="norm" stroke="1" extrusionOk="0">
                  <a:moveTo>
                    <a:pt x="21331" y="0"/>
                  </a:moveTo>
                  <a:cubicBezTo>
                    <a:pt x="16063" y="1676"/>
                    <a:pt x="10794" y="3352"/>
                    <a:pt x="7765" y="4562"/>
                  </a:cubicBezTo>
                  <a:cubicBezTo>
                    <a:pt x="4736" y="5772"/>
                    <a:pt x="3946" y="6517"/>
                    <a:pt x="3287" y="7355"/>
                  </a:cubicBezTo>
                  <a:cubicBezTo>
                    <a:pt x="2629" y="8193"/>
                    <a:pt x="2102" y="9124"/>
                    <a:pt x="2629" y="9683"/>
                  </a:cubicBezTo>
                  <a:cubicBezTo>
                    <a:pt x="3155" y="10241"/>
                    <a:pt x="4736" y="10428"/>
                    <a:pt x="6185" y="10614"/>
                  </a:cubicBezTo>
                  <a:cubicBezTo>
                    <a:pt x="7633" y="10800"/>
                    <a:pt x="8951" y="10986"/>
                    <a:pt x="9346" y="11545"/>
                  </a:cubicBezTo>
                  <a:cubicBezTo>
                    <a:pt x="9741" y="12103"/>
                    <a:pt x="9214" y="13034"/>
                    <a:pt x="7633" y="14245"/>
                  </a:cubicBezTo>
                  <a:cubicBezTo>
                    <a:pt x="6053" y="15455"/>
                    <a:pt x="3419" y="16945"/>
                    <a:pt x="1838" y="18155"/>
                  </a:cubicBezTo>
                  <a:cubicBezTo>
                    <a:pt x="258" y="19366"/>
                    <a:pt x="-269" y="20297"/>
                    <a:pt x="126" y="20855"/>
                  </a:cubicBezTo>
                  <a:cubicBezTo>
                    <a:pt x="521" y="21414"/>
                    <a:pt x="1838" y="21600"/>
                    <a:pt x="5131" y="21228"/>
                  </a:cubicBezTo>
                  <a:cubicBezTo>
                    <a:pt x="8424" y="20855"/>
                    <a:pt x="13692" y="19924"/>
                    <a:pt x="18960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9207373" y="7118350"/>
              <a:ext cx="179796" cy="1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81" fill="norm" stroke="1" extrusionOk="0">
                  <a:moveTo>
                    <a:pt x="4004" y="0"/>
                  </a:moveTo>
                  <a:cubicBezTo>
                    <a:pt x="2999" y="997"/>
                    <a:pt x="1994" y="1994"/>
                    <a:pt x="1367" y="3323"/>
                  </a:cubicBezTo>
                  <a:cubicBezTo>
                    <a:pt x="739" y="4652"/>
                    <a:pt x="487" y="6314"/>
                    <a:pt x="236" y="7975"/>
                  </a:cubicBezTo>
                  <a:cubicBezTo>
                    <a:pt x="-15" y="9637"/>
                    <a:pt x="-266" y="11298"/>
                    <a:pt x="613" y="11797"/>
                  </a:cubicBezTo>
                  <a:cubicBezTo>
                    <a:pt x="1492" y="12295"/>
                    <a:pt x="3501" y="11631"/>
                    <a:pt x="4506" y="12129"/>
                  </a:cubicBezTo>
                  <a:cubicBezTo>
                    <a:pt x="5511" y="12628"/>
                    <a:pt x="5511" y="14289"/>
                    <a:pt x="5636" y="15951"/>
                  </a:cubicBezTo>
                  <a:cubicBezTo>
                    <a:pt x="5762" y="17612"/>
                    <a:pt x="6013" y="19274"/>
                    <a:pt x="6767" y="20271"/>
                  </a:cubicBezTo>
                  <a:cubicBezTo>
                    <a:pt x="7520" y="21268"/>
                    <a:pt x="8776" y="21600"/>
                    <a:pt x="9655" y="20935"/>
                  </a:cubicBezTo>
                  <a:cubicBezTo>
                    <a:pt x="10534" y="20271"/>
                    <a:pt x="11036" y="18609"/>
                    <a:pt x="11790" y="16117"/>
                  </a:cubicBezTo>
                  <a:cubicBezTo>
                    <a:pt x="12543" y="13625"/>
                    <a:pt x="13548" y="10302"/>
                    <a:pt x="14050" y="7477"/>
                  </a:cubicBezTo>
                  <a:cubicBezTo>
                    <a:pt x="14553" y="4652"/>
                    <a:pt x="14553" y="2326"/>
                    <a:pt x="13925" y="1329"/>
                  </a:cubicBezTo>
                  <a:cubicBezTo>
                    <a:pt x="13297" y="332"/>
                    <a:pt x="12041" y="665"/>
                    <a:pt x="11162" y="1662"/>
                  </a:cubicBezTo>
                  <a:cubicBezTo>
                    <a:pt x="10283" y="2658"/>
                    <a:pt x="9781" y="4320"/>
                    <a:pt x="10157" y="5317"/>
                  </a:cubicBezTo>
                  <a:cubicBezTo>
                    <a:pt x="10534" y="6314"/>
                    <a:pt x="11790" y="6646"/>
                    <a:pt x="13799" y="6480"/>
                  </a:cubicBezTo>
                  <a:cubicBezTo>
                    <a:pt x="15808" y="6314"/>
                    <a:pt x="18571" y="5649"/>
                    <a:pt x="21334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9317318" y="7001847"/>
              <a:ext cx="139701" cy="7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5" fill="norm" stroke="1" extrusionOk="0">
                  <a:moveTo>
                    <a:pt x="0" y="7413"/>
                  </a:moveTo>
                  <a:cubicBezTo>
                    <a:pt x="327" y="4571"/>
                    <a:pt x="655" y="1729"/>
                    <a:pt x="1636" y="592"/>
                  </a:cubicBezTo>
                  <a:cubicBezTo>
                    <a:pt x="2618" y="-545"/>
                    <a:pt x="4255" y="23"/>
                    <a:pt x="5400" y="1729"/>
                  </a:cubicBezTo>
                  <a:cubicBezTo>
                    <a:pt x="6545" y="3434"/>
                    <a:pt x="7200" y="6276"/>
                    <a:pt x="6873" y="9687"/>
                  </a:cubicBezTo>
                  <a:cubicBezTo>
                    <a:pt x="6545" y="13097"/>
                    <a:pt x="5236" y="17076"/>
                    <a:pt x="5400" y="19066"/>
                  </a:cubicBezTo>
                  <a:cubicBezTo>
                    <a:pt x="5564" y="21055"/>
                    <a:pt x="7200" y="21055"/>
                    <a:pt x="10145" y="21055"/>
                  </a:cubicBezTo>
                  <a:cubicBezTo>
                    <a:pt x="13091" y="21055"/>
                    <a:pt x="17345" y="21055"/>
                    <a:pt x="21600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9427385" y="7076016"/>
              <a:ext cx="125680" cy="38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94" fill="norm" stroke="1" extrusionOk="0">
                  <a:moveTo>
                    <a:pt x="7082" y="9495"/>
                  </a:moveTo>
                  <a:cubicBezTo>
                    <a:pt x="4957" y="13055"/>
                    <a:pt x="2833" y="16615"/>
                    <a:pt x="1593" y="18752"/>
                  </a:cubicBezTo>
                  <a:cubicBezTo>
                    <a:pt x="354" y="20888"/>
                    <a:pt x="0" y="21600"/>
                    <a:pt x="0" y="21481"/>
                  </a:cubicBezTo>
                  <a:cubicBezTo>
                    <a:pt x="0" y="21363"/>
                    <a:pt x="354" y="20413"/>
                    <a:pt x="1416" y="17862"/>
                  </a:cubicBezTo>
                  <a:cubicBezTo>
                    <a:pt x="2479" y="15310"/>
                    <a:pt x="4249" y="11156"/>
                    <a:pt x="6197" y="8070"/>
                  </a:cubicBezTo>
                  <a:cubicBezTo>
                    <a:pt x="8144" y="4985"/>
                    <a:pt x="10269" y="2967"/>
                    <a:pt x="12039" y="1721"/>
                  </a:cubicBezTo>
                  <a:cubicBezTo>
                    <a:pt x="13810" y="475"/>
                    <a:pt x="15226" y="0"/>
                    <a:pt x="16643" y="0"/>
                  </a:cubicBezTo>
                  <a:cubicBezTo>
                    <a:pt x="18059" y="0"/>
                    <a:pt x="19475" y="475"/>
                    <a:pt x="20361" y="1305"/>
                  </a:cubicBezTo>
                  <a:cubicBezTo>
                    <a:pt x="21246" y="2136"/>
                    <a:pt x="21600" y="3323"/>
                    <a:pt x="19121" y="4629"/>
                  </a:cubicBezTo>
                  <a:cubicBezTo>
                    <a:pt x="16643" y="5934"/>
                    <a:pt x="11331" y="7358"/>
                    <a:pt x="7790" y="8070"/>
                  </a:cubicBezTo>
                  <a:cubicBezTo>
                    <a:pt x="4249" y="8782"/>
                    <a:pt x="2479" y="8782"/>
                    <a:pt x="708" y="8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9495118" y="7219950"/>
              <a:ext cx="1079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4114"/>
                    <a:pt x="9318" y="8229"/>
                    <a:pt x="12918" y="11829"/>
                  </a:cubicBezTo>
                  <a:cubicBezTo>
                    <a:pt x="16518" y="15429"/>
                    <a:pt x="19059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9521460" y="7251700"/>
              <a:ext cx="81609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815" y="3600"/>
                    <a:pt x="10276" y="7200"/>
                    <a:pt x="6399" y="9900"/>
                  </a:cubicBezTo>
                  <a:cubicBezTo>
                    <a:pt x="2522" y="12600"/>
                    <a:pt x="307" y="14400"/>
                    <a:pt x="30" y="16200"/>
                  </a:cubicBezTo>
                  <a:cubicBezTo>
                    <a:pt x="-247" y="18000"/>
                    <a:pt x="1415" y="19800"/>
                    <a:pt x="3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9488768" y="7239000"/>
              <a:ext cx="889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4320"/>
                    <a:pt x="5143" y="8640"/>
                    <a:pt x="7200" y="12240"/>
                  </a:cubicBezTo>
                  <a:cubicBezTo>
                    <a:pt x="9257" y="15840"/>
                    <a:pt x="10800" y="18720"/>
                    <a:pt x="13114" y="20160"/>
                  </a:cubicBezTo>
                  <a:cubicBezTo>
                    <a:pt x="15429" y="21600"/>
                    <a:pt x="18514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9484122" y="7270750"/>
              <a:ext cx="137997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6101" y="4708"/>
                    <a:pt x="10864" y="9415"/>
                    <a:pt x="7592" y="12323"/>
                  </a:cubicBezTo>
                  <a:cubicBezTo>
                    <a:pt x="4319" y="15231"/>
                    <a:pt x="3010" y="16338"/>
                    <a:pt x="1864" y="17585"/>
                  </a:cubicBezTo>
                  <a:cubicBezTo>
                    <a:pt x="719" y="18831"/>
                    <a:pt x="-263" y="20215"/>
                    <a:pt x="64" y="20908"/>
                  </a:cubicBezTo>
                  <a:cubicBezTo>
                    <a:pt x="392" y="21600"/>
                    <a:pt x="2028" y="21600"/>
                    <a:pt x="36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9661277" y="7035800"/>
              <a:ext cx="10054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1375" y="0"/>
                  </a:moveTo>
                  <a:cubicBezTo>
                    <a:pt x="19125" y="389"/>
                    <a:pt x="16875" y="778"/>
                    <a:pt x="14175" y="2238"/>
                  </a:cubicBezTo>
                  <a:cubicBezTo>
                    <a:pt x="11475" y="3697"/>
                    <a:pt x="8325" y="6227"/>
                    <a:pt x="5850" y="8951"/>
                  </a:cubicBezTo>
                  <a:cubicBezTo>
                    <a:pt x="3375" y="11676"/>
                    <a:pt x="1575" y="14595"/>
                    <a:pt x="675" y="16541"/>
                  </a:cubicBezTo>
                  <a:cubicBezTo>
                    <a:pt x="-225" y="18486"/>
                    <a:pt x="-225" y="19459"/>
                    <a:pt x="675" y="20238"/>
                  </a:cubicBezTo>
                  <a:cubicBezTo>
                    <a:pt x="1575" y="21016"/>
                    <a:pt x="3375" y="21600"/>
                    <a:pt x="5400" y="21600"/>
                  </a:cubicBezTo>
                  <a:cubicBezTo>
                    <a:pt x="7425" y="21600"/>
                    <a:pt x="9675" y="21016"/>
                    <a:pt x="12150" y="20043"/>
                  </a:cubicBezTo>
                  <a:cubicBezTo>
                    <a:pt x="14625" y="19070"/>
                    <a:pt x="17325" y="17708"/>
                    <a:pt x="20025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9754912" y="7141379"/>
              <a:ext cx="152957" cy="8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553" fill="norm" stroke="1" extrusionOk="0">
                  <a:moveTo>
                    <a:pt x="3629" y="3751"/>
                  </a:moveTo>
                  <a:cubicBezTo>
                    <a:pt x="2741" y="5858"/>
                    <a:pt x="1853" y="7965"/>
                    <a:pt x="1114" y="10336"/>
                  </a:cubicBezTo>
                  <a:cubicBezTo>
                    <a:pt x="374" y="12707"/>
                    <a:pt x="-218" y="15341"/>
                    <a:pt x="78" y="17448"/>
                  </a:cubicBezTo>
                  <a:cubicBezTo>
                    <a:pt x="374" y="19556"/>
                    <a:pt x="1557" y="21136"/>
                    <a:pt x="3037" y="20346"/>
                  </a:cubicBezTo>
                  <a:cubicBezTo>
                    <a:pt x="4516" y="19556"/>
                    <a:pt x="6292" y="16395"/>
                    <a:pt x="7919" y="14814"/>
                  </a:cubicBezTo>
                  <a:cubicBezTo>
                    <a:pt x="9546" y="13234"/>
                    <a:pt x="11026" y="13234"/>
                    <a:pt x="12209" y="12180"/>
                  </a:cubicBezTo>
                  <a:cubicBezTo>
                    <a:pt x="13393" y="11126"/>
                    <a:pt x="14281" y="9019"/>
                    <a:pt x="15020" y="6648"/>
                  </a:cubicBezTo>
                  <a:cubicBezTo>
                    <a:pt x="15760" y="4277"/>
                    <a:pt x="16352" y="1643"/>
                    <a:pt x="15908" y="590"/>
                  </a:cubicBezTo>
                  <a:cubicBezTo>
                    <a:pt x="15464" y="-464"/>
                    <a:pt x="13985" y="63"/>
                    <a:pt x="13985" y="853"/>
                  </a:cubicBezTo>
                  <a:cubicBezTo>
                    <a:pt x="13985" y="1643"/>
                    <a:pt x="15464" y="2697"/>
                    <a:pt x="16944" y="3487"/>
                  </a:cubicBezTo>
                  <a:cubicBezTo>
                    <a:pt x="18423" y="4277"/>
                    <a:pt x="19903" y="4804"/>
                    <a:pt x="21382" y="5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9888818" y="7061200"/>
              <a:ext cx="59593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1172" y="0"/>
                  </a:moveTo>
                  <a:cubicBezTo>
                    <a:pt x="15641" y="3138"/>
                    <a:pt x="20110" y="6277"/>
                    <a:pt x="20855" y="9323"/>
                  </a:cubicBezTo>
                  <a:cubicBezTo>
                    <a:pt x="21600" y="12369"/>
                    <a:pt x="18621" y="15323"/>
                    <a:pt x="14524" y="17354"/>
                  </a:cubicBezTo>
                  <a:cubicBezTo>
                    <a:pt x="10428" y="19385"/>
                    <a:pt x="5214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9965018" y="7052405"/>
              <a:ext cx="53109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447" fill="norm" stroke="1" extrusionOk="0">
                  <a:moveTo>
                    <a:pt x="0" y="210"/>
                  </a:moveTo>
                  <a:cubicBezTo>
                    <a:pt x="4154" y="29"/>
                    <a:pt x="8308" y="-153"/>
                    <a:pt x="11631" y="210"/>
                  </a:cubicBezTo>
                  <a:cubicBezTo>
                    <a:pt x="14954" y="573"/>
                    <a:pt x="17446" y="1481"/>
                    <a:pt x="19108" y="3568"/>
                  </a:cubicBezTo>
                  <a:cubicBezTo>
                    <a:pt x="20769" y="5655"/>
                    <a:pt x="21600" y="8923"/>
                    <a:pt x="19938" y="12099"/>
                  </a:cubicBezTo>
                  <a:cubicBezTo>
                    <a:pt x="18277" y="15276"/>
                    <a:pt x="14123" y="18361"/>
                    <a:pt x="9969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168218" y="7143750"/>
              <a:ext cx="139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349105" y="7016247"/>
              <a:ext cx="136614" cy="28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79" fill="norm" stroke="1" extrusionOk="0">
                  <a:moveTo>
                    <a:pt x="21448" y="1467"/>
                  </a:moveTo>
                  <a:cubicBezTo>
                    <a:pt x="20451" y="832"/>
                    <a:pt x="19454" y="197"/>
                    <a:pt x="18125" y="38"/>
                  </a:cubicBezTo>
                  <a:cubicBezTo>
                    <a:pt x="16796" y="-121"/>
                    <a:pt x="15134" y="197"/>
                    <a:pt x="12476" y="1467"/>
                  </a:cubicBezTo>
                  <a:cubicBezTo>
                    <a:pt x="9817" y="2738"/>
                    <a:pt x="6162" y="4961"/>
                    <a:pt x="3670" y="7661"/>
                  </a:cubicBezTo>
                  <a:cubicBezTo>
                    <a:pt x="1177" y="10361"/>
                    <a:pt x="-152" y="13538"/>
                    <a:pt x="14" y="15841"/>
                  </a:cubicBezTo>
                  <a:cubicBezTo>
                    <a:pt x="180" y="18144"/>
                    <a:pt x="1842" y="19573"/>
                    <a:pt x="5165" y="20367"/>
                  </a:cubicBezTo>
                  <a:cubicBezTo>
                    <a:pt x="8488" y="21161"/>
                    <a:pt x="13473" y="21320"/>
                    <a:pt x="18457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0490938" y="7035800"/>
              <a:ext cx="166231" cy="21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21" fill="norm" stroke="1" extrusionOk="0">
                  <a:moveTo>
                    <a:pt x="21473" y="0"/>
                  </a:moveTo>
                  <a:cubicBezTo>
                    <a:pt x="16278" y="2285"/>
                    <a:pt x="11083" y="4569"/>
                    <a:pt x="7802" y="6023"/>
                  </a:cubicBezTo>
                  <a:cubicBezTo>
                    <a:pt x="4521" y="7477"/>
                    <a:pt x="3154" y="8100"/>
                    <a:pt x="2060" y="8827"/>
                  </a:cubicBezTo>
                  <a:cubicBezTo>
                    <a:pt x="967" y="9554"/>
                    <a:pt x="146" y="10385"/>
                    <a:pt x="557" y="10800"/>
                  </a:cubicBezTo>
                  <a:cubicBezTo>
                    <a:pt x="967" y="11215"/>
                    <a:pt x="2607" y="11215"/>
                    <a:pt x="4111" y="11215"/>
                  </a:cubicBezTo>
                  <a:cubicBezTo>
                    <a:pt x="5615" y="11215"/>
                    <a:pt x="6982" y="11215"/>
                    <a:pt x="7392" y="11735"/>
                  </a:cubicBezTo>
                  <a:cubicBezTo>
                    <a:pt x="7802" y="12254"/>
                    <a:pt x="7255" y="13292"/>
                    <a:pt x="6435" y="14227"/>
                  </a:cubicBezTo>
                  <a:cubicBezTo>
                    <a:pt x="5615" y="15162"/>
                    <a:pt x="4521" y="15992"/>
                    <a:pt x="3154" y="17135"/>
                  </a:cubicBezTo>
                  <a:cubicBezTo>
                    <a:pt x="1787" y="18277"/>
                    <a:pt x="146" y="19731"/>
                    <a:pt x="10" y="20562"/>
                  </a:cubicBezTo>
                  <a:cubicBezTo>
                    <a:pt x="-127" y="21392"/>
                    <a:pt x="1240" y="21600"/>
                    <a:pt x="4658" y="21496"/>
                  </a:cubicBezTo>
                  <a:cubicBezTo>
                    <a:pt x="8076" y="21392"/>
                    <a:pt x="13544" y="20977"/>
                    <a:pt x="19012" y="20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0645380" y="7105650"/>
              <a:ext cx="157839" cy="11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32" fill="norm" stroke="1" extrusionOk="0">
                  <a:moveTo>
                    <a:pt x="3332" y="0"/>
                  </a:moveTo>
                  <a:cubicBezTo>
                    <a:pt x="2180" y="4168"/>
                    <a:pt x="1028" y="8337"/>
                    <a:pt x="452" y="11368"/>
                  </a:cubicBezTo>
                  <a:cubicBezTo>
                    <a:pt x="-124" y="14400"/>
                    <a:pt x="-124" y="16295"/>
                    <a:pt x="308" y="18000"/>
                  </a:cubicBezTo>
                  <a:cubicBezTo>
                    <a:pt x="740" y="19705"/>
                    <a:pt x="1604" y="21221"/>
                    <a:pt x="2612" y="21411"/>
                  </a:cubicBezTo>
                  <a:cubicBezTo>
                    <a:pt x="3620" y="21600"/>
                    <a:pt x="4772" y="20463"/>
                    <a:pt x="6068" y="20274"/>
                  </a:cubicBezTo>
                  <a:cubicBezTo>
                    <a:pt x="7364" y="20084"/>
                    <a:pt x="8804" y="20842"/>
                    <a:pt x="10820" y="20463"/>
                  </a:cubicBezTo>
                  <a:cubicBezTo>
                    <a:pt x="12836" y="20084"/>
                    <a:pt x="15428" y="18568"/>
                    <a:pt x="17300" y="16105"/>
                  </a:cubicBezTo>
                  <a:cubicBezTo>
                    <a:pt x="19172" y="13642"/>
                    <a:pt x="20324" y="10232"/>
                    <a:pt x="20468" y="7768"/>
                  </a:cubicBezTo>
                  <a:cubicBezTo>
                    <a:pt x="20612" y="5305"/>
                    <a:pt x="19748" y="3789"/>
                    <a:pt x="18596" y="3032"/>
                  </a:cubicBezTo>
                  <a:cubicBezTo>
                    <a:pt x="17444" y="2274"/>
                    <a:pt x="16004" y="2274"/>
                    <a:pt x="15428" y="3221"/>
                  </a:cubicBezTo>
                  <a:cubicBezTo>
                    <a:pt x="14852" y="4168"/>
                    <a:pt x="15140" y="6063"/>
                    <a:pt x="16292" y="7200"/>
                  </a:cubicBezTo>
                  <a:cubicBezTo>
                    <a:pt x="17444" y="8337"/>
                    <a:pt x="19460" y="8716"/>
                    <a:pt x="21476" y="9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0818818" y="7085498"/>
              <a:ext cx="91075" cy="28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361" fill="norm" stroke="1" extrusionOk="0">
                  <a:moveTo>
                    <a:pt x="9636" y="4436"/>
                  </a:moveTo>
                  <a:cubicBezTo>
                    <a:pt x="7673" y="7821"/>
                    <a:pt x="5709" y="11206"/>
                    <a:pt x="4236" y="13704"/>
                  </a:cubicBezTo>
                  <a:cubicBezTo>
                    <a:pt x="2763" y="16203"/>
                    <a:pt x="1782" y="17815"/>
                    <a:pt x="1045" y="19104"/>
                  </a:cubicBezTo>
                  <a:cubicBezTo>
                    <a:pt x="309" y="20394"/>
                    <a:pt x="-182" y="21361"/>
                    <a:pt x="63" y="21361"/>
                  </a:cubicBezTo>
                  <a:cubicBezTo>
                    <a:pt x="309" y="21361"/>
                    <a:pt x="1291" y="20394"/>
                    <a:pt x="2763" y="17976"/>
                  </a:cubicBezTo>
                  <a:cubicBezTo>
                    <a:pt x="4236" y="15558"/>
                    <a:pt x="6200" y="11689"/>
                    <a:pt x="7673" y="8949"/>
                  </a:cubicBezTo>
                  <a:cubicBezTo>
                    <a:pt x="9145" y="6209"/>
                    <a:pt x="10127" y="4597"/>
                    <a:pt x="11600" y="3146"/>
                  </a:cubicBezTo>
                  <a:cubicBezTo>
                    <a:pt x="13073" y="1695"/>
                    <a:pt x="15036" y="406"/>
                    <a:pt x="16754" y="83"/>
                  </a:cubicBezTo>
                  <a:cubicBezTo>
                    <a:pt x="18473" y="-239"/>
                    <a:pt x="19945" y="406"/>
                    <a:pt x="20682" y="1373"/>
                  </a:cubicBezTo>
                  <a:cubicBezTo>
                    <a:pt x="21418" y="2340"/>
                    <a:pt x="21418" y="3630"/>
                    <a:pt x="19209" y="4758"/>
                  </a:cubicBezTo>
                  <a:cubicBezTo>
                    <a:pt x="17000" y="5886"/>
                    <a:pt x="12582" y="6854"/>
                    <a:pt x="8163" y="7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0904818" y="7213600"/>
              <a:ext cx="571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0898468" y="7213600"/>
              <a:ext cx="762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2965"/>
                    <a:pt x="9600" y="5929"/>
                    <a:pt x="5700" y="8682"/>
                  </a:cubicBezTo>
                  <a:cubicBezTo>
                    <a:pt x="1800" y="11435"/>
                    <a:pt x="0" y="13976"/>
                    <a:pt x="0" y="16094"/>
                  </a:cubicBezTo>
                  <a:cubicBezTo>
                    <a:pt x="0" y="18212"/>
                    <a:pt x="1800" y="19906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0976121" y="7086600"/>
              <a:ext cx="81098" cy="212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443" fill="norm" stroke="1" extrusionOk="0">
                  <a:moveTo>
                    <a:pt x="21220" y="0"/>
                  </a:moveTo>
                  <a:cubicBezTo>
                    <a:pt x="18451" y="0"/>
                    <a:pt x="15682" y="0"/>
                    <a:pt x="12082" y="1711"/>
                  </a:cubicBezTo>
                  <a:cubicBezTo>
                    <a:pt x="8482" y="3422"/>
                    <a:pt x="4051" y="6844"/>
                    <a:pt x="1835" y="10051"/>
                  </a:cubicBezTo>
                  <a:cubicBezTo>
                    <a:pt x="-380" y="13259"/>
                    <a:pt x="-380" y="16253"/>
                    <a:pt x="728" y="18178"/>
                  </a:cubicBezTo>
                  <a:cubicBezTo>
                    <a:pt x="1835" y="20103"/>
                    <a:pt x="4051" y="20958"/>
                    <a:pt x="7097" y="21279"/>
                  </a:cubicBezTo>
                  <a:cubicBezTo>
                    <a:pt x="10143" y="21600"/>
                    <a:pt x="14020" y="21386"/>
                    <a:pt x="17897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1051876" y="7157610"/>
              <a:ext cx="151393" cy="11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776" fill="norm" stroke="1" extrusionOk="0">
                  <a:moveTo>
                    <a:pt x="2557" y="3202"/>
                  </a:moveTo>
                  <a:cubicBezTo>
                    <a:pt x="1657" y="6992"/>
                    <a:pt x="757" y="10781"/>
                    <a:pt x="307" y="13624"/>
                  </a:cubicBezTo>
                  <a:cubicBezTo>
                    <a:pt x="-143" y="16466"/>
                    <a:pt x="-143" y="18360"/>
                    <a:pt x="607" y="19497"/>
                  </a:cubicBezTo>
                  <a:cubicBezTo>
                    <a:pt x="1357" y="20634"/>
                    <a:pt x="2857" y="21013"/>
                    <a:pt x="4207" y="20634"/>
                  </a:cubicBezTo>
                  <a:cubicBezTo>
                    <a:pt x="5557" y="20255"/>
                    <a:pt x="6757" y="19118"/>
                    <a:pt x="7657" y="17602"/>
                  </a:cubicBezTo>
                  <a:cubicBezTo>
                    <a:pt x="8557" y="16087"/>
                    <a:pt x="9157" y="14192"/>
                    <a:pt x="9907" y="14002"/>
                  </a:cubicBezTo>
                  <a:cubicBezTo>
                    <a:pt x="10657" y="13813"/>
                    <a:pt x="11557" y="15329"/>
                    <a:pt x="12607" y="15518"/>
                  </a:cubicBezTo>
                  <a:cubicBezTo>
                    <a:pt x="13657" y="15708"/>
                    <a:pt x="14857" y="14571"/>
                    <a:pt x="15607" y="13055"/>
                  </a:cubicBezTo>
                  <a:cubicBezTo>
                    <a:pt x="16357" y="11539"/>
                    <a:pt x="16657" y="9645"/>
                    <a:pt x="16657" y="6992"/>
                  </a:cubicBezTo>
                  <a:cubicBezTo>
                    <a:pt x="16657" y="4339"/>
                    <a:pt x="16357" y="929"/>
                    <a:pt x="16207" y="171"/>
                  </a:cubicBezTo>
                  <a:cubicBezTo>
                    <a:pt x="16057" y="-587"/>
                    <a:pt x="16057" y="1308"/>
                    <a:pt x="16957" y="3202"/>
                  </a:cubicBezTo>
                  <a:cubicBezTo>
                    <a:pt x="17857" y="5097"/>
                    <a:pt x="19657" y="6992"/>
                    <a:pt x="21457" y="8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1177868" y="7099300"/>
              <a:ext cx="65598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3927" y="0"/>
                  </a:moveTo>
                  <a:cubicBezTo>
                    <a:pt x="10473" y="3789"/>
                    <a:pt x="17018" y="7579"/>
                    <a:pt x="19309" y="10421"/>
                  </a:cubicBezTo>
                  <a:cubicBezTo>
                    <a:pt x="21600" y="13263"/>
                    <a:pt x="19636" y="15158"/>
                    <a:pt x="15709" y="16863"/>
                  </a:cubicBezTo>
                  <a:cubicBezTo>
                    <a:pt x="11782" y="18568"/>
                    <a:pt x="5891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11215968" y="7067550"/>
              <a:ext cx="6351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8361" y="0"/>
                  </a:moveTo>
                  <a:cubicBezTo>
                    <a:pt x="11845" y="369"/>
                    <a:pt x="15329" y="738"/>
                    <a:pt x="17768" y="2308"/>
                  </a:cubicBezTo>
                  <a:cubicBezTo>
                    <a:pt x="20206" y="3877"/>
                    <a:pt x="21600" y="6646"/>
                    <a:pt x="20555" y="9600"/>
                  </a:cubicBezTo>
                  <a:cubicBezTo>
                    <a:pt x="19510" y="12554"/>
                    <a:pt x="16026" y="15692"/>
                    <a:pt x="12194" y="17723"/>
                  </a:cubicBezTo>
                  <a:cubicBezTo>
                    <a:pt x="8361" y="19754"/>
                    <a:pt x="4181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11196918" y="6912947"/>
              <a:ext cx="146051" cy="15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4682"/>
                  </a:moveTo>
                  <a:cubicBezTo>
                    <a:pt x="313" y="3223"/>
                    <a:pt x="626" y="1763"/>
                    <a:pt x="1722" y="888"/>
                  </a:cubicBezTo>
                  <a:cubicBezTo>
                    <a:pt x="2817" y="12"/>
                    <a:pt x="4696" y="-280"/>
                    <a:pt x="6104" y="304"/>
                  </a:cubicBezTo>
                  <a:cubicBezTo>
                    <a:pt x="7513" y="888"/>
                    <a:pt x="8452" y="2347"/>
                    <a:pt x="8922" y="4682"/>
                  </a:cubicBezTo>
                  <a:cubicBezTo>
                    <a:pt x="9391" y="7017"/>
                    <a:pt x="9391" y="10228"/>
                    <a:pt x="8922" y="12417"/>
                  </a:cubicBezTo>
                  <a:cubicBezTo>
                    <a:pt x="8452" y="14606"/>
                    <a:pt x="7513" y="15774"/>
                    <a:pt x="6417" y="17088"/>
                  </a:cubicBezTo>
                  <a:cubicBezTo>
                    <a:pt x="5322" y="18401"/>
                    <a:pt x="4070" y="19861"/>
                    <a:pt x="4852" y="20590"/>
                  </a:cubicBezTo>
                  <a:cubicBezTo>
                    <a:pt x="5635" y="21320"/>
                    <a:pt x="8452" y="21320"/>
                    <a:pt x="11583" y="21028"/>
                  </a:cubicBezTo>
                  <a:cubicBezTo>
                    <a:pt x="14713" y="20736"/>
                    <a:pt x="18157" y="20152"/>
                    <a:pt x="21600" y="19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1279468" y="6827696"/>
              <a:ext cx="76237" cy="55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43" fill="norm" stroke="1" extrusionOk="0">
                  <a:moveTo>
                    <a:pt x="3503" y="1433"/>
                  </a:moveTo>
                  <a:cubicBezTo>
                    <a:pt x="4086" y="936"/>
                    <a:pt x="4670" y="440"/>
                    <a:pt x="6422" y="191"/>
                  </a:cubicBezTo>
                  <a:cubicBezTo>
                    <a:pt x="8173" y="-57"/>
                    <a:pt x="11092" y="-57"/>
                    <a:pt x="13427" y="150"/>
                  </a:cubicBezTo>
                  <a:cubicBezTo>
                    <a:pt x="15762" y="357"/>
                    <a:pt x="17514" y="771"/>
                    <a:pt x="18973" y="1598"/>
                  </a:cubicBezTo>
                  <a:cubicBezTo>
                    <a:pt x="20432" y="2426"/>
                    <a:pt x="21600" y="3667"/>
                    <a:pt x="20724" y="4909"/>
                  </a:cubicBezTo>
                  <a:cubicBezTo>
                    <a:pt x="19849" y="6150"/>
                    <a:pt x="16930" y="7391"/>
                    <a:pt x="15470" y="8633"/>
                  </a:cubicBezTo>
                  <a:cubicBezTo>
                    <a:pt x="14011" y="9874"/>
                    <a:pt x="14011" y="11115"/>
                    <a:pt x="14886" y="12688"/>
                  </a:cubicBezTo>
                  <a:cubicBezTo>
                    <a:pt x="15762" y="14260"/>
                    <a:pt x="17514" y="16164"/>
                    <a:pt x="15178" y="17695"/>
                  </a:cubicBezTo>
                  <a:cubicBezTo>
                    <a:pt x="12843" y="19226"/>
                    <a:pt x="6422" y="20384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1342968" y="7391400"/>
              <a:ext cx="825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9749118" y="5822950"/>
              <a:ext cx="889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9793568" y="5861050"/>
              <a:ext cx="762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985"/>
                    <a:pt x="9600" y="9969"/>
                    <a:pt x="5700" y="13015"/>
                  </a:cubicBezTo>
                  <a:cubicBezTo>
                    <a:pt x="1800" y="16062"/>
                    <a:pt x="0" y="17169"/>
                    <a:pt x="0" y="18277"/>
                  </a:cubicBezTo>
                  <a:cubicBezTo>
                    <a:pt x="0" y="19385"/>
                    <a:pt x="1800" y="20492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0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60202" y="3016514"/>
              <a:ext cx="1757594" cy="228337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458688" y="3166654"/>
              <a:ext cx="1779131" cy="2496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Drawing"/>
          <p:cNvGrpSpPr/>
          <p:nvPr/>
        </p:nvGrpSpPr>
        <p:grpSpPr>
          <a:xfrm>
            <a:off x="537633" y="1397533"/>
            <a:ext cx="11534259" cy="7479768"/>
            <a:chOff x="0" y="0"/>
            <a:chExt cx="11534258" cy="7479766"/>
          </a:xfrm>
        </p:grpSpPr>
        <p:sp>
          <p:nvSpPr>
            <p:cNvPr id="2012" name="Line"/>
            <p:cNvSpPr/>
            <p:nvPr/>
          </p:nvSpPr>
          <p:spPr>
            <a:xfrm>
              <a:off x="1042034" y="449799"/>
              <a:ext cx="161442" cy="50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05" fill="norm" stroke="1" extrusionOk="0">
                  <a:moveTo>
                    <a:pt x="6840" y="7519"/>
                  </a:moveTo>
                  <a:cubicBezTo>
                    <a:pt x="11271" y="6180"/>
                    <a:pt x="15702" y="4841"/>
                    <a:pt x="18194" y="3681"/>
                  </a:cubicBezTo>
                  <a:cubicBezTo>
                    <a:pt x="20686" y="2521"/>
                    <a:pt x="21240" y="1539"/>
                    <a:pt x="21102" y="869"/>
                  </a:cubicBezTo>
                  <a:cubicBezTo>
                    <a:pt x="20963" y="200"/>
                    <a:pt x="20132" y="-157"/>
                    <a:pt x="17086" y="66"/>
                  </a:cubicBezTo>
                  <a:cubicBezTo>
                    <a:pt x="14040" y="289"/>
                    <a:pt x="8778" y="1093"/>
                    <a:pt x="5178" y="2476"/>
                  </a:cubicBezTo>
                  <a:cubicBezTo>
                    <a:pt x="1578" y="3860"/>
                    <a:pt x="-360" y="5823"/>
                    <a:pt x="55" y="7117"/>
                  </a:cubicBezTo>
                  <a:cubicBezTo>
                    <a:pt x="471" y="8412"/>
                    <a:pt x="3240" y="9036"/>
                    <a:pt x="6702" y="9884"/>
                  </a:cubicBezTo>
                  <a:cubicBezTo>
                    <a:pt x="10163" y="10732"/>
                    <a:pt x="14317" y="11803"/>
                    <a:pt x="17086" y="13187"/>
                  </a:cubicBezTo>
                  <a:cubicBezTo>
                    <a:pt x="19855" y="14570"/>
                    <a:pt x="21240" y="16266"/>
                    <a:pt x="20825" y="17560"/>
                  </a:cubicBezTo>
                  <a:cubicBezTo>
                    <a:pt x="20409" y="18855"/>
                    <a:pt x="18194" y="19747"/>
                    <a:pt x="16117" y="20327"/>
                  </a:cubicBezTo>
                  <a:cubicBezTo>
                    <a:pt x="14040" y="20907"/>
                    <a:pt x="12102" y="21175"/>
                    <a:pt x="10302" y="21309"/>
                  </a:cubicBezTo>
                  <a:cubicBezTo>
                    <a:pt x="8502" y="21443"/>
                    <a:pt x="6840" y="21443"/>
                    <a:pt x="6978" y="21264"/>
                  </a:cubicBezTo>
                  <a:cubicBezTo>
                    <a:pt x="7117" y="21086"/>
                    <a:pt x="9055" y="20729"/>
                    <a:pt x="10994" y="20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1253066" y="869416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274979" y="860620"/>
              <a:ext cx="105088" cy="22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430" fill="norm" stroke="1" extrusionOk="0">
                  <a:moveTo>
                    <a:pt x="21027" y="1445"/>
                  </a:moveTo>
                  <a:cubicBezTo>
                    <a:pt x="18486" y="637"/>
                    <a:pt x="15945" y="-170"/>
                    <a:pt x="13615" y="32"/>
                  </a:cubicBezTo>
                  <a:cubicBezTo>
                    <a:pt x="11286" y="234"/>
                    <a:pt x="9168" y="1445"/>
                    <a:pt x="6627" y="4271"/>
                  </a:cubicBezTo>
                  <a:cubicBezTo>
                    <a:pt x="4086" y="7097"/>
                    <a:pt x="1121" y="11538"/>
                    <a:pt x="274" y="14667"/>
                  </a:cubicBezTo>
                  <a:cubicBezTo>
                    <a:pt x="-573" y="17796"/>
                    <a:pt x="698" y="19613"/>
                    <a:pt x="1968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443566" y="958316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494366" y="844016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789"/>
                    <a:pt x="7579" y="7579"/>
                    <a:pt x="11179" y="11179"/>
                  </a:cubicBezTo>
                  <a:cubicBezTo>
                    <a:pt x="14779" y="14779"/>
                    <a:pt x="18189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615016" y="863066"/>
              <a:ext cx="44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2177"/>
                    <a:pt x="9257" y="4353"/>
                    <a:pt x="5657" y="7953"/>
                  </a:cubicBezTo>
                  <a:cubicBezTo>
                    <a:pt x="2057" y="11553"/>
                    <a:pt x="1029" y="165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2275416" y="723366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2326216" y="856716"/>
              <a:ext cx="177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3663949" y="67740"/>
              <a:ext cx="249768" cy="49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21600" y="1973"/>
                  </a:moveTo>
                  <a:cubicBezTo>
                    <a:pt x="21600" y="1338"/>
                    <a:pt x="21600" y="703"/>
                    <a:pt x="21142" y="340"/>
                  </a:cubicBezTo>
                  <a:cubicBezTo>
                    <a:pt x="20685" y="-23"/>
                    <a:pt x="19769" y="-114"/>
                    <a:pt x="17207" y="158"/>
                  </a:cubicBezTo>
                  <a:cubicBezTo>
                    <a:pt x="14644" y="431"/>
                    <a:pt x="10434" y="1066"/>
                    <a:pt x="7414" y="2155"/>
                  </a:cubicBezTo>
                  <a:cubicBezTo>
                    <a:pt x="4393" y="3244"/>
                    <a:pt x="2563" y="4787"/>
                    <a:pt x="1464" y="6965"/>
                  </a:cubicBezTo>
                  <a:cubicBezTo>
                    <a:pt x="366" y="9143"/>
                    <a:pt x="0" y="11957"/>
                    <a:pt x="0" y="14135"/>
                  </a:cubicBezTo>
                  <a:cubicBezTo>
                    <a:pt x="0" y="16313"/>
                    <a:pt x="366" y="17856"/>
                    <a:pt x="1007" y="18945"/>
                  </a:cubicBezTo>
                  <a:cubicBezTo>
                    <a:pt x="1647" y="20034"/>
                    <a:pt x="2563" y="20669"/>
                    <a:pt x="4119" y="21032"/>
                  </a:cubicBezTo>
                  <a:cubicBezTo>
                    <a:pt x="5675" y="21395"/>
                    <a:pt x="7871" y="21486"/>
                    <a:pt x="10708" y="21078"/>
                  </a:cubicBezTo>
                  <a:cubicBezTo>
                    <a:pt x="13546" y="20669"/>
                    <a:pt x="17024" y="19762"/>
                    <a:pt x="20502" y="18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3666066" y="367766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25" y="17673"/>
                    <a:pt x="4050" y="13745"/>
                    <a:pt x="7650" y="10145"/>
                  </a:cubicBezTo>
                  <a:cubicBezTo>
                    <a:pt x="11250" y="6545"/>
                    <a:pt x="16425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4108740" y="20217"/>
              <a:ext cx="332027" cy="62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0" fill="norm" stroke="1" extrusionOk="0">
                  <a:moveTo>
                    <a:pt x="21445" y="378"/>
                  </a:moveTo>
                  <a:cubicBezTo>
                    <a:pt x="19941" y="160"/>
                    <a:pt x="18437" y="-58"/>
                    <a:pt x="16182" y="15"/>
                  </a:cubicBezTo>
                  <a:cubicBezTo>
                    <a:pt x="13926" y="87"/>
                    <a:pt x="10918" y="451"/>
                    <a:pt x="8799" y="1033"/>
                  </a:cubicBezTo>
                  <a:cubicBezTo>
                    <a:pt x="6680" y="1615"/>
                    <a:pt x="5450" y="2415"/>
                    <a:pt x="4903" y="3651"/>
                  </a:cubicBezTo>
                  <a:cubicBezTo>
                    <a:pt x="4356" y="4887"/>
                    <a:pt x="4493" y="6560"/>
                    <a:pt x="4288" y="8487"/>
                  </a:cubicBezTo>
                  <a:cubicBezTo>
                    <a:pt x="4083" y="10415"/>
                    <a:pt x="3536" y="12597"/>
                    <a:pt x="2784" y="14487"/>
                  </a:cubicBezTo>
                  <a:cubicBezTo>
                    <a:pt x="2032" y="16378"/>
                    <a:pt x="1075" y="17978"/>
                    <a:pt x="529" y="19106"/>
                  </a:cubicBezTo>
                  <a:cubicBezTo>
                    <a:pt x="-18" y="20233"/>
                    <a:pt x="-155" y="20887"/>
                    <a:pt x="187" y="21215"/>
                  </a:cubicBezTo>
                  <a:cubicBezTo>
                    <a:pt x="529" y="21542"/>
                    <a:pt x="1349" y="21542"/>
                    <a:pt x="3331" y="21287"/>
                  </a:cubicBezTo>
                  <a:cubicBezTo>
                    <a:pt x="5313" y="21033"/>
                    <a:pt x="8458" y="20524"/>
                    <a:pt x="10782" y="20197"/>
                  </a:cubicBezTo>
                  <a:cubicBezTo>
                    <a:pt x="13106" y="19869"/>
                    <a:pt x="14610" y="19724"/>
                    <a:pt x="16113" y="19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4601402" y="123663"/>
              <a:ext cx="156865" cy="402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24" fill="norm" stroke="1" extrusionOk="0">
                  <a:moveTo>
                    <a:pt x="18751" y="829"/>
                  </a:moveTo>
                  <a:cubicBezTo>
                    <a:pt x="17599" y="489"/>
                    <a:pt x="16447" y="150"/>
                    <a:pt x="15151" y="37"/>
                  </a:cubicBezTo>
                  <a:cubicBezTo>
                    <a:pt x="13855" y="-76"/>
                    <a:pt x="12415" y="37"/>
                    <a:pt x="10399" y="885"/>
                  </a:cubicBezTo>
                  <a:cubicBezTo>
                    <a:pt x="8383" y="1733"/>
                    <a:pt x="5791" y="3317"/>
                    <a:pt x="3631" y="5974"/>
                  </a:cubicBezTo>
                  <a:cubicBezTo>
                    <a:pt x="1471" y="8632"/>
                    <a:pt x="-257" y="12364"/>
                    <a:pt x="31" y="15078"/>
                  </a:cubicBezTo>
                  <a:cubicBezTo>
                    <a:pt x="319" y="17792"/>
                    <a:pt x="2623" y="19488"/>
                    <a:pt x="6511" y="20393"/>
                  </a:cubicBezTo>
                  <a:cubicBezTo>
                    <a:pt x="10399" y="21298"/>
                    <a:pt x="15871" y="21411"/>
                    <a:pt x="2134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4859866" y="177266"/>
              <a:ext cx="2095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3600"/>
                    <a:pt x="7855" y="7200"/>
                    <a:pt x="11127" y="10533"/>
                  </a:cubicBezTo>
                  <a:cubicBezTo>
                    <a:pt x="14400" y="13867"/>
                    <a:pt x="17018" y="16933"/>
                    <a:pt x="18655" y="18733"/>
                  </a:cubicBezTo>
                  <a:cubicBezTo>
                    <a:pt x="20291" y="20533"/>
                    <a:pt x="20945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4944747" y="164566"/>
              <a:ext cx="1691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21306" y="0"/>
                  </a:moveTo>
                  <a:cubicBezTo>
                    <a:pt x="19173" y="1045"/>
                    <a:pt x="17039" y="2090"/>
                    <a:pt x="14106" y="4413"/>
                  </a:cubicBezTo>
                  <a:cubicBezTo>
                    <a:pt x="11173" y="6735"/>
                    <a:pt x="7439" y="10335"/>
                    <a:pt x="4773" y="13181"/>
                  </a:cubicBezTo>
                  <a:cubicBezTo>
                    <a:pt x="2106" y="16026"/>
                    <a:pt x="506" y="18116"/>
                    <a:pt x="106" y="19394"/>
                  </a:cubicBezTo>
                  <a:cubicBezTo>
                    <a:pt x="-294" y="20671"/>
                    <a:pt x="506" y="21135"/>
                    <a:pt x="13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5234516" y="355066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5429"/>
                    <a:pt x="8800" y="9257"/>
                    <a:pt x="12400" y="5657"/>
                  </a:cubicBezTo>
                  <a:cubicBezTo>
                    <a:pt x="16000" y="2057"/>
                    <a:pt x="18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771001" y="139259"/>
              <a:ext cx="331765" cy="37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95" fill="norm" stroke="1" extrusionOk="0">
                  <a:moveTo>
                    <a:pt x="20717" y="1459"/>
                  </a:moveTo>
                  <a:cubicBezTo>
                    <a:pt x="21127" y="849"/>
                    <a:pt x="21537" y="239"/>
                    <a:pt x="21400" y="56"/>
                  </a:cubicBezTo>
                  <a:cubicBezTo>
                    <a:pt x="21264" y="-127"/>
                    <a:pt x="20580" y="117"/>
                    <a:pt x="18324" y="1154"/>
                  </a:cubicBezTo>
                  <a:cubicBezTo>
                    <a:pt x="16069" y="2192"/>
                    <a:pt x="12241" y="4022"/>
                    <a:pt x="9233" y="5426"/>
                  </a:cubicBezTo>
                  <a:cubicBezTo>
                    <a:pt x="6226" y="6829"/>
                    <a:pt x="4038" y="7805"/>
                    <a:pt x="2808" y="8598"/>
                  </a:cubicBezTo>
                  <a:cubicBezTo>
                    <a:pt x="1578" y="9392"/>
                    <a:pt x="1304" y="10002"/>
                    <a:pt x="1646" y="10429"/>
                  </a:cubicBezTo>
                  <a:cubicBezTo>
                    <a:pt x="1988" y="10856"/>
                    <a:pt x="2945" y="11100"/>
                    <a:pt x="4517" y="11283"/>
                  </a:cubicBezTo>
                  <a:cubicBezTo>
                    <a:pt x="6089" y="11466"/>
                    <a:pt x="8276" y="11588"/>
                    <a:pt x="9643" y="11832"/>
                  </a:cubicBezTo>
                  <a:cubicBezTo>
                    <a:pt x="11010" y="12076"/>
                    <a:pt x="11557" y="12442"/>
                    <a:pt x="11489" y="12870"/>
                  </a:cubicBezTo>
                  <a:cubicBezTo>
                    <a:pt x="11421" y="13297"/>
                    <a:pt x="10737" y="13785"/>
                    <a:pt x="9165" y="14578"/>
                  </a:cubicBezTo>
                  <a:cubicBezTo>
                    <a:pt x="7593" y="15371"/>
                    <a:pt x="5132" y="16470"/>
                    <a:pt x="3628" y="17263"/>
                  </a:cubicBezTo>
                  <a:cubicBezTo>
                    <a:pt x="2124" y="18056"/>
                    <a:pt x="1578" y="18544"/>
                    <a:pt x="1031" y="19154"/>
                  </a:cubicBezTo>
                  <a:cubicBezTo>
                    <a:pt x="484" y="19765"/>
                    <a:pt x="-63" y="20497"/>
                    <a:pt x="5" y="20924"/>
                  </a:cubicBezTo>
                  <a:cubicBezTo>
                    <a:pt x="74" y="21351"/>
                    <a:pt x="757" y="21473"/>
                    <a:pt x="3013" y="21351"/>
                  </a:cubicBezTo>
                  <a:cubicBezTo>
                    <a:pt x="5269" y="21229"/>
                    <a:pt x="9096" y="20863"/>
                    <a:pt x="11626" y="20558"/>
                  </a:cubicBezTo>
                  <a:cubicBezTo>
                    <a:pt x="14155" y="20253"/>
                    <a:pt x="15385" y="20009"/>
                    <a:pt x="16615" y="19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6218221" y="268283"/>
              <a:ext cx="248196" cy="20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00" fill="norm" stroke="1" extrusionOk="0">
                  <a:moveTo>
                    <a:pt x="1695" y="2424"/>
                  </a:moveTo>
                  <a:cubicBezTo>
                    <a:pt x="962" y="7494"/>
                    <a:pt x="230" y="12563"/>
                    <a:pt x="47" y="15759"/>
                  </a:cubicBezTo>
                  <a:cubicBezTo>
                    <a:pt x="-136" y="18955"/>
                    <a:pt x="230" y="20278"/>
                    <a:pt x="871" y="20939"/>
                  </a:cubicBezTo>
                  <a:cubicBezTo>
                    <a:pt x="1511" y="21600"/>
                    <a:pt x="2427" y="21600"/>
                    <a:pt x="3433" y="20608"/>
                  </a:cubicBezTo>
                  <a:cubicBezTo>
                    <a:pt x="4440" y="19616"/>
                    <a:pt x="5539" y="17633"/>
                    <a:pt x="6179" y="15980"/>
                  </a:cubicBezTo>
                  <a:cubicBezTo>
                    <a:pt x="6820" y="14327"/>
                    <a:pt x="7003" y="13004"/>
                    <a:pt x="7278" y="12894"/>
                  </a:cubicBezTo>
                  <a:cubicBezTo>
                    <a:pt x="7552" y="12784"/>
                    <a:pt x="7918" y="13886"/>
                    <a:pt x="8376" y="14988"/>
                  </a:cubicBezTo>
                  <a:cubicBezTo>
                    <a:pt x="8833" y="16090"/>
                    <a:pt x="9383" y="17192"/>
                    <a:pt x="10756" y="17302"/>
                  </a:cubicBezTo>
                  <a:cubicBezTo>
                    <a:pt x="12128" y="17412"/>
                    <a:pt x="14325" y="16531"/>
                    <a:pt x="16247" y="14437"/>
                  </a:cubicBezTo>
                  <a:cubicBezTo>
                    <a:pt x="18169" y="12343"/>
                    <a:pt x="19817" y="9037"/>
                    <a:pt x="20640" y="6722"/>
                  </a:cubicBezTo>
                  <a:cubicBezTo>
                    <a:pt x="21464" y="4408"/>
                    <a:pt x="21464" y="3086"/>
                    <a:pt x="21189" y="1984"/>
                  </a:cubicBezTo>
                  <a:cubicBezTo>
                    <a:pt x="20915" y="882"/>
                    <a:pt x="20366" y="0"/>
                    <a:pt x="19359" y="0"/>
                  </a:cubicBezTo>
                  <a:cubicBezTo>
                    <a:pt x="18352" y="0"/>
                    <a:pt x="16888" y="882"/>
                    <a:pt x="16064" y="2314"/>
                  </a:cubicBezTo>
                  <a:cubicBezTo>
                    <a:pt x="15240" y="3747"/>
                    <a:pt x="15057" y="5731"/>
                    <a:pt x="15332" y="7053"/>
                  </a:cubicBezTo>
                  <a:cubicBezTo>
                    <a:pt x="15606" y="8376"/>
                    <a:pt x="16339" y="9037"/>
                    <a:pt x="17437" y="9478"/>
                  </a:cubicBezTo>
                  <a:cubicBezTo>
                    <a:pt x="18535" y="9918"/>
                    <a:pt x="20000" y="10139"/>
                    <a:pt x="21464" y="10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6555316" y="412216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6695281" y="202062"/>
              <a:ext cx="178065" cy="58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431" fill="norm" stroke="1" extrusionOk="0">
                  <a:moveTo>
                    <a:pt x="722" y="9312"/>
                  </a:moveTo>
                  <a:cubicBezTo>
                    <a:pt x="471" y="11170"/>
                    <a:pt x="220" y="13028"/>
                    <a:pt x="95" y="14886"/>
                  </a:cubicBezTo>
                  <a:cubicBezTo>
                    <a:pt x="-31" y="16744"/>
                    <a:pt x="-31" y="18602"/>
                    <a:pt x="95" y="19764"/>
                  </a:cubicBezTo>
                  <a:cubicBezTo>
                    <a:pt x="220" y="20925"/>
                    <a:pt x="471" y="21390"/>
                    <a:pt x="722" y="21428"/>
                  </a:cubicBezTo>
                  <a:cubicBezTo>
                    <a:pt x="974" y="21467"/>
                    <a:pt x="1225" y="21080"/>
                    <a:pt x="1476" y="19454"/>
                  </a:cubicBezTo>
                  <a:cubicBezTo>
                    <a:pt x="1727" y="17828"/>
                    <a:pt x="1978" y="14964"/>
                    <a:pt x="2481" y="12099"/>
                  </a:cubicBezTo>
                  <a:cubicBezTo>
                    <a:pt x="2983" y="9235"/>
                    <a:pt x="3736" y="6370"/>
                    <a:pt x="5118" y="4357"/>
                  </a:cubicBezTo>
                  <a:cubicBezTo>
                    <a:pt x="6499" y="2344"/>
                    <a:pt x="8509" y="1183"/>
                    <a:pt x="10392" y="564"/>
                  </a:cubicBezTo>
                  <a:cubicBezTo>
                    <a:pt x="12276" y="-56"/>
                    <a:pt x="14034" y="-133"/>
                    <a:pt x="15792" y="177"/>
                  </a:cubicBezTo>
                  <a:cubicBezTo>
                    <a:pt x="17550" y="486"/>
                    <a:pt x="19309" y="1183"/>
                    <a:pt x="20313" y="1919"/>
                  </a:cubicBezTo>
                  <a:cubicBezTo>
                    <a:pt x="21318" y="2654"/>
                    <a:pt x="21569" y="3428"/>
                    <a:pt x="20062" y="4319"/>
                  </a:cubicBezTo>
                  <a:cubicBezTo>
                    <a:pt x="18555" y="5209"/>
                    <a:pt x="15290" y="6215"/>
                    <a:pt x="12527" y="6912"/>
                  </a:cubicBezTo>
                  <a:cubicBezTo>
                    <a:pt x="9764" y="7609"/>
                    <a:pt x="7504" y="7996"/>
                    <a:pt x="5997" y="8383"/>
                  </a:cubicBezTo>
                  <a:cubicBezTo>
                    <a:pt x="4490" y="8770"/>
                    <a:pt x="3736" y="9157"/>
                    <a:pt x="3611" y="9390"/>
                  </a:cubicBezTo>
                  <a:cubicBezTo>
                    <a:pt x="3485" y="9622"/>
                    <a:pt x="3988" y="9699"/>
                    <a:pt x="4490" y="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6847416" y="424916"/>
              <a:ext cx="1206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812"/>
                    <a:pt x="7579" y="7624"/>
                    <a:pt x="11179" y="11224"/>
                  </a:cubicBezTo>
                  <a:cubicBezTo>
                    <a:pt x="14779" y="14824"/>
                    <a:pt x="18189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6866466" y="456666"/>
              <a:ext cx="952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60"/>
                    <a:pt x="16800" y="720"/>
                    <a:pt x="13200" y="4320"/>
                  </a:cubicBezTo>
                  <a:cubicBezTo>
                    <a:pt x="9600" y="7920"/>
                    <a:pt x="4800" y="147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7089192" y="195093"/>
              <a:ext cx="132875" cy="31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413" fill="norm" stroke="1" extrusionOk="0">
                  <a:moveTo>
                    <a:pt x="19162" y="522"/>
                  </a:moveTo>
                  <a:cubicBezTo>
                    <a:pt x="17137" y="230"/>
                    <a:pt x="15112" y="-62"/>
                    <a:pt x="13256" y="11"/>
                  </a:cubicBezTo>
                  <a:cubicBezTo>
                    <a:pt x="11399" y="84"/>
                    <a:pt x="9712" y="522"/>
                    <a:pt x="7687" y="1835"/>
                  </a:cubicBezTo>
                  <a:cubicBezTo>
                    <a:pt x="5662" y="3149"/>
                    <a:pt x="3299" y="5338"/>
                    <a:pt x="1781" y="8038"/>
                  </a:cubicBezTo>
                  <a:cubicBezTo>
                    <a:pt x="262" y="10738"/>
                    <a:pt x="-413" y="13949"/>
                    <a:pt x="262" y="16284"/>
                  </a:cubicBezTo>
                  <a:cubicBezTo>
                    <a:pt x="937" y="18619"/>
                    <a:pt x="2962" y="20079"/>
                    <a:pt x="5662" y="20808"/>
                  </a:cubicBezTo>
                  <a:cubicBezTo>
                    <a:pt x="8362" y="21538"/>
                    <a:pt x="11737" y="21538"/>
                    <a:pt x="14437" y="21173"/>
                  </a:cubicBezTo>
                  <a:cubicBezTo>
                    <a:pt x="17137" y="20808"/>
                    <a:pt x="19162" y="20079"/>
                    <a:pt x="21187" y="19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231357" y="229009"/>
              <a:ext cx="244710" cy="20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99" fill="norm" stroke="1" extrusionOk="0">
                  <a:moveTo>
                    <a:pt x="3652" y="6650"/>
                  </a:moveTo>
                  <a:cubicBezTo>
                    <a:pt x="2721" y="7325"/>
                    <a:pt x="1790" y="8000"/>
                    <a:pt x="1138" y="9800"/>
                  </a:cubicBezTo>
                  <a:cubicBezTo>
                    <a:pt x="487" y="11600"/>
                    <a:pt x="114" y="14525"/>
                    <a:pt x="21" y="16550"/>
                  </a:cubicBezTo>
                  <a:cubicBezTo>
                    <a:pt x="-72" y="18575"/>
                    <a:pt x="114" y="19700"/>
                    <a:pt x="1325" y="20037"/>
                  </a:cubicBezTo>
                  <a:cubicBezTo>
                    <a:pt x="2535" y="20375"/>
                    <a:pt x="4769" y="19925"/>
                    <a:pt x="6166" y="19138"/>
                  </a:cubicBezTo>
                  <a:cubicBezTo>
                    <a:pt x="7562" y="18350"/>
                    <a:pt x="8121" y="17225"/>
                    <a:pt x="8400" y="17337"/>
                  </a:cubicBezTo>
                  <a:cubicBezTo>
                    <a:pt x="8680" y="17450"/>
                    <a:pt x="8680" y="18800"/>
                    <a:pt x="9145" y="19813"/>
                  </a:cubicBezTo>
                  <a:cubicBezTo>
                    <a:pt x="9611" y="20825"/>
                    <a:pt x="10542" y="21500"/>
                    <a:pt x="11845" y="21387"/>
                  </a:cubicBezTo>
                  <a:cubicBezTo>
                    <a:pt x="13149" y="21275"/>
                    <a:pt x="14825" y="20375"/>
                    <a:pt x="16128" y="17450"/>
                  </a:cubicBezTo>
                  <a:cubicBezTo>
                    <a:pt x="17431" y="14525"/>
                    <a:pt x="18362" y="9575"/>
                    <a:pt x="18735" y="6538"/>
                  </a:cubicBezTo>
                  <a:cubicBezTo>
                    <a:pt x="19107" y="3500"/>
                    <a:pt x="18921" y="2375"/>
                    <a:pt x="18456" y="1475"/>
                  </a:cubicBezTo>
                  <a:cubicBezTo>
                    <a:pt x="17990" y="575"/>
                    <a:pt x="17245" y="-100"/>
                    <a:pt x="16594" y="12"/>
                  </a:cubicBezTo>
                  <a:cubicBezTo>
                    <a:pt x="15942" y="125"/>
                    <a:pt x="15383" y="1025"/>
                    <a:pt x="15197" y="2037"/>
                  </a:cubicBezTo>
                  <a:cubicBezTo>
                    <a:pt x="15011" y="3050"/>
                    <a:pt x="15197" y="4175"/>
                    <a:pt x="16314" y="5187"/>
                  </a:cubicBezTo>
                  <a:cubicBezTo>
                    <a:pt x="17431" y="6200"/>
                    <a:pt x="19480" y="7100"/>
                    <a:pt x="21528" y="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495116" y="183616"/>
              <a:ext cx="7533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0" y="0"/>
                  </a:moveTo>
                  <a:cubicBezTo>
                    <a:pt x="5684" y="1500"/>
                    <a:pt x="11368" y="3000"/>
                    <a:pt x="15347" y="5625"/>
                  </a:cubicBezTo>
                  <a:cubicBezTo>
                    <a:pt x="19326" y="8250"/>
                    <a:pt x="21600" y="12000"/>
                    <a:pt x="19326" y="14850"/>
                  </a:cubicBezTo>
                  <a:cubicBezTo>
                    <a:pt x="17053" y="17700"/>
                    <a:pt x="10232" y="19650"/>
                    <a:pt x="34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7628466" y="62966"/>
              <a:ext cx="9869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6750" y="0"/>
                  </a:moveTo>
                  <a:cubicBezTo>
                    <a:pt x="11700" y="2244"/>
                    <a:pt x="16650" y="4488"/>
                    <a:pt x="19125" y="7153"/>
                  </a:cubicBezTo>
                  <a:cubicBezTo>
                    <a:pt x="21600" y="9818"/>
                    <a:pt x="21600" y="12904"/>
                    <a:pt x="19125" y="15335"/>
                  </a:cubicBezTo>
                  <a:cubicBezTo>
                    <a:pt x="16650" y="17766"/>
                    <a:pt x="11700" y="19543"/>
                    <a:pt x="8100" y="20478"/>
                  </a:cubicBezTo>
                  <a:cubicBezTo>
                    <a:pt x="4500" y="21413"/>
                    <a:pt x="2250" y="215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857066" y="443966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8176937" y="47841"/>
              <a:ext cx="150030" cy="398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269" fill="norm" stroke="1" extrusionOk="0">
                  <a:moveTo>
                    <a:pt x="18310" y="1486"/>
                  </a:moveTo>
                  <a:cubicBezTo>
                    <a:pt x="17422" y="808"/>
                    <a:pt x="16535" y="129"/>
                    <a:pt x="15499" y="16"/>
                  </a:cubicBezTo>
                  <a:cubicBezTo>
                    <a:pt x="14463" y="-97"/>
                    <a:pt x="13280" y="355"/>
                    <a:pt x="11061" y="1882"/>
                  </a:cubicBezTo>
                  <a:cubicBezTo>
                    <a:pt x="8841" y="3409"/>
                    <a:pt x="5587" y="6010"/>
                    <a:pt x="3220" y="8894"/>
                  </a:cubicBezTo>
                  <a:cubicBezTo>
                    <a:pt x="852" y="11777"/>
                    <a:pt x="-627" y="14944"/>
                    <a:pt x="261" y="17149"/>
                  </a:cubicBezTo>
                  <a:cubicBezTo>
                    <a:pt x="1148" y="19354"/>
                    <a:pt x="4403" y="20598"/>
                    <a:pt x="8250" y="21051"/>
                  </a:cubicBezTo>
                  <a:cubicBezTo>
                    <a:pt x="12096" y="21503"/>
                    <a:pt x="16535" y="21164"/>
                    <a:pt x="20973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8403166" y="101066"/>
              <a:ext cx="1778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67"/>
                    <a:pt x="7200" y="10133"/>
                    <a:pt x="10800" y="13733"/>
                  </a:cubicBezTo>
                  <a:cubicBezTo>
                    <a:pt x="14400" y="17333"/>
                    <a:pt x="18000" y="194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8536516" y="139166"/>
              <a:ext cx="889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333"/>
                    <a:pt x="15429" y="2667"/>
                    <a:pt x="11829" y="5133"/>
                  </a:cubicBezTo>
                  <a:cubicBezTo>
                    <a:pt x="8229" y="7600"/>
                    <a:pt x="4114" y="11200"/>
                    <a:pt x="2057" y="14133"/>
                  </a:cubicBezTo>
                  <a:cubicBezTo>
                    <a:pt x="0" y="17067"/>
                    <a:pt x="0" y="19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8701616" y="31061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200"/>
                    <a:pt x="8640" y="10800"/>
                    <a:pt x="12240" y="7200"/>
                  </a:cubicBezTo>
                  <a:cubicBezTo>
                    <a:pt x="15840" y="3600"/>
                    <a:pt x="1872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9118559" y="113766"/>
              <a:ext cx="26885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1435" y="0"/>
                  </a:moveTo>
                  <a:cubicBezTo>
                    <a:pt x="16373" y="1650"/>
                    <a:pt x="11310" y="3300"/>
                    <a:pt x="8357" y="4350"/>
                  </a:cubicBezTo>
                  <a:cubicBezTo>
                    <a:pt x="5404" y="5400"/>
                    <a:pt x="4560" y="5850"/>
                    <a:pt x="3885" y="6375"/>
                  </a:cubicBezTo>
                  <a:cubicBezTo>
                    <a:pt x="3210" y="6900"/>
                    <a:pt x="2704" y="7500"/>
                    <a:pt x="3294" y="8025"/>
                  </a:cubicBezTo>
                  <a:cubicBezTo>
                    <a:pt x="3885" y="8550"/>
                    <a:pt x="5572" y="9000"/>
                    <a:pt x="7344" y="9300"/>
                  </a:cubicBezTo>
                  <a:cubicBezTo>
                    <a:pt x="9116" y="9600"/>
                    <a:pt x="10973" y="9750"/>
                    <a:pt x="12323" y="9975"/>
                  </a:cubicBezTo>
                  <a:cubicBezTo>
                    <a:pt x="13672" y="10200"/>
                    <a:pt x="14516" y="10500"/>
                    <a:pt x="14685" y="10950"/>
                  </a:cubicBezTo>
                  <a:cubicBezTo>
                    <a:pt x="14854" y="11400"/>
                    <a:pt x="14348" y="12000"/>
                    <a:pt x="12323" y="13050"/>
                  </a:cubicBezTo>
                  <a:cubicBezTo>
                    <a:pt x="10298" y="14100"/>
                    <a:pt x="6754" y="15600"/>
                    <a:pt x="4476" y="16650"/>
                  </a:cubicBezTo>
                  <a:cubicBezTo>
                    <a:pt x="2197" y="17700"/>
                    <a:pt x="1185" y="18300"/>
                    <a:pt x="594" y="18975"/>
                  </a:cubicBezTo>
                  <a:cubicBezTo>
                    <a:pt x="4" y="19650"/>
                    <a:pt x="-165" y="20400"/>
                    <a:pt x="172" y="20850"/>
                  </a:cubicBezTo>
                  <a:cubicBezTo>
                    <a:pt x="510" y="21300"/>
                    <a:pt x="1354" y="21450"/>
                    <a:pt x="4138" y="21525"/>
                  </a:cubicBezTo>
                  <a:cubicBezTo>
                    <a:pt x="6922" y="21600"/>
                    <a:pt x="11647" y="21600"/>
                    <a:pt x="163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9470524" y="191703"/>
              <a:ext cx="266143" cy="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188" fill="norm" stroke="1" extrusionOk="0">
                  <a:moveTo>
                    <a:pt x="3555" y="2464"/>
                  </a:moveTo>
                  <a:cubicBezTo>
                    <a:pt x="2355" y="6431"/>
                    <a:pt x="1155" y="10399"/>
                    <a:pt x="555" y="13043"/>
                  </a:cubicBezTo>
                  <a:cubicBezTo>
                    <a:pt x="-45" y="15688"/>
                    <a:pt x="-45" y="17011"/>
                    <a:pt x="41" y="18223"/>
                  </a:cubicBezTo>
                  <a:cubicBezTo>
                    <a:pt x="126" y="19435"/>
                    <a:pt x="298" y="20537"/>
                    <a:pt x="812" y="20978"/>
                  </a:cubicBezTo>
                  <a:cubicBezTo>
                    <a:pt x="1326" y="21419"/>
                    <a:pt x="2184" y="21199"/>
                    <a:pt x="3041" y="19986"/>
                  </a:cubicBezTo>
                  <a:cubicBezTo>
                    <a:pt x="3898" y="18774"/>
                    <a:pt x="4755" y="16570"/>
                    <a:pt x="5355" y="14917"/>
                  </a:cubicBezTo>
                  <a:cubicBezTo>
                    <a:pt x="5955" y="13264"/>
                    <a:pt x="6298" y="12162"/>
                    <a:pt x="6384" y="12272"/>
                  </a:cubicBezTo>
                  <a:cubicBezTo>
                    <a:pt x="6469" y="12382"/>
                    <a:pt x="6298" y="13705"/>
                    <a:pt x="6212" y="15137"/>
                  </a:cubicBezTo>
                  <a:cubicBezTo>
                    <a:pt x="6126" y="16570"/>
                    <a:pt x="6126" y="18113"/>
                    <a:pt x="6898" y="19325"/>
                  </a:cubicBezTo>
                  <a:cubicBezTo>
                    <a:pt x="7669" y="20537"/>
                    <a:pt x="9212" y="21419"/>
                    <a:pt x="11184" y="19656"/>
                  </a:cubicBezTo>
                  <a:cubicBezTo>
                    <a:pt x="13155" y="17892"/>
                    <a:pt x="15555" y="13484"/>
                    <a:pt x="16755" y="10729"/>
                  </a:cubicBezTo>
                  <a:cubicBezTo>
                    <a:pt x="17955" y="7974"/>
                    <a:pt x="17955" y="6872"/>
                    <a:pt x="17526" y="5329"/>
                  </a:cubicBezTo>
                  <a:cubicBezTo>
                    <a:pt x="17098" y="3786"/>
                    <a:pt x="16241" y="1803"/>
                    <a:pt x="15384" y="811"/>
                  </a:cubicBezTo>
                  <a:cubicBezTo>
                    <a:pt x="14526" y="-181"/>
                    <a:pt x="13669" y="-181"/>
                    <a:pt x="13069" y="370"/>
                  </a:cubicBezTo>
                  <a:cubicBezTo>
                    <a:pt x="12469" y="921"/>
                    <a:pt x="12126" y="2023"/>
                    <a:pt x="11955" y="3235"/>
                  </a:cubicBezTo>
                  <a:cubicBezTo>
                    <a:pt x="11784" y="4448"/>
                    <a:pt x="11784" y="5770"/>
                    <a:pt x="12984" y="6762"/>
                  </a:cubicBezTo>
                  <a:cubicBezTo>
                    <a:pt x="14184" y="7754"/>
                    <a:pt x="16584" y="8415"/>
                    <a:pt x="18212" y="8635"/>
                  </a:cubicBezTo>
                  <a:cubicBezTo>
                    <a:pt x="19841" y="8856"/>
                    <a:pt x="20698" y="8635"/>
                    <a:pt x="21555" y="8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9831916" y="380466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10009981" y="134404"/>
              <a:ext cx="210080" cy="58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73" fill="norm" stroke="1" extrusionOk="0">
                  <a:moveTo>
                    <a:pt x="4464" y="6491"/>
                  </a:moveTo>
                  <a:cubicBezTo>
                    <a:pt x="3823" y="8129"/>
                    <a:pt x="3181" y="9766"/>
                    <a:pt x="2539" y="11833"/>
                  </a:cubicBezTo>
                  <a:cubicBezTo>
                    <a:pt x="1898" y="13899"/>
                    <a:pt x="1256" y="16394"/>
                    <a:pt x="828" y="17876"/>
                  </a:cubicBezTo>
                  <a:cubicBezTo>
                    <a:pt x="401" y="19358"/>
                    <a:pt x="187" y="19825"/>
                    <a:pt x="80" y="20332"/>
                  </a:cubicBezTo>
                  <a:cubicBezTo>
                    <a:pt x="-27" y="20839"/>
                    <a:pt x="-27" y="21385"/>
                    <a:pt x="80" y="21463"/>
                  </a:cubicBezTo>
                  <a:cubicBezTo>
                    <a:pt x="187" y="21541"/>
                    <a:pt x="401" y="21151"/>
                    <a:pt x="1256" y="19825"/>
                  </a:cubicBezTo>
                  <a:cubicBezTo>
                    <a:pt x="2112" y="18500"/>
                    <a:pt x="3609" y="16238"/>
                    <a:pt x="4892" y="13821"/>
                  </a:cubicBezTo>
                  <a:cubicBezTo>
                    <a:pt x="6175" y="11404"/>
                    <a:pt x="7244" y="8831"/>
                    <a:pt x="8100" y="6881"/>
                  </a:cubicBezTo>
                  <a:cubicBezTo>
                    <a:pt x="8955" y="4932"/>
                    <a:pt x="9597" y="3606"/>
                    <a:pt x="10238" y="2709"/>
                  </a:cubicBezTo>
                  <a:cubicBezTo>
                    <a:pt x="10880" y="1812"/>
                    <a:pt x="11522" y="1345"/>
                    <a:pt x="12163" y="955"/>
                  </a:cubicBezTo>
                  <a:cubicBezTo>
                    <a:pt x="12805" y="565"/>
                    <a:pt x="13446" y="253"/>
                    <a:pt x="14302" y="97"/>
                  </a:cubicBezTo>
                  <a:cubicBezTo>
                    <a:pt x="15157" y="-59"/>
                    <a:pt x="16226" y="-59"/>
                    <a:pt x="17403" y="331"/>
                  </a:cubicBezTo>
                  <a:cubicBezTo>
                    <a:pt x="18579" y="721"/>
                    <a:pt x="19862" y="1501"/>
                    <a:pt x="20611" y="2631"/>
                  </a:cubicBezTo>
                  <a:cubicBezTo>
                    <a:pt x="21359" y="3762"/>
                    <a:pt x="21573" y="5244"/>
                    <a:pt x="20397" y="6374"/>
                  </a:cubicBezTo>
                  <a:cubicBezTo>
                    <a:pt x="19221" y="7505"/>
                    <a:pt x="16654" y="8285"/>
                    <a:pt x="13767" y="8792"/>
                  </a:cubicBezTo>
                  <a:cubicBezTo>
                    <a:pt x="10880" y="9298"/>
                    <a:pt x="7672" y="9532"/>
                    <a:pt x="4464" y="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10212916" y="399516"/>
              <a:ext cx="107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6776" y="2945"/>
                  </a:cubicBezTo>
                  <a:cubicBezTo>
                    <a:pt x="9318" y="5891"/>
                    <a:pt x="12282" y="11782"/>
                    <a:pt x="14824" y="15382"/>
                  </a:cubicBezTo>
                  <a:cubicBezTo>
                    <a:pt x="17365" y="18982"/>
                    <a:pt x="19482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10274214" y="424916"/>
              <a:ext cx="78403" cy="17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81" fill="norm" stroke="1" extrusionOk="0">
                  <a:moveTo>
                    <a:pt x="21055" y="0"/>
                  </a:moveTo>
                  <a:cubicBezTo>
                    <a:pt x="17076" y="3904"/>
                    <a:pt x="13097" y="7807"/>
                    <a:pt x="9687" y="10930"/>
                  </a:cubicBezTo>
                  <a:cubicBezTo>
                    <a:pt x="6276" y="14053"/>
                    <a:pt x="3434" y="16395"/>
                    <a:pt x="1729" y="18217"/>
                  </a:cubicBezTo>
                  <a:cubicBezTo>
                    <a:pt x="23" y="20039"/>
                    <a:pt x="-545" y="21340"/>
                    <a:pt x="592" y="21470"/>
                  </a:cubicBezTo>
                  <a:cubicBezTo>
                    <a:pt x="1729" y="21600"/>
                    <a:pt x="4571" y="20559"/>
                    <a:pt x="7413" y="19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10462937" y="213088"/>
              <a:ext cx="118280" cy="21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0872" fill="norm" stroke="1" extrusionOk="0">
                  <a:moveTo>
                    <a:pt x="18901" y="855"/>
                  </a:moveTo>
                  <a:cubicBezTo>
                    <a:pt x="17007" y="226"/>
                    <a:pt x="15112" y="-403"/>
                    <a:pt x="12270" y="331"/>
                  </a:cubicBezTo>
                  <a:cubicBezTo>
                    <a:pt x="9428" y="1065"/>
                    <a:pt x="5638" y="3162"/>
                    <a:pt x="3175" y="6098"/>
                  </a:cubicBezTo>
                  <a:cubicBezTo>
                    <a:pt x="712" y="9034"/>
                    <a:pt x="-425" y="12809"/>
                    <a:pt x="143" y="15640"/>
                  </a:cubicBezTo>
                  <a:cubicBezTo>
                    <a:pt x="712" y="18471"/>
                    <a:pt x="2986" y="20358"/>
                    <a:pt x="6775" y="20778"/>
                  </a:cubicBezTo>
                  <a:cubicBezTo>
                    <a:pt x="10564" y="21197"/>
                    <a:pt x="15870" y="20148"/>
                    <a:pt x="21175" y="19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10608733" y="212931"/>
              <a:ext cx="188384" cy="14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1213" y="11801"/>
                  </a:moveTo>
                  <a:cubicBezTo>
                    <a:pt x="1213" y="10212"/>
                    <a:pt x="1213" y="8624"/>
                    <a:pt x="1092" y="8624"/>
                  </a:cubicBezTo>
                  <a:cubicBezTo>
                    <a:pt x="971" y="8624"/>
                    <a:pt x="728" y="10212"/>
                    <a:pt x="485" y="11801"/>
                  </a:cubicBezTo>
                  <a:cubicBezTo>
                    <a:pt x="243" y="13389"/>
                    <a:pt x="0" y="14977"/>
                    <a:pt x="0" y="16565"/>
                  </a:cubicBezTo>
                  <a:cubicBezTo>
                    <a:pt x="0" y="18154"/>
                    <a:pt x="243" y="19742"/>
                    <a:pt x="971" y="20536"/>
                  </a:cubicBezTo>
                  <a:cubicBezTo>
                    <a:pt x="1699" y="21330"/>
                    <a:pt x="2912" y="21330"/>
                    <a:pt x="4126" y="21012"/>
                  </a:cubicBezTo>
                  <a:cubicBezTo>
                    <a:pt x="5339" y="20695"/>
                    <a:pt x="6553" y="20059"/>
                    <a:pt x="7524" y="19106"/>
                  </a:cubicBezTo>
                  <a:cubicBezTo>
                    <a:pt x="8494" y="18154"/>
                    <a:pt x="9222" y="16883"/>
                    <a:pt x="9829" y="17042"/>
                  </a:cubicBezTo>
                  <a:cubicBezTo>
                    <a:pt x="10436" y="17201"/>
                    <a:pt x="10921" y="18789"/>
                    <a:pt x="11771" y="19424"/>
                  </a:cubicBezTo>
                  <a:cubicBezTo>
                    <a:pt x="12620" y="20059"/>
                    <a:pt x="13834" y="19742"/>
                    <a:pt x="14926" y="17836"/>
                  </a:cubicBezTo>
                  <a:cubicBezTo>
                    <a:pt x="16018" y="15930"/>
                    <a:pt x="16989" y="12436"/>
                    <a:pt x="17474" y="9736"/>
                  </a:cubicBezTo>
                  <a:cubicBezTo>
                    <a:pt x="17960" y="7036"/>
                    <a:pt x="17960" y="5130"/>
                    <a:pt x="17596" y="3542"/>
                  </a:cubicBezTo>
                  <a:cubicBezTo>
                    <a:pt x="17231" y="1954"/>
                    <a:pt x="16503" y="683"/>
                    <a:pt x="15533" y="206"/>
                  </a:cubicBezTo>
                  <a:cubicBezTo>
                    <a:pt x="14562" y="-270"/>
                    <a:pt x="13348" y="48"/>
                    <a:pt x="12620" y="1477"/>
                  </a:cubicBezTo>
                  <a:cubicBezTo>
                    <a:pt x="11892" y="2906"/>
                    <a:pt x="11649" y="5448"/>
                    <a:pt x="13227" y="7354"/>
                  </a:cubicBezTo>
                  <a:cubicBezTo>
                    <a:pt x="14804" y="9259"/>
                    <a:pt x="18202" y="10530"/>
                    <a:pt x="21600" y="11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0790766" y="202666"/>
              <a:ext cx="110192" cy="23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294" fill="norm" stroke="1" extrusionOk="0">
                  <a:moveTo>
                    <a:pt x="10604" y="0"/>
                  </a:moveTo>
                  <a:cubicBezTo>
                    <a:pt x="12960" y="1543"/>
                    <a:pt x="15316" y="3086"/>
                    <a:pt x="17476" y="5882"/>
                  </a:cubicBezTo>
                  <a:cubicBezTo>
                    <a:pt x="19636" y="8679"/>
                    <a:pt x="21600" y="12729"/>
                    <a:pt x="19636" y="15621"/>
                  </a:cubicBezTo>
                  <a:cubicBezTo>
                    <a:pt x="17673" y="18514"/>
                    <a:pt x="11782" y="20250"/>
                    <a:pt x="7855" y="20925"/>
                  </a:cubicBezTo>
                  <a:cubicBezTo>
                    <a:pt x="3927" y="21600"/>
                    <a:pt x="1964" y="21214"/>
                    <a:pt x="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0924116" y="36437"/>
              <a:ext cx="114331" cy="43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74" fill="norm" stroke="1" extrusionOk="0">
                  <a:moveTo>
                    <a:pt x="4629" y="1314"/>
                  </a:moveTo>
                  <a:cubicBezTo>
                    <a:pt x="5786" y="685"/>
                    <a:pt x="6943" y="56"/>
                    <a:pt x="8100" y="3"/>
                  </a:cubicBezTo>
                  <a:cubicBezTo>
                    <a:pt x="9257" y="-49"/>
                    <a:pt x="10414" y="475"/>
                    <a:pt x="12921" y="2310"/>
                  </a:cubicBezTo>
                  <a:cubicBezTo>
                    <a:pt x="15429" y="4145"/>
                    <a:pt x="19286" y="7291"/>
                    <a:pt x="20443" y="10227"/>
                  </a:cubicBezTo>
                  <a:cubicBezTo>
                    <a:pt x="21600" y="13163"/>
                    <a:pt x="20057" y="15889"/>
                    <a:pt x="17550" y="17776"/>
                  </a:cubicBezTo>
                  <a:cubicBezTo>
                    <a:pt x="15043" y="19664"/>
                    <a:pt x="11571" y="20712"/>
                    <a:pt x="8486" y="21132"/>
                  </a:cubicBezTo>
                  <a:cubicBezTo>
                    <a:pt x="5400" y="21551"/>
                    <a:pt x="2700" y="21341"/>
                    <a:pt x="0" y="21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0955866" y="-1"/>
              <a:ext cx="325252" cy="56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00" fill="norm" stroke="1" extrusionOk="0">
                  <a:moveTo>
                    <a:pt x="10034" y="1189"/>
                  </a:moveTo>
                  <a:cubicBezTo>
                    <a:pt x="10452" y="867"/>
                    <a:pt x="10870" y="544"/>
                    <a:pt x="12333" y="343"/>
                  </a:cubicBezTo>
                  <a:cubicBezTo>
                    <a:pt x="13796" y="141"/>
                    <a:pt x="16305" y="61"/>
                    <a:pt x="18046" y="20"/>
                  </a:cubicBezTo>
                  <a:cubicBezTo>
                    <a:pt x="19788" y="-20"/>
                    <a:pt x="20764" y="-20"/>
                    <a:pt x="21182" y="222"/>
                  </a:cubicBezTo>
                  <a:cubicBezTo>
                    <a:pt x="21600" y="464"/>
                    <a:pt x="21461" y="947"/>
                    <a:pt x="20694" y="2438"/>
                  </a:cubicBezTo>
                  <a:cubicBezTo>
                    <a:pt x="19928" y="3929"/>
                    <a:pt x="18534" y="6428"/>
                    <a:pt x="17628" y="8765"/>
                  </a:cubicBezTo>
                  <a:cubicBezTo>
                    <a:pt x="16723" y="11102"/>
                    <a:pt x="16305" y="13279"/>
                    <a:pt x="16026" y="15011"/>
                  </a:cubicBezTo>
                  <a:cubicBezTo>
                    <a:pt x="15747" y="16744"/>
                    <a:pt x="15608" y="18034"/>
                    <a:pt x="15538" y="18880"/>
                  </a:cubicBezTo>
                  <a:cubicBezTo>
                    <a:pt x="15468" y="19726"/>
                    <a:pt x="15468" y="20129"/>
                    <a:pt x="15190" y="20452"/>
                  </a:cubicBezTo>
                  <a:cubicBezTo>
                    <a:pt x="14911" y="20774"/>
                    <a:pt x="14354" y="21016"/>
                    <a:pt x="12612" y="21217"/>
                  </a:cubicBezTo>
                  <a:cubicBezTo>
                    <a:pt x="10870" y="21419"/>
                    <a:pt x="7943" y="21580"/>
                    <a:pt x="5644" y="21459"/>
                  </a:cubicBezTo>
                  <a:cubicBezTo>
                    <a:pt x="3345" y="21338"/>
                    <a:pt x="1672" y="20935"/>
                    <a:pt x="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3862916" y="780941"/>
              <a:ext cx="7035801" cy="24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20632"/>
                  </a:moveTo>
                  <a:cubicBezTo>
                    <a:pt x="78" y="20073"/>
                    <a:pt x="156" y="19515"/>
                    <a:pt x="299" y="19515"/>
                  </a:cubicBezTo>
                  <a:cubicBezTo>
                    <a:pt x="442" y="19515"/>
                    <a:pt x="650" y="20073"/>
                    <a:pt x="868" y="20446"/>
                  </a:cubicBezTo>
                  <a:cubicBezTo>
                    <a:pt x="1085" y="20818"/>
                    <a:pt x="1313" y="21004"/>
                    <a:pt x="1543" y="21191"/>
                  </a:cubicBezTo>
                  <a:cubicBezTo>
                    <a:pt x="1774" y="21377"/>
                    <a:pt x="2008" y="21563"/>
                    <a:pt x="2265" y="21470"/>
                  </a:cubicBezTo>
                  <a:cubicBezTo>
                    <a:pt x="2521" y="21377"/>
                    <a:pt x="2801" y="21004"/>
                    <a:pt x="3061" y="20725"/>
                  </a:cubicBezTo>
                  <a:cubicBezTo>
                    <a:pt x="3321" y="20446"/>
                    <a:pt x="3561" y="20260"/>
                    <a:pt x="3798" y="19980"/>
                  </a:cubicBezTo>
                  <a:cubicBezTo>
                    <a:pt x="4035" y="19701"/>
                    <a:pt x="4269" y="19329"/>
                    <a:pt x="4510" y="19049"/>
                  </a:cubicBezTo>
                  <a:cubicBezTo>
                    <a:pt x="4750" y="18770"/>
                    <a:pt x="4997" y="18584"/>
                    <a:pt x="5264" y="18397"/>
                  </a:cubicBezTo>
                  <a:cubicBezTo>
                    <a:pt x="5530" y="18211"/>
                    <a:pt x="5816" y="18025"/>
                    <a:pt x="6102" y="17839"/>
                  </a:cubicBezTo>
                  <a:cubicBezTo>
                    <a:pt x="6388" y="17653"/>
                    <a:pt x="6674" y="17466"/>
                    <a:pt x="6917" y="17280"/>
                  </a:cubicBezTo>
                  <a:cubicBezTo>
                    <a:pt x="7161" y="17094"/>
                    <a:pt x="7362" y="16908"/>
                    <a:pt x="7570" y="16815"/>
                  </a:cubicBezTo>
                  <a:cubicBezTo>
                    <a:pt x="7778" y="16722"/>
                    <a:pt x="7993" y="16722"/>
                    <a:pt x="8204" y="16722"/>
                  </a:cubicBezTo>
                  <a:cubicBezTo>
                    <a:pt x="8415" y="16722"/>
                    <a:pt x="8623" y="16722"/>
                    <a:pt x="8838" y="16629"/>
                  </a:cubicBezTo>
                  <a:cubicBezTo>
                    <a:pt x="9052" y="16535"/>
                    <a:pt x="9273" y="16349"/>
                    <a:pt x="9497" y="16070"/>
                  </a:cubicBezTo>
                  <a:cubicBezTo>
                    <a:pt x="9721" y="15791"/>
                    <a:pt x="9949" y="15418"/>
                    <a:pt x="10170" y="15046"/>
                  </a:cubicBezTo>
                  <a:cubicBezTo>
                    <a:pt x="10391" y="14673"/>
                    <a:pt x="10605" y="14301"/>
                    <a:pt x="10823" y="14022"/>
                  </a:cubicBezTo>
                  <a:cubicBezTo>
                    <a:pt x="11040" y="13742"/>
                    <a:pt x="11261" y="13556"/>
                    <a:pt x="11492" y="13277"/>
                  </a:cubicBezTo>
                  <a:cubicBezTo>
                    <a:pt x="11723" y="12997"/>
                    <a:pt x="11963" y="12625"/>
                    <a:pt x="12187" y="12253"/>
                  </a:cubicBezTo>
                  <a:cubicBezTo>
                    <a:pt x="12412" y="11880"/>
                    <a:pt x="12619" y="11508"/>
                    <a:pt x="12847" y="11135"/>
                  </a:cubicBezTo>
                  <a:cubicBezTo>
                    <a:pt x="13074" y="10763"/>
                    <a:pt x="13321" y="10391"/>
                    <a:pt x="13558" y="10018"/>
                  </a:cubicBezTo>
                  <a:cubicBezTo>
                    <a:pt x="13796" y="9646"/>
                    <a:pt x="14023" y="9273"/>
                    <a:pt x="14254" y="8808"/>
                  </a:cubicBezTo>
                  <a:cubicBezTo>
                    <a:pt x="14484" y="8342"/>
                    <a:pt x="14718" y="7784"/>
                    <a:pt x="14939" y="7318"/>
                  </a:cubicBezTo>
                  <a:cubicBezTo>
                    <a:pt x="15160" y="6853"/>
                    <a:pt x="15368" y="6480"/>
                    <a:pt x="15583" y="6108"/>
                  </a:cubicBezTo>
                  <a:cubicBezTo>
                    <a:pt x="15797" y="5735"/>
                    <a:pt x="16018" y="5363"/>
                    <a:pt x="16236" y="5084"/>
                  </a:cubicBezTo>
                  <a:cubicBezTo>
                    <a:pt x="16453" y="4804"/>
                    <a:pt x="16668" y="4618"/>
                    <a:pt x="16882" y="4339"/>
                  </a:cubicBezTo>
                  <a:cubicBezTo>
                    <a:pt x="17097" y="4060"/>
                    <a:pt x="17311" y="3687"/>
                    <a:pt x="17522" y="3315"/>
                  </a:cubicBezTo>
                  <a:cubicBezTo>
                    <a:pt x="17734" y="2942"/>
                    <a:pt x="17942" y="2570"/>
                    <a:pt x="18143" y="2291"/>
                  </a:cubicBezTo>
                  <a:cubicBezTo>
                    <a:pt x="18344" y="2011"/>
                    <a:pt x="18539" y="1825"/>
                    <a:pt x="18773" y="1546"/>
                  </a:cubicBezTo>
                  <a:cubicBezTo>
                    <a:pt x="19007" y="1266"/>
                    <a:pt x="19280" y="894"/>
                    <a:pt x="19530" y="615"/>
                  </a:cubicBezTo>
                  <a:cubicBezTo>
                    <a:pt x="19781" y="335"/>
                    <a:pt x="20008" y="149"/>
                    <a:pt x="20248" y="56"/>
                  </a:cubicBezTo>
                  <a:cubicBezTo>
                    <a:pt x="20489" y="-37"/>
                    <a:pt x="20742" y="-37"/>
                    <a:pt x="20970" y="242"/>
                  </a:cubicBezTo>
                  <a:cubicBezTo>
                    <a:pt x="21197" y="522"/>
                    <a:pt x="21399" y="1080"/>
                    <a:pt x="21600" y="1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4116916" y="1292975"/>
              <a:ext cx="3535790" cy="161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56" fill="norm" stroke="1" extrusionOk="0">
                  <a:moveTo>
                    <a:pt x="0" y="15760"/>
                  </a:moveTo>
                  <a:cubicBezTo>
                    <a:pt x="103" y="16465"/>
                    <a:pt x="207" y="17170"/>
                    <a:pt x="336" y="17960"/>
                  </a:cubicBezTo>
                  <a:cubicBezTo>
                    <a:pt x="465" y="18749"/>
                    <a:pt x="620" y="19623"/>
                    <a:pt x="723" y="20201"/>
                  </a:cubicBezTo>
                  <a:cubicBezTo>
                    <a:pt x="827" y="20779"/>
                    <a:pt x="878" y="21061"/>
                    <a:pt x="930" y="21259"/>
                  </a:cubicBezTo>
                  <a:cubicBezTo>
                    <a:pt x="982" y="21456"/>
                    <a:pt x="1033" y="21569"/>
                    <a:pt x="1079" y="21555"/>
                  </a:cubicBezTo>
                  <a:cubicBezTo>
                    <a:pt x="1124" y="21541"/>
                    <a:pt x="1163" y="21400"/>
                    <a:pt x="1201" y="20822"/>
                  </a:cubicBezTo>
                  <a:cubicBezTo>
                    <a:pt x="1240" y="20244"/>
                    <a:pt x="1279" y="19229"/>
                    <a:pt x="1285" y="18157"/>
                  </a:cubicBezTo>
                  <a:cubicBezTo>
                    <a:pt x="1292" y="17085"/>
                    <a:pt x="1266" y="15958"/>
                    <a:pt x="1221" y="14815"/>
                  </a:cubicBezTo>
                  <a:cubicBezTo>
                    <a:pt x="1176" y="13673"/>
                    <a:pt x="1111" y="12517"/>
                    <a:pt x="1053" y="11403"/>
                  </a:cubicBezTo>
                  <a:cubicBezTo>
                    <a:pt x="995" y="10290"/>
                    <a:pt x="943" y="9218"/>
                    <a:pt x="930" y="8217"/>
                  </a:cubicBezTo>
                  <a:cubicBezTo>
                    <a:pt x="917" y="7216"/>
                    <a:pt x="943" y="6285"/>
                    <a:pt x="988" y="5524"/>
                  </a:cubicBezTo>
                  <a:cubicBezTo>
                    <a:pt x="1033" y="4763"/>
                    <a:pt x="1098" y="4171"/>
                    <a:pt x="1143" y="3776"/>
                  </a:cubicBezTo>
                  <a:cubicBezTo>
                    <a:pt x="1189" y="3381"/>
                    <a:pt x="1214" y="3184"/>
                    <a:pt x="1260" y="3099"/>
                  </a:cubicBezTo>
                  <a:cubicBezTo>
                    <a:pt x="1305" y="3014"/>
                    <a:pt x="1369" y="3043"/>
                    <a:pt x="1595" y="3057"/>
                  </a:cubicBezTo>
                  <a:cubicBezTo>
                    <a:pt x="1822" y="3071"/>
                    <a:pt x="2209" y="3071"/>
                    <a:pt x="2655" y="2986"/>
                  </a:cubicBezTo>
                  <a:cubicBezTo>
                    <a:pt x="3100" y="2902"/>
                    <a:pt x="3604" y="2732"/>
                    <a:pt x="4108" y="2591"/>
                  </a:cubicBezTo>
                  <a:cubicBezTo>
                    <a:pt x="4612" y="2450"/>
                    <a:pt x="5116" y="2338"/>
                    <a:pt x="5607" y="2225"/>
                  </a:cubicBezTo>
                  <a:cubicBezTo>
                    <a:pt x="6098" y="2112"/>
                    <a:pt x="6576" y="1999"/>
                    <a:pt x="7028" y="1915"/>
                  </a:cubicBezTo>
                  <a:cubicBezTo>
                    <a:pt x="7480" y="1830"/>
                    <a:pt x="7906" y="1774"/>
                    <a:pt x="8404" y="1689"/>
                  </a:cubicBezTo>
                  <a:cubicBezTo>
                    <a:pt x="8901" y="1605"/>
                    <a:pt x="9469" y="1492"/>
                    <a:pt x="9973" y="1379"/>
                  </a:cubicBezTo>
                  <a:cubicBezTo>
                    <a:pt x="10477" y="1266"/>
                    <a:pt x="10916" y="1153"/>
                    <a:pt x="11368" y="1026"/>
                  </a:cubicBezTo>
                  <a:cubicBezTo>
                    <a:pt x="11821" y="900"/>
                    <a:pt x="12286" y="759"/>
                    <a:pt x="12751" y="632"/>
                  </a:cubicBezTo>
                  <a:cubicBezTo>
                    <a:pt x="13216" y="505"/>
                    <a:pt x="13681" y="392"/>
                    <a:pt x="14133" y="293"/>
                  </a:cubicBezTo>
                  <a:cubicBezTo>
                    <a:pt x="14585" y="195"/>
                    <a:pt x="15024" y="110"/>
                    <a:pt x="15515" y="54"/>
                  </a:cubicBezTo>
                  <a:cubicBezTo>
                    <a:pt x="16006" y="-3"/>
                    <a:pt x="16549" y="-31"/>
                    <a:pt x="17078" y="54"/>
                  </a:cubicBezTo>
                  <a:cubicBezTo>
                    <a:pt x="17608" y="138"/>
                    <a:pt x="18125" y="336"/>
                    <a:pt x="18629" y="448"/>
                  </a:cubicBezTo>
                  <a:cubicBezTo>
                    <a:pt x="19133" y="561"/>
                    <a:pt x="19623" y="589"/>
                    <a:pt x="20069" y="575"/>
                  </a:cubicBezTo>
                  <a:cubicBezTo>
                    <a:pt x="20515" y="561"/>
                    <a:pt x="20915" y="505"/>
                    <a:pt x="21174" y="448"/>
                  </a:cubicBezTo>
                  <a:cubicBezTo>
                    <a:pt x="21432" y="392"/>
                    <a:pt x="21548" y="336"/>
                    <a:pt x="21574" y="293"/>
                  </a:cubicBezTo>
                  <a:cubicBezTo>
                    <a:pt x="21600" y="251"/>
                    <a:pt x="21535" y="223"/>
                    <a:pt x="21471" y="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8587316" y="1203970"/>
              <a:ext cx="2349501" cy="162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6689"/>
                  </a:moveTo>
                  <a:cubicBezTo>
                    <a:pt x="39" y="17559"/>
                    <a:pt x="78" y="18428"/>
                    <a:pt x="156" y="19144"/>
                  </a:cubicBezTo>
                  <a:cubicBezTo>
                    <a:pt x="234" y="19859"/>
                    <a:pt x="350" y="20420"/>
                    <a:pt x="428" y="20771"/>
                  </a:cubicBezTo>
                  <a:cubicBezTo>
                    <a:pt x="506" y="21121"/>
                    <a:pt x="545" y="21261"/>
                    <a:pt x="603" y="21374"/>
                  </a:cubicBezTo>
                  <a:cubicBezTo>
                    <a:pt x="662" y="21486"/>
                    <a:pt x="739" y="21570"/>
                    <a:pt x="798" y="21528"/>
                  </a:cubicBezTo>
                  <a:cubicBezTo>
                    <a:pt x="856" y="21486"/>
                    <a:pt x="895" y="21318"/>
                    <a:pt x="934" y="20742"/>
                  </a:cubicBezTo>
                  <a:cubicBezTo>
                    <a:pt x="973" y="20167"/>
                    <a:pt x="1012" y="19186"/>
                    <a:pt x="1031" y="18190"/>
                  </a:cubicBezTo>
                  <a:cubicBezTo>
                    <a:pt x="1051" y="17194"/>
                    <a:pt x="1051" y="16184"/>
                    <a:pt x="1051" y="15132"/>
                  </a:cubicBezTo>
                  <a:cubicBezTo>
                    <a:pt x="1051" y="14080"/>
                    <a:pt x="1051" y="12986"/>
                    <a:pt x="1031" y="11920"/>
                  </a:cubicBezTo>
                  <a:cubicBezTo>
                    <a:pt x="1012" y="10854"/>
                    <a:pt x="973" y="9816"/>
                    <a:pt x="905" y="8736"/>
                  </a:cubicBezTo>
                  <a:cubicBezTo>
                    <a:pt x="837" y="7656"/>
                    <a:pt x="739" y="6534"/>
                    <a:pt x="662" y="5538"/>
                  </a:cubicBezTo>
                  <a:cubicBezTo>
                    <a:pt x="584" y="4542"/>
                    <a:pt x="525" y="3673"/>
                    <a:pt x="535" y="2873"/>
                  </a:cubicBezTo>
                  <a:cubicBezTo>
                    <a:pt x="545" y="2074"/>
                    <a:pt x="623" y="1345"/>
                    <a:pt x="827" y="868"/>
                  </a:cubicBezTo>
                  <a:cubicBezTo>
                    <a:pt x="1031" y="391"/>
                    <a:pt x="1362" y="166"/>
                    <a:pt x="1878" y="68"/>
                  </a:cubicBezTo>
                  <a:cubicBezTo>
                    <a:pt x="2394" y="-30"/>
                    <a:pt x="3094" y="-2"/>
                    <a:pt x="3785" y="26"/>
                  </a:cubicBezTo>
                  <a:cubicBezTo>
                    <a:pt x="4476" y="54"/>
                    <a:pt x="5157" y="82"/>
                    <a:pt x="5916" y="110"/>
                  </a:cubicBezTo>
                  <a:cubicBezTo>
                    <a:pt x="6675" y="138"/>
                    <a:pt x="7511" y="166"/>
                    <a:pt x="8309" y="208"/>
                  </a:cubicBezTo>
                  <a:cubicBezTo>
                    <a:pt x="9107" y="251"/>
                    <a:pt x="9866" y="307"/>
                    <a:pt x="10605" y="363"/>
                  </a:cubicBezTo>
                  <a:cubicBezTo>
                    <a:pt x="11345" y="419"/>
                    <a:pt x="12065" y="475"/>
                    <a:pt x="12795" y="531"/>
                  </a:cubicBezTo>
                  <a:cubicBezTo>
                    <a:pt x="13524" y="587"/>
                    <a:pt x="14264" y="643"/>
                    <a:pt x="15052" y="699"/>
                  </a:cubicBezTo>
                  <a:cubicBezTo>
                    <a:pt x="15840" y="755"/>
                    <a:pt x="16677" y="812"/>
                    <a:pt x="17484" y="868"/>
                  </a:cubicBezTo>
                  <a:cubicBezTo>
                    <a:pt x="18292" y="924"/>
                    <a:pt x="19070" y="980"/>
                    <a:pt x="19751" y="1036"/>
                  </a:cubicBezTo>
                  <a:cubicBezTo>
                    <a:pt x="20432" y="1092"/>
                    <a:pt x="21016" y="1148"/>
                    <a:pt x="21600" y="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4618651" y="2018766"/>
              <a:ext cx="241216" cy="3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22" fill="norm" stroke="1" extrusionOk="0">
                  <a:moveTo>
                    <a:pt x="21405" y="0"/>
                  </a:moveTo>
                  <a:cubicBezTo>
                    <a:pt x="16709" y="1738"/>
                    <a:pt x="12014" y="3476"/>
                    <a:pt x="9102" y="4531"/>
                  </a:cubicBezTo>
                  <a:cubicBezTo>
                    <a:pt x="6191" y="5586"/>
                    <a:pt x="5064" y="5959"/>
                    <a:pt x="4125" y="6393"/>
                  </a:cubicBezTo>
                  <a:cubicBezTo>
                    <a:pt x="3186" y="6828"/>
                    <a:pt x="2435" y="7324"/>
                    <a:pt x="2341" y="7821"/>
                  </a:cubicBezTo>
                  <a:cubicBezTo>
                    <a:pt x="2247" y="8317"/>
                    <a:pt x="2810" y="8814"/>
                    <a:pt x="4219" y="9062"/>
                  </a:cubicBezTo>
                  <a:cubicBezTo>
                    <a:pt x="5628" y="9310"/>
                    <a:pt x="7882" y="9310"/>
                    <a:pt x="9572" y="9248"/>
                  </a:cubicBezTo>
                  <a:cubicBezTo>
                    <a:pt x="11262" y="9186"/>
                    <a:pt x="12389" y="9062"/>
                    <a:pt x="13422" y="9062"/>
                  </a:cubicBezTo>
                  <a:cubicBezTo>
                    <a:pt x="14455" y="9062"/>
                    <a:pt x="15395" y="9186"/>
                    <a:pt x="15770" y="9621"/>
                  </a:cubicBezTo>
                  <a:cubicBezTo>
                    <a:pt x="16146" y="10055"/>
                    <a:pt x="15958" y="10800"/>
                    <a:pt x="14643" y="11731"/>
                  </a:cubicBezTo>
                  <a:cubicBezTo>
                    <a:pt x="13328" y="12662"/>
                    <a:pt x="10887" y="13779"/>
                    <a:pt x="8351" y="15145"/>
                  </a:cubicBezTo>
                  <a:cubicBezTo>
                    <a:pt x="5815" y="16510"/>
                    <a:pt x="3186" y="18124"/>
                    <a:pt x="1683" y="19241"/>
                  </a:cubicBezTo>
                  <a:cubicBezTo>
                    <a:pt x="181" y="20359"/>
                    <a:pt x="-195" y="20979"/>
                    <a:pt x="87" y="21290"/>
                  </a:cubicBezTo>
                  <a:cubicBezTo>
                    <a:pt x="368" y="21600"/>
                    <a:pt x="1308" y="21600"/>
                    <a:pt x="4219" y="21290"/>
                  </a:cubicBezTo>
                  <a:cubicBezTo>
                    <a:pt x="7130" y="20979"/>
                    <a:pt x="12014" y="20359"/>
                    <a:pt x="16897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4952206" y="2110563"/>
              <a:ext cx="212461" cy="19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17" fill="norm" stroke="1" extrusionOk="0">
                  <a:moveTo>
                    <a:pt x="1577" y="2392"/>
                  </a:moveTo>
                  <a:cubicBezTo>
                    <a:pt x="935" y="7567"/>
                    <a:pt x="294" y="12742"/>
                    <a:pt x="80" y="15892"/>
                  </a:cubicBezTo>
                  <a:cubicBezTo>
                    <a:pt x="-134" y="19042"/>
                    <a:pt x="80" y="20167"/>
                    <a:pt x="721" y="20729"/>
                  </a:cubicBezTo>
                  <a:cubicBezTo>
                    <a:pt x="1363" y="21292"/>
                    <a:pt x="2432" y="21292"/>
                    <a:pt x="3609" y="20392"/>
                  </a:cubicBezTo>
                  <a:cubicBezTo>
                    <a:pt x="4785" y="19492"/>
                    <a:pt x="6068" y="17692"/>
                    <a:pt x="6816" y="16230"/>
                  </a:cubicBezTo>
                  <a:cubicBezTo>
                    <a:pt x="7565" y="14767"/>
                    <a:pt x="7779" y="13642"/>
                    <a:pt x="7672" y="13867"/>
                  </a:cubicBezTo>
                  <a:cubicBezTo>
                    <a:pt x="7565" y="14092"/>
                    <a:pt x="7137" y="15667"/>
                    <a:pt x="7458" y="16679"/>
                  </a:cubicBezTo>
                  <a:cubicBezTo>
                    <a:pt x="7779" y="17692"/>
                    <a:pt x="8848" y="18142"/>
                    <a:pt x="9811" y="18029"/>
                  </a:cubicBezTo>
                  <a:cubicBezTo>
                    <a:pt x="10773" y="17917"/>
                    <a:pt x="11628" y="17242"/>
                    <a:pt x="13018" y="14767"/>
                  </a:cubicBezTo>
                  <a:cubicBezTo>
                    <a:pt x="14409" y="12292"/>
                    <a:pt x="16333" y="8017"/>
                    <a:pt x="17189" y="5092"/>
                  </a:cubicBezTo>
                  <a:cubicBezTo>
                    <a:pt x="18044" y="2167"/>
                    <a:pt x="17830" y="592"/>
                    <a:pt x="17296" y="142"/>
                  </a:cubicBezTo>
                  <a:cubicBezTo>
                    <a:pt x="16761" y="-308"/>
                    <a:pt x="15906" y="367"/>
                    <a:pt x="15371" y="1379"/>
                  </a:cubicBezTo>
                  <a:cubicBezTo>
                    <a:pt x="14836" y="2392"/>
                    <a:pt x="14622" y="3742"/>
                    <a:pt x="14943" y="4754"/>
                  </a:cubicBezTo>
                  <a:cubicBezTo>
                    <a:pt x="15264" y="5767"/>
                    <a:pt x="16119" y="6442"/>
                    <a:pt x="17296" y="6442"/>
                  </a:cubicBezTo>
                  <a:cubicBezTo>
                    <a:pt x="18472" y="6442"/>
                    <a:pt x="19969" y="5767"/>
                    <a:pt x="21466" y="5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5107516" y="1967966"/>
              <a:ext cx="139701" cy="12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0"/>
                  </a:moveTo>
                  <a:cubicBezTo>
                    <a:pt x="3273" y="1394"/>
                    <a:pt x="6545" y="2787"/>
                    <a:pt x="8509" y="4355"/>
                  </a:cubicBezTo>
                  <a:cubicBezTo>
                    <a:pt x="10473" y="5923"/>
                    <a:pt x="11127" y="7665"/>
                    <a:pt x="11127" y="9406"/>
                  </a:cubicBezTo>
                  <a:cubicBezTo>
                    <a:pt x="11127" y="11148"/>
                    <a:pt x="10473" y="12890"/>
                    <a:pt x="8836" y="14981"/>
                  </a:cubicBezTo>
                  <a:cubicBezTo>
                    <a:pt x="7200" y="17071"/>
                    <a:pt x="4582" y="19510"/>
                    <a:pt x="4255" y="20555"/>
                  </a:cubicBezTo>
                  <a:cubicBezTo>
                    <a:pt x="3927" y="21600"/>
                    <a:pt x="5891" y="21252"/>
                    <a:pt x="9164" y="20555"/>
                  </a:cubicBezTo>
                  <a:cubicBezTo>
                    <a:pt x="12436" y="19858"/>
                    <a:pt x="17018" y="18813"/>
                    <a:pt x="21600" y="17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5209116" y="2260066"/>
              <a:ext cx="25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5355166" y="2061099"/>
              <a:ext cx="123231" cy="45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05" fill="norm" stroke="1" extrusionOk="0">
                  <a:moveTo>
                    <a:pt x="0" y="6968"/>
                  </a:moveTo>
                  <a:cubicBezTo>
                    <a:pt x="360" y="9556"/>
                    <a:pt x="720" y="12144"/>
                    <a:pt x="1260" y="14135"/>
                  </a:cubicBezTo>
                  <a:cubicBezTo>
                    <a:pt x="1800" y="16125"/>
                    <a:pt x="2520" y="17519"/>
                    <a:pt x="2880" y="18763"/>
                  </a:cubicBezTo>
                  <a:cubicBezTo>
                    <a:pt x="3240" y="20007"/>
                    <a:pt x="3240" y="21102"/>
                    <a:pt x="3240" y="21351"/>
                  </a:cubicBezTo>
                  <a:cubicBezTo>
                    <a:pt x="3240" y="21600"/>
                    <a:pt x="3240" y="21003"/>
                    <a:pt x="2880" y="19112"/>
                  </a:cubicBezTo>
                  <a:cubicBezTo>
                    <a:pt x="2520" y="17220"/>
                    <a:pt x="1800" y="14035"/>
                    <a:pt x="1800" y="11198"/>
                  </a:cubicBezTo>
                  <a:cubicBezTo>
                    <a:pt x="1800" y="8361"/>
                    <a:pt x="2520" y="5873"/>
                    <a:pt x="3780" y="4131"/>
                  </a:cubicBezTo>
                  <a:cubicBezTo>
                    <a:pt x="5040" y="2389"/>
                    <a:pt x="6840" y="1394"/>
                    <a:pt x="8640" y="796"/>
                  </a:cubicBezTo>
                  <a:cubicBezTo>
                    <a:pt x="10440" y="199"/>
                    <a:pt x="12240" y="0"/>
                    <a:pt x="14040" y="0"/>
                  </a:cubicBezTo>
                  <a:cubicBezTo>
                    <a:pt x="15840" y="0"/>
                    <a:pt x="17640" y="199"/>
                    <a:pt x="19080" y="796"/>
                  </a:cubicBezTo>
                  <a:cubicBezTo>
                    <a:pt x="20520" y="1394"/>
                    <a:pt x="21600" y="2389"/>
                    <a:pt x="20520" y="3335"/>
                  </a:cubicBezTo>
                  <a:cubicBezTo>
                    <a:pt x="19440" y="4280"/>
                    <a:pt x="16200" y="5176"/>
                    <a:pt x="13500" y="5773"/>
                  </a:cubicBezTo>
                  <a:cubicBezTo>
                    <a:pt x="10800" y="6371"/>
                    <a:pt x="8640" y="6669"/>
                    <a:pt x="7200" y="7067"/>
                  </a:cubicBezTo>
                  <a:cubicBezTo>
                    <a:pt x="5760" y="7465"/>
                    <a:pt x="5040" y="7963"/>
                    <a:pt x="5040" y="8262"/>
                  </a:cubicBezTo>
                  <a:cubicBezTo>
                    <a:pt x="5040" y="8560"/>
                    <a:pt x="5760" y="8660"/>
                    <a:pt x="6480" y="8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5444066" y="2266416"/>
              <a:ext cx="101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5488516" y="2285466"/>
              <a:ext cx="825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400"/>
                    <a:pt x="16062" y="800"/>
                    <a:pt x="12462" y="4400"/>
                  </a:cubicBezTo>
                  <a:cubicBezTo>
                    <a:pt x="8862" y="8000"/>
                    <a:pt x="4431" y="14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580455" y="2101316"/>
              <a:ext cx="98562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20954" y="0"/>
                  </a:moveTo>
                  <a:cubicBezTo>
                    <a:pt x="18704" y="0"/>
                    <a:pt x="16454" y="0"/>
                    <a:pt x="12854" y="2618"/>
                  </a:cubicBezTo>
                  <a:cubicBezTo>
                    <a:pt x="9254" y="5236"/>
                    <a:pt x="4304" y="10473"/>
                    <a:pt x="1829" y="13636"/>
                  </a:cubicBezTo>
                  <a:cubicBezTo>
                    <a:pt x="-646" y="16800"/>
                    <a:pt x="-646" y="17891"/>
                    <a:pt x="2054" y="18873"/>
                  </a:cubicBezTo>
                  <a:cubicBezTo>
                    <a:pt x="4754" y="19855"/>
                    <a:pt x="10154" y="20727"/>
                    <a:pt x="1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5705328" y="2145766"/>
              <a:ext cx="208639" cy="12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993" fill="norm" stroke="1" extrusionOk="0">
                  <a:moveTo>
                    <a:pt x="2524" y="0"/>
                  </a:moveTo>
                  <a:cubicBezTo>
                    <a:pt x="1651" y="1029"/>
                    <a:pt x="779" y="2057"/>
                    <a:pt x="342" y="4629"/>
                  </a:cubicBezTo>
                  <a:cubicBezTo>
                    <a:pt x="-94" y="7200"/>
                    <a:pt x="-94" y="11314"/>
                    <a:pt x="233" y="14057"/>
                  </a:cubicBezTo>
                  <a:cubicBezTo>
                    <a:pt x="561" y="16800"/>
                    <a:pt x="1215" y="18171"/>
                    <a:pt x="1979" y="19371"/>
                  </a:cubicBezTo>
                  <a:cubicBezTo>
                    <a:pt x="2742" y="20571"/>
                    <a:pt x="3615" y="21600"/>
                    <a:pt x="4706" y="20571"/>
                  </a:cubicBezTo>
                  <a:cubicBezTo>
                    <a:pt x="5797" y="19543"/>
                    <a:pt x="7106" y="16457"/>
                    <a:pt x="7761" y="14057"/>
                  </a:cubicBezTo>
                  <a:cubicBezTo>
                    <a:pt x="8415" y="11657"/>
                    <a:pt x="8415" y="9943"/>
                    <a:pt x="8306" y="10629"/>
                  </a:cubicBezTo>
                  <a:cubicBezTo>
                    <a:pt x="8197" y="11314"/>
                    <a:pt x="7979" y="14400"/>
                    <a:pt x="8415" y="15771"/>
                  </a:cubicBezTo>
                  <a:cubicBezTo>
                    <a:pt x="8851" y="17143"/>
                    <a:pt x="9942" y="16800"/>
                    <a:pt x="11142" y="15086"/>
                  </a:cubicBezTo>
                  <a:cubicBezTo>
                    <a:pt x="12342" y="13371"/>
                    <a:pt x="13651" y="10286"/>
                    <a:pt x="14415" y="7543"/>
                  </a:cubicBezTo>
                  <a:cubicBezTo>
                    <a:pt x="15179" y="4800"/>
                    <a:pt x="15397" y="2400"/>
                    <a:pt x="16488" y="1543"/>
                  </a:cubicBezTo>
                  <a:cubicBezTo>
                    <a:pt x="17579" y="686"/>
                    <a:pt x="19542" y="1371"/>
                    <a:pt x="21506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5907616" y="2018766"/>
              <a:ext cx="9039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0" y="0"/>
                  </a:moveTo>
                  <a:cubicBezTo>
                    <a:pt x="4909" y="667"/>
                    <a:pt x="9818" y="1333"/>
                    <a:pt x="13991" y="3333"/>
                  </a:cubicBezTo>
                  <a:cubicBezTo>
                    <a:pt x="18164" y="5333"/>
                    <a:pt x="21600" y="8667"/>
                    <a:pt x="20864" y="11933"/>
                  </a:cubicBezTo>
                  <a:cubicBezTo>
                    <a:pt x="20127" y="15200"/>
                    <a:pt x="15218" y="18400"/>
                    <a:pt x="10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6263216" y="2145766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5120"/>
                    <a:pt x="10537" y="8640"/>
                    <a:pt x="14137" y="5040"/>
                  </a:cubicBezTo>
                  <a:cubicBezTo>
                    <a:pt x="17737" y="1440"/>
                    <a:pt x="19668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6641281" y="1849433"/>
              <a:ext cx="168036" cy="5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21170" y="672"/>
                  </a:moveTo>
                  <a:cubicBezTo>
                    <a:pt x="19570" y="336"/>
                    <a:pt x="17970" y="0"/>
                    <a:pt x="16370" y="0"/>
                  </a:cubicBezTo>
                  <a:cubicBezTo>
                    <a:pt x="14770" y="0"/>
                    <a:pt x="13170" y="336"/>
                    <a:pt x="10903" y="1429"/>
                  </a:cubicBezTo>
                  <a:cubicBezTo>
                    <a:pt x="8637" y="2521"/>
                    <a:pt x="5703" y="4370"/>
                    <a:pt x="3437" y="6514"/>
                  </a:cubicBezTo>
                  <a:cubicBezTo>
                    <a:pt x="1170" y="8657"/>
                    <a:pt x="-430" y="11094"/>
                    <a:pt x="103" y="13237"/>
                  </a:cubicBezTo>
                  <a:cubicBezTo>
                    <a:pt x="637" y="15381"/>
                    <a:pt x="3303" y="17230"/>
                    <a:pt x="7170" y="18574"/>
                  </a:cubicBezTo>
                  <a:cubicBezTo>
                    <a:pt x="11037" y="19919"/>
                    <a:pt x="16103" y="20760"/>
                    <a:pt x="21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6900333" y="1980666"/>
              <a:ext cx="194734" cy="33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0191" y="0"/>
                  </a:moveTo>
                  <a:cubicBezTo>
                    <a:pt x="17609" y="1610"/>
                    <a:pt x="15026" y="3220"/>
                    <a:pt x="11974" y="4629"/>
                  </a:cubicBezTo>
                  <a:cubicBezTo>
                    <a:pt x="8922" y="6037"/>
                    <a:pt x="5400" y="7245"/>
                    <a:pt x="3170" y="8117"/>
                  </a:cubicBezTo>
                  <a:cubicBezTo>
                    <a:pt x="939" y="8989"/>
                    <a:pt x="0" y="9525"/>
                    <a:pt x="0" y="9995"/>
                  </a:cubicBezTo>
                  <a:cubicBezTo>
                    <a:pt x="0" y="10465"/>
                    <a:pt x="939" y="10867"/>
                    <a:pt x="2113" y="11068"/>
                  </a:cubicBezTo>
                  <a:cubicBezTo>
                    <a:pt x="3287" y="11270"/>
                    <a:pt x="4696" y="11270"/>
                    <a:pt x="6222" y="11337"/>
                  </a:cubicBezTo>
                  <a:cubicBezTo>
                    <a:pt x="7748" y="11404"/>
                    <a:pt x="9391" y="11538"/>
                    <a:pt x="10565" y="11873"/>
                  </a:cubicBezTo>
                  <a:cubicBezTo>
                    <a:pt x="11739" y="12209"/>
                    <a:pt x="12443" y="12745"/>
                    <a:pt x="12443" y="13282"/>
                  </a:cubicBezTo>
                  <a:cubicBezTo>
                    <a:pt x="12443" y="13819"/>
                    <a:pt x="11739" y="14355"/>
                    <a:pt x="10330" y="15093"/>
                  </a:cubicBezTo>
                  <a:cubicBezTo>
                    <a:pt x="8922" y="15831"/>
                    <a:pt x="6809" y="16770"/>
                    <a:pt x="5283" y="17441"/>
                  </a:cubicBezTo>
                  <a:cubicBezTo>
                    <a:pt x="3757" y="18112"/>
                    <a:pt x="2817" y="18514"/>
                    <a:pt x="2113" y="19118"/>
                  </a:cubicBezTo>
                  <a:cubicBezTo>
                    <a:pt x="1409" y="19722"/>
                    <a:pt x="939" y="20527"/>
                    <a:pt x="1409" y="20996"/>
                  </a:cubicBezTo>
                  <a:cubicBezTo>
                    <a:pt x="1878" y="21466"/>
                    <a:pt x="3287" y="21600"/>
                    <a:pt x="6809" y="21198"/>
                  </a:cubicBezTo>
                  <a:cubicBezTo>
                    <a:pt x="10330" y="20795"/>
                    <a:pt x="15965" y="19856"/>
                    <a:pt x="21600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7171800" y="2061997"/>
              <a:ext cx="228067" cy="16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220" fill="norm" stroke="1" extrusionOk="0">
                  <a:moveTo>
                    <a:pt x="2950" y="3354"/>
                  </a:moveTo>
                  <a:cubicBezTo>
                    <a:pt x="2150" y="4420"/>
                    <a:pt x="1350" y="5487"/>
                    <a:pt x="850" y="7487"/>
                  </a:cubicBezTo>
                  <a:cubicBezTo>
                    <a:pt x="350" y="9487"/>
                    <a:pt x="150" y="12420"/>
                    <a:pt x="50" y="14820"/>
                  </a:cubicBezTo>
                  <a:cubicBezTo>
                    <a:pt x="-50" y="17220"/>
                    <a:pt x="-50" y="19087"/>
                    <a:pt x="550" y="20154"/>
                  </a:cubicBezTo>
                  <a:cubicBezTo>
                    <a:pt x="1150" y="21220"/>
                    <a:pt x="2350" y="21487"/>
                    <a:pt x="3850" y="20954"/>
                  </a:cubicBezTo>
                  <a:cubicBezTo>
                    <a:pt x="5350" y="20420"/>
                    <a:pt x="7150" y="19087"/>
                    <a:pt x="9050" y="18554"/>
                  </a:cubicBezTo>
                  <a:cubicBezTo>
                    <a:pt x="10950" y="18020"/>
                    <a:pt x="12950" y="18287"/>
                    <a:pt x="14550" y="16154"/>
                  </a:cubicBezTo>
                  <a:cubicBezTo>
                    <a:pt x="16150" y="14020"/>
                    <a:pt x="17350" y="9487"/>
                    <a:pt x="17950" y="6554"/>
                  </a:cubicBezTo>
                  <a:cubicBezTo>
                    <a:pt x="18550" y="3620"/>
                    <a:pt x="18550" y="2287"/>
                    <a:pt x="18050" y="1354"/>
                  </a:cubicBezTo>
                  <a:cubicBezTo>
                    <a:pt x="17550" y="420"/>
                    <a:pt x="16550" y="-113"/>
                    <a:pt x="15650" y="20"/>
                  </a:cubicBezTo>
                  <a:cubicBezTo>
                    <a:pt x="14750" y="154"/>
                    <a:pt x="13950" y="954"/>
                    <a:pt x="13450" y="2020"/>
                  </a:cubicBezTo>
                  <a:cubicBezTo>
                    <a:pt x="12950" y="3087"/>
                    <a:pt x="12750" y="4420"/>
                    <a:pt x="13150" y="5087"/>
                  </a:cubicBezTo>
                  <a:cubicBezTo>
                    <a:pt x="13550" y="5754"/>
                    <a:pt x="14550" y="5754"/>
                    <a:pt x="16050" y="5487"/>
                  </a:cubicBezTo>
                  <a:cubicBezTo>
                    <a:pt x="17550" y="5220"/>
                    <a:pt x="19550" y="4687"/>
                    <a:pt x="21550" y="4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7482416" y="2000659"/>
              <a:ext cx="125077" cy="47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57" fill="norm" stroke="1" extrusionOk="0">
                  <a:moveTo>
                    <a:pt x="1080" y="5141"/>
                  </a:moveTo>
                  <a:cubicBezTo>
                    <a:pt x="720" y="9077"/>
                    <a:pt x="360" y="13013"/>
                    <a:pt x="180" y="15557"/>
                  </a:cubicBezTo>
                  <a:cubicBezTo>
                    <a:pt x="0" y="18101"/>
                    <a:pt x="0" y="19253"/>
                    <a:pt x="0" y="20117"/>
                  </a:cubicBezTo>
                  <a:cubicBezTo>
                    <a:pt x="0" y="20981"/>
                    <a:pt x="0" y="21557"/>
                    <a:pt x="0" y="21557"/>
                  </a:cubicBezTo>
                  <a:cubicBezTo>
                    <a:pt x="0" y="21557"/>
                    <a:pt x="0" y="20981"/>
                    <a:pt x="180" y="19205"/>
                  </a:cubicBezTo>
                  <a:cubicBezTo>
                    <a:pt x="360" y="17429"/>
                    <a:pt x="720" y="14453"/>
                    <a:pt x="1080" y="11381"/>
                  </a:cubicBezTo>
                  <a:cubicBezTo>
                    <a:pt x="1440" y="8309"/>
                    <a:pt x="1800" y="5141"/>
                    <a:pt x="2340" y="3317"/>
                  </a:cubicBezTo>
                  <a:cubicBezTo>
                    <a:pt x="2880" y="1493"/>
                    <a:pt x="3600" y="1013"/>
                    <a:pt x="4680" y="629"/>
                  </a:cubicBezTo>
                  <a:cubicBezTo>
                    <a:pt x="5760" y="245"/>
                    <a:pt x="7200" y="-43"/>
                    <a:pt x="9000" y="5"/>
                  </a:cubicBezTo>
                  <a:cubicBezTo>
                    <a:pt x="10800" y="53"/>
                    <a:pt x="12960" y="437"/>
                    <a:pt x="15120" y="1205"/>
                  </a:cubicBezTo>
                  <a:cubicBezTo>
                    <a:pt x="17280" y="1973"/>
                    <a:pt x="19440" y="3125"/>
                    <a:pt x="20520" y="3989"/>
                  </a:cubicBezTo>
                  <a:cubicBezTo>
                    <a:pt x="21600" y="4853"/>
                    <a:pt x="21600" y="5429"/>
                    <a:pt x="19980" y="6053"/>
                  </a:cubicBezTo>
                  <a:cubicBezTo>
                    <a:pt x="18360" y="6677"/>
                    <a:pt x="15120" y="7349"/>
                    <a:pt x="11700" y="7925"/>
                  </a:cubicBezTo>
                  <a:cubicBezTo>
                    <a:pt x="8280" y="8501"/>
                    <a:pt x="4680" y="8981"/>
                    <a:pt x="1080" y="9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7571316" y="2190216"/>
              <a:ext cx="1206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7613089" y="2209266"/>
              <a:ext cx="7887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1182" y="0"/>
                  </a:moveTo>
                  <a:cubicBezTo>
                    <a:pt x="16066" y="1895"/>
                    <a:pt x="10950" y="3789"/>
                    <a:pt x="7256" y="5684"/>
                  </a:cubicBezTo>
                  <a:cubicBezTo>
                    <a:pt x="3561" y="7579"/>
                    <a:pt x="1287" y="9474"/>
                    <a:pt x="435" y="12126"/>
                  </a:cubicBezTo>
                  <a:cubicBezTo>
                    <a:pt x="-418" y="14779"/>
                    <a:pt x="150" y="18189"/>
                    <a:pt x="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7730522" y="2031466"/>
              <a:ext cx="7574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20890" y="0"/>
                  </a:moveTo>
                  <a:cubicBezTo>
                    <a:pt x="17971" y="0"/>
                    <a:pt x="15052" y="0"/>
                    <a:pt x="11841" y="1137"/>
                  </a:cubicBezTo>
                  <a:cubicBezTo>
                    <a:pt x="8631" y="2274"/>
                    <a:pt x="5128" y="4547"/>
                    <a:pt x="2793" y="7200"/>
                  </a:cubicBezTo>
                  <a:cubicBezTo>
                    <a:pt x="458" y="9853"/>
                    <a:pt x="-710" y="12884"/>
                    <a:pt x="458" y="15253"/>
                  </a:cubicBezTo>
                  <a:cubicBezTo>
                    <a:pt x="1625" y="17621"/>
                    <a:pt x="5128" y="19326"/>
                    <a:pt x="8631" y="20274"/>
                  </a:cubicBezTo>
                  <a:cubicBezTo>
                    <a:pt x="12133" y="21221"/>
                    <a:pt x="15636" y="21411"/>
                    <a:pt x="191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7828216" y="2064662"/>
              <a:ext cx="174901" cy="1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08" fill="norm" stroke="1" extrusionOk="0">
                  <a:moveTo>
                    <a:pt x="2767" y="6995"/>
                  </a:moveTo>
                  <a:cubicBezTo>
                    <a:pt x="2506" y="5495"/>
                    <a:pt x="2246" y="3995"/>
                    <a:pt x="1856" y="3995"/>
                  </a:cubicBezTo>
                  <a:cubicBezTo>
                    <a:pt x="1465" y="3995"/>
                    <a:pt x="945" y="5495"/>
                    <a:pt x="555" y="7895"/>
                  </a:cubicBezTo>
                  <a:cubicBezTo>
                    <a:pt x="164" y="10295"/>
                    <a:pt x="-96" y="13595"/>
                    <a:pt x="34" y="15995"/>
                  </a:cubicBezTo>
                  <a:cubicBezTo>
                    <a:pt x="164" y="18395"/>
                    <a:pt x="685" y="19895"/>
                    <a:pt x="1596" y="20645"/>
                  </a:cubicBezTo>
                  <a:cubicBezTo>
                    <a:pt x="2506" y="21395"/>
                    <a:pt x="3808" y="21395"/>
                    <a:pt x="4849" y="20645"/>
                  </a:cubicBezTo>
                  <a:cubicBezTo>
                    <a:pt x="5890" y="19895"/>
                    <a:pt x="6670" y="18395"/>
                    <a:pt x="8362" y="17345"/>
                  </a:cubicBezTo>
                  <a:cubicBezTo>
                    <a:pt x="10053" y="16295"/>
                    <a:pt x="12656" y="15695"/>
                    <a:pt x="14868" y="13745"/>
                  </a:cubicBezTo>
                  <a:cubicBezTo>
                    <a:pt x="17080" y="11795"/>
                    <a:pt x="18902" y="8495"/>
                    <a:pt x="19812" y="5945"/>
                  </a:cubicBezTo>
                  <a:cubicBezTo>
                    <a:pt x="20723" y="3395"/>
                    <a:pt x="20723" y="1595"/>
                    <a:pt x="19943" y="695"/>
                  </a:cubicBezTo>
                  <a:cubicBezTo>
                    <a:pt x="19162" y="-205"/>
                    <a:pt x="17600" y="-205"/>
                    <a:pt x="16820" y="545"/>
                  </a:cubicBezTo>
                  <a:cubicBezTo>
                    <a:pt x="16039" y="1295"/>
                    <a:pt x="16039" y="2795"/>
                    <a:pt x="16950" y="3695"/>
                  </a:cubicBezTo>
                  <a:cubicBezTo>
                    <a:pt x="17861" y="4595"/>
                    <a:pt x="19682" y="4895"/>
                    <a:pt x="21504" y="5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8009466" y="1987016"/>
              <a:ext cx="70947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9257" y="0"/>
                  </a:moveTo>
                  <a:cubicBezTo>
                    <a:pt x="14194" y="4320"/>
                    <a:pt x="19131" y="8640"/>
                    <a:pt x="20366" y="11680"/>
                  </a:cubicBezTo>
                  <a:cubicBezTo>
                    <a:pt x="21600" y="14720"/>
                    <a:pt x="19131" y="16480"/>
                    <a:pt x="15120" y="17920"/>
                  </a:cubicBezTo>
                  <a:cubicBezTo>
                    <a:pt x="11109" y="19360"/>
                    <a:pt x="5554" y="204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8136466" y="1866366"/>
              <a:ext cx="86785" cy="41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0"/>
                  </a:moveTo>
                  <a:cubicBezTo>
                    <a:pt x="5795" y="1763"/>
                    <a:pt x="11590" y="3527"/>
                    <a:pt x="15541" y="6006"/>
                  </a:cubicBezTo>
                  <a:cubicBezTo>
                    <a:pt x="19493" y="8486"/>
                    <a:pt x="21600" y="11682"/>
                    <a:pt x="21600" y="14106"/>
                  </a:cubicBezTo>
                  <a:cubicBezTo>
                    <a:pt x="21600" y="16531"/>
                    <a:pt x="19493" y="18184"/>
                    <a:pt x="17385" y="19231"/>
                  </a:cubicBezTo>
                  <a:cubicBezTo>
                    <a:pt x="15278" y="20278"/>
                    <a:pt x="13171" y="20718"/>
                    <a:pt x="10800" y="21049"/>
                  </a:cubicBezTo>
                  <a:cubicBezTo>
                    <a:pt x="8429" y="21380"/>
                    <a:pt x="5795" y="21600"/>
                    <a:pt x="3951" y="21490"/>
                  </a:cubicBezTo>
                  <a:cubicBezTo>
                    <a:pt x="2107" y="21380"/>
                    <a:pt x="1054" y="20939"/>
                    <a:pt x="0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8225366" y="1711849"/>
              <a:ext cx="152401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28"/>
                  </a:moveTo>
                  <a:cubicBezTo>
                    <a:pt x="300" y="3558"/>
                    <a:pt x="600" y="2287"/>
                    <a:pt x="1500" y="1398"/>
                  </a:cubicBezTo>
                  <a:cubicBezTo>
                    <a:pt x="2400" y="508"/>
                    <a:pt x="3900" y="0"/>
                    <a:pt x="5400" y="0"/>
                  </a:cubicBezTo>
                  <a:cubicBezTo>
                    <a:pt x="6900" y="0"/>
                    <a:pt x="8400" y="508"/>
                    <a:pt x="9150" y="2160"/>
                  </a:cubicBezTo>
                  <a:cubicBezTo>
                    <a:pt x="9900" y="3812"/>
                    <a:pt x="9900" y="6607"/>
                    <a:pt x="9000" y="9275"/>
                  </a:cubicBezTo>
                  <a:cubicBezTo>
                    <a:pt x="8100" y="11944"/>
                    <a:pt x="6300" y="14485"/>
                    <a:pt x="5250" y="16391"/>
                  </a:cubicBezTo>
                  <a:cubicBezTo>
                    <a:pt x="4200" y="18296"/>
                    <a:pt x="3900" y="19567"/>
                    <a:pt x="4500" y="20329"/>
                  </a:cubicBezTo>
                  <a:cubicBezTo>
                    <a:pt x="5100" y="21092"/>
                    <a:pt x="6600" y="21346"/>
                    <a:pt x="9600" y="21473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041712" y="1853666"/>
              <a:ext cx="364755" cy="65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2313" y="0"/>
                  </a:moveTo>
                  <a:cubicBezTo>
                    <a:pt x="10104" y="419"/>
                    <a:pt x="7894" y="839"/>
                    <a:pt x="5685" y="2097"/>
                  </a:cubicBezTo>
                  <a:cubicBezTo>
                    <a:pt x="3476" y="3355"/>
                    <a:pt x="1267" y="5452"/>
                    <a:pt x="408" y="7584"/>
                  </a:cubicBezTo>
                  <a:cubicBezTo>
                    <a:pt x="-451" y="9717"/>
                    <a:pt x="40" y="11883"/>
                    <a:pt x="1942" y="13841"/>
                  </a:cubicBezTo>
                  <a:cubicBezTo>
                    <a:pt x="3844" y="15798"/>
                    <a:pt x="7158" y="17546"/>
                    <a:pt x="10594" y="18804"/>
                  </a:cubicBezTo>
                  <a:cubicBezTo>
                    <a:pt x="14031" y="20062"/>
                    <a:pt x="17590" y="20831"/>
                    <a:pt x="211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11317816" y="1904466"/>
              <a:ext cx="216443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8100" y="0"/>
                  </a:moveTo>
                  <a:cubicBezTo>
                    <a:pt x="11215" y="1345"/>
                    <a:pt x="14331" y="2690"/>
                    <a:pt x="16927" y="4747"/>
                  </a:cubicBezTo>
                  <a:cubicBezTo>
                    <a:pt x="19523" y="6804"/>
                    <a:pt x="21600" y="9574"/>
                    <a:pt x="21185" y="11908"/>
                  </a:cubicBezTo>
                  <a:cubicBezTo>
                    <a:pt x="20769" y="14242"/>
                    <a:pt x="17862" y="16141"/>
                    <a:pt x="13915" y="17684"/>
                  </a:cubicBezTo>
                  <a:cubicBezTo>
                    <a:pt x="9969" y="19226"/>
                    <a:pt x="4985" y="204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075266" y="4410384"/>
              <a:ext cx="282187" cy="64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4" fill="norm" stroke="1" extrusionOk="0">
                  <a:moveTo>
                    <a:pt x="2901" y="6810"/>
                  </a:moveTo>
                  <a:cubicBezTo>
                    <a:pt x="3546" y="7020"/>
                    <a:pt x="4191" y="7231"/>
                    <a:pt x="5964" y="7125"/>
                  </a:cubicBezTo>
                  <a:cubicBezTo>
                    <a:pt x="7737" y="7020"/>
                    <a:pt x="10639" y="6599"/>
                    <a:pt x="13379" y="5793"/>
                  </a:cubicBezTo>
                  <a:cubicBezTo>
                    <a:pt x="16119" y="4986"/>
                    <a:pt x="18699" y="3794"/>
                    <a:pt x="20069" y="2882"/>
                  </a:cubicBezTo>
                  <a:cubicBezTo>
                    <a:pt x="21439" y="1971"/>
                    <a:pt x="21600" y="1340"/>
                    <a:pt x="21439" y="884"/>
                  </a:cubicBezTo>
                  <a:cubicBezTo>
                    <a:pt x="21278" y="428"/>
                    <a:pt x="20794" y="147"/>
                    <a:pt x="18860" y="42"/>
                  </a:cubicBezTo>
                  <a:cubicBezTo>
                    <a:pt x="16925" y="-63"/>
                    <a:pt x="13540" y="7"/>
                    <a:pt x="10639" y="498"/>
                  </a:cubicBezTo>
                  <a:cubicBezTo>
                    <a:pt x="7737" y="989"/>
                    <a:pt x="5319" y="1901"/>
                    <a:pt x="3707" y="3233"/>
                  </a:cubicBezTo>
                  <a:cubicBezTo>
                    <a:pt x="2096" y="4566"/>
                    <a:pt x="1290" y="6319"/>
                    <a:pt x="2096" y="7932"/>
                  </a:cubicBezTo>
                  <a:cubicBezTo>
                    <a:pt x="2901" y="9545"/>
                    <a:pt x="5319" y="11018"/>
                    <a:pt x="7899" y="12385"/>
                  </a:cubicBezTo>
                  <a:cubicBezTo>
                    <a:pt x="10478" y="13753"/>
                    <a:pt x="13218" y="15015"/>
                    <a:pt x="14507" y="16102"/>
                  </a:cubicBezTo>
                  <a:cubicBezTo>
                    <a:pt x="15797" y="17189"/>
                    <a:pt x="15636" y="18101"/>
                    <a:pt x="14104" y="19012"/>
                  </a:cubicBezTo>
                  <a:cubicBezTo>
                    <a:pt x="12573" y="19924"/>
                    <a:pt x="9672" y="20836"/>
                    <a:pt x="7093" y="21186"/>
                  </a:cubicBezTo>
                  <a:cubicBezTo>
                    <a:pt x="4513" y="21537"/>
                    <a:pt x="2257" y="21327"/>
                    <a:pt x="0" y="21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1187449" y="4001679"/>
              <a:ext cx="173568" cy="23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4215" y="8523"/>
                  </a:moveTo>
                  <a:cubicBezTo>
                    <a:pt x="3161" y="12187"/>
                    <a:pt x="2107" y="15851"/>
                    <a:pt x="1317" y="18165"/>
                  </a:cubicBezTo>
                  <a:cubicBezTo>
                    <a:pt x="527" y="20480"/>
                    <a:pt x="0" y="21444"/>
                    <a:pt x="0" y="21251"/>
                  </a:cubicBezTo>
                  <a:cubicBezTo>
                    <a:pt x="0" y="21058"/>
                    <a:pt x="527" y="19708"/>
                    <a:pt x="1712" y="16912"/>
                  </a:cubicBezTo>
                  <a:cubicBezTo>
                    <a:pt x="2898" y="14115"/>
                    <a:pt x="4741" y="9873"/>
                    <a:pt x="6322" y="6980"/>
                  </a:cubicBezTo>
                  <a:cubicBezTo>
                    <a:pt x="7902" y="4087"/>
                    <a:pt x="9220" y="2544"/>
                    <a:pt x="10405" y="1483"/>
                  </a:cubicBezTo>
                  <a:cubicBezTo>
                    <a:pt x="11590" y="423"/>
                    <a:pt x="12644" y="-156"/>
                    <a:pt x="13302" y="37"/>
                  </a:cubicBezTo>
                  <a:cubicBezTo>
                    <a:pt x="13961" y="230"/>
                    <a:pt x="14224" y="1194"/>
                    <a:pt x="15146" y="4087"/>
                  </a:cubicBezTo>
                  <a:cubicBezTo>
                    <a:pt x="16068" y="6980"/>
                    <a:pt x="17649" y="11801"/>
                    <a:pt x="18834" y="14598"/>
                  </a:cubicBezTo>
                  <a:cubicBezTo>
                    <a:pt x="20020" y="17394"/>
                    <a:pt x="20810" y="18165"/>
                    <a:pt x="21600" y="18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456266" y="4888966"/>
              <a:ext cx="2413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9" y="2847"/>
                    <a:pt x="7958" y="5693"/>
                    <a:pt x="11558" y="9293"/>
                  </a:cubicBezTo>
                  <a:cubicBezTo>
                    <a:pt x="15158" y="12893"/>
                    <a:pt x="18379" y="172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535823" y="4882616"/>
              <a:ext cx="14904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422" y="0"/>
                  </a:moveTo>
                  <a:cubicBezTo>
                    <a:pt x="16859" y="3771"/>
                    <a:pt x="12295" y="7543"/>
                    <a:pt x="9101" y="10457"/>
                  </a:cubicBezTo>
                  <a:cubicBezTo>
                    <a:pt x="5907" y="13371"/>
                    <a:pt x="4081" y="15429"/>
                    <a:pt x="2712" y="16971"/>
                  </a:cubicBezTo>
                  <a:cubicBezTo>
                    <a:pt x="1343" y="18514"/>
                    <a:pt x="430" y="19543"/>
                    <a:pt x="126" y="20229"/>
                  </a:cubicBezTo>
                  <a:cubicBezTo>
                    <a:pt x="-178" y="20914"/>
                    <a:pt x="126" y="21257"/>
                    <a:pt x="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799166" y="5123916"/>
              <a:ext cx="63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932516" y="4861673"/>
              <a:ext cx="158751" cy="18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17"/>
                  </a:moveTo>
                  <a:cubicBezTo>
                    <a:pt x="1440" y="-25"/>
                    <a:pt x="2880" y="-268"/>
                    <a:pt x="4608" y="703"/>
                  </a:cubicBezTo>
                  <a:cubicBezTo>
                    <a:pt x="6336" y="1674"/>
                    <a:pt x="8352" y="3858"/>
                    <a:pt x="11232" y="7498"/>
                  </a:cubicBezTo>
                  <a:cubicBezTo>
                    <a:pt x="14112" y="11139"/>
                    <a:pt x="17856" y="16235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2021416" y="4901666"/>
              <a:ext cx="1206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4136"/>
                    <a:pt x="13263" y="8272"/>
                    <a:pt x="9663" y="11872"/>
                  </a:cubicBezTo>
                  <a:cubicBezTo>
                    <a:pt x="6063" y="15472"/>
                    <a:pt x="3032" y="185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2935816" y="4843953"/>
              <a:ext cx="2603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68" y="2735"/>
                    <a:pt x="10537" y="-1585"/>
                    <a:pt x="14137" y="575"/>
                  </a:cubicBezTo>
                  <a:cubicBezTo>
                    <a:pt x="17737" y="2735"/>
                    <a:pt x="19668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2942166" y="5003266"/>
              <a:ext cx="2603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688" y="18900"/>
                    <a:pt x="7376" y="21600"/>
                    <a:pt x="10976" y="18900"/>
                  </a:cubicBezTo>
                  <a:cubicBezTo>
                    <a:pt x="14576" y="16200"/>
                    <a:pt x="18088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4201444" y="4209466"/>
              <a:ext cx="556823" cy="57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73" fill="norm" stroke="1" extrusionOk="0">
                  <a:moveTo>
                    <a:pt x="20051" y="239"/>
                  </a:moveTo>
                  <a:cubicBezTo>
                    <a:pt x="19642" y="81"/>
                    <a:pt x="19233" y="-77"/>
                    <a:pt x="18579" y="42"/>
                  </a:cubicBezTo>
                  <a:cubicBezTo>
                    <a:pt x="17924" y="160"/>
                    <a:pt x="17024" y="556"/>
                    <a:pt x="15469" y="1110"/>
                  </a:cubicBezTo>
                  <a:cubicBezTo>
                    <a:pt x="13915" y="1664"/>
                    <a:pt x="11706" y="2376"/>
                    <a:pt x="9619" y="3207"/>
                  </a:cubicBezTo>
                  <a:cubicBezTo>
                    <a:pt x="7533" y="4037"/>
                    <a:pt x="5569" y="4987"/>
                    <a:pt x="4301" y="5620"/>
                  </a:cubicBezTo>
                  <a:cubicBezTo>
                    <a:pt x="3033" y="6253"/>
                    <a:pt x="2460" y="6569"/>
                    <a:pt x="2051" y="6886"/>
                  </a:cubicBezTo>
                  <a:cubicBezTo>
                    <a:pt x="1642" y="7202"/>
                    <a:pt x="1397" y="7519"/>
                    <a:pt x="1397" y="7835"/>
                  </a:cubicBezTo>
                  <a:cubicBezTo>
                    <a:pt x="1397" y="8152"/>
                    <a:pt x="1642" y="8468"/>
                    <a:pt x="2379" y="8666"/>
                  </a:cubicBezTo>
                  <a:cubicBezTo>
                    <a:pt x="3115" y="8864"/>
                    <a:pt x="4342" y="8943"/>
                    <a:pt x="6224" y="8982"/>
                  </a:cubicBezTo>
                  <a:cubicBezTo>
                    <a:pt x="8106" y="9022"/>
                    <a:pt x="10642" y="9022"/>
                    <a:pt x="12115" y="9022"/>
                  </a:cubicBezTo>
                  <a:cubicBezTo>
                    <a:pt x="13588" y="9022"/>
                    <a:pt x="13997" y="9022"/>
                    <a:pt x="14079" y="9259"/>
                  </a:cubicBezTo>
                  <a:cubicBezTo>
                    <a:pt x="14160" y="9497"/>
                    <a:pt x="13915" y="9971"/>
                    <a:pt x="12933" y="10723"/>
                  </a:cubicBezTo>
                  <a:cubicBezTo>
                    <a:pt x="11951" y="11475"/>
                    <a:pt x="10233" y="12503"/>
                    <a:pt x="8269" y="13730"/>
                  </a:cubicBezTo>
                  <a:cubicBezTo>
                    <a:pt x="6306" y="14956"/>
                    <a:pt x="4097" y="16380"/>
                    <a:pt x="2665" y="17488"/>
                  </a:cubicBezTo>
                  <a:cubicBezTo>
                    <a:pt x="1233" y="18596"/>
                    <a:pt x="579" y="19387"/>
                    <a:pt x="251" y="19980"/>
                  </a:cubicBezTo>
                  <a:cubicBezTo>
                    <a:pt x="-76" y="20574"/>
                    <a:pt x="-76" y="20969"/>
                    <a:pt x="210" y="21207"/>
                  </a:cubicBezTo>
                  <a:cubicBezTo>
                    <a:pt x="497" y="21444"/>
                    <a:pt x="1069" y="21523"/>
                    <a:pt x="2665" y="21444"/>
                  </a:cubicBezTo>
                  <a:cubicBezTo>
                    <a:pt x="4260" y="21365"/>
                    <a:pt x="6879" y="21127"/>
                    <a:pt x="9742" y="20811"/>
                  </a:cubicBezTo>
                  <a:cubicBezTo>
                    <a:pt x="12606" y="20494"/>
                    <a:pt x="15715" y="20099"/>
                    <a:pt x="17515" y="19901"/>
                  </a:cubicBezTo>
                  <a:cubicBezTo>
                    <a:pt x="19315" y="19703"/>
                    <a:pt x="19806" y="19703"/>
                    <a:pt x="20256" y="19743"/>
                  </a:cubicBezTo>
                  <a:cubicBezTo>
                    <a:pt x="20706" y="19782"/>
                    <a:pt x="21115" y="19861"/>
                    <a:pt x="21319" y="20138"/>
                  </a:cubicBezTo>
                  <a:cubicBezTo>
                    <a:pt x="21524" y="20415"/>
                    <a:pt x="21524" y="20890"/>
                    <a:pt x="21524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5365549" y="4181672"/>
              <a:ext cx="180118" cy="50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524" fill="norm" stroke="1" extrusionOk="0">
                  <a:moveTo>
                    <a:pt x="19866" y="105"/>
                  </a:moveTo>
                  <a:cubicBezTo>
                    <a:pt x="18610" y="14"/>
                    <a:pt x="17354" y="-76"/>
                    <a:pt x="16350" y="105"/>
                  </a:cubicBezTo>
                  <a:cubicBezTo>
                    <a:pt x="15345" y="286"/>
                    <a:pt x="14592" y="737"/>
                    <a:pt x="12457" y="1912"/>
                  </a:cubicBezTo>
                  <a:cubicBezTo>
                    <a:pt x="10322" y="3087"/>
                    <a:pt x="6806" y="4985"/>
                    <a:pt x="4168" y="7109"/>
                  </a:cubicBezTo>
                  <a:cubicBezTo>
                    <a:pt x="1531" y="9233"/>
                    <a:pt x="-227" y="11583"/>
                    <a:pt x="24" y="13706"/>
                  </a:cubicBezTo>
                  <a:cubicBezTo>
                    <a:pt x="275" y="15830"/>
                    <a:pt x="2536" y="17728"/>
                    <a:pt x="6429" y="18993"/>
                  </a:cubicBezTo>
                  <a:cubicBezTo>
                    <a:pt x="10322" y="20259"/>
                    <a:pt x="15847" y="20891"/>
                    <a:pt x="21373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5691716" y="4298416"/>
              <a:ext cx="2794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3" y="554"/>
                    <a:pt x="2945" y="1108"/>
                    <a:pt x="5155" y="2935"/>
                  </a:cubicBezTo>
                  <a:cubicBezTo>
                    <a:pt x="7364" y="4763"/>
                    <a:pt x="10309" y="7865"/>
                    <a:pt x="12927" y="10911"/>
                  </a:cubicBezTo>
                  <a:cubicBezTo>
                    <a:pt x="15545" y="13957"/>
                    <a:pt x="17836" y="16948"/>
                    <a:pt x="19227" y="18720"/>
                  </a:cubicBezTo>
                  <a:cubicBezTo>
                    <a:pt x="20618" y="20492"/>
                    <a:pt x="21109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5827183" y="4247616"/>
              <a:ext cx="156634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41" y="192"/>
                    <a:pt x="18681" y="384"/>
                    <a:pt x="16930" y="1296"/>
                  </a:cubicBezTo>
                  <a:cubicBezTo>
                    <a:pt x="15178" y="2208"/>
                    <a:pt x="13135" y="3840"/>
                    <a:pt x="10654" y="6288"/>
                  </a:cubicBezTo>
                  <a:cubicBezTo>
                    <a:pt x="8173" y="8736"/>
                    <a:pt x="5254" y="12000"/>
                    <a:pt x="3211" y="14304"/>
                  </a:cubicBezTo>
                  <a:cubicBezTo>
                    <a:pt x="1168" y="16608"/>
                    <a:pt x="0" y="17952"/>
                    <a:pt x="0" y="19008"/>
                  </a:cubicBezTo>
                  <a:cubicBezTo>
                    <a:pt x="0" y="20064"/>
                    <a:pt x="1168" y="20832"/>
                    <a:pt x="2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6123516" y="4615916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6098116" y="4450816"/>
              <a:ext cx="81027" cy="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54" fill="norm" stroke="1" extrusionOk="0">
                  <a:moveTo>
                    <a:pt x="6646" y="13292"/>
                  </a:moveTo>
                  <a:cubicBezTo>
                    <a:pt x="6646" y="16062"/>
                    <a:pt x="6646" y="18831"/>
                    <a:pt x="8031" y="20215"/>
                  </a:cubicBezTo>
                  <a:cubicBezTo>
                    <a:pt x="9415" y="21600"/>
                    <a:pt x="12185" y="21600"/>
                    <a:pt x="14677" y="20215"/>
                  </a:cubicBezTo>
                  <a:cubicBezTo>
                    <a:pt x="17169" y="18831"/>
                    <a:pt x="19385" y="16062"/>
                    <a:pt x="20492" y="13015"/>
                  </a:cubicBezTo>
                  <a:cubicBezTo>
                    <a:pt x="21600" y="9969"/>
                    <a:pt x="21600" y="6646"/>
                    <a:pt x="19108" y="4154"/>
                  </a:cubicBezTo>
                  <a:cubicBezTo>
                    <a:pt x="16615" y="1662"/>
                    <a:pt x="11631" y="0"/>
                    <a:pt x="8031" y="0"/>
                  </a:cubicBezTo>
                  <a:cubicBezTo>
                    <a:pt x="4431" y="0"/>
                    <a:pt x="2215" y="1662"/>
                    <a:pt x="0" y="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6472766" y="4511872"/>
              <a:ext cx="3429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333" y="12582"/>
                    <a:pt x="6667" y="4867"/>
                    <a:pt x="10267" y="1782"/>
                  </a:cubicBezTo>
                  <a:cubicBezTo>
                    <a:pt x="13867" y="-1304"/>
                    <a:pt x="17733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7031566" y="4330166"/>
              <a:ext cx="2540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764"/>
                    <a:pt x="4320" y="1527"/>
                    <a:pt x="6570" y="3382"/>
                  </a:cubicBezTo>
                  <a:cubicBezTo>
                    <a:pt x="8820" y="5236"/>
                    <a:pt x="11160" y="8182"/>
                    <a:pt x="13320" y="11236"/>
                  </a:cubicBezTo>
                  <a:cubicBezTo>
                    <a:pt x="15480" y="14291"/>
                    <a:pt x="17460" y="17455"/>
                    <a:pt x="18810" y="19200"/>
                  </a:cubicBezTo>
                  <a:cubicBezTo>
                    <a:pt x="20160" y="20945"/>
                    <a:pt x="20880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7069666" y="4336516"/>
              <a:ext cx="266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14" y="997"/>
                    <a:pt x="17829" y="1994"/>
                    <a:pt x="15686" y="3655"/>
                  </a:cubicBezTo>
                  <a:cubicBezTo>
                    <a:pt x="13543" y="5317"/>
                    <a:pt x="11143" y="7643"/>
                    <a:pt x="8486" y="10745"/>
                  </a:cubicBezTo>
                  <a:cubicBezTo>
                    <a:pt x="5829" y="13846"/>
                    <a:pt x="2914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7025216" y="4190466"/>
              <a:ext cx="400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9800"/>
                    <a:pt x="8914" y="18000"/>
                    <a:pt x="12514" y="14400"/>
                  </a:cubicBezTo>
                  <a:cubicBezTo>
                    <a:pt x="16114" y="10800"/>
                    <a:pt x="18857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7615766" y="4285716"/>
              <a:ext cx="160492" cy="51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96" fill="norm" stroke="1" extrusionOk="0">
                  <a:moveTo>
                    <a:pt x="11782" y="0"/>
                  </a:moveTo>
                  <a:cubicBezTo>
                    <a:pt x="13184" y="88"/>
                    <a:pt x="14587" y="176"/>
                    <a:pt x="15849" y="793"/>
                  </a:cubicBezTo>
                  <a:cubicBezTo>
                    <a:pt x="17112" y="1411"/>
                    <a:pt x="18234" y="2557"/>
                    <a:pt x="19356" y="4496"/>
                  </a:cubicBezTo>
                  <a:cubicBezTo>
                    <a:pt x="20478" y="6436"/>
                    <a:pt x="21600" y="9169"/>
                    <a:pt x="21179" y="11682"/>
                  </a:cubicBezTo>
                  <a:cubicBezTo>
                    <a:pt x="20758" y="14194"/>
                    <a:pt x="18795" y="16487"/>
                    <a:pt x="15709" y="18118"/>
                  </a:cubicBezTo>
                  <a:cubicBezTo>
                    <a:pt x="12623" y="19749"/>
                    <a:pt x="8416" y="20718"/>
                    <a:pt x="5610" y="21159"/>
                  </a:cubicBezTo>
                  <a:cubicBezTo>
                    <a:pt x="2805" y="21600"/>
                    <a:pt x="1403" y="21512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7919931" y="469211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234803" y="4256859"/>
              <a:ext cx="168364" cy="47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65" fill="norm" stroke="1" extrusionOk="0">
                  <a:moveTo>
                    <a:pt x="19856" y="155"/>
                  </a:moveTo>
                  <a:cubicBezTo>
                    <a:pt x="18506" y="60"/>
                    <a:pt x="17156" y="-35"/>
                    <a:pt x="15806" y="13"/>
                  </a:cubicBezTo>
                  <a:cubicBezTo>
                    <a:pt x="14456" y="60"/>
                    <a:pt x="13106" y="250"/>
                    <a:pt x="10811" y="1440"/>
                  </a:cubicBezTo>
                  <a:cubicBezTo>
                    <a:pt x="8516" y="2629"/>
                    <a:pt x="5276" y="4818"/>
                    <a:pt x="3116" y="7292"/>
                  </a:cubicBezTo>
                  <a:cubicBezTo>
                    <a:pt x="956" y="9766"/>
                    <a:pt x="-124" y="12525"/>
                    <a:pt x="11" y="14619"/>
                  </a:cubicBezTo>
                  <a:cubicBezTo>
                    <a:pt x="146" y="16712"/>
                    <a:pt x="1496" y="18139"/>
                    <a:pt x="5276" y="19186"/>
                  </a:cubicBezTo>
                  <a:cubicBezTo>
                    <a:pt x="9056" y="20233"/>
                    <a:pt x="15266" y="20899"/>
                    <a:pt x="21476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8523816" y="4298416"/>
              <a:ext cx="266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3400"/>
                    <a:pt x="6514" y="6800"/>
                    <a:pt x="9086" y="10100"/>
                  </a:cubicBezTo>
                  <a:cubicBezTo>
                    <a:pt x="11657" y="13400"/>
                    <a:pt x="13543" y="16600"/>
                    <a:pt x="15514" y="18500"/>
                  </a:cubicBezTo>
                  <a:cubicBezTo>
                    <a:pt x="17486" y="20400"/>
                    <a:pt x="19543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8696639" y="4317466"/>
              <a:ext cx="144678" cy="4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91" fill="norm" stroke="1" extrusionOk="0">
                  <a:moveTo>
                    <a:pt x="21397" y="0"/>
                  </a:moveTo>
                  <a:cubicBezTo>
                    <a:pt x="19832" y="112"/>
                    <a:pt x="18267" y="224"/>
                    <a:pt x="16232" y="1343"/>
                  </a:cubicBezTo>
                  <a:cubicBezTo>
                    <a:pt x="14197" y="2462"/>
                    <a:pt x="11693" y="4589"/>
                    <a:pt x="9501" y="6995"/>
                  </a:cubicBezTo>
                  <a:cubicBezTo>
                    <a:pt x="7310" y="9401"/>
                    <a:pt x="5432" y="12087"/>
                    <a:pt x="3867" y="14325"/>
                  </a:cubicBezTo>
                  <a:cubicBezTo>
                    <a:pt x="2301" y="16564"/>
                    <a:pt x="1049" y="18354"/>
                    <a:pt x="423" y="19530"/>
                  </a:cubicBezTo>
                  <a:cubicBezTo>
                    <a:pt x="-203" y="20705"/>
                    <a:pt x="-203" y="21264"/>
                    <a:pt x="893" y="21432"/>
                  </a:cubicBezTo>
                  <a:cubicBezTo>
                    <a:pt x="1988" y="21600"/>
                    <a:pt x="4180" y="21376"/>
                    <a:pt x="6371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8916293" y="4641316"/>
              <a:ext cx="139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6000"/>
                    <a:pt x="-1303" y="12000"/>
                    <a:pt x="240" y="15600"/>
                  </a:cubicBezTo>
                  <a:cubicBezTo>
                    <a:pt x="1783" y="19200"/>
                    <a:pt x="11040" y="204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8892116" y="4507966"/>
              <a:ext cx="64633" cy="2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0242" fill="norm" stroke="1" extrusionOk="0">
                  <a:moveTo>
                    <a:pt x="12542" y="0"/>
                  </a:moveTo>
                  <a:cubicBezTo>
                    <a:pt x="12542" y="7714"/>
                    <a:pt x="12542" y="15429"/>
                    <a:pt x="14632" y="18514"/>
                  </a:cubicBezTo>
                  <a:cubicBezTo>
                    <a:pt x="16723" y="21600"/>
                    <a:pt x="20903" y="20057"/>
                    <a:pt x="21252" y="17743"/>
                  </a:cubicBezTo>
                  <a:cubicBezTo>
                    <a:pt x="21600" y="15429"/>
                    <a:pt x="18116" y="12343"/>
                    <a:pt x="13935" y="11571"/>
                  </a:cubicBezTo>
                  <a:cubicBezTo>
                    <a:pt x="9755" y="10800"/>
                    <a:pt x="4877" y="12343"/>
                    <a:pt x="0" y="1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9266766" y="4565116"/>
              <a:ext cx="266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3" y="10800"/>
                    <a:pt x="7886" y="0"/>
                    <a:pt x="11486" y="0"/>
                  </a:cubicBezTo>
                  <a:cubicBezTo>
                    <a:pt x="15086" y="0"/>
                    <a:pt x="1834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9673166" y="4355566"/>
              <a:ext cx="2222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358"/>
                    <a:pt x="10286" y="8716"/>
                    <a:pt x="13886" y="12316"/>
                  </a:cubicBezTo>
                  <a:cubicBezTo>
                    <a:pt x="17486" y="15916"/>
                    <a:pt x="19543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9844616" y="4387316"/>
              <a:ext cx="2159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1612"/>
                    <a:pt x="16518" y="3224"/>
                    <a:pt x="13765" y="6018"/>
                  </a:cubicBezTo>
                  <a:cubicBezTo>
                    <a:pt x="11012" y="8812"/>
                    <a:pt x="8047" y="12788"/>
                    <a:pt x="5718" y="15582"/>
                  </a:cubicBezTo>
                  <a:cubicBezTo>
                    <a:pt x="3388" y="18376"/>
                    <a:pt x="1694" y="199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9685866" y="4237033"/>
              <a:ext cx="3683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55" y="10800"/>
                    <a:pt x="5710" y="0"/>
                    <a:pt x="9310" y="0"/>
                  </a:cubicBezTo>
                  <a:cubicBezTo>
                    <a:pt x="12910" y="0"/>
                    <a:pt x="1725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10162116" y="4171416"/>
              <a:ext cx="187814" cy="57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75" fill="norm" stroke="1" extrusionOk="0">
                  <a:moveTo>
                    <a:pt x="10800" y="0"/>
                  </a:moveTo>
                  <a:cubicBezTo>
                    <a:pt x="13440" y="2444"/>
                    <a:pt x="16080" y="4888"/>
                    <a:pt x="18120" y="7253"/>
                  </a:cubicBezTo>
                  <a:cubicBezTo>
                    <a:pt x="20160" y="9618"/>
                    <a:pt x="21600" y="11904"/>
                    <a:pt x="21240" y="13953"/>
                  </a:cubicBezTo>
                  <a:cubicBezTo>
                    <a:pt x="20880" y="16003"/>
                    <a:pt x="18720" y="17816"/>
                    <a:pt x="16080" y="19077"/>
                  </a:cubicBezTo>
                  <a:cubicBezTo>
                    <a:pt x="13440" y="20339"/>
                    <a:pt x="10320" y="21048"/>
                    <a:pt x="7560" y="21324"/>
                  </a:cubicBezTo>
                  <a:cubicBezTo>
                    <a:pt x="4800" y="21600"/>
                    <a:pt x="2400" y="21442"/>
                    <a:pt x="0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0466916" y="471751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1108266" y="4133316"/>
              <a:ext cx="1392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5444"/>
                    <a:pt x="18514" y="10888"/>
                    <a:pt x="20057" y="14488"/>
                  </a:cubicBezTo>
                  <a:cubicBezTo>
                    <a:pt x="21600" y="18088"/>
                    <a:pt x="15429" y="19844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0911416" y="4527016"/>
              <a:ext cx="374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69" y="0"/>
                    <a:pt x="10739" y="0"/>
                    <a:pt x="14339" y="3600"/>
                  </a:cubicBezTo>
                  <a:cubicBezTo>
                    <a:pt x="17939" y="7200"/>
                    <a:pt x="1976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1020307" y="4662992"/>
              <a:ext cx="216956" cy="23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99" fill="norm" stroke="1" extrusionOk="0">
                  <a:moveTo>
                    <a:pt x="531" y="2630"/>
                  </a:moveTo>
                  <a:cubicBezTo>
                    <a:pt x="531" y="5689"/>
                    <a:pt x="531" y="8747"/>
                    <a:pt x="635" y="11423"/>
                  </a:cubicBezTo>
                  <a:cubicBezTo>
                    <a:pt x="739" y="14099"/>
                    <a:pt x="946" y="16393"/>
                    <a:pt x="1050" y="18113"/>
                  </a:cubicBezTo>
                  <a:cubicBezTo>
                    <a:pt x="1154" y="19834"/>
                    <a:pt x="1154" y="20981"/>
                    <a:pt x="843" y="21172"/>
                  </a:cubicBezTo>
                  <a:cubicBezTo>
                    <a:pt x="531" y="21363"/>
                    <a:pt x="-92" y="20598"/>
                    <a:pt x="12" y="17922"/>
                  </a:cubicBezTo>
                  <a:cubicBezTo>
                    <a:pt x="116" y="15246"/>
                    <a:pt x="946" y="10659"/>
                    <a:pt x="2816" y="7313"/>
                  </a:cubicBezTo>
                  <a:cubicBezTo>
                    <a:pt x="4685" y="3968"/>
                    <a:pt x="7593" y="1866"/>
                    <a:pt x="10085" y="814"/>
                  </a:cubicBezTo>
                  <a:cubicBezTo>
                    <a:pt x="12577" y="-237"/>
                    <a:pt x="14654" y="-237"/>
                    <a:pt x="16523" y="623"/>
                  </a:cubicBezTo>
                  <a:cubicBezTo>
                    <a:pt x="18393" y="1483"/>
                    <a:pt x="20054" y="3204"/>
                    <a:pt x="20781" y="5593"/>
                  </a:cubicBezTo>
                  <a:cubicBezTo>
                    <a:pt x="21508" y="7982"/>
                    <a:pt x="21300" y="11041"/>
                    <a:pt x="21093" y="13621"/>
                  </a:cubicBezTo>
                  <a:cubicBezTo>
                    <a:pt x="20885" y="16202"/>
                    <a:pt x="20677" y="18305"/>
                    <a:pt x="20470" y="2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4085166" y="5272859"/>
              <a:ext cx="6889751" cy="13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21478"/>
                  </a:moveTo>
                  <a:cubicBezTo>
                    <a:pt x="186" y="20813"/>
                    <a:pt x="372" y="20149"/>
                    <a:pt x="611" y="19816"/>
                  </a:cubicBezTo>
                  <a:cubicBezTo>
                    <a:pt x="849" y="19484"/>
                    <a:pt x="1141" y="19484"/>
                    <a:pt x="1417" y="19484"/>
                  </a:cubicBezTo>
                  <a:cubicBezTo>
                    <a:pt x="1692" y="19484"/>
                    <a:pt x="1951" y="19484"/>
                    <a:pt x="2196" y="19484"/>
                  </a:cubicBezTo>
                  <a:cubicBezTo>
                    <a:pt x="2442" y="19484"/>
                    <a:pt x="2674" y="19484"/>
                    <a:pt x="2926" y="19152"/>
                  </a:cubicBezTo>
                  <a:cubicBezTo>
                    <a:pt x="3179" y="18820"/>
                    <a:pt x="3451" y="18155"/>
                    <a:pt x="3693" y="17656"/>
                  </a:cubicBezTo>
                  <a:cubicBezTo>
                    <a:pt x="3935" y="17158"/>
                    <a:pt x="4147" y="16826"/>
                    <a:pt x="4370" y="16327"/>
                  </a:cubicBezTo>
                  <a:cubicBezTo>
                    <a:pt x="4592" y="15829"/>
                    <a:pt x="4824" y="15164"/>
                    <a:pt x="5063" y="14500"/>
                  </a:cubicBezTo>
                  <a:cubicBezTo>
                    <a:pt x="5302" y="13835"/>
                    <a:pt x="5548" y="13170"/>
                    <a:pt x="5793" y="12672"/>
                  </a:cubicBezTo>
                  <a:cubicBezTo>
                    <a:pt x="6039" y="12173"/>
                    <a:pt x="6284" y="11841"/>
                    <a:pt x="6540" y="11675"/>
                  </a:cubicBezTo>
                  <a:cubicBezTo>
                    <a:pt x="6795" y="11509"/>
                    <a:pt x="7061" y="11509"/>
                    <a:pt x="7333" y="11509"/>
                  </a:cubicBezTo>
                  <a:cubicBezTo>
                    <a:pt x="7605" y="11509"/>
                    <a:pt x="7884" y="11509"/>
                    <a:pt x="8166" y="11509"/>
                  </a:cubicBezTo>
                  <a:cubicBezTo>
                    <a:pt x="8448" y="11509"/>
                    <a:pt x="8733" y="11509"/>
                    <a:pt x="9018" y="11509"/>
                  </a:cubicBezTo>
                  <a:cubicBezTo>
                    <a:pt x="9304" y="11509"/>
                    <a:pt x="9589" y="11509"/>
                    <a:pt x="9871" y="11509"/>
                  </a:cubicBezTo>
                  <a:cubicBezTo>
                    <a:pt x="10153" y="11509"/>
                    <a:pt x="10432" y="11509"/>
                    <a:pt x="10671" y="11343"/>
                  </a:cubicBezTo>
                  <a:cubicBezTo>
                    <a:pt x="10909" y="11176"/>
                    <a:pt x="11109" y="10844"/>
                    <a:pt x="11354" y="10346"/>
                  </a:cubicBezTo>
                  <a:cubicBezTo>
                    <a:pt x="11600" y="9847"/>
                    <a:pt x="11892" y="9183"/>
                    <a:pt x="12184" y="8518"/>
                  </a:cubicBezTo>
                  <a:cubicBezTo>
                    <a:pt x="12476" y="7853"/>
                    <a:pt x="12768" y="7189"/>
                    <a:pt x="13016" y="6524"/>
                  </a:cubicBezTo>
                  <a:cubicBezTo>
                    <a:pt x="13265" y="5860"/>
                    <a:pt x="13471" y="5195"/>
                    <a:pt x="13670" y="4696"/>
                  </a:cubicBezTo>
                  <a:cubicBezTo>
                    <a:pt x="13869" y="4198"/>
                    <a:pt x="14062" y="3866"/>
                    <a:pt x="14257" y="3533"/>
                  </a:cubicBezTo>
                  <a:cubicBezTo>
                    <a:pt x="14453" y="3201"/>
                    <a:pt x="14652" y="2869"/>
                    <a:pt x="14858" y="2536"/>
                  </a:cubicBezTo>
                  <a:cubicBezTo>
                    <a:pt x="15064" y="2204"/>
                    <a:pt x="15276" y="1872"/>
                    <a:pt x="15528" y="1540"/>
                  </a:cubicBezTo>
                  <a:cubicBezTo>
                    <a:pt x="15780" y="1207"/>
                    <a:pt x="16072" y="875"/>
                    <a:pt x="16361" y="709"/>
                  </a:cubicBezTo>
                  <a:cubicBezTo>
                    <a:pt x="16650" y="543"/>
                    <a:pt x="16935" y="543"/>
                    <a:pt x="17214" y="543"/>
                  </a:cubicBezTo>
                  <a:cubicBezTo>
                    <a:pt x="17492" y="543"/>
                    <a:pt x="17764" y="543"/>
                    <a:pt x="18023" y="709"/>
                  </a:cubicBezTo>
                  <a:cubicBezTo>
                    <a:pt x="18282" y="875"/>
                    <a:pt x="18528" y="1207"/>
                    <a:pt x="18793" y="1373"/>
                  </a:cubicBezTo>
                  <a:cubicBezTo>
                    <a:pt x="19058" y="1540"/>
                    <a:pt x="19344" y="1540"/>
                    <a:pt x="19609" y="1373"/>
                  </a:cubicBezTo>
                  <a:cubicBezTo>
                    <a:pt x="19875" y="1207"/>
                    <a:pt x="20120" y="875"/>
                    <a:pt x="20376" y="543"/>
                  </a:cubicBezTo>
                  <a:cubicBezTo>
                    <a:pt x="20631" y="210"/>
                    <a:pt x="20897" y="-122"/>
                    <a:pt x="21102" y="44"/>
                  </a:cubicBezTo>
                  <a:cubicBezTo>
                    <a:pt x="21308" y="210"/>
                    <a:pt x="21454" y="875"/>
                    <a:pt x="21600" y="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510616" y="5701766"/>
              <a:ext cx="5048251" cy="1369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fill="norm" stroke="1" extrusionOk="0">
                  <a:moveTo>
                    <a:pt x="0" y="18100"/>
                  </a:moveTo>
                  <a:cubicBezTo>
                    <a:pt x="9" y="18867"/>
                    <a:pt x="18" y="19633"/>
                    <a:pt x="32" y="20150"/>
                  </a:cubicBezTo>
                  <a:cubicBezTo>
                    <a:pt x="45" y="20667"/>
                    <a:pt x="63" y="20933"/>
                    <a:pt x="86" y="21133"/>
                  </a:cubicBezTo>
                  <a:cubicBezTo>
                    <a:pt x="109" y="21333"/>
                    <a:pt x="136" y="21467"/>
                    <a:pt x="172" y="21533"/>
                  </a:cubicBezTo>
                  <a:cubicBezTo>
                    <a:pt x="208" y="21600"/>
                    <a:pt x="254" y="21600"/>
                    <a:pt x="312" y="21217"/>
                  </a:cubicBezTo>
                  <a:cubicBezTo>
                    <a:pt x="371" y="20833"/>
                    <a:pt x="444" y="20067"/>
                    <a:pt x="498" y="19150"/>
                  </a:cubicBezTo>
                  <a:cubicBezTo>
                    <a:pt x="552" y="18233"/>
                    <a:pt x="589" y="17167"/>
                    <a:pt x="620" y="15967"/>
                  </a:cubicBezTo>
                  <a:cubicBezTo>
                    <a:pt x="652" y="14767"/>
                    <a:pt x="679" y="13433"/>
                    <a:pt x="697" y="12083"/>
                  </a:cubicBezTo>
                  <a:cubicBezTo>
                    <a:pt x="715" y="10733"/>
                    <a:pt x="725" y="9367"/>
                    <a:pt x="688" y="8117"/>
                  </a:cubicBezTo>
                  <a:cubicBezTo>
                    <a:pt x="652" y="6867"/>
                    <a:pt x="571" y="5733"/>
                    <a:pt x="498" y="4900"/>
                  </a:cubicBezTo>
                  <a:cubicBezTo>
                    <a:pt x="426" y="4067"/>
                    <a:pt x="362" y="3533"/>
                    <a:pt x="349" y="3017"/>
                  </a:cubicBezTo>
                  <a:cubicBezTo>
                    <a:pt x="335" y="2500"/>
                    <a:pt x="371" y="2000"/>
                    <a:pt x="408" y="1600"/>
                  </a:cubicBezTo>
                  <a:cubicBezTo>
                    <a:pt x="444" y="1200"/>
                    <a:pt x="480" y="900"/>
                    <a:pt x="516" y="817"/>
                  </a:cubicBezTo>
                  <a:cubicBezTo>
                    <a:pt x="552" y="733"/>
                    <a:pt x="589" y="867"/>
                    <a:pt x="648" y="1017"/>
                  </a:cubicBezTo>
                  <a:cubicBezTo>
                    <a:pt x="706" y="1167"/>
                    <a:pt x="788" y="1333"/>
                    <a:pt x="978" y="1450"/>
                  </a:cubicBezTo>
                  <a:cubicBezTo>
                    <a:pt x="1168" y="1567"/>
                    <a:pt x="1467" y="1633"/>
                    <a:pt x="1807" y="1683"/>
                  </a:cubicBezTo>
                  <a:cubicBezTo>
                    <a:pt x="2146" y="1733"/>
                    <a:pt x="2527" y="1767"/>
                    <a:pt x="2885" y="1800"/>
                  </a:cubicBezTo>
                  <a:cubicBezTo>
                    <a:pt x="3242" y="1833"/>
                    <a:pt x="3577" y="1867"/>
                    <a:pt x="3908" y="1917"/>
                  </a:cubicBezTo>
                  <a:cubicBezTo>
                    <a:pt x="4238" y="1967"/>
                    <a:pt x="4565" y="2033"/>
                    <a:pt x="4913" y="2100"/>
                  </a:cubicBezTo>
                  <a:cubicBezTo>
                    <a:pt x="5262" y="2167"/>
                    <a:pt x="5633" y="2233"/>
                    <a:pt x="6014" y="2300"/>
                  </a:cubicBezTo>
                  <a:cubicBezTo>
                    <a:pt x="6394" y="2367"/>
                    <a:pt x="6783" y="2433"/>
                    <a:pt x="7146" y="2467"/>
                  </a:cubicBezTo>
                  <a:cubicBezTo>
                    <a:pt x="7508" y="2500"/>
                    <a:pt x="7843" y="2500"/>
                    <a:pt x="8169" y="2517"/>
                  </a:cubicBezTo>
                  <a:cubicBezTo>
                    <a:pt x="8495" y="2533"/>
                    <a:pt x="8812" y="2567"/>
                    <a:pt x="9147" y="2583"/>
                  </a:cubicBezTo>
                  <a:cubicBezTo>
                    <a:pt x="9482" y="2600"/>
                    <a:pt x="9835" y="2600"/>
                    <a:pt x="10171" y="2600"/>
                  </a:cubicBezTo>
                  <a:cubicBezTo>
                    <a:pt x="10506" y="2600"/>
                    <a:pt x="10823" y="2600"/>
                    <a:pt x="11153" y="2600"/>
                  </a:cubicBezTo>
                  <a:cubicBezTo>
                    <a:pt x="11484" y="2600"/>
                    <a:pt x="11828" y="2600"/>
                    <a:pt x="12149" y="2600"/>
                  </a:cubicBezTo>
                  <a:cubicBezTo>
                    <a:pt x="12471" y="2600"/>
                    <a:pt x="12770" y="2600"/>
                    <a:pt x="13073" y="2567"/>
                  </a:cubicBezTo>
                  <a:cubicBezTo>
                    <a:pt x="13377" y="2533"/>
                    <a:pt x="13685" y="2467"/>
                    <a:pt x="14033" y="2400"/>
                  </a:cubicBezTo>
                  <a:cubicBezTo>
                    <a:pt x="14382" y="2333"/>
                    <a:pt x="14771" y="2267"/>
                    <a:pt x="15156" y="2167"/>
                  </a:cubicBezTo>
                  <a:cubicBezTo>
                    <a:pt x="15541" y="2067"/>
                    <a:pt x="15922" y="1933"/>
                    <a:pt x="16306" y="1817"/>
                  </a:cubicBezTo>
                  <a:cubicBezTo>
                    <a:pt x="16691" y="1700"/>
                    <a:pt x="17081" y="1600"/>
                    <a:pt x="17457" y="1517"/>
                  </a:cubicBezTo>
                  <a:cubicBezTo>
                    <a:pt x="17832" y="1433"/>
                    <a:pt x="18195" y="1367"/>
                    <a:pt x="18562" y="1333"/>
                  </a:cubicBezTo>
                  <a:cubicBezTo>
                    <a:pt x="18928" y="1300"/>
                    <a:pt x="19300" y="1300"/>
                    <a:pt x="19657" y="1300"/>
                  </a:cubicBezTo>
                  <a:cubicBezTo>
                    <a:pt x="20015" y="1300"/>
                    <a:pt x="20359" y="1300"/>
                    <a:pt x="20622" y="1150"/>
                  </a:cubicBezTo>
                  <a:cubicBezTo>
                    <a:pt x="20885" y="1000"/>
                    <a:pt x="21066" y="700"/>
                    <a:pt x="21215" y="483"/>
                  </a:cubicBezTo>
                  <a:cubicBezTo>
                    <a:pt x="21365" y="267"/>
                    <a:pt x="21482" y="1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7573" y="6747664"/>
              <a:ext cx="379044" cy="26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54" fill="norm" stroke="1" extrusionOk="0">
                  <a:moveTo>
                    <a:pt x="6369" y="10354"/>
                  </a:moveTo>
                  <a:cubicBezTo>
                    <a:pt x="6009" y="13075"/>
                    <a:pt x="5649" y="15796"/>
                    <a:pt x="5349" y="17582"/>
                  </a:cubicBezTo>
                  <a:cubicBezTo>
                    <a:pt x="5049" y="19368"/>
                    <a:pt x="4809" y="20218"/>
                    <a:pt x="4389" y="20729"/>
                  </a:cubicBezTo>
                  <a:cubicBezTo>
                    <a:pt x="3969" y="21239"/>
                    <a:pt x="3369" y="21409"/>
                    <a:pt x="2409" y="20559"/>
                  </a:cubicBezTo>
                  <a:cubicBezTo>
                    <a:pt x="1449" y="19708"/>
                    <a:pt x="129" y="17837"/>
                    <a:pt x="9" y="15541"/>
                  </a:cubicBezTo>
                  <a:cubicBezTo>
                    <a:pt x="-111" y="13245"/>
                    <a:pt x="969" y="10524"/>
                    <a:pt x="2949" y="8483"/>
                  </a:cubicBezTo>
                  <a:cubicBezTo>
                    <a:pt x="4929" y="6442"/>
                    <a:pt x="7809" y="5081"/>
                    <a:pt x="10749" y="3721"/>
                  </a:cubicBezTo>
                  <a:cubicBezTo>
                    <a:pt x="13689" y="2360"/>
                    <a:pt x="16689" y="1000"/>
                    <a:pt x="18489" y="404"/>
                  </a:cubicBezTo>
                  <a:cubicBezTo>
                    <a:pt x="20289" y="-191"/>
                    <a:pt x="20889" y="-21"/>
                    <a:pt x="21189" y="234"/>
                  </a:cubicBezTo>
                  <a:cubicBezTo>
                    <a:pt x="21489" y="489"/>
                    <a:pt x="21489" y="829"/>
                    <a:pt x="21489" y="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319616" y="6964065"/>
              <a:ext cx="177801" cy="109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6373"/>
                  </a:moveTo>
                  <a:cubicBezTo>
                    <a:pt x="0" y="4336"/>
                    <a:pt x="0" y="2298"/>
                    <a:pt x="771" y="1075"/>
                  </a:cubicBezTo>
                  <a:cubicBezTo>
                    <a:pt x="1543" y="-147"/>
                    <a:pt x="3086" y="-555"/>
                    <a:pt x="5271" y="1075"/>
                  </a:cubicBezTo>
                  <a:cubicBezTo>
                    <a:pt x="7457" y="2705"/>
                    <a:pt x="10286" y="6373"/>
                    <a:pt x="13114" y="10041"/>
                  </a:cubicBezTo>
                  <a:cubicBezTo>
                    <a:pt x="15943" y="13709"/>
                    <a:pt x="18771" y="17377"/>
                    <a:pt x="21600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366183" y="6978116"/>
              <a:ext cx="9313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5" y="0"/>
                    <a:pt x="16691" y="0"/>
                    <a:pt x="13255" y="2314"/>
                  </a:cubicBezTo>
                  <a:cubicBezTo>
                    <a:pt x="9818" y="4629"/>
                    <a:pt x="5400" y="9257"/>
                    <a:pt x="2945" y="12214"/>
                  </a:cubicBezTo>
                  <a:cubicBezTo>
                    <a:pt x="491" y="15171"/>
                    <a:pt x="0" y="16457"/>
                    <a:pt x="0" y="17743"/>
                  </a:cubicBezTo>
                  <a:cubicBezTo>
                    <a:pt x="0" y="19029"/>
                    <a:pt x="491" y="20314"/>
                    <a:pt x="982" y="20957"/>
                  </a:cubicBezTo>
                  <a:cubicBezTo>
                    <a:pt x="1473" y="21600"/>
                    <a:pt x="1964" y="21600"/>
                    <a:pt x="2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313266" y="6489671"/>
              <a:ext cx="228601" cy="16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3936"/>
                  </a:moveTo>
                  <a:cubicBezTo>
                    <a:pt x="400" y="2603"/>
                    <a:pt x="800" y="1269"/>
                    <a:pt x="1800" y="603"/>
                  </a:cubicBezTo>
                  <a:cubicBezTo>
                    <a:pt x="2800" y="-64"/>
                    <a:pt x="4400" y="-64"/>
                    <a:pt x="5700" y="69"/>
                  </a:cubicBezTo>
                  <a:cubicBezTo>
                    <a:pt x="7000" y="203"/>
                    <a:pt x="8000" y="469"/>
                    <a:pt x="8400" y="3003"/>
                  </a:cubicBezTo>
                  <a:cubicBezTo>
                    <a:pt x="8800" y="5536"/>
                    <a:pt x="8600" y="10336"/>
                    <a:pt x="8200" y="13803"/>
                  </a:cubicBezTo>
                  <a:cubicBezTo>
                    <a:pt x="7800" y="17269"/>
                    <a:pt x="7200" y="19403"/>
                    <a:pt x="7500" y="20469"/>
                  </a:cubicBezTo>
                  <a:cubicBezTo>
                    <a:pt x="7800" y="21536"/>
                    <a:pt x="9000" y="21536"/>
                    <a:pt x="11500" y="20736"/>
                  </a:cubicBezTo>
                  <a:cubicBezTo>
                    <a:pt x="14000" y="19936"/>
                    <a:pt x="17800" y="18336"/>
                    <a:pt x="21600" y="16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0" y="6300406"/>
              <a:ext cx="154517" cy="26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2071" y="11085"/>
                  </a:moveTo>
                  <a:cubicBezTo>
                    <a:pt x="2367" y="13806"/>
                    <a:pt x="2663" y="16528"/>
                    <a:pt x="2515" y="18399"/>
                  </a:cubicBezTo>
                  <a:cubicBezTo>
                    <a:pt x="2367" y="20269"/>
                    <a:pt x="1775" y="21290"/>
                    <a:pt x="1184" y="21375"/>
                  </a:cubicBezTo>
                  <a:cubicBezTo>
                    <a:pt x="592" y="21460"/>
                    <a:pt x="0" y="20610"/>
                    <a:pt x="0" y="18314"/>
                  </a:cubicBezTo>
                  <a:cubicBezTo>
                    <a:pt x="0" y="16017"/>
                    <a:pt x="592" y="12276"/>
                    <a:pt x="1627" y="9299"/>
                  </a:cubicBezTo>
                  <a:cubicBezTo>
                    <a:pt x="2663" y="6323"/>
                    <a:pt x="4142" y="4112"/>
                    <a:pt x="5178" y="2581"/>
                  </a:cubicBezTo>
                  <a:cubicBezTo>
                    <a:pt x="6214" y="1051"/>
                    <a:pt x="6805" y="200"/>
                    <a:pt x="7693" y="30"/>
                  </a:cubicBezTo>
                  <a:cubicBezTo>
                    <a:pt x="8581" y="-140"/>
                    <a:pt x="9764" y="370"/>
                    <a:pt x="12132" y="2496"/>
                  </a:cubicBezTo>
                  <a:cubicBezTo>
                    <a:pt x="14499" y="4622"/>
                    <a:pt x="18049" y="8364"/>
                    <a:pt x="21600" y="12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846666" y="6717766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59" y="16200"/>
                    <a:pt x="9318" y="10800"/>
                    <a:pt x="12918" y="7200"/>
                  </a:cubicBezTo>
                  <a:cubicBezTo>
                    <a:pt x="16518" y="3600"/>
                    <a:pt x="1905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897466" y="6800316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1513416" y="6419316"/>
              <a:ext cx="38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1411816" y="6730466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457"/>
                    <a:pt x="8229" y="11314"/>
                    <a:pt x="11829" y="7714"/>
                  </a:cubicBezTo>
                  <a:cubicBezTo>
                    <a:pt x="15429" y="4114"/>
                    <a:pt x="1851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1495308" y="6864762"/>
              <a:ext cx="164159" cy="19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00" fill="norm" stroke="1" extrusionOk="0">
                  <a:moveTo>
                    <a:pt x="1539" y="2683"/>
                  </a:moveTo>
                  <a:cubicBezTo>
                    <a:pt x="708" y="3612"/>
                    <a:pt x="-123" y="4541"/>
                    <a:pt x="15" y="6864"/>
                  </a:cubicBezTo>
                  <a:cubicBezTo>
                    <a:pt x="154" y="9186"/>
                    <a:pt x="1262" y="12902"/>
                    <a:pt x="2092" y="15806"/>
                  </a:cubicBezTo>
                  <a:cubicBezTo>
                    <a:pt x="2923" y="18709"/>
                    <a:pt x="3477" y="20799"/>
                    <a:pt x="3615" y="21148"/>
                  </a:cubicBezTo>
                  <a:cubicBezTo>
                    <a:pt x="3754" y="21496"/>
                    <a:pt x="3477" y="20102"/>
                    <a:pt x="3615" y="16619"/>
                  </a:cubicBezTo>
                  <a:cubicBezTo>
                    <a:pt x="3754" y="13135"/>
                    <a:pt x="4308" y="7561"/>
                    <a:pt x="5139" y="4309"/>
                  </a:cubicBezTo>
                  <a:cubicBezTo>
                    <a:pt x="5969" y="1057"/>
                    <a:pt x="7077" y="128"/>
                    <a:pt x="8877" y="12"/>
                  </a:cubicBezTo>
                  <a:cubicBezTo>
                    <a:pt x="10677" y="-104"/>
                    <a:pt x="13169" y="593"/>
                    <a:pt x="15385" y="2567"/>
                  </a:cubicBezTo>
                  <a:cubicBezTo>
                    <a:pt x="17600" y="4541"/>
                    <a:pt x="19539" y="7793"/>
                    <a:pt x="21477" y="1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1914409" y="6424535"/>
              <a:ext cx="227658" cy="32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76" fill="norm" stroke="1" extrusionOk="0">
                  <a:moveTo>
                    <a:pt x="16711" y="1725"/>
                  </a:moveTo>
                  <a:cubicBezTo>
                    <a:pt x="17111" y="899"/>
                    <a:pt x="17511" y="74"/>
                    <a:pt x="17411" y="5"/>
                  </a:cubicBezTo>
                  <a:cubicBezTo>
                    <a:pt x="17311" y="-64"/>
                    <a:pt x="16711" y="624"/>
                    <a:pt x="14311" y="1931"/>
                  </a:cubicBezTo>
                  <a:cubicBezTo>
                    <a:pt x="11911" y="3238"/>
                    <a:pt x="7711" y="5164"/>
                    <a:pt x="5211" y="6333"/>
                  </a:cubicBezTo>
                  <a:cubicBezTo>
                    <a:pt x="2711" y="7503"/>
                    <a:pt x="1911" y="7916"/>
                    <a:pt x="1211" y="8397"/>
                  </a:cubicBezTo>
                  <a:cubicBezTo>
                    <a:pt x="511" y="8879"/>
                    <a:pt x="-89" y="9429"/>
                    <a:pt x="11" y="9911"/>
                  </a:cubicBezTo>
                  <a:cubicBezTo>
                    <a:pt x="111" y="10392"/>
                    <a:pt x="911" y="10805"/>
                    <a:pt x="2111" y="11011"/>
                  </a:cubicBezTo>
                  <a:cubicBezTo>
                    <a:pt x="3311" y="11218"/>
                    <a:pt x="4911" y="11218"/>
                    <a:pt x="6811" y="11149"/>
                  </a:cubicBezTo>
                  <a:cubicBezTo>
                    <a:pt x="8711" y="11080"/>
                    <a:pt x="10911" y="10942"/>
                    <a:pt x="11511" y="11424"/>
                  </a:cubicBezTo>
                  <a:cubicBezTo>
                    <a:pt x="12111" y="11905"/>
                    <a:pt x="11111" y="13006"/>
                    <a:pt x="9311" y="14244"/>
                  </a:cubicBezTo>
                  <a:cubicBezTo>
                    <a:pt x="7511" y="15482"/>
                    <a:pt x="4911" y="16858"/>
                    <a:pt x="3011" y="18097"/>
                  </a:cubicBezTo>
                  <a:cubicBezTo>
                    <a:pt x="1111" y="19335"/>
                    <a:pt x="-89" y="20435"/>
                    <a:pt x="111" y="20986"/>
                  </a:cubicBezTo>
                  <a:cubicBezTo>
                    <a:pt x="311" y="21536"/>
                    <a:pt x="1911" y="21536"/>
                    <a:pt x="5711" y="20779"/>
                  </a:cubicBezTo>
                  <a:cubicBezTo>
                    <a:pt x="9511" y="20023"/>
                    <a:pt x="15511" y="18509"/>
                    <a:pt x="21511" y="1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2254499" y="6382211"/>
              <a:ext cx="166968" cy="30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81" fill="norm" stroke="1" extrusionOk="0">
                  <a:moveTo>
                    <a:pt x="21035" y="377"/>
                  </a:moveTo>
                  <a:cubicBezTo>
                    <a:pt x="19702" y="79"/>
                    <a:pt x="18368" y="-219"/>
                    <a:pt x="16502" y="228"/>
                  </a:cubicBezTo>
                  <a:cubicBezTo>
                    <a:pt x="14635" y="675"/>
                    <a:pt x="12235" y="1867"/>
                    <a:pt x="9302" y="4324"/>
                  </a:cubicBezTo>
                  <a:cubicBezTo>
                    <a:pt x="6368" y="6782"/>
                    <a:pt x="2902" y="10507"/>
                    <a:pt x="1168" y="13188"/>
                  </a:cubicBezTo>
                  <a:cubicBezTo>
                    <a:pt x="-565" y="15869"/>
                    <a:pt x="-565" y="17508"/>
                    <a:pt x="2502" y="18700"/>
                  </a:cubicBezTo>
                  <a:cubicBezTo>
                    <a:pt x="5568" y="19891"/>
                    <a:pt x="11702" y="20636"/>
                    <a:pt x="17835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2459566" y="6438366"/>
              <a:ext cx="190501" cy="18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3960" y="1381"/>
                  </a:cubicBezTo>
                  <a:cubicBezTo>
                    <a:pt x="5520" y="2763"/>
                    <a:pt x="7440" y="5526"/>
                    <a:pt x="9600" y="8540"/>
                  </a:cubicBezTo>
                  <a:cubicBezTo>
                    <a:pt x="11760" y="11553"/>
                    <a:pt x="14160" y="14819"/>
                    <a:pt x="15720" y="17079"/>
                  </a:cubicBezTo>
                  <a:cubicBezTo>
                    <a:pt x="17280" y="19340"/>
                    <a:pt x="18000" y="20595"/>
                    <a:pt x="18840" y="21098"/>
                  </a:cubicBezTo>
                  <a:cubicBezTo>
                    <a:pt x="19680" y="21600"/>
                    <a:pt x="20640" y="21349"/>
                    <a:pt x="2160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2542650" y="6372422"/>
              <a:ext cx="113767" cy="30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09" fill="norm" stroke="1" extrusionOk="0">
                  <a:moveTo>
                    <a:pt x="21499" y="172"/>
                  </a:moveTo>
                  <a:cubicBezTo>
                    <a:pt x="19099" y="23"/>
                    <a:pt x="16699" y="-126"/>
                    <a:pt x="14899" y="172"/>
                  </a:cubicBezTo>
                  <a:cubicBezTo>
                    <a:pt x="13099" y="470"/>
                    <a:pt x="11899" y="1215"/>
                    <a:pt x="9699" y="3598"/>
                  </a:cubicBezTo>
                  <a:cubicBezTo>
                    <a:pt x="7499" y="5982"/>
                    <a:pt x="4299" y="10004"/>
                    <a:pt x="2499" y="12611"/>
                  </a:cubicBezTo>
                  <a:cubicBezTo>
                    <a:pt x="699" y="15217"/>
                    <a:pt x="299" y="16409"/>
                    <a:pt x="99" y="17675"/>
                  </a:cubicBezTo>
                  <a:cubicBezTo>
                    <a:pt x="-101" y="18942"/>
                    <a:pt x="-101" y="20282"/>
                    <a:pt x="1099" y="20878"/>
                  </a:cubicBezTo>
                  <a:cubicBezTo>
                    <a:pt x="2299" y="21474"/>
                    <a:pt x="4699" y="21325"/>
                    <a:pt x="7099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2745316" y="6578066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2738966" y="6461320"/>
              <a:ext cx="13924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297" fill="norm" stroke="1" extrusionOk="0">
                  <a:moveTo>
                    <a:pt x="9257" y="20297"/>
                  </a:moveTo>
                  <a:cubicBezTo>
                    <a:pt x="15429" y="11040"/>
                    <a:pt x="21600" y="1783"/>
                    <a:pt x="20057" y="240"/>
                  </a:cubicBezTo>
                  <a:cubicBezTo>
                    <a:pt x="18514" y="-1303"/>
                    <a:pt x="9257" y="4868"/>
                    <a:pt x="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2916766" y="6482816"/>
              <a:ext cx="158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200"/>
                    <a:pt x="10944" y="8800"/>
                    <a:pt x="14544" y="5200"/>
                  </a:cubicBezTo>
                  <a:cubicBezTo>
                    <a:pt x="18144" y="1600"/>
                    <a:pt x="19872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3183466" y="6317716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3491"/>
                    <a:pt x="7714" y="6982"/>
                    <a:pt x="11314" y="10582"/>
                  </a:cubicBezTo>
                  <a:cubicBezTo>
                    <a:pt x="14914" y="14182"/>
                    <a:pt x="18257" y="178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3272895" y="6317716"/>
              <a:ext cx="10107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21488" y="0"/>
                  </a:moveTo>
                  <a:cubicBezTo>
                    <a:pt x="15188" y="3697"/>
                    <a:pt x="8888" y="7395"/>
                    <a:pt x="5288" y="10119"/>
                  </a:cubicBezTo>
                  <a:cubicBezTo>
                    <a:pt x="1688" y="12843"/>
                    <a:pt x="788" y="14595"/>
                    <a:pt x="338" y="16346"/>
                  </a:cubicBezTo>
                  <a:cubicBezTo>
                    <a:pt x="-112" y="18097"/>
                    <a:pt x="-112" y="19849"/>
                    <a:pt x="338" y="20724"/>
                  </a:cubicBezTo>
                  <a:cubicBezTo>
                    <a:pt x="788" y="21600"/>
                    <a:pt x="1688" y="21600"/>
                    <a:pt x="25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3100916" y="623516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000"/>
                    <a:pt x="8826" y="10400"/>
                    <a:pt x="12426" y="6800"/>
                  </a:cubicBezTo>
                  <a:cubicBezTo>
                    <a:pt x="16026" y="3200"/>
                    <a:pt x="18813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3437466" y="6203416"/>
              <a:ext cx="123577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8640" y="0"/>
                  </a:moveTo>
                  <a:cubicBezTo>
                    <a:pt x="12960" y="2483"/>
                    <a:pt x="17280" y="4966"/>
                    <a:pt x="19440" y="7634"/>
                  </a:cubicBezTo>
                  <a:cubicBezTo>
                    <a:pt x="21600" y="10303"/>
                    <a:pt x="21600" y="13159"/>
                    <a:pt x="19080" y="15517"/>
                  </a:cubicBezTo>
                  <a:cubicBezTo>
                    <a:pt x="16560" y="17876"/>
                    <a:pt x="11520" y="19738"/>
                    <a:pt x="7920" y="20669"/>
                  </a:cubicBezTo>
                  <a:cubicBezTo>
                    <a:pt x="4320" y="21600"/>
                    <a:pt x="216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3488266" y="6014241"/>
              <a:ext cx="177801" cy="12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3015"/>
                  </a:moveTo>
                  <a:cubicBezTo>
                    <a:pt x="1029" y="1935"/>
                    <a:pt x="2057" y="855"/>
                    <a:pt x="3600" y="315"/>
                  </a:cubicBezTo>
                  <a:cubicBezTo>
                    <a:pt x="5143" y="-225"/>
                    <a:pt x="7200" y="-225"/>
                    <a:pt x="8357" y="1575"/>
                  </a:cubicBezTo>
                  <a:cubicBezTo>
                    <a:pt x="9514" y="3375"/>
                    <a:pt x="9771" y="6975"/>
                    <a:pt x="9386" y="9495"/>
                  </a:cubicBezTo>
                  <a:cubicBezTo>
                    <a:pt x="9000" y="12015"/>
                    <a:pt x="7971" y="13455"/>
                    <a:pt x="7071" y="14895"/>
                  </a:cubicBezTo>
                  <a:cubicBezTo>
                    <a:pt x="6171" y="16335"/>
                    <a:pt x="5400" y="17775"/>
                    <a:pt x="5657" y="18675"/>
                  </a:cubicBezTo>
                  <a:cubicBezTo>
                    <a:pt x="5914" y="19575"/>
                    <a:pt x="7200" y="19935"/>
                    <a:pt x="10029" y="20295"/>
                  </a:cubicBezTo>
                  <a:cubicBezTo>
                    <a:pt x="12857" y="20655"/>
                    <a:pt x="17229" y="21015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33866" y="5657316"/>
              <a:ext cx="3848101" cy="182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10"/>
                  </a:moveTo>
                  <a:cubicBezTo>
                    <a:pt x="463" y="2835"/>
                    <a:pt x="927" y="2659"/>
                    <a:pt x="1402" y="2484"/>
                  </a:cubicBezTo>
                  <a:cubicBezTo>
                    <a:pt x="1877" y="2308"/>
                    <a:pt x="2364" y="2132"/>
                    <a:pt x="2834" y="1982"/>
                  </a:cubicBezTo>
                  <a:cubicBezTo>
                    <a:pt x="3303" y="1831"/>
                    <a:pt x="3754" y="1706"/>
                    <a:pt x="4224" y="1580"/>
                  </a:cubicBezTo>
                  <a:cubicBezTo>
                    <a:pt x="4693" y="1455"/>
                    <a:pt x="5180" y="1330"/>
                    <a:pt x="5679" y="1217"/>
                  </a:cubicBezTo>
                  <a:cubicBezTo>
                    <a:pt x="6178" y="1104"/>
                    <a:pt x="6689" y="1003"/>
                    <a:pt x="7188" y="916"/>
                  </a:cubicBezTo>
                  <a:cubicBezTo>
                    <a:pt x="7687" y="828"/>
                    <a:pt x="8174" y="753"/>
                    <a:pt x="8667" y="665"/>
                  </a:cubicBezTo>
                  <a:cubicBezTo>
                    <a:pt x="9160" y="577"/>
                    <a:pt x="9659" y="477"/>
                    <a:pt x="10158" y="389"/>
                  </a:cubicBezTo>
                  <a:cubicBezTo>
                    <a:pt x="10657" y="301"/>
                    <a:pt x="11156" y="226"/>
                    <a:pt x="11638" y="163"/>
                  </a:cubicBezTo>
                  <a:cubicBezTo>
                    <a:pt x="12119" y="100"/>
                    <a:pt x="12582" y="50"/>
                    <a:pt x="13022" y="25"/>
                  </a:cubicBezTo>
                  <a:cubicBezTo>
                    <a:pt x="13461" y="0"/>
                    <a:pt x="13877" y="0"/>
                    <a:pt x="14352" y="0"/>
                  </a:cubicBezTo>
                  <a:cubicBezTo>
                    <a:pt x="14828" y="0"/>
                    <a:pt x="15362" y="0"/>
                    <a:pt x="15867" y="0"/>
                  </a:cubicBezTo>
                  <a:cubicBezTo>
                    <a:pt x="16372" y="0"/>
                    <a:pt x="16848" y="0"/>
                    <a:pt x="17323" y="50"/>
                  </a:cubicBezTo>
                  <a:cubicBezTo>
                    <a:pt x="17798" y="100"/>
                    <a:pt x="18273" y="201"/>
                    <a:pt x="18713" y="364"/>
                  </a:cubicBezTo>
                  <a:cubicBezTo>
                    <a:pt x="19152" y="527"/>
                    <a:pt x="19556" y="753"/>
                    <a:pt x="19859" y="953"/>
                  </a:cubicBezTo>
                  <a:cubicBezTo>
                    <a:pt x="20162" y="1154"/>
                    <a:pt x="20364" y="1330"/>
                    <a:pt x="20513" y="1643"/>
                  </a:cubicBezTo>
                  <a:cubicBezTo>
                    <a:pt x="20661" y="1957"/>
                    <a:pt x="20756" y="2408"/>
                    <a:pt x="20816" y="3086"/>
                  </a:cubicBezTo>
                  <a:cubicBezTo>
                    <a:pt x="20875" y="3763"/>
                    <a:pt x="20899" y="4666"/>
                    <a:pt x="20917" y="5569"/>
                  </a:cubicBezTo>
                  <a:cubicBezTo>
                    <a:pt x="20935" y="6472"/>
                    <a:pt x="20947" y="7376"/>
                    <a:pt x="20958" y="8316"/>
                  </a:cubicBezTo>
                  <a:cubicBezTo>
                    <a:pt x="20970" y="9257"/>
                    <a:pt x="20982" y="10236"/>
                    <a:pt x="20994" y="11201"/>
                  </a:cubicBezTo>
                  <a:cubicBezTo>
                    <a:pt x="21006" y="12167"/>
                    <a:pt x="21018" y="13121"/>
                    <a:pt x="21018" y="14099"/>
                  </a:cubicBezTo>
                  <a:cubicBezTo>
                    <a:pt x="21018" y="15077"/>
                    <a:pt x="21006" y="16081"/>
                    <a:pt x="21024" y="17022"/>
                  </a:cubicBezTo>
                  <a:cubicBezTo>
                    <a:pt x="21042" y="17962"/>
                    <a:pt x="21089" y="18840"/>
                    <a:pt x="21190" y="19593"/>
                  </a:cubicBezTo>
                  <a:cubicBezTo>
                    <a:pt x="21291" y="20346"/>
                    <a:pt x="21446" y="209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5042793" y="6160670"/>
              <a:ext cx="71074" cy="25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55" fill="norm" stroke="1" extrusionOk="0">
                  <a:moveTo>
                    <a:pt x="2273" y="5795"/>
                  </a:moveTo>
                  <a:cubicBezTo>
                    <a:pt x="1003" y="4895"/>
                    <a:pt x="-268" y="3995"/>
                    <a:pt x="50" y="3185"/>
                  </a:cubicBezTo>
                  <a:cubicBezTo>
                    <a:pt x="367" y="2375"/>
                    <a:pt x="2273" y="1655"/>
                    <a:pt x="4497" y="1025"/>
                  </a:cubicBezTo>
                  <a:cubicBezTo>
                    <a:pt x="6720" y="395"/>
                    <a:pt x="9261" y="-145"/>
                    <a:pt x="10850" y="35"/>
                  </a:cubicBezTo>
                  <a:cubicBezTo>
                    <a:pt x="12438" y="215"/>
                    <a:pt x="13073" y="1115"/>
                    <a:pt x="14026" y="3905"/>
                  </a:cubicBezTo>
                  <a:cubicBezTo>
                    <a:pt x="14979" y="6695"/>
                    <a:pt x="16250" y="11375"/>
                    <a:pt x="17520" y="14615"/>
                  </a:cubicBezTo>
                  <a:cubicBezTo>
                    <a:pt x="18791" y="17855"/>
                    <a:pt x="20061" y="19655"/>
                    <a:pt x="21332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4936066" y="6506099"/>
              <a:ext cx="2794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0800"/>
                    <a:pt x="10145" y="0"/>
                    <a:pt x="13745" y="0"/>
                  </a:cubicBezTo>
                  <a:cubicBezTo>
                    <a:pt x="17345" y="0"/>
                    <a:pt x="1947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5044810" y="6628849"/>
              <a:ext cx="115770" cy="12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0906" fill="norm" stroke="1" extrusionOk="0">
                  <a:moveTo>
                    <a:pt x="3326" y="4183"/>
                  </a:moveTo>
                  <a:cubicBezTo>
                    <a:pt x="2169" y="5577"/>
                    <a:pt x="1012" y="6971"/>
                    <a:pt x="434" y="8364"/>
                  </a:cubicBezTo>
                  <a:cubicBezTo>
                    <a:pt x="-145" y="9758"/>
                    <a:pt x="-145" y="11151"/>
                    <a:pt x="434" y="10106"/>
                  </a:cubicBezTo>
                  <a:cubicBezTo>
                    <a:pt x="1012" y="9061"/>
                    <a:pt x="2169" y="5577"/>
                    <a:pt x="4676" y="3138"/>
                  </a:cubicBezTo>
                  <a:cubicBezTo>
                    <a:pt x="7184" y="700"/>
                    <a:pt x="11041" y="-694"/>
                    <a:pt x="14126" y="351"/>
                  </a:cubicBezTo>
                  <a:cubicBezTo>
                    <a:pt x="17212" y="1396"/>
                    <a:pt x="19526" y="4880"/>
                    <a:pt x="20491" y="8712"/>
                  </a:cubicBezTo>
                  <a:cubicBezTo>
                    <a:pt x="21455" y="12545"/>
                    <a:pt x="21069" y="16725"/>
                    <a:pt x="20684" y="20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5044016" y="6679666"/>
              <a:ext cx="1" cy="44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5061843" y="6647916"/>
              <a:ext cx="139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00"/>
                    <a:pt x="-1303" y="7800"/>
                    <a:pt x="240" y="11400"/>
                  </a:cubicBezTo>
                  <a:cubicBezTo>
                    <a:pt x="1783" y="15000"/>
                    <a:pt x="11040" y="183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5412316" y="647646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5733726" y="6224195"/>
              <a:ext cx="256441" cy="35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07" fill="norm" stroke="1" extrusionOk="0">
                  <a:moveTo>
                    <a:pt x="17732" y="1438"/>
                  </a:moveTo>
                  <a:cubicBezTo>
                    <a:pt x="17909" y="795"/>
                    <a:pt x="18086" y="152"/>
                    <a:pt x="17643" y="24"/>
                  </a:cubicBezTo>
                  <a:cubicBezTo>
                    <a:pt x="17201" y="-105"/>
                    <a:pt x="16139" y="281"/>
                    <a:pt x="13483" y="1502"/>
                  </a:cubicBezTo>
                  <a:cubicBezTo>
                    <a:pt x="10827" y="2724"/>
                    <a:pt x="6578" y="4781"/>
                    <a:pt x="4099" y="6066"/>
                  </a:cubicBezTo>
                  <a:cubicBezTo>
                    <a:pt x="1620" y="7352"/>
                    <a:pt x="912" y="7866"/>
                    <a:pt x="647" y="8445"/>
                  </a:cubicBezTo>
                  <a:cubicBezTo>
                    <a:pt x="381" y="9024"/>
                    <a:pt x="558" y="9666"/>
                    <a:pt x="1975" y="10181"/>
                  </a:cubicBezTo>
                  <a:cubicBezTo>
                    <a:pt x="3391" y="10695"/>
                    <a:pt x="6047" y="11081"/>
                    <a:pt x="7906" y="11466"/>
                  </a:cubicBezTo>
                  <a:cubicBezTo>
                    <a:pt x="9765" y="11852"/>
                    <a:pt x="10827" y="12238"/>
                    <a:pt x="11358" y="12752"/>
                  </a:cubicBezTo>
                  <a:cubicBezTo>
                    <a:pt x="11889" y="13266"/>
                    <a:pt x="11889" y="13909"/>
                    <a:pt x="10916" y="14809"/>
                  </a:cubicBezTo>
                  <a:cubicBezTo>
                    <a:pt x="9942" y="15709"/>
                    <a:pt x="7994" y="16866"/>
                    <a:pt x="6224" y="17766"/>
                  </a:cubicBezTo>
                  <a:cubicBezTo>
                    <a:pt x="4453" y="18666"/>
                    <a:pt x="2860" y="19309"/>
                    <a:pt x="1709" y="19888"/>
                  </a:cubicBezTo>
                  <a:cubicBezTo>
                    <a:pt x="558" y="20466"/>
                    <a:pt x="-150" y="20981"/>
                    <a:pt x="27" y="21238"/>
                  </a:cubicBezTo>
                  <a:cubicBezTo>
                    <a:pt x="204" y="21495"/>
                    <a:pt x="1266" y="21495"/>
                    <a:pt x="4984" y="20981"/>
                  </a:cubicBezTo>
                  <a:cubicBezTo>
                    <a:pt x="8702" y="20466"/>
                    <a:pt x="15076" y="19438"/>
                    <a:pt x="21450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6112220" y="6224178"/>
              <a:ext cx="195447" cy="327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05" fill="norm" stroke="1" extrusionOk="0">
                  <a:moveTo>
                    <a:pt x="21218" y="2365"/>
                  </a:moveTo>
                  <a:cubicBezTo>
                    <a:pt x="20529" y="1540"/>
                    <a:pt x="19839" y="714"/>
                    <a:pt x="18690" y="302"/>
                  </a:cubicBezTo>
                  <a:cubicBezTo>
                    <a:pt x="17541" y="-111"/>
                    <a:pt x="15933" y="-111"/>
                    <a:pt x="14324" y="371"/>
                  </a:cubicBezTo>
                  <a:cubicBezTo>
                    <a:pt x="12716" y="852"/>
                    <a:pt x="11107" y="1815"/>
                    <a:pt x="8809" y="3879"/>
                  </a:cubicBezTo>
                  <a:cubicBezTo>
                    <a:pt x="6512" y="5943"/>
                    <a:pt x="3524" y="9107"/>
                    <a:pt x="1801" y="11790"/>
                  </a:cubicBezTo>
                  <a:cubicBezTo>
                    <a:pt x="78" y="14472"/>
                    <a:pt x="-382" y="16674"/>
                    <a:pt x="307" y="18256"/>
                  </a:cubicBezTo>
                  <a:cubicBezTo>
                    <a:pt x="997" y="19838"/>
                    <a:pt x="2835" y="20801"/>
                    <a:pt x="5363" y="21145"/>
                  </a:cubicBezTo>
                  <a:cubicBezTo>
                    <a:pt x="7890" y="21489"/>
                    <a:pt x="11107" y="21214"/>
                    <a:pt x="14324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6339416" y="6247866"/>
              <a:ext cx="1524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3688"/>
                    <a:pt x="7800" y="7376"/>
                    <a:pt x="11400" y="10976"/>
                  </a:cubicBezTo>
                  <a:cubicBezTo>
                    <a:pt x="15000" y="14576"/>
                    <a:pt x="18300" y="180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6394303" y="6235166"/>
              <a:ext cx="13561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9629" y="0"/>
                    <a:pt x="17968" y="0"/>
                    <a:pt x="15309" y="1379"/>
                  </a:cubicBezTo>
                  <a:cubicBezTo>
                    <a:pt x="12651" y="2757"/>
                    <a:pt x="8996" y="5515"/>
                    <a:pt x="6171" y="8349"/>
                  </a:cubicBezTo>
                  <a:cubicBezTo>
                    <a:pt x="3346" y="11183"/>
                    <a:pt x="1353" y="14094"/>
                    <a:pt x="522" y="16315"/>
                  </a:cubicBezTo>
                  <a:cubicBezTo>
                    <a:pt x="-309" y="18536"/>
                    <a:pt x="23" y="20068"/>
                    <a:pt x="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6593416" y="6444716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6587066" y="6349466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6752166" y="6387566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6968066" y="6266916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4114"/>
                    <a:pt x="8400" y="8229"/>
                    <a:pt x="12000" y="11829"/>
                  </a:cubicBezTo>
                  <a:cubicBezTo>
                    <a:pt x="15600" y="15429"/>
                    <a:pt x="186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7006166" y="6292316"/>
              <a:ext cx="1143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4114"/>
                    <a:pt x="11200" y="8229"/>
                    <a:pt x="7600" y="11829"/>
                  </a:cubicBezTo>
                  <a:cubicBezTo>
                    <a:pt x="4000" y="15429"/>
                    <a:pt x="20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6891866" y="6190716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" y="16457"/>
                    <a:pt x="1200" y="11314"/>
                    <a:pt x="3200" y="7714"/>
                  </a:cubicBezTo>
                  <a:cubicBezTo>
                    <a:pt x="5200" y="4114"/>
                    <a:pt x="8600" y="2057"/>
                    <a:pt x="11900" y="1029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7209366" y="6216116"/>
              <a:ext cx="9344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9861" y="0"/>
                  </a:moveTo>
                  <a:cubicBezTo>
                    <a:pt x="14557" y="3830"/>
                    <a:pt x="19252" y="7660"/>
                    <a:pt x="20426" y="11030"/>
                  </a:cubicBezTo>
                  <a:cubicBezTo>
                    <a:pt x="21600" y="14400"/>
                    <a:pt x="19252" y="17311"/>
                    <a:pt x="15261" y="18996"/>
                  </a:cubicBezTo>
                  <a:cubicBezTo>
                    <a:pt x="11270" y="20681"/>
                    <a:pt x="5635" y="211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7342716" y="6071889"/>
              <a:ext cx="88901" cy="1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5142"/>
                  </a:moveTo>
                  <a:cubicBezTo>
                    <a:pt x="514" y="3342"/>
                    <a:pt x="1029" y="1542"/>
                    <a:pt x="2571" y="642"/>
                  </a:cubicBezTo>
                  <a:cubicBezTo>
                    <a:pt x="4114" y="-258"/>
                    <a:pt x="6686" y="-258"/>
                    <a:pt x="9514" y="942"/>
                  </a:cubicBezTo>
                  <a:cubicBezTo>
                    <a:pt x="12343" y="2142"/>
                    <a:pt x="15429" y="4542"/>
                    <a:pt x="16971" y="6492"/>
                  </a:cubicBezTo>
                  <a:cubicBezTo>
                    <a:pt x="18514" y="8442"/>
                    <a:pt x="18514" y="9942"/>
                    <a:pt x="16457" y="11742"/>
                  </a:cubicBezTo>
                  <a:cubicBezTo>
                    <a:pt x="14400" y="13542"/>
                    <a:pt x="10286" y="15642"/>
                    <a:pt x="6943" y="17292"/>
                  </a:cubicBezTo>
                  <a:cubicBezTo>
                    <a:pt x="3600" y="18942"/>
                    <a:pt x="1029" y="20142"/>
                    <a:pt x="2057" y="20742"/>
                  </a:cubicBezTo>
                  <a:cubicBezTo>
                    <a:pt x="3086" y="21342"/>
                    <a:pt x="7714" y="21342"/>
                    <a:pt x="11571" y="21342"/>
                  </a:cubicBezTo>
                  <a:cubicBezTo>
                    <a:pt x="15429" y="21342"/>
                    <a:pt x="18514" y="21342"/>
                    <a:pt x="21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7768166" y="652091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8180916" y="6184366"/>
              <a:ext cx="190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8041216" y="6552666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4400"/>
                    <a:pt x="11859" y="7200"/>
                    <a:pt x="15459" y="3600"/>
                  </a:cubicBezTo>
                  <a:cubicBezTo>
                    <a:pt x="19059" y="0"/>
                    <a:pt x="203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8051329" y="6665163"/>
              <a:ext cx="154988" cy="22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693" fill="norm" stroke="1" extrusionOk="0">
                  <a:moveTo>
                    <a:pt x="5611" y="6113"/>
                  </a:moveTo>
                  <a:cubicBezTo>
                    <a:pt x="4735" y="8095"/>
                    <a:pt x="3859" y="10077"/>
                    <a:pt x="3422" y="11563"/>
                  </a:cubicBezTo>
                  <a:cubicBezTo>
                    <a:pt x="2984" y="13049"/>
                    <a:pt x="2984" y="14040"/>
                    <a:pt x="2546" y="15724"/>
                  </a:cubicBezTo>
                  <a:cubicBezTo>
                    <a:pt x="2108" y="17409"/>
                    <a:pt x="1232" y="19787"/>
                    <a:pt x="649" y="20480"/>
                  </a:cubicBezTo>
                  <a:cubicBezTo>
                    <a:pt x="65" y="21174"/>
                    <a:pt x="-227" y="20183"/>
                    <a:pt x="211" y="17310"/>
                  </a:cubicBezTo>
                  <a:cubicBezTo>
                    <a:pt x="649" y="14436"/>
                    <a:pt x="1816" y="9680"/>
                    <a:pt x="4005" y="6312"/>
                  </a:cubicBezTo>
                  <a:cubicBezTo>
                    <a:pt x="6195" y="2943"/>
                    <a:pt x="9405" y="961"/>
                    <a:pt x="12470" y="268"/>
                  </a:cubicBezTo>
                  <a:cubicBezTo>
                    <a:pt x="15535" y="-426"/>
                    <a:pt x="18454" y="168"/>
                    <a:pt x="19914" y="2745"/>
                  </a:cubicBezTo>
                  <a:cubicBezTo>
                    <a:pt x="21373" y="5321"/>
                    <a:pt x="21373" y="9879"/>
                    <a:pt x="21373" y="14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8434281" y="653996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8634855" y="6273266"/>
              <a:ext cx="327112" cy="354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12" fill="norm" stroke="1" extrusionOk="0">
                  <a:moveTo>
                    <a:pt x="18610" y="0"/>
                  </a:moveTo>
                  <a:cubicBezTo>
                    <a:pt x="15822" y="1286"/>
                    <a:pt x="13035" y="2571"/>
                    <a:pt x="10109" y="4243"/>
                  </a:cubicBezTo>
                  <a:cubicBezTo>
                    <a:pt x="7182" y="5914"/>
                    <a:pt x="4117" y="7971"/>
                    <a:pt x="2305" y="9386"/>
                  </a:cubicBezTo>
                  <a:cubicBezTo>
                    <a:pt x="493" y="10800"/>
                    <a:pt x="-64" y="11571"/>
                    <a:pt x="6" y="12021"/>
                  </a:cubicBezTo>
                  <a:cubicBezTo>
                    <a:pt x="75" y="12471"/>
                    <a:pt x="772" y="12600"/>
                    <a:pt x="2444" y="12729"/>
                  </a:cubicBezTo>
                  <a:cubicBezTo>
                    <a:pt x="4117" y="12857"/>
                    <a:pt x="6764" y="12986"/>
                    <a:pt x="8437" y="13179"/>
                  </a:cubicBezTo>
                  <a:cubicBezTo>
                    <a:pt x="10109" y="13371"/>
                    <a:pt x="10806" y="13629"/>
                    <a:pt x="10945" y="14014"/>
                  </a:cubicBezTo>
                  <a:cubicBezTo>
                    <a:pt x="11084" y="14400"/>
                    <a:pt x="10666" y="14914"/>
                    <a:pt x="9064" y="15879"/>
                  </a:cubicBezTo>
                  <a:cubicBezTo>
                    <a:pt x="7461" y="16843"/>
                    <a:pt x="4674" y="18257"/>
                    <a:pt x="3071" y="19286"/>
                  </a:cubicBezTo>
                  <a:cubicBezTo>
                    <a:pt x="1469" y="20314"/>
                    <a:pt x="1051" y="20957"/>
                    <a:pt x="1260" y="21279"/>
                  </a:cubicBezTo>
                  <a:cubicBezTo>
                    <a:pt x="1469" y="21600"/>
                    <a:pt x="2305" y="21600"/>
                    <a:pt x="4744" y="21214"/>
                  </a:cubicBezTo>
                  <a:cubicBezTo>
                    <a:pt x="7182" y="20829"/>
                    <a:pt x="11224" y="20057"/>
                    <a:pt x="14290" y="19543"/>
                  </a:cubicBezTo>
                  <a:cubicBezTo>
                    <a:pt x="17355" y="19029"/>
                    <a:pt x="19446" y="18771"/>
                    <a:pt x="21536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9115642" y="6230278"/>
              <a:ext cx="170175" cy="328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367" fill="norm" stroke="1" extrusionOk="0">
                  <a:moveTo>
                    <a:pt x="20923" y="317"/>
                  </a:moveTo>
                  <a:cubicBezTo>
                    <a:pt x="19622" y="42"/>
                    <a:pt x="18321" y="-233"/>
                    <a:pt x="16369" y="317"/>
                  </a:cubicBezTo>
                  <a:cubicBezTo>
                    <a:pt x="14417" y="868"/>
                    <a:pt x="11815" y="2243"/>
                    <a:pt x="8952" y="4513"/>
                  </a:cubicBezTo>
                  <a:cubicBezTo>
                    <a:pt x="6089" y="6784"/>
                    <a:pt x="2966" y="9948"/>
                    <a:pt x="1275" y="12562"/>
                  </a:cubicBezTo>
                  <a:cubicBezTo>
                    <a:pt x="-417" y="15176"/>
                    <a:pt x="-677" y="17240"/>
                    <a:pt x="2056" y="18615"/>
                  </a:cubicBezTo>
                  <a:cubicBezTo>
                    <a:pt x="4788" y="19991"/>
                    <a:pt x="10513" y="20679"/>
                    <a:pt x="16239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9349316" y="6258122"/>
              <a:ext cx="127001" cy="12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23"/>
                  </a:moveTo>
                  <a:cubicBezTo>
                    <a:pt x="1800" y="57"/>
                    <a:pt x="3600" y="-309"/>
                    <a:pt x="5040" y="423"/>
                  </a:cubicBezTo>
                  <a:cubicBezTo>
                    <a:pt x="6480" y="1155"/>
                    <a:pt x="7560" y="2986"/>
                    <a:pt x="9360" y="6281"/>
                  </a:cubicBezTo>
                  <a:cubicBezTo>
                    <a:pt x="11160" y="9576"/>
                    <a:pt x="13680" y="14335"/>
                    <a:pt x="15840" y="17081"/>
                  </a:cubicBezTo>
                  <a:cubicBezTo>
                    <a:pt x="18000" y="19827"/>
                    <a:pt x="19800" y="20559"/>
                    <a:pt x="2160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9439306" y="6254216"/>
              <a:ext cx="11956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405" y="0"/>
                  </a:moveTo>
                  <a:cubicBezTo>
                    <a:pt x="15342" y="3420"/>
                    <a:pt x="9279" y="6840"/>
                    <a:pt x="5679" y="9810"/>
                  </a:cubicBezTo>
                  <a:cubicBezTo>
                    <a:pt x="2079" y="12780"/>
                    <a:pt x="942" y="15300"/>
                    <a:pt x="373" y="17100"/>
                  </a:cubicBezTo>
                  <a:cubicBezTo>
                    <a:pt x="-195" y="18900"/>
                    <a:pt x="-195" y="19980"/>
                    <a:pt x="942" y="20610"/>
                  </a:cubicBezTo>
                  <a:cubicBezTo>
                    <a:pt x="2079" y="21240"/>
                    <a:pt x="4352" y="21420"/>
                    <a:pt x="66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9551953" y="6527266"/>
              <a:ext cx="1961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9590616" y="639391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9749366" y="6425666"/>
              <a:ext cx="120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4400"/>
                    <a:pt x="758" y="7200"/>
                    <a:pt x="4358" y="3600"/>
                  </a:cubicBezTo>
                  <a:cubicBezTo>
                    <a:pt x="7958" y="0"/>
                    <a:pt x="147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9914466" y="6254216"/>
              <a:ext cx="1270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966"/>
                    <a:pt x="11520" y="11931"/>
                    <a:pt x="15120" y="15531"/>
                  </a:cubicBezTo>
                  <a:cubicBezTo>
                    <a:pt x="18720" y="19131"/>
                    <a:pt x="20160" y="20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9983097" y="6311366"/>
              <a:ext cx="14092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1463" y="0"/>
                  </a:moveTo>
                  <a:cubicBezTo>
                    <a:pt x="16305" y="3600"/>
                    <a:pt x="11147" y="7200"/>
                    <a:pt x="7762" y="10000"/>
                  </a:cubicBezTo>
                  <a:cubicBezTo>
                    <a:pt x="4376" y="12800"/>
                    <a:pt x="2764" y="14800"/>
                    <a:pt x="1636" y="16400"/>
                  </a:cubicBezTo>
                  <a:cubicBezTo>
                    <a:pt x="508" y="18000"/>
                    <a:pt x="-137" y="19200"/>
                    <a:pt x="24" y="20000"/>
                  </a:cubicBezTo>
                  <a:cubicBezTo>
                    <a:pt x="185" y="20800"/>
                    <a:pt x="1153" y="21200"/>
                    <a:pt x="21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9927166" y="6213122"/>
              <a:ext cx="1841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469" y="11918"/>
                    <a:pt x="8938" y="3818"/>
                    <a:pt x="12538" y="1118"/>
                  </a:cubicBezTo>
                  <a:cubicBezTo>
                    <a:pt x="16138" y="-1582"/>
                    <a:pt x="1886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10155766" y="6216116"/>
              <a:ext cx="88229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3563" y="0"/>
                  </a:moveTo>
                  <a:cubicBezTo>
                    <a:pt x="17581" y="4852"/>
                    <a:pt x="21600" y="9704"/>
                    <a:pt x="20847" y="13226"/>
                  </a:cubicBezTo>
                  <a:cubicBezTo>
                    <a:pt x="20093" y="16748"/>
                    <a:pt x="14567" y="18939"/>
                    <a:pt x="10298" y="20113"/>
                  </a:cubicBezTo>
                  <a:cubicBezTo>
                    <a:pt x="6028" y="21287"/>
                    <a:pt x="3014" y="21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9984316" y="6336766"/>
              <a:ext cx="1016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4547"/>
                    <a:pt x="11700" y="9095"/>
                    <a:pt x="8100" y="12411"/>
                  </a:cubicBezTo>
                  <a:cubicBezTo>
                    <a:pt x="4500" y="15726"/>
                    <a:pt x="2250" y="17811"/>
                    <a:pt x="1125" y="19137"/>
                  </a:cubicBezTo>
                  <a:cubicBezTo>
                    <a:pt x="0" y="20463"/>
                    <a:pt x="0" y="210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10284494" y="6090337"/>
              <a:ext cx="106223" cy="15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34" fill="norm" stroke="1" extrusionOk="0">
                  <a:moveTo>
                    <a:pt x="2195" y="2426"/>
                  </a:moveTo>
                  <a:cubicBezTo>
                    <a:pt x="3889" y="1562"/>
                    <a:pt x="5583" y="698"/>
                    <a:pt x="7489" y="266"/>
                  </a:cubicBezTo>
                  <a:cubicBezTo>
                    <a:pt x="9395" y="-166"/>
                    <a:pt x="11513" y="-166"/>
                    <a:pt x="12572" y="986"/>
                  </a:cubicBezTo>
                  <a:cubicBezTo>
                    <a:pt x="13630" y="2138"/>
                    <a:pt x="13630" y="4442"/>
                    <a:pt x="12148" y="6746"/>
                  </a:cubicBezTo>
                  <a:cubicBezTo>
                    <a:pt x="10666" y="9050"/>
                    <a:pt x="7701" y="11354"/>
                    <a:pt x="5160" y="12938"/>
                  </a:cubicBezTo>
                  <a:cubicBezTo>
                    <a:pt x="2619" y="14522"/>
                    <a:pt x="501" y="15386"/>
                    <a:pt x="78" y="16394"/>
                  </a:cubicBezTo>
                  <a:cubicBezTo>
                    <a:pt x="-346" y="17402"/>
                    <a:pt x="925" y="18554"/>
                    <a:pt x="4736" y="19418"/>
                  </a:cubicBezTo>
                  <a:cubicBezTo>
                    <a:pt x="8548" y="20282"/>
                    <a:pt x="14901" y="20858"/>
                    <a:pt x="21254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87957" y="6089116"/>
              <a:ext cx="448160" cy="903594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12616" y="6184366"/>
              <a:ext cx="660401" cy="825501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41566" y="4088866"/>
              <a:ext cx="647701" cy="8191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