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Relationship Id="rId97" Type="http://schemas.openxmlformats.org/officeDocument/2006/relationships/image" Target="../media/image96.png"/><Relationship Id="rId98" Type="http://schemas.openxmlformats.org/officeDocument/2006/relationships/image" Target="../media/image97.png"/><Relationship Id="rId99" Type="http://schemas.openxmlformats.org/officeDocument/2006/relationships/image" Target="../media/image98.png"/><Relationship Id="rId100" Type="http://schemas.openxmlformats.org/officeDocument/2006/relationships/image" Target="../media/image99.png"/><Relationship Id="rId101" Type="http://schemas.openxmlformats.org/officeDocument/2006/relationships/image" Target="../media/image100.png"/><Relationship Id="rId102" Type="http://schemas.openxmlformats.org/officeDocument/2006/relationships/image" Target="../media/image101.png"/><Relationship Id="rId103" Type="http://schemas.openxmlformats.org/officeDocument/2006/relationships/image" Target="../media/image102.png"/><Relationship Id="rId104" Type="http://schemas.openxmlformats.org/officeDocument/2006/relationships/image" Target="../media/image103.png"/><Relationship Id="rId105" Type="http://schemas.openxmlformats.org/officeDocument/2006/relationships/image" Target="../media/image104.png"/><Relationship Id="rId106" Type="http://schemas.openxmlformats.org/officeDocument/2006/relationships/image" Target="../media/image105.png"/><Relationship Id="rId107" Type="http://schemas.openxmlformats.org/officeDocument/2006/relationships/image" Target="../media/image106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1.png"/><Relationship Id="rId3" Type="http://schemas.openxmlformats.org/officeDocument/2006/relationships/image" Target="../media/image442.png"/><Relationship Id="rId4" Type="http://schemas.openxmlformats.org/officeDocument/2006/relationships/image" Target="../media/image443.png"/><Relationship Id="rId5" Type="http://schemas.openxmlformats.org/officeDocument/2006/relationships/image" Target="../media/image444.png"/><Relationship Id="rId6" Type="http://schemas.openxmlformats.org/officeDocument/2006/relationships/image" Target="../media/image445.png"/><Relationship Id="rId7" Type="http://schemas.openxmlformats.org/officeDocument/2006/relationships/image" Target="../media/image446.png"/><Relationship Id="rId8" Type="http://schemas.openxmlformats.org/officeDocument/2006/relationships/image" Target="../media/image3.png"/><Relationship Id="rId9" Type="http://schemas.openxmlformats.org/officeDocument/2006/relationships/image" Target="../media/image447.png"/><Relationship Id="rId10" Type="http://schemas.openxmlformats.org/officeDocument/2006/relationships/image" Target="../media/image448.png"/><Relationship Id="rId11" Type="http://schemas.openxmlformats.org/officeDocument/2006/relationships/image" Target="../media/image449.png"/><Relationship Id="rId12" Type="http://schemas.openxmlformats.org/officeDocument/2006/relationships/image" Target="../media/image450.png"/><Relationship Id="rId13" Type="http://schemas.openxmlformats.org/officeDocument/2006/relationships/image" Target="../media/image451.png"/><Relationship Id="rId14" Type="http://schemas.openxmlformats.org/officeDocument/2006/relationships/image" Target="../media/image452.png"/><Relationship Id="rId15" Type="http://schemas.openxmlformats.org/officeDocument/2006/relationships/image" Target="../media/image45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4.png"/><Relationship Id="rId3" Type="http://schemas.openxmlformats.org/officeDocument/2006/relationships/image" Target="../media/image455.png"/><Relationship Id="rId4" Type="http://schemas.openxmlformats.org/officeDocument/2006/relationships/image" Target="../media/image456.png"/><Relationship Id="rId5" Type="http://schemas.openxmlformats.org/officeDocument/2006/relationships/image" Target="../media/image457.png"/><Relationship Id="rId6" Type="http://schemas.openxmlformats.org/officeDocument/2006/relationships/image" Target="../media/image458.png"/><Relationship Id="rId7" Type="http://schemas.openxmlformats.org/officeDocument/2006/relationships/image" Target="../media/image459.png"/><Relationship Id="rId8" Type="http://schemas.openxmlformats.org/officeDocument/2006/relationships/image" Target="../media/image460.png"/><Relationship Id="rId9" Type="http://schemas.openxmlformats.org/officeDocument/2006/relationships/image" Target="../media/image461.png"/><Relationship Id="rId10" Type="http://schemas.openxmlformats.org/officeDocument/2006/relationships/image" Target="../media/image462.png"/><Relationship Id="rId11" Type="http://schemas.openxmlformats.org/officeDocument/2006/relationships/image" Target="../media/image463.png"/><Relationship Id="rId12" Type="http://schemas.openxmlformats.org/officeDocument/2006/relationships/image" Target="../media/image464.png"/><Relationship Id="rId13" Type="http://schemas.openxmlformats.org/officeDocument/2006/relationships/image" Target="../media/image465.png"/><Relationship Id="rId14" Type="http://schemas.openxmlformats.org/officeDocument/2006/relationships/image" Target="../media/image466.png"/><Relationship Id="rId15" Type="http://schemas.openxmlformats.org/officeDocument/2006/relationships/image" Target="../media/image467.png"/><Relationship Id="rId16" Type="http://schemas.openxmlformats.org/officeDocument/2006/relationships/image" Target="../media/image468.png"/><Relationship Id="rId17" Type="http://schemas.openxmlformats.org/officeDocument/2006/relationships/image" Target="../media/image469.png"/><Relationship Id="rId18" Type="http://schemas.openxmlformats.org/officeDocument/2006/relationships/image" Target="../media/image470.png"/><Relationship Id="rId19" Type="http://schemas.openxmlformats.org/officeDocument/2006/relationships/image" Target="../media/image471.png"/><Relationship Id="rId20" Type="http://schemas.openxmlformats.org/officeDocument/2006/relationships/image" Target="../media/image472.png"/><Relationship Id="rId21" Type="http://schemas.openxmlformats.org/officeDocument/2006/relationships/image" Target="../media/image473.png"/><Relationship Id="rId22" Type="http://schemas.openxmlformats.org/officeDocument/2006/relationships/image" Target="../media/image474.png"/><Relationship Id="rId23" Type="http://schemas.openxmlformats.org/officeDocument/2006/relationships/image" Target="../media/image475.png"/><Relationship Id="rId24" Type="http://schemas.openxmlformats.org/officeDocument/2006/relationships/image" Target="../media/image476.png"/><Relationship Id="rId25" Type="http://schemas.openxmlformats.org/officeDocument/2006/relationships/image" Target="../media/image477.png"/><Relationship Id="rId26" Type="http://schemas.openxmlformats.org/officeDocument/2006/relationships/image" Target="../media/image478.png"/><Relationship Id="rId27" Type="http://schemas.openxmlformats.org/officeDocument/2006/relationships/image" Target="../media/image479.png"/><Relationship Id="rId28" Type="http://schemas.openxmlformats.org/officeDocument/2006/relationships/image" Target="../media/image480.png"/><Relationship Id="rId29" Type="http://schemas.openxmlformats.org/officeDocument/2006/relationships/image" Target="../media/image481.png"/><Relationship Id="rId30" Type="http://schemas.openxmlformats.org/officeDocument/2006/relationships/image" Target="../media/image482.png"/><Relationship Id="rId31" Type="http://schemas.openxmlformats.org/officeDocument/2006/relationships/image" Target="../media/image483.png"/><Relationship Id="rId32" Type="http://schemas.openxmlformats.org/officeDocument/2006/relationships/image" Target="../media/image484.png"/><Relationship Id="rId33" Type="http://schemas.openxmlformats.org/officeDocument/2006/relationships/image" Target="../media/image485.png"/><Relationship Id="rId34" Type="http://schemas.openxmlformats.org/officeDocument/2006/relationships/image" Target="../media/image486.png"/><Relationship Id="rId35" Type="http://schemas.openxmlformats.org/officeDocument/2006/relationships/image" Target="../media/image487.png"/><Relationship Id="rId36" Type="http://schemas.openxmlformats.org/officeDocument/2006/relationships/image" Target="../media/image488.png"/><Relationship Id="rId37" Type="http://schemas.openxmlformats.org/officeDocument/2006/relationships/image" Target="../media/image489.png"/><Relationship Id="rId38" Type="http://schemas.openxmlformats.org/officeDocument/2006/relationships/image" Target="../media/image490.png"/><Relationship Id="rId39" Type="http://schemas.openxmlformats.org/officeDocument/2006/relationships/image" Target="../media/image491.png"/><Relationship Id="rId40" Type="http://schemas.openxmlformats.org/officeDocument/2006/relationships/image" Target="../media/image492.png"/><Relationship Id="rId41" Type="http://schemas.openxmlformats.org/officeDocument/2006/relationships/image" Target="../media/image493.png"/><Relationship Id="rId42" Type="http://schemas.openxmlformats.org/officeDocument/2006/relationships/image" Target="../media/image494.png"/><Relationship Id="rId43" Type="http://schemas.openxmlformats.org/officeDocument/2006/relationships/image" Target="../media/image495.png"/><Relationship Id="rId44" Type="http://schemas.openxmlformats.org/officeDocument/2006/relationships/image" Target="../media/image496.png"/><Relationship Id="rId45" Type="http://schemas.openxmlformats.org/officeDocument/2006/relationships/image" Target="../media/image497.png"/><Relationship Id="rId46" Type="http://schemas.openxmlformats.org/officeDocument/2006/relationships/image" Target="../media/image498.png"/><Relationship Id="rId47" Type="http://schemas.openxmlformats.org/officeDocument/2006/relationships/image" Target="../media/image499.png"/><Relationship Id="rId48" Type="http://schemas.openxmlformats.org/officeDocument/2006/relationships/image" Target="../media/image500.png"/><Relationship Id="rId49" Type="http://schemas.openxmlformats.org/officeDocument/2006/relationships/image" Target="../media/image501.png"/><Relationship Id="rId50" Type="http://schemas.openxmlformats.org/officeDocument/2006/relationships/image" Target="../media/image502.png"/><Relationship Id="rId51" Type="http://schemas.openxmlformats.org/officeDocument/2006/relationships/image" Target="../media/image503.png"/><Relationship Id="rId52" Type="http://schemas.openxmlformats.org/officeDocument/2006/relationships/image" Target="../media/image504.png"/><Relationship Id="rId53" Type="http://schemas.openxmlformats.org/officeDocument/2006/relationships/image" Target="../media/image505.png"/><Relationship Id="rId54" Type="http://schemas.openxmlformats.org/officeDocument/2006/relationships/image" Target="../media/image506.png"/><Relationship Id="rId55" Type="http://schemas.openxmlformats.org/officeDocument/2006/relationships/image" Target="../media/image507.png"/><Relationship Id="rId56" Type="http://schemas.openxmlformats.org/officeDocument/2006/relationships/image" Target="../media/image508.png"/><Relationship Id="rId57" Type="http://schemas.openxmlformats.org/officeDocument/2006/relationships/image" Target="../media/image509.png"/><Relationship Id="rId58" Type="http://schemas.openxmlformats.org/officeDocument/2006/relationships/image" Target="../media/image510.png"/><Relationship Id="rId59" Type="http://schemas.openxmlformats.org/officeDocument/2006/relationships/image" Target="../media/image511.png"/><Relationship Id="rId60" Type="http://schemas.openxmlformats.org/officeDocument/2006/relationships/image" Target="../media/image512.png"/><Relationship Id="rId61" Type="http://schemas.openxmlformats.org/officeDocument/2006/relationships/image" Target="../media/image513.png"/><Relationship Id="rId62" Type="http://schemas.openxmlformats.org/officeDocument/2006/relationships/image" Target="../media/image514.png"/><Relationship Id="rId63" Type="http://schemas.openxmlformats.org/officeDocument/2006/relationships/image" Target="../media/image515.png"/><Relationship Id="rId64" Type="http://schemas.openxmlformats.org/officeDocument/2006/relationships/image" Target="../media/image516.png"/><Relationship Id="rId65" Type="http://schemas.openxmlformats.org/officeDocument/2006/relationships/image" Target="../media/image517.png"/><Relationship Id="rId66" Type="http://schemas.openxmlformats.org/officeDocument/2006/relationships/image" Target="../media/image518.png"/><Relationship Id="rId67" Type="http://schemas.openxmlformats.org/officeDocument/2006/relationships/image" Target="../media/image519.png"/><Relationship Id="rId68" Type="http://schemas.openxmlformats.org/officeDocument/2006/relationships/image" Target="../media/image520.png"/><Relationship Id="rId69" Type="http://schemas.openxmlformats.org/officeDocument/2006/relationships/image" Target="../media/image521.png"/><Relationship Id="rId70" Type="http://schemas.openxmlformats.org/officeDocument/2006/relationships/image" Target="../media/image522.png"/><Relationship Id="rId71" Type="http://schemas.openxmlformats.org/officeDocument/2006/relationships/image" Target="../media/image523.png"/><Relationship Id="rId72" Type="http://schemas.openxmlformats.org/officeDocument/2006/relationships/image" Target="../media/image524.png"/><Relationship Id="rId73" Type="http://schemas.openxmlformats.org/officeDocument/2006/relationships/image" Target="../media/image525.png"/><Relationship Id="rId74" Type="http://schemas.openxmlformats.org/officeDocument/2006/relationships/image" Target="../media/image52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7.png"/><Relationship Id="rId3" Type="http://schemas.openxmlformats.org/officeDocument/2006/relationships/image" Target="../media/image528.png"/><Relationship Id="rId4" Type="http://schemas.openxmlformats.org/officeDocument/2006/relationships/image" Target="../media/image529.png"/><Relationship Id="rId5" Type="http://schemas.openxmlformats.org/officeDocument/2006/relationships/image" Target="../media/image530.png"/><Relationship Id="rId6" Type="http://schemas.openxmlformats.org/officeDocument/2006/relationships/image" Target="../media/image531.png"/><Relationship Id="rId7" Type="http://schemas.openxmlformats.org/officeDocument/2006/relationships/image" Target="../media/image532.png"/><Relationship Id="rId8" Type="http://schemas.openxmlformats.org/officeDocument/2006/relationships/image" Target="../media/image533.png"/><Relationship Id="rId9" Type="http://schemas.openxmlformats.org/officeDocument/2006/relationships/image" Target="../media/image534.png"/><Relationship Id="rId10" Type="http://schemas.openxmlformats.org/officeDocument/2006/relationships/image" Target="../media/image535.png"/><Relationship Id="rId11" Type="http://schemas.openxmlformats.org/officeDocument/2006/relationships/image" Target="../media/image536.png"/><Relationship Id="rId12" Type="http://schemas.openxmlformats.org/officeDocument/2006/relationships/image" Target="../media/image537.png"/><Relationship Id="rId13" Type="http://schemas.openxmlformats.org/officeDocument/2006/relationships/image" Target="../media/image538.png"/><Relationship Id="rId14" Type="http://schemas.openxmlformats.org/officeDocument/2006/relationships/image" Target="../media/image539.png"/><Relationship Id="rId15" Type="http://schemas.openxmlformats.org/officeDocument/2006/relationships/image" Target="../media/image540.png"/><Relationship Id="rId16" Type="http://schemas.openxmlformats.org/officeDocument/2006/relationships/image" Target="../media/image541.png"/><Relationship Id="rId17" Type="http://schemas.openxmlformats.org/officeDocument/2006/relationships/image" Target="../media/image542.png"/><Relationship Id="rId18" Type="http://schemas.openxmlformats.org/officeDocument/2006/relationships/image" Target="../media/image543.png"/><Relationship Id="rId19" Type="http://schemas.openxmlformats.org/officeDocument/2006/relationships/image" Target="../media/image544.png"/><Relationship Id="rId20" Type="http://schemas.openxmlformats.org/officeDocument/2006/relationships/image" Target="../media/image545.png"/><Relationship Id="rId21" Type="http://schemas.openxmlformats.org/officeDocument/2006/relationships/image" Target="../media/image546.png"/><Relationship Id="rId22" Type="http://schemas.openxmlformats.org/officeDocument/2006/relationships/image" Target="../media/image547.png"/><Relationship Id="rId23" Type="http://schemas.openxmlformats.org/officeDocument/2006/relationships/image" Target="../media/image548.png"/><Relationship Id="rId24" Type="http://schemas.openxmlformats.org/officeDocument/2006/relationships/image" Target="../media/image549.png"/><Relationship Id="rId25" Type="http://schemas.openxmlformats.org/officeDocument/2006/relationships/image" Target="../media/image550.png"/><Relationship Id="rId26" Type="http://schemas.openxmlformats.org/officeDocument/2006/relationships/image" Target="../media/image551.png"/><Relationship Id="rId27" Type="http://schemas.openxmlformats.org/officeDocument/2006/relationships/image" Target="../media/image552.png"/><Relationship Id="rId28" Type="http://schemas.openxmlformats.org/officeDocument/2006/relationships/image" Target="../media/image553.png"/><Relationship Id="rId29" Type="http://schemas.openxmlformats.org/officeDocument/2006/relationships/image" Target="../media/image554.png"/><Relationship Id="rId30" Type="http://schemas.openxmlformats.org/officeDocument/2006/relationships/image" Target="../media/image555.png"/><Relationship Id="rId31" Type="http://schemas.openxmlformats.org/officeDocument/2006/relationships/image" Target="../media/image556.png"/><Relationship Id="rId32" Type="http://schemas.openxmlformats.org/officeDocument/2006/relationships/image" Target="../media/image557.png"/><Relationship Id="rId33" Type="http://schemas.openxmlformats.org/officeDocument/2006/relationships/image" Target="../media/image558.png"/><Relationship Id="rId34" Type="http://schemas.openxmlformats.org/officeDocument/2006/relationships/image" Target="../media/image559.png"/><Relationship Id="rId35" Type="http://schemas.openxmlformats.org/officeDocument/2006/relationships/image" Target="../media/image560.png"/><Relationship Id="rId36" Type="http://schemas.openxmlformats.org/officeDocument/2006/relationships/image" Target="../media/image561.png"/><Relationship Id="rId37" Type="http://schemas.openxmlformats.org/officeDocument/2006/relationships/image" Target="../media/image562.png"/><Relationship Id="rId38" Type="http://schemas.openxmlformats.org/officeDocument/2006/relationships/image" Target="../media/image563.png"/><Relationship Id="rId39" Type="http://schemas.openxmlformats.org/officeDocument/2006/relationships/image" Target="../media/image564.png"/><Relationship Id="rId40" Type="http://schemas.openxmlformats.org/officeDocument/2006/relationships/image" Target="../media/image565.png"/><Relationship Id="rId41" Type="http://schemas.openxmlformats.org/officeDocument/2006/relationships/image" Target="../media/image566.png"/><Relationship Id="rId42" Type="http://schemas.openxmlformats.org/officeDocument/2006/relationships/image" Target="../media/image567.png"/><Relationship Id="rId43" Type="http://schemas.openxmlformats.org/officeDocument/2006/relationships/image" Target="../media/image568.png"/><Relationship Id="rId44" Type="http://schemas.openxmlformats.org/officeDocument/2006/relationships/image" Target="../media/image569.png"/><Relationship Id="rId45" Type="http://schemas.openxmlformats.org/officeDocument/2006/relationships/image" Target="../media/image570.png"/><Relationship Id="rId46" Type="http://schemas.openxmlformats.org/officeDocument/2006/relationships/image" Target="../media/image571.png"/><Relationship Id="rId47" Type="http://schemas.openxmlformats.org/officeDocument/2006/relationships/image" Target="../media/image572.png"/><Relationship Id="rId48" Type="http://schemas.openxmlformats.org/officeDocument/2006/relationships/image" Target="../media/image573.png"/><Relationship Id="rId49" Type="http://schemas.openxmlformats.org/officeDocument/2006/relationships/image" Target="../media/image574.png"/><Relationship Id="rId50" Type="http://schemas.openxmlformats.org/officeDocument/2006/relationships/image" Target="../media/image575.png"/><Relationship Id="rId51" Type="http://schemas.openxmlformats.org/officeDocument/2006/relationships/image" Target="../media/image576.png"/><Relationship Id="rId52" Type="http://schemas.openxmlformats.org/officeDocument/2006/relationships/image" Target="../media/image577.png"/><Relationship Id="rId53" Type="http://schemas.openxmlformats.org/officeDocument/2006/relationships/image" Target="../media/image578.png"/><Relationship Id="rId54" Type="http://schemas.openxmlformats.org/officeDocument/2006/relationships/image" Target="../media/image579.png"/><Relationship Id="rId55" Type="http://schemas.openxmlformats.org/officeDocument/2006/relationships/image" Target="../media/image580.png"/><Relationship Id="rId56" Type="http://schemas.openxmlformats.org/officeDocument/2006/relationships/image" Target="../media/image581.png"/><Relationship Id="rId57" Type="http://schemas.openxmlformats.org/officeDocument/2006/relationships/image" Target="../media/image582.png"/><Relationship Id="rId58" Type="http://schemas.openxmlformats.org/officeDocument/2006/relationships/image" Target="../media/image583.png"/><Relationship Id="rId59" Type="http://schemas.openxmlformats.org/officeDocument/2006/relationships/image" Target="../media/image584.png"/><Relationship Id="rId60" Type="http://schemas.openxmlformats.org/officeDocument/2006/relationships/image" Target="../media/image585.png"/><Relationship Id="rId61" Type="http://schemas.openxmlformats.org/officeDocument/2006/relationships/image" Target="../media/image586.png"/><Relationship Id="rId62" Type="http://schemas.openxmlformats.org/officeDocument/2006/relationships/image" Target="../media/image587.png"/><Relationship Id="rId63" Type="http://schemas.openxmlformats.org/officeDocument/2006/relationships/image" Target="../media/image588.png"/><Relationship Id="rId64" Type="http://schemas.openxmlformats.org/officeDocument/2006/relationships/image" Target="../media/image589.png"/><Relationship Id="rId65" Type="http://schemas.openxmlformats.org/officeDocument/2006/relationships/image" Target="../media/image590.png"/><Relationship Id="rId66" Type="http://schemas.openxmlformats.org/officeDocument/2006/relationships/image" Target="../media/image591.png"/><Relationship Id="rId67" Type="http://schemas.openxmlformats.org/officeDocument/2006/relationships/image" Target="../media/image592.png"/><Relationship Id="rId68" Type="http://schemas.openxmlformats.org/officeDocument/2006/relationships/image" Target="../media/image593.png"/><Relationship Id="rId69" Type="http://schemas.openxmlformats.org/officeDocument/2006/relationships/image" Target="../media/image594.png"/><Relationship Id="rId70" Type="http://schemas.openxmlformats.org/officeDocument/2006/relationships/image" Target="../media/image595.png"/><Relationship Id="rId71" Type="http://schemas.openxmlformats.org/officeDocument/2006/relationships/image" Target="../media/image596.png"/><Relationship Id="rId72" Type="http://schemas.openxmlformats.org/officeDocument/2006/relationships/image" Target="../media/image597.png"/><Relationship Id="rId73" Type="http://schemas.openxmlformats.org/officeDocument/2006/relationships/image" Target="../media/image598.png"/><Relationship Id="rId74" Type="http://schemas.openxmlformats.org/officeDocument/2006/relationships/image" Target="../media/image599.png"/><Relationship Id="rId75" Type="http://schemas.openxmlformats.org/officeDocument/2006/relationships/image" Target="../media/image600.png"/><Relationship Id="rId76" Type="http://schemas.openxmlformats.org/officeDocument/2006/relationships/image" Target="../media/image601.png"/><Relationship Id="rId77" Type="http://schemas.openxmlformats.org/officeDocument/2006/relationships/image" Target="../media/image602.png"/><Relationship Id="rId78" Type="http://schemas.openxmlformats.org/officeDocument/2006/relationships/image" Target="../media/image603.png"/><Relationship Id="rId79" Type="http://schemas.openxmlformats.org/officeDocument/2006/relationships/image" Target="../media/image604.png"/><Relationship Id="rId80" Type="http://schemas.openxmlformats.org/officeDocument/2006/relationships/image" Target="../media/image605.png"/><Relationship Id="rId81" Type="http://schemas.openxmlformats.org/officeDocument/2006/relationships/image" Target="../media/image606.png"/><Relationship Id="rId82" Type="http://schemas.openxmlformats.org/officeDocument/2006/relationships/image" Target="../media/image607.png"/><Relationship Id="rId83" Type="http://schemas.openxmlformats.org/officeDocument/2006/relationships/image" Target="../media/image608.png"/><Relationship Id="rId84" Type="http://schemas.openxmlformats.org/officeDocument/2006/relationships/image" Target="../media/image609.png"/><Relationship Id="rId85" Type="http://schemas.openxmlformats.org/officeDocument/2006/relationships/image" Target="../media/image610.png"/><Relationship Id="rId86" Type="http://schemas.openxmlformats.org/officeDocument/2006/relationships/image" Target="../media/image611.png"/><Relationship Id="rId87" Type="http://schemas.openxmlformats.org/officeDocument/2006/relationships/image" Target="../media/image612.png"/><Relationship Id="rId88" Type="http://schemas.openxmlformats.org/officeDocument/2006/relationships/image" Target="../media/image613.png"/><Relationship Id="rId89" Type="http://schemas.openxmlformats.org/officeDocument/2006/relationships/image" Target="../media/image614.png"/><Relationship Id="rId90" Type="http://schemas.openxmlformats.org/officeDocument/2006/relationships/image" Target="../media/image615.png"/><Relationship Id="rId91" Type="http://schemas.openxmlformats.org/officeDocument/2006/relationships/image" Target="../media/image616.png"/><Relationship Id="rId92" Type="http://schemas.openxmlformats.org/officeDocument/2006/relationships/image" Target="../media/image617.png"/><Relationship Id="rId93" Type="http://schemas.openxmlformats.org/officeDocument/2006/relationships/image" Target="../media/image618.png"/><Relationship Id="rId94" Type="http://schemas.openxmlformats.org/officeDocument/2006/relationships/image" Target="../media/image619.png"/><Relationship Id="rId95" Type="http://schemas.openxmlformats.org/officeDocument/2006/relationships/image" Target="../media/image620.png"/><Relationship Id="rId96" Type="http://schemas.openxmlformats.org/officeDocument/2006/relationships/image" Target="../media/image621.png"/><Relationship Id="rId97" Type="http://schemas.openxmlformats.org/officeDocument/2006/relationships/image" Target="../media/image622.png"/><Relationship Id="rId98" Type="http://schemas.openxmlformats.org/officeDocument/2006/relationships/image" Target="../media/image623.png"/><Relationship Id="rId99" Type="http://schemas.openxmlformats.org/officeDocument/2006/relationships/image" Target="../media/image624.png"/><Relationship Id="rId100" Type="http://schemas.openxmlformats.org/officeDocument/2006/relationships/image" Target="../media/image625.png"/><Relationship Id="rId101" Type="http://schemas.openxmlformats.org/officeDocument/2006/relationships/image" Target="../media/image626.png"/><Relationship Id="rId102" Type="http://schemas.openxmlformats.org/officeDocument/2006/relationships/image" Target="../media/image627.png"/><Relationship Id="rId103" Type="http://schemas.openxmlformats.org/officeDocument/2006/relationships/image" Target="../media/image628.png"/><Relationship Id="rId104" Type="http://schemas.openxmlformats.org/officeDocument/2006/relationships/image" Target="../media/image629.png"/><Relationship Id="rId105" Type="http://schemas.openxmlformats.org/officeDocument/2006/relationships/image" Target="../media/image630.png"/><Relationship Id="rId106" Type="http://schemas.openxmlformats.org/officeDocument/2006/relationships/image" Target="../media/image631.png"/><Relationship Id="rId107" Type="http://schemas.openxmlformats.org/officeDocument/2006/relationships/image" Target="../media/image632.png"/><Relationship Id="rId108" Type="http://schemas.openxmlformats.org/officeDocument/2006/relationships/image" Target="../media/image633.png"/><Relationship Id="rId109" Type="http://schemas.openxmlformats.org/officeDocument/2006/relationships/image" Target="../media/image634.png"/><Relationship Id="rId110" Type="http://schemas.openxmlformats.org/officeDocument/2006/relationships/image" Target="../media/image635.png"/><Relationship Id="rId111" Type="http://schemas.openxmlformats.org/officeDocument/2006/relationships/image" Target="../media/image636.png"/><Relationship Id="rId112" Type="http://schemas.openxmlformats.org/officeDocument/2006/relationships/image" Target="../media/image637.png"/><Relationship Id="rId113" Type="http://schemas.openxmlformats.org/officeDocument/2006/relationships/image" Target="../media/image638.png"/><Relationship Id="rId114" Type="http://schemas.openxmlformats.org/officeDocument/2006/relationships/image" Target="../media/image639.png"/><Relationship Id="rId115" Type="http://schemas.openxmlformats.org/officeDocument/2006/relationships/image" Target="../media/image640.png"/><Relationship Id="rId116" Type="http://schemas.openxmlformats.org/officeDocument/2006/relationships/image" Target="../media/image641.png"/><Relationship Id="rId117" Type="http://schemas.openxmlformats.org/officeDocument/2006/relationships/image" Target="../media/image642.png"/><Relationship Id="rId118" Type="http://schemas.openxmlformats.org/officeDocument/2006/relationships/image" Target="../media/image643.png"/><Relationship Id="rId119" Type="http://schemas.openxmlformats.org/officeDocument/2006/relationships/image" Target="../media/image644.png"/><Relationship Id="rId120" Type="http://schemas.openxmlformats.org/officeDocument/2006/relationships/image" Target="../media/image645.png"/><Relationship Id="rId121" Type="http://schemas.openxmlformats.org/officeDocument/2006/relationships/image" Target="../media/image646.png"/><Relationship Id="rId122" Type="http://schemas.openxmlformats.org/officeDocument/2006/relationships/image" Target="../media/image647.png"/><Relationship Id="rId123" Type="http://schemas.openxmlformats.org/officeDocument/2006/relationships/image" Target="../media/image648.png"/><Relationship Id="rId124" Type="http://schemas.openxmlformats.org/officeDocument/2006/relationships/image" Target="../media/image649.png"/><Relationship Id="rId125" Type="http://schemas.openxmlformats.org/officeDocument/2006/relationships/image" Target="../media/image650.png"/><Relationship Id="rId126" Type="http://schemas.openxmlformats.org/officeDocument/2006/relationships/image" Target="../media/image651.png"/><Relationship Id="rId127" Type="http://schemas.openxmlformats.org/officeDocument/2006/relationships/image" Target="../media/image652.png"/><Relationship Id="rId128" Type="http://schemas.openxmlformats.org/officeDocument/2006/relationships/image" Target="../media/image653.png"/><Relationship Id="rId129" Type="http://schemas.openxmlformats.org/officeDocument/2006/relationships/image" Target="../media/image654.png"/><Relationship Id="rId130" Type="http://schemas.openxmlformats.org/officeDocument/2006/relationships/image" Target="../media/image655.png"/><Relationship Id="rId131" Type="http://schemas.openxmlformats.org/officeDocument/2006/relationships/image" Target="../media/image656.png"/><Relationship Id="rId132" Type="http://schemas.openxmlformats.org/officeDocument/2006/relationships/image" Target="../media/image657.png"/><Relationship Id="rId133" Type="http://schemas.openxmlformats.org/officeDocument/2006/relationships/image" Target="../media/image658.png"/><Relationship Id="rId134" Type="http://schemas.openxmlformats.org/officeDocument/2006/relationships/image" Target="../media/image659.png"/><Relationship Id="rId135" Type="http://schemas.openxmlformats.org/officeDocument/2006/relationships/image" Target="../media/image660.png"/><Relationship Id="rId136" Type="http://schemas.openxmlformats.org/officeDocument/2006/relationships/image" Target="../media/image661.png"/><Relationship Id="rId137" Type="http://schemas.openxmlformats.org/officeDocument/2006/relationships/image" Target="../media/image662.png"/><Relationship Id="rId138" Type="http://schemas.openxmlformats.org/officeDocument/2006/relationships/image" Target="../media/image663.png"/><Relationship Id="rId139" Type="http://schemas.openxmlformats.org/officeDocument/2006/relationships/image" Target="../media/image664.png"/><Relationship Id="rId140" Type="http://schemas.openxmlformats.org/officeDocument/2006/relationships/image" Target="../media/image665.png"/><Relationship Id="rId141" Type="http://schemas.openxmlformats.org/officeDocument/2006/relationships/image" Target="../media/image666.png"/><Relationship Id="rId142" Type="http://schemas.openxmlformats.org/officeDocument/2006/relationships/image" Target="../media/image667.png"/><Relationship Id="rId143" Type="http://schemas.openxmlformats.org/officeDocument/2006/relationships/image" Target="../media/image668.png"/><Relationship Id="rId144" Type="http://schemas.openxmlformats.org/officeDocument/2006/relationships/image" Target="../media/image669.png"/><Relationship Id="rId145" Type="http://schemas.openxmlformats.org/officeDocument/2006/relationships/image" Target="../media/image670.png"/><Relationship Id="rId146" Type="http://schemas.openxmlformats.org/officeDocument/2006/relationships/image" Target="../media/image671.png"/><Relationship Id="rId147" Type="http://schemas.openxmlformats.org/officeDocument/2006/relationships/image" Target="../media/image672.png"/><Relationship Id="rId148" Type="http://schemas.openxmlformats.org/officeDocument/2006/relationships/image" Target="../media/image673.png"/><Relationship Id="rId149" Type="http://schemas.openxmlformats.org/officeDocument/2006/relationships/image" Target="../media/image674.png"/><Relationship Id="rId150" Type="http://schemas.openxmlformats.org/officeDocument/2006/relationships/image" Target="../media/image675.png"/><Relationship Id="rId151" Type="http://schemas.openxmlformats.org/officeDocument/2006/relationships/image" Target="../media/image676.png"/><Relationship Id="rId152" Type="http://schemas.openxmlformats.org/officeDocument/2006/relationships/image" Target="../media/image677.png"/><Relationship Id="rId153" Type="http://schemas.openxmlformats.org/officeDocument/2006/relationships/image" Target="../media/image678.png"/><Relationship Id="rId154" Type="http://schemas.openxmlformats.org/officeDocument/2006/relationships/image" Target="../media/image679.png"/><Relationship Id="rId155" Type="http://schemas.openxmlformats.org/officeDocument/2006/relationships/image" Target="../media/image680.png"/><Relationship Id="rId156" Type="http://schemas.openxmlformats.org/officeDocument/2006/relationships/image" Target="../media/image681.png"/><Relationship Id="rId157" Type="http://schemas.openxmlformats.org/officeDocument/2006/relationships/image" Target="../media/image682.png"/><Relationship Id="rId158" Type="http://schemas.openxmlformats.org/officeDocument/2006/relationships/image" Target="../media/image683.png"/><Relationship Id="rId159" Type="http://schemas.openxmlformats.org/officeDocument/2006/relationships/image" Target="../media/image684.png"/><Relationship Id="rId160" Type="http://schemas.openxmlformats.org/officeDocument/2006/relationships/image" Target="../media/image685.png"/><Relationship Id="rId161" Type="http://schemas.openxmlformats.org/officeDocument/2006/relationships/image" Target="../media/image686.png"/><Relationship Id="rId162" Type="http://schemas.openxmlformats.org/officeDocument/2006/relationships/image" Target="../media/image687.png"/><Relationship Id="rId163" Type="http://schemas.openxmlformats.org/officeDocument/2006/relationships/image" Target="../media/image688.png"/><Relationship Id="rId164" Type="http://schemas.openxmlformats.org/officeDocument/2006/relationships/image" Target="../media/image689.png"/><Relationship Id="rId165" Type="http://schemas.openxmlformats.org/officeDocument/2006/relationships/image" Target="../media/image690.png"/><Relationship Id="rId166" Type="http://schemas.openxmlformats.org/officeDocument/2006/relationships/image" Target="../media/image691.png"/><Relationship Id="rId167" Type="http://schemas.openxmlformats.org/officeDocument/2006/relationships/image" Target="../media/image692.png"/><Relationship Id="rId168" Type="http://schemas.openxmlformats.org/officeDocument/2006/relationships/image" Target="../media/image693.png"/><Relationship Id="rId169" Type="http://schemas.openxmlformats.org/officeDocument/2006/relationships/image" Target="../media/image694.png"/><Relationship Id="rId170" Type="http://schemas.openxmlformats.org/officeDocument/2006/relationships/image" Target="../media/image695.png"/><Relationship Id="rId171" Type="http://schemas.openxmlformats.org/officeDocument/2006/relationships/image" Target="../media/image696.png"/><Relationship Id="rId172" Type="http://schemas.openxmlformats.org/officeDocument/2006/relationships/image" Target="../media/image697.png"/><Relationship Id="rId173" Type="http://schemas.openxmlformats.org/officeDocument/2006/relationships/image" Target="../media/image698.png"/><Relationship Id="rId174" Type="http://schemas.openxmlformats.org/officeDocument/2006/relationships/image" Target="../media/image699.png"/><Relationship Id="rId175" Type="http://schemas.openxmlformats.org/officeDocument/2006/relationships/image" Target="../media/image700.png"/><Relationship Id="rId176" Type="http://schemas.openxmlformats.org/officeDocument/2006/relationships/image" Target="../media/image701.png"/><Relationship Id="rId177" Type="http://schemas.openxmlformats.org/officeDocument/2006/relationships/image" Target="../media/image702.png"/><Relationship Id="rId178" Type="http://schemas.openxmlformats.org/officeDocument/2006/relationships/image" Target="../media/image703.png"/><Relationship Id="rId179" Type="http://schemas.openxmlformats.org/officeDocument/2006/relationships/image" Target="../media/image704.png"/><Relationship Id="rId180" Type="http://schemas.openxmlformats.org/officeDocument/2006/relationships/image" Target="../media/image705.png"/><Relationship Id="rId181" Type="http://schemas.openxmlformats.org/officeDocument/2006/relationships/image" Target="../media/image706.png"/><Relationship Id="rId182" Type="http://schemas.openxmlformats.org/officeDocument/2006/relationships/image" Target="../media/image707.png"/><Relationship Id="rId183" Type="http://schemas.openxmlformats.org/officeDocument/2006/relationships/image" Target="../media/image708.png"/><Relationship Id="rId184" Type="http://schemas.openxmlformats.org/officeDocument/2006/relationships/image" Target="../media/image709.png"/><Relationship Id="rId185" Type="http://schemas.openxmlformats.org/officeDocument/2006/relationships/image" Target="../media/image710.png"/><Relationship Id="rId186" Type="http://schemas.openxmlformats.org/officeDocument/2006/relationships/image" Target="../media/image711.png"/><Relationship Id="rId187" Type="http://schemas.openxmlformats.org/officeDocument/2006/relationships/image" Target="../media/image712.png"/><Relationship Id="rId188" Type="http://schemas.openxmlformats.org/officeDocument/2006/relationships/image" Target="../media/image713.png"/><Relationship Id="rId189" Type="http://schemas.openxmlformats.org/officeDocument/2006/relationships/image" Target="../media/image714.png"/><Relationship Id="rId190" Type="http://schemas.openxmlformats.org/officeDocument/2006/relationships/image" Target="../media/image715.png"/><Relationship Id="rId191" Type="http://schemas.openxmlformats.org/officeDocument/2006/relationships/image" Target="../media/image716.png"/><Relationship Id="rId192" Type="http://schemas.openxmlformats.org/officeDocument/2006/relationships/image" Target="../media/image717.png"/><Relationship Id="rId193" Type="http://schemas.openxmlformats.org/officeDocument/2006/relationships/image" Target="../media/image718.png"/><Relationship Id="rId194" Type="http://schemas.openxmlformats.org/officeDocument/2006/relationships/image" Target="../media/image719.png"/><Relationship Id="rId195" Type="http://schemas.openxmlformats.org/officeDocument/2006/relationships/image" Target="../media/image720.png"/><Relationship Id="rId196" Type="http://schemas.openxmlformats.org/officeDocument/2006/relationships/image" Target="../media/image721.png"/><Relationship Id="rId197" Type="http://schemas.openxmlformats.org/officeDocument/2006/relationships/image" Target="../media/image722.png"/><Relationship Id="rId198" Type="http://schemas.openxmlformats.org/officeDocument/2006/relationships/image" Target="../media/image723.png"/><Relationship Id="rId199" Type="http://schemas.openxmlformats.org/officeDocument/2006/relationships/image" Target="../media/image72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25.png"/><Relationship Id="rId3" Type="http://schemas.openxmlformats.org/officeDocument/2006/relationships/image" Target="../media/image72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3.png"/><Relationship Id="rId8" Type="http://schemas.openxmlformats.org/officeDocument/2006/relationships/image" Target="../media/image112.png"/><Relationship Id="rId9" Type="http://schemas.openxmlformats.org/officeDocument/2006/relationships/image" Target="../media/image113.png"/><Relationship Id="rId10" Type="http://schemas.openxmlformats.org/officeDocument/2006/relationships/image" Target="../media/image114.png"/><Relationship Id="rId11" Type="http://schemas.openxmlformats.org/officeDocument/2006/relationships/image" Target="../media/image115.png"/><Relationship Id="rId12" Type="http://schemas.openxmlformats.org/officeDocument/2006/relationships/image" Target="../media/image116.png"/><Relationship Id="rId13" Type="http://schemas.openxmlformats.org/officeDocument/2006/relationships/image" Target="../media/image117.png"/><Relationship Id="rId14" Type="http://schemas.openxmlformats.org/officeDocument/2006/relationships/image" Target="../media/image118.png"/><Relationship Id="rId15" Type="http://schemas.openxmlformats.org/officeDocument/2006/relationships/image" Target="../media/image119.png"/><Relationship Id="rId16" Type="http://schemas.openxmlformats.org/officeDocument/2006/relationships/image" Target="../media/image120.png"/><Relationship Id="rId17" Type="http://schemas.openxmlformats.org/officeDocument/2006/relationships/image" Target="../media/image121.png"/><Relationship Id="rId18" Type="http://schemas.openxmlformats.org/officeDocument/2006/relationships/image" Target="../media/image122.png"/><Relationship Id="rId19" Type="http://schemas.openxmlformats.org/officeDocument/2006/relationships/image" Target="../media/image123.png"/><Relationship Id="rId20" Type="http://schemas.openxmlformats.org/officeDocument/2006/relationships/image" Target="../media/image124.png"/><Relationship Id="rId21" Type="http://schemas.openxmlformats.org/officeDocument/2006/relationships/image" Target="../media/image125.png"/><Relationship Id="rId22" Type="http://schemas.openxmlformats.org/officeDocument/2006/relationships/image" Target="../media/image126.png"/><Relationship Id="rId23" Type="http://schemas.openxmlformats.org/officeDocument/2006/relationships/image" Target="../media/image127.png"/><Relationship Id="rId24" Type="http://schemas.openxmlformats.org/officeDocument/2006/relationships/image" Target="../media/image128.png"/><Relationship Id="rId25" Type="http://schemas.openxmlformats.org/officeDocument/2006/relationships/image" Target="../media/image129.png"/><Relationship Id="rId26" Type="http://schemas.openxmlformats.org/officeDocument/2006/relationships/image" Target="../media/image130.png"/><Relationship Id="rId27" Type="http://schemas.openxmlformats.org/officeDocument/2006/relationships/image" Target="../media/image131.png"/><Relationship Id="rId28" Type="http://schemas.openxmlformats.org/officeDocument/2006/relationships/image" Target="../media/image132.png"/><Relationship Id="rId29" Type="http://schemas.openxmlformats.org/officeDocument/2006/relationships/image" Target="../media/image133.png"/><Relationship Id="rId30" Type="http://schemas.openxmlformats.org/officeDocument/2006/relationships/image" Target="../media/image134.png"/><Relationship Id="rId31" Type="http://schemas.openxmlformats.org/officeDocument/2006/relationships/image" Target="../media/image135.png"/><Relationship Id="rId32" Type="http://schemas.openxmlformats.org/officeDocument/2006/relationships/image" Target="../media/image136.png"/><Relationship Id="rId33" Type="http://schemas.openxmlformats.org/officeDocument/2006/relationships/image" Target="../media/image137.png"/><Relationship Id="rId34" Type="http://schemas.openxmlformats.org/officeDocument/2006/relationships/image" Target="../media/image138.png"/><Relationship Id="rId35" Type="http://schemas.openxmlformats.org/officeDocument/2006/relationships/image" Target="../media/image139.png"/><Relationship Id="rId36" Type="http://schemas.openxmlformats.org/officeDocument/2006/relationships/image" Target="../media/image140.png"/><Relationship Id="rId37" Type="http://schemas.openxmlformats.org/officeDocument/2006/relationships/image" Target="../media/image141.png"/><Relationship Id="rId38" Type="http://schemas.openxmlformats.org/officeDocument/2006/relationships/image" Target="../media/image142.png"/><Relationship Id="rId39" Type="http://schemas.openxmlformats.org/officeDocument/2006/relationships/image" Target="../media/image143.png"/><Relationship Id="rId40" Type="http://schemas.openxmlformats.org/officeDocument/2006/relationships/image" Target="../media/image144.png"/><Relationship Id="rId41" Type="http://schemas.openxmlformats.org/officeDocument/2006/relationships/image" Target="../media/image145.png"/><Relationship Id="rId42" Type="http://schemas.openxmlformats.org/officeDocument/2006/relationships/image" Target="../media/image146.png"/><Relationship Id="rId43" Type="http://schemas.openxmlformats.org/officeDocument/2006/relationships/image" Target="../media/image147.png"/><Relationship Id="rId44" Type="http://schemas.openxmlformats.org/officeDocument/2006/relationships/image" Target="../media/image14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9.png"/><Relationship Id="rId3" Type="http://schemas.openxmlformats.org/officeDocument/2006/relationships/image" Target="../media/image150.png"/><Relationship Id="rId4" Type="http://schemas.openxmlformats.org/officeDocument/2006/relationships/image" Target="../media/image151.png"/><Relationship Id="rId5" Type="http://schemas.openxmlformats.org/officeDocument/2006/relationships/image" Target="../media/image152.png"/><Relationship Id="rId6" Type="http://schemas.openxmlformats.org/officeDocument/2006/relationships/image" Target="../media/image153.png"/><Relationship Id="rId7" Type="http://schemas.openxmlformats.org/officeDocument/2006/relationships/image" Target="../media/image154.png"/><Relationship Id="rId8" Type="http://schemas.openxmlformats.org/officeDocument/2006/relationships/image" Target="../media/image155.png"/><Relationship Id="rId9" Type="http://schemas.openxmlformats.org/officeDocument/2006/relationships/image" Target="../media/image156.png"/><Relationship Id="rId10" Type="http://schemas.openxmlformats.org/officeDocument/2006/relationships/image" Target="../media/image157.png"/><Relationship Id="rId11" Type="http://schemas.openxmlformats.org/officeDocument/2006/relationships/image" Target="../media/image158.png"/><Relationship Id="rId12" Type="http://schemas.openxmlformats.org/officeDocument/2006/relationships/image" Target="../media/image159.png"/><Relationship Id="rId13" Type="http://schemas.openxmlformats.org/officeDocument/2006/relationships/image" Target="../media/image160.png"/><Relationship Id="rId14" Type="http://schemas.openxmlformats.org/officeDocument/2006/relationships/image" Target="../media/image161.png"/><Relationship Id="rId15" Type="http://schemas.openxmlformats.org/officeDocument/2006/relationships/image" Target="../media/image162.png"/><Relationship Id="rId16" Type="http://schemas.openxmlformats.org/officeDocument/2006/relationships/image" Target="../media/image163.png"/><Relationship Id="rId17" Type="http://schemas.openxmlformats.org/officeDocument/2006/relationships/image" Target="../media/image164.png"/><Relationship Id="rId18" Type="http://schemas.openxmlformats.org/officeDocument/2006/relationships/image" Target="../media/image165.png"/><Relationship Id="rId19" Type="http://schemas.openxmlformats.org/officeDocument/2006/relationships/image" Target="../media/image166.png"/><Relationship Id="rId20" Type="http://schemas.openxmlformats.org/officeDocument/2006/relationships/image" Target="../media/image167.png"/><Relationship Id="rId21" Type="http://schemas.openxmlformats.org/officeDocument/2006/relationships/image" Target="../media/image168.png"/><Relationship Id="rId22" Type="http://schemas.openxmlformats.org/officeDocument/2006/relationships/image" Target="../media/image169.png"/><Relationship Id="rId23" Type="http://schemas.openxmlformats.org/officeDocument/2006/relationships/image" Target="../media/image3.png"/><Relationship Id="rId24" Type="http://schemas.openxmlformats.org/officeDocument/2006/relationships/image" Target="../media/image170.png"/><Relationship Id="rId25" Type="http://schemas.openxmlformats.org/officeDocument/2006/relationships/image" Target="../media/image171.png"/><Relationship Id="rId26" Type="http://schemas.openxmlformats.org/officeDocument/2006/relationships/image" Target="../media/image172.png"/><Relationship Id="rId27" Type="http://schemas.openxmlformats.org/officeDocument/2006/relationships/image" Target="../media/image173.png"/><Relationship Id="rId28" Type="http://schemas.openxmlformats.org/officeDocument/2006/relationships/image" Target="../media/image174.png"/><Relationship Id="rId29" Type="http://schemas.openxmlformats.org/officeDocument/2006/relationships/image" Target="../media/image175.png"/><Relationship Id="rId30" Type="http://schemas.openxmlformats.org/officeDocument/2006/relationships/image" Target="../media/image176.png"/><Relationship Id="rId31" Type="http://schemas.openxmlformats.org/officeDocument/2006/relationships/image" Target="../media/image177.png"/><Relationship Id="rId32" Type="http://schemas.openxmlformats.org/officeDocument/2006/relationships/image" Target="../media/image178.png"/><Relationship Id="rId33" Type="http://schemas.openxmlformats.org/officeDocument/2006/relationships/image" Target="../media/image179.png"/><Relationship Id="rId34" Type="http://schemas.openxmlformats.org/officeDocument/2006/relationships/image" Target="../media/image180.png"/><Relationship Id="rId35" Type="http://schemas.openxmlformats.org/officeDocument/2006/relationships/image" Target="../media/image181.png"/><Relationship Id="rId36" Type="http://schemas.openxmlformats.org/officeDocument/2006/relationships/image" Target="../media/image182.png"/><Relationship Id="rId37" Type="http://schemas.openxmlformats.org/officeDocument/2006/relationships/image" Target="../media/image183.png"/><Relationship Id="rId38" Type="http://schemas.openxmlformats.org/officeDocument/2006/relationships/image" Target="../media/image184.png"/><Relationship Id="rId39" Type="http://schemas.openxmlformats.org/officeDocument/2006/relationships/image" Target="../media/image185.png"/><Relationship Id="rId40" Type="http://schemas.openxmlformats.org/officeDocument/2006/relationships/image" Target="../media/image186.png"/><Relationship Id="rId41" Type="http://schemas.openxmlformats.org/officeDocument/2006/relationships/image" Target="../media/image187.png"/><Relationship Id="rId42" Type="http://schemas.openxmlformats.org/officeDocument/2006/relationships/image" Target="../media/image188.png"/><Relationship Id="rId43" Type="http://schemas.openxmlformats.org/officeDocument/2006/relationships/image" Target="../media/image189.png"/><Relationship Id="rId44" Type="http://schemas.openxmlformats.org/officeDocument/2006/relationships/image" Target="../media/image190.png"/><Relationship Id="rId45" Type="http://schemas.openxmlformats.org/officeDocument/2006/relationships/image" Target="../media/image191.png"/><Relationship Id="rId46" Type="http://schemas.openxmlformats.org/officeDocument/2006/relationships/image" Target="../media/image192.png"/><Relationship Id="rId47" Type="http://schemas.openxmlformats.org/officeDocument/2006/relationships/image" Target="../media/image193.png"/><Relationship Id="rId48" Type="http://schemas.openxmlformats.org/officeDocument/2006/relationships/image" Target="../media/image194.png"/><Relationship Id="rId49" Type="http://schemas.openxmlformats.org/officeDocument/2006/relationships/image" Target="../media/image195.png"/><Relationship Id="rId50" Type="http://schemas.openxmlformats.org/officeDocument/2006/relationships/image" Target="../media/image196.png"/><Relationship Id="rId51" Type="http://schemas.openxmlformats.org/officeDocument/2006/relationships/image" Target="../media/image197.png"/><Relationship Id="rId52" Type="http://schemas.openxmlformats.org/officeDocument/2006/relationships/image" Target="../media/image198.png"/><Relationship Id="rId53" Type="http://schemas.openxmlformats.org/officeDocument/2006/relationships/image" Target="../media/image199.png"/><Relationship Id="rId54" Type="http://schemas.openxmlformats.org/officeDocument/2006/relationships/image" Target="../media/image200.png"/><Relationship Id="rId55" Type="http://schemas.openxmlformats.org/officeDocument/2006/relationships/image" Target="../media/image201.png"/><Relationship Id="rId56" Type="http://schemas.openxmlformats.org/officeDocument/2006/relationships/image" Target="../media/image202.png"/><Relationship Id="rId57" Type="http://schemas.openxmlformats.org/officeDocument/2006/relationships/image" Target="../media/image203.png"/><Relationship Id="rId58" Type="http://schemas.openxmlformats.org/officeDocument/2006/relationships/image" Target="../media/image204.png"/><Relationship Id="rId59" Type="http://schemas.openxmlformats.org/officeDocument/2006/relationships/image" Target="../media/image205.png"/><Relationship Id="rId60" Type="http://schemas.openxmlformats.org/officeDocument/2006/relationships/image" Target="../media/image206.png"/><Relationship Id="rId61" Type="http://schemas.openxmlformats.org/officeDocument/2006/relationships/image" Target="../media/image207.png"/><Relationship Id="rId62" Type="http://schemas.openxmlformats.org/officeDocument/2006/relationships/image" Target="../media/image208.png"/><Relationship Id="rId63" Type="http://schemas.openxmlformats.org/officeDocument/2006/relationships/image" Target="../media/image209.png"/><Relationship Id="rId64" Type="http://schemas.openxmlformats.org/officeDocument/2006/relationships/image" Target="../media/image210.png"/><Relationship Id="rId65" Type="http://schemas.openxmlformats.org/officeDocument/2006/relationships/image" Target="../media/image211.png"/><Relationship Id="rId66" Type="http://schemas.openxmlformats.org/officeDocument/2006/relationships/image" Target="../media/image212.png"/><Relationship Id="rId67" Type="http://schemas.openxmlformats.org/officeDocument/2006/relationships/image" Target="../media/image213.png"/><Relationship Id="rId68" Type="http://schemas.openxmlformats.org/officeDocument/2006/relationships/image" Target="../media/image214.png"/><Relationship Id="rId69" Type="http://schemas.openxmlformats.org/officeDocument/2006/relationships/image" Target="../media/image215.png"/><Relationship Id="rId70" Type="http://schemas.openxmlformats.org/officeDocument/2006/relationships/image" Target="../media/image216.png"/><Relationship Id="rId71" Type="http://schemas.openxmlformats.org/officeDocument/2006/relationships/image" Target="../media/image217.png"/><Relationship Id="rId72" Type="http://schemas.openxmlformats.org/officeDocument/2006/relationships/image" Target="../media/image218.png"/><Relationship Id="rId73" Type="http://schemas.openxmlformats.org/officeDocument/2006/relationships/image" Target="../media/image219.png"/><Relationship Id="rId74" Type="http://schemas.openxmlformats.org/officeDocument/2006/relationships/image" Target="../media/image220.png"/><Relationship Id="rId75" Type="http://schemas.openxmlformats.org/officeDocument/2006/relationships/image" Target="../media/image221.png"/><Relationship Id="rId76" Type="http://schemas.openxmlformats.org/officeDocument/2006/relationships/image" Target="../media/image222.png"/><Relationship Id="rId77" Type="http://schemas.openxmlformats.org/officeDocument/2006/relationships/image" Target="../media/image223.png"/><Relationship Id="rId78" Type="http://schemas.openxmlformats.org/officeDocument/2006/relationships/image" Target="../media/image224.png"/><Relationship Id="rId79" Type="http://schemas.openxmlformats.org/officeDocument/2006/relationships/image" Target="../media/image225.png"/><Relationship Id="rId80" Type="http://schemas.openxmlformats.org/officeDocument/2006/relationships/image" Target="../media/image226.png"/><Relationship Id="rId81" Type="http://schemas.openxmlformats.org/officeDocument/2006/relationships/image" Target="../media/image227.png"/><Relationship Id="rId82" Type="http://schemas.openxmlformats.org/officeDocument/2006/relationships/image" Target="../media/image228.png"/><Relationship Id="rId83" Type="http://schemas.openxmlformats.org/officeDocument/2006/relationships/image" Target="../media/image229.png"/><Relationship Id="rId84" Type="http://schemas.openxmlformats.org/officeDocument/2006/relationships/image" Target="../media/image230.png"/><Relationship Id="rId85" Type="http://schemas.openxmlformats.org/officeDocument/2006/relationships/image" Target="../media/image231.png"/><Relationship Id="rId86" Type="http://schemas.openxmlformats.org/officeDocument/2006/relationships/image" Target="../media/image232.png"/><Relationship Id="rId87" Type="http://schemas.openxmlformats.org/officeDocument/2006/relationships/image" Target="../media/image233.png"/><Relationship Id="rId88" Type="http://schemas.openxmlformats.org/officeDocument/2006/relationships/image" Target="../media/image234.png"/><Relationship Id="rId89" Type="http://schemas.openxmlformats.org/officeDocument/2006/relationships/image" Target="../media/image23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6.png"/><Relationship Id="rId3" Type="http://schemas.openxmlformats.org/officeDocument/2006/relationships/image" Target="../media/image237.png"/><Relationship Id="rId4" Type="http://schemas.openxmlformats.org/officeDocument/2006/relationships/image" Target="../media/image238.png"/><Relationship Id="rId5" Type="http://schemas.openxmlformats.org/officeDocument/2006/relationships/image" Target="../media/image239.png"/><Relationship Id="rId6" Type="http://schemas.openxmlformats.org/officeDocument/2006/relationships/image" Target="../media/image240.png"/><Relationship Id="rId7" Type="http://schemas.openxmlformats.org/officeDocument/2006/relationships/image" Target="../media/image241.png"/><Relationship Id="rId8" Type="http://schemas.openxmlformats.org/officeDocument/2006/relationships/image" Target="../media/image242.png"/><Relationship Id="rId9" Type="http://schemas.openxmlformats.org/officeDocument/2006/relationships/image" Target="../media/image243.png"/><Relationship Id="rId10" Type="http://schemas.openxmlformats.org/officeDocument/2006/relationships/image" Target="../media/image244.png"/><Relationship Id="rId11" Type="http://schemas.openxmlformats.org/officeDocument/2006/relationships/image" Target="../media/image245.png"/><Relationship Id="rId12" Type="http://schemas.openxmlformats.org/officeDocument/2006/relationships/image" Target="../media/image246.png"/><Relationship Id="rId13" Type="http://schemas.openxmlformats.org/officeDocument/2006/relationships/image" Target="../media/image247.png"/><Relationship Id="rId14" Type="http://schemas.openxmlformats.org/officeDocument/2006/relationships/image" Target="../media/image248.png"/><Relationship Id="rId15" Type="http://schemas.openxmlformats.org/officeDocument/2006/relationships/image" Target="../media/image249.png"/><Relationship Id="rId16" Type="http://schemas.openxmlformats.org/officeDocument/2006/relationships/image" Target="../media/image250.png"/><Relationship Id="rId17" Type="http://schemas.openxmlformats.org/officeDocument/2006/relationships/image" Target="../media/image251.png"/><Relationship Id="rId18" Type="http://schemas.openxmlformats.org/officeDocument/2006/relationships/image" Target="../media/image252.png"/><Relationship Id="rId19" Type="http://schemas.openxmlformats.org/officeDocument/2006/relationships/image" Target="../media/image253.png"/><Relationship Id="rId20" Type="http://schemas.openxmlformats.org/officeDocument/2006/relationships/image" Target="../media/image254.png"/><Relationship Id="rId21" Type="http://schemas.openxmlformats.org/officeDocument/2006/relationships/image" Target="../media/image255.png"/><Relationship Id="rId22" Type="http://schemas.openxmlformats.org/officeDocument/2006/relationships/image" Target="../media/image256.png"/><Relationship Id="rId23" Type="http://schemas.openxmlformats.org/officeDocument/2006/relationships/image" Target="../media/image257.png"/><Relationship Id="rId24" Type="http://schemas.openxmlformats.org/officeDocument/2006/relationships/image" Target="../media/image258.png"/><Relationship Id="rId25" Type="http://schemas.openxmlformats.org/officeDocument/2006/relationships/image" Target="../media/image259.png"/><Relationship Id="rId26" Type="http://schemas.openxmlformats.org/officeDocument/2006/relationships/image" Target="../media/image260.png"/><Relationship Id="rId27" Type="http://schemas.openxmlformats.org/officeDocument/2006/relationships/image" Target="../media/image261.png"/><Relationship Id="rId28" Type="http://schemas.openxmlformats.org/officeDocument/2006/relationships/image" Target="../media/image262.png"/><Relationship Id="rId29" Type="http://schemas.openxmlformats.org/officeDocument/2006/relationships/image" Target="../media/image263.png"/><Relationship Id="rId30" Type="http://schemas.openxmlformats.org/officeDocument/2006/relationships/image" Target="../media/image264.png"/><Relationship Id="rId31" Type="http://schemas.openxmlformats.org/officeDocument/2006/relationships/image" Target="../media/image265.png"/><Relationship Id="rId32" Type="http://schemas.openxmlformats.org/officeDocument/2006/relationships/image" Target="../media/image266.png"/><Relationship Id="rId33" Type="http://schemas.openxmlformats.org/officeDocument/2006/relationships/image" Target="../media/image267.png"/><Relationship Id="rId34" Type="http://schemas.openxmlformats.org/officeDocument/2006/relationships/image" Target="../media/image268.png"/><Relationship Id="rId35" Type="http://schemas.openxmlformats.org/officeDocument/2006/relationships/image" Target="../media/image269.png"/><Relationship Id="rId36" Type="http://schemas.openxmlformats.org/officeDocument/2006/relationships/image" Target="../media/image270.png"/><Relationship Id="rId37" Type="http://schemas.openxmlformats.org/officeDocument/2006/relationships/image" Target="../media/image271.png"/><Relationship Id="rId38" Type="http://schemas.openxmlformats.org/officeDocument/2006/relationships/image" Target="../media/image272.png"/><Relationship Id="rId39" Type="http://schemas.openxmlformats.org/officeDocument/2006/relationships/image" Target="../media/image273.png"/><Relationship Id="rId40" Type="http://schemas.openxmlformats.org/officeDocument/2006/relationships/image" Target="../media/image274.png"/><Relationship Id="rId41" Type="http://schemas.openxmlformats.org/officeDocument/2006/relationships/image" Target="../media/image275.png"/><Relationship Id="rId42" Type="http://schemas.openxmlformats.org/officeDocument/2006/relationships/image" Target="../media/image276.png"/><Relationship Id="rId43" Type="http://schemas.openxmlformats.org/officeDocument/2006/relationships/image" Target="../media/image277.png"/><Relationship Id="rId44" Type="http://schemas.openxmlformats.org/officeDocument/2006/relationships/image" Target="../media/image278.png"/><Relationship Id="rId45" Type="http://schemas.openxmlformats.org/officeDocument/2006/relationships/image" Target="../media/image279.png"/><Relationship Id="rId46" Type="http://schemas.openxmlformats.org/officeDocument/2006/relationships/image" Target="../media/image280.png"/><Relationship Id="rId47" Type="http://schemas.openxmlformats.org/officeDocument/2006/relationships/image" Target="../media/image281.png"/><Relationship Id="rId48" Type="http://schemas.openxmlformats.org/officeDocument/2006/relationships/image" Target="../media/image282.png"/><Relationship Id="rId49" Type="http://schemas.openxmlformats.org/officeDocument/2006/relationships/image" Target="../media/image283.png"/><Relationship Id="rId50" Type="http://schemas.openxmlformats.org/officeDocument/2006/relationships/image" Target="../media/image284.png"/><Relationship Id="rId51" Type="http://schemas.openxmlformats.org/officeDocument/2006/relationships/image" Target="../media/image285.png"/><Relationship Id="rId52" Type="http://schemas.openxmlformats.org/officeDocument/2006/relationships/image" Target="../media/image286.png"/><Relationship Id="rId53" Type="http://schemas.openxmlformats.org/officeDocument/2006/relationships/image" Target="../media/image287.png"/><Relationship Id="rId54" Type="http://schemas.openxmlformats.org/officeDocument/2006/relationships/image" Target="../media/image288.png"/><Relationship Id="rId55" Type="http://schemas.openxmlformats.org/officeDocument/2006/relationships/image" Target="../media/image289.png"/><Relationship Id="rId56" Type="http://schemas.openxmlformats.org/officeDocument/2006/relationships/image" Target="../media/image290.png"/><Relationship Id="rId57" Type="http://schemas.openxmlformats.org/officeDocument/2006/relationships/image" Target="../media/image291.png"/><Relationship Id="rId58" Type="http://schemas.openxmlformats.org/officeDocument/2006/relationships/image" Target="../media/image292.png"/><Relationship Id="rId59" Type="http://schemas.openxmlformats.org/officeDocument/2006/relationships/image" Target="../media/image293.png"/><Relationship Id="rId60" Type="http://schemas.openxmlformats.org/officeDocument/2006/relationships/image" Target="../media/image294.png"/><Relationship Id="rId61" Type="http://schemas.openxmlformats.org/officeDocument/2006/relationships/image" Target="../media/image295.png"/><Relationship Id="rId62" Type="http://schemas.openxmlformats.org/officeDocument/2006/relationships/image" Target="../media/image296.png"/><Relationship Id="rId63" Type="http://schemas.openxmlformats.org/officeDocument/2006/relationships/image" Target="../media/image297.png"/><Relationship Id="rId64" Type="http://schemas.openxmlformats.org/officeDocument/2006/relationships/image" Target="../media/image298.png"/><Relationship Id="rId65" Type="http://schemas.openxmlformats.org/officeDocument/2006/relationships/image" Target="../media/image299.png"/><Relationship Id="rId66" Type="http://schemas.openxmlformats.org/officeDocument/2006/relationships/image" Target="../media/image300.png"/><Relationship Id="rId67" Type="http://schemas.openxmlformats.org/officeDocument/2006/relationships/image" Target="../media/image301.png"/><Relationship Id="rId68" Type="http://schemas.openxmlformats.org/officeDocument/2006/relationships/image" Target="../media/image30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3.png"/><Relationship Id="rId3" Type="http://schemas.openxmlformats.org/officeDocument/2006/relationships/image" Target="../media/image304.png"/><Relationship Id="rId4" Type="http://schemas.openxmlformats.org/officeDocument/2006/relationships/image" Target="../media/image305.png"/><Relationship Id="rId5" Type="http://schemas.openxmlformats.org/officeDocument/2006/relationships/image" Target="../media/image306.png"/><Relationship Id="rId6" Type="http://schemas.openxmlformats.org/officeDocument/2006/relationships/image" Target="../media/image307.png"/><Relationship Id="rId7" Type="http://schemas.openxmlformats.org/officeDocument/2006/relationships/image" Target="../media/image308.png"/><Relationship Id="rId8" Type="http://schemas.openxmlformats.org/officeDocument/2006/relationships/image" Target="../media/image309.png"/><Relationship Id="rId9" Type="http://schemas.openxmlformats.org/officeDocument/2006/relationships/image" Target="../media/image310.png"/><Relationship Id="rId10" Type="http://schemas.openxmlformats.org/officeDocument/2006/relationships/image" Target="../media/image311.png"/><Relationship Id="rId11" Type="http://schemas.openxmlformats.org/officeDocument/2006/relationships/image" Target="../media/image312.png"/><Relationship Id="rId12" Type="http://schemas.openxmlformats.org/officeDocument/2006/relationships/image" Target="../media/image313.png"/><Relationship Id="rId13" Type="http://schemas.openxmlformats.org/officeDocument/2006/relationships/image" Target="../media/image314.png"/><Relationship Id="rId14" Type="http://schemas.openxmlformats.org/officeDocument/2006/relationships/image" Target="../media/image315.png"/><Relationship Id="rId15" Type="http://schemas.openxmlformats.org/officeDocument/2006/relationships/image" Target="../media/image316.png"/><Relationship Id="rId16" Type="http://schemas.openxmlformats.org/officeDocument/2006/relationships/image" Target="../media/image317.png"/><Relationship Id="rId17" Type="http://schemas.openxmlformats.org/officeDocument/2006/relationships/image" Target="../media/image3.png"/><Relationship Id="rId18" Type="http://schemas.openxmlformats.org/officeDocument/2006/relationships/image" Target="../media/image318.png"/><Relationship Id="rId19" Type="http://schemas.openxmlformats.org/officeDocument/2006/relationships/image" Target="../media/image319.png"/><Relationship Id="rId20" Type="http://schemas.openxmlformats.org/officeDocument/2006/relationships/image" Target="../media/image320.png"/><Relationship Id="rId21" Type="http://schemas.openxmlformats.org/officeDocument/2006/relationships/image" Target="../media/image321.png"/><Relationship Id="rId22" Type="http://schemas.openxmlformats.org/officeDocument/2006/relationships/image" Target="../media/image322.png"/><Relationship Id="rId23" Type="http://schemas.openxmlformats.org/officeDocument/2006/relationships/image" Target="../media/image323.png"/><Relationship Id="rId24" Type="http://schemas.openxmlformats.org/officeDocument/2006/relationships/image" Target="../media/image324.png"/><Relationship Id="rId25" Type="http://schemas.openxmlformats.org/officeDocument/2006/relationships/image" Target="../media/image325.png"/><Relationship Id="rId26" Type="http://schemas.openxmlformats.org/officeDocument/2006/relationships/image" Target="../media/image326.png"/><Relationship Id="rId27" Type="http://schemas.openxmlformats.org/officeDocument/2006/relationships/image" Target="../media/image327.png"/><Relationship Id="rId28" Type="http://schemas.openxmlformats.org/officeDocument/2006/relationships/image" Target="../media/image328.png"/><Relationship Id="rId29" Type="http://schemas.openxmlformats.org/officeDocument/2006/relationships/image" Target="../media/image329.png"/><Relationship Id="rId30" Type="http://schemas.openxmlformats.org/officeDocument/2006/relationships/image" Target="../media/image330.png"/><Relationship Id="rId31" Type="http://schemas.openxmlformats.org/officeDocument/2006/relationships/image" Target="../media/image331.png"/><Relationship Id="rId32" Type="http://schemas.openxmlformats.org/officeDocument/2006/relationships/image" Target="../media/image332.png"/><Relationship Id="rId33" Type="http://schemas.openxmlformats.org/officeDocument/2006/relationships/image" Target="../media/image333.png"/><Relationship Id="rId34" Type="http://schemas.openxmlformats.org/officeDocument/2006/relationships/image" Target="../media/image334.png"/><Relationship Id="rId35" Type="http://schemas.openxmlformats.org/officeDocument/2006/relationships/image" Target="../media/image335.png"/><Relationship Id="rId36" Type="http://schemas.openxmlformats.org/officeDocument/2006/relationships/image" Target="../media/image336.png"/><Relationship Id="rId37" Type="http://schemas.openxmlformats.org/officeDocument/2006/relationships/image" Target="../media/image337.png"/><Relationship Id="rId38" Type="http://schemas.openxmlformats.org/officeDocument/2006/relationships/image" Target="../media/image338.png"/><Relationship Id="rId39" Type="http://schemas.openxmlformats.org/officeDocument/2006/relationships/image" Target="../media/image339.png"/><Relationship Id="rId40" Type="http://schemas.openxmlformats.org/officeDocument/2006/relationships/image" Target="../media/image340.png"/><Relationship Id="rId41" Type="http://schemas.openxmlformats.org/officeDocument/2006/relationships/image" Target="../media/image341.png"/><Relationship Id="rId42" Type="http://schemas.openxmlformats.org/officeDocument/2006/relationships/image" Target="../media/image342.png"/><Relationship Id="rId43" Type="http://schemas.openxmlformats.org/officeDocument/2006/relationships/image" Target="../media/image343.png"/><Relationship Id="rId44" Type="http://schemas.openxmlformats.org/officeDocument/2006/relationships/image" Target="../media/image344.png"/><Relationship Id="rId45" Type="http://schemas.openxmlformats.org/officeDocument/2006/relationships/image" Target="../media/image345.png"/><Relationship Id="rId46" Type="http://schemas.openxmlformats.org/officeDocument/2006/relationships/image" Target="../media/image346.png"/><Relationship Id="rId47" Type="http://schemas.openxmlformats.org/officeDocument/2006/relationships/image" Target="../media/image347.png"/><Relationship Id="rId48" Type="http://schemas.openxmlformats.org/officeDocument/2006/relationships/image" Target="../media/image348.png"/><Relationship Id="rId49" Type="http://schemas.openxmlformats.org/officeDocument/2006/relationships/image" Target="../media/image349.png"/><Relationship Id="rId50" Type="http://schemas.openxmlformats.org/officeDocument/2006/relationships/image" Target="../media/image350.png"/><Relationship Id="rId51" Type="http://schemas.openxmlformats.org/officeDocument/2006/relationships/image" Target="../media/image351.png"/><Relationship Id="rId52" Type="http://schemas.openxmlformats.org/officeDocument/2006/relationships/image" Target="../media/image352.png"/><Relationship Id="rId53" Type="http://schemas.openxmlformats.org/officeDocument/2006/relationships/image" Target="../media/image353.png"/><Relationship Id="rId54" Type="http://schemas.openxmlformats.org/officeDocument/2006/relationships/image" Target="../media/image354.png"/><Relationship Id="rId55" Type="http://schemas.openxmlformats.org/officeDocument/2006/relationships/image" Target="../media/image355.png"/><Relationship Id="rId56" Type="http://schemas.openxmlformats.org/officeDocument/2006/relationships/image" Target="../media/image356.png"/><Relationship Id="rId57" Type="http://schemas.openxmlformats.org/officeDocument/2006/relationships/image" Target="../media/image357.png"/><Relationship Id="rId58" Type="http://schemas.openxmlformats.org/officeDocument/2006/relationships/image" Target="../media/image358.png"/><Relationship Id="rId59" Type="http://schemas.openxmlformats.org/officeDocument/2006/relationships/image" Target="../media/image359.png"/><Relationship Id="rId60" Type="http://schemas.openxmlformats.org/officeDocument/2006/relationships/image" Target="../media/image360.png"/><Relationship Id="rId61" Type="http://schemas.openxmlformats.org/officeDocument/2006/relationships/image" Target="../media/image361.png"/><Relationship Id="rId62" Type="http://schemas.openxmlformats.org/officeDocument/2006/relationships/image" Target="../media/image362.png"/><Relationship Id="rId63" Type="http://schemas.openxmlformats.org/officeDocument/2006/relationships/image" Target="../media/image363.png"/><Relationship Id="rId64" Type="http://schemas.openxmlformats.org/officeDocument/2006/relationships/image" Target="../media/image221.png"/><Relationship Id="rId65" Type="http://schemas.openxmlformats.org/officeDocument/2006/relationships/image" Target="../media/image364.png"/><Relationship Id="rId66" Type="http://schemas.openxmlformats.org/officeDocument/2006/relationships/image" Target="../media/image365.png"/><Relationship Id="rId67" Type="http://schemas.openxmlformats.org/officeDocument/2006/relationships/image" Target="../media/image366.png"/><Relationship Id="rId68" Type="http://schemas.openxmlformats.org/officeDocument/2006/relationships/image" Target="../media/image367.png"/><Relationship Id="rId69" Type="http://schemas.openxmlformats.org/officeDocument/2006/relationships/image" Target="../media/image368.png"/><Relationship Id="rId70" Type="http://schemas.openxmlformats.org/officeDocument/2006/relationships/image" Target="../media/image369.png"/><Relationship Id="rId71" Type="http://schemas.openxmlformats.org/officeDocument/2006/relationships/image" Target="../media/image370.png"/><Relationship Id="rId72" Type="http://schemas.openxmlformats.org/officeDocument/2006/relationships/image" Target="../media/image371.png"/><Relationship Id="rId73" Type="http://schemas.openxmlformats.org/officeDocument/2006/relationships/image" Target="../media/image372.png"/><Relationship Id="rId74" Type="http://schemas.openxmlformats.org/officeDocument/2006/relationships/image" Target="../media/image373.png"/><Relationship Id="rId75" Type="http://schemas.openxmlformats.org/officeDocument/2006/relationships/image" Target="../media/image374.png"/><Relationship Id="rId76" Type="http://schemas.openxmlformats.org/officeDocument/2006/relationships/image" Target="../media/image375.png"/><Relationship Id="rId77" Type="http://schemas.openxmlformats.org/officeDocument/2006/relationships/image" Target="../media/image376.png"/><Relationship Id="rId78" Type="http://schemas.openxmlformats.org/officeDocument/2006/relationships/image" Target="../media/image377.png"/><Relationship Id="rId79" Type="http://schemas.openxmlformats.org/officeDocument/2006/relationships/image" Target="../media/image378.png"/><Relationship Id="rId80" Type="http://schemas.openxmlformats.org/officeDocument/2006/relationships/image" Target="../media/image379.png"/><Relationship Id="rId81" Type="http://schemas.openxmlformats.org/officeDocument/2006/relationships/image" Target="../media/image380.png"/><Relationship Id="rId82" Type="http://schemas.openxmlformats.org/officeDocument/2006/relationships/image" Target="../media/image381.png"/><Relationship Id="rId83" Type="http://schemas.openxmlformats.org/officeDocument/2006/relationships/image" Target="../media/image382.png"/><Relationship Id="rId84" Type="http://schemas.openxmlformats.org/officeDocument/2006/relationships/image" Target="../media/image38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4.png"/><Relationship Id="rId3" Type="http://schemas.openxmlformats.org/officeDocument/2006/relationships/image" Target="../media/image385.png"/><Relationship Id="rId4" Type="http://schemas.openxmlformats.org/officeDocument/2006/relationships/image" Target="../media/image386.png"/><Relationship Id="rId5" Type="http://schemas.openxmlformats.org/officeDocument/2006/relationships/image" Target="../media/image387.png"/><Relationship Id="rId6" Type="http://schemas.openxmlformats.org/officeDocument/2006/relationships/image" Target="../media/image388.png"/><Relationship Id="rId7" Type="http://schemas.openxmlformats.org/officeDocument/2006/relationships/image" Target="../media/image389.png"/><Relationship Id="rId8" Type="http://schemas.openxmlformats.org/officeDocument/2006/relationships/image" Target="../media/image390.png"/><Relationship Id="rId9" Type="http://schemas.openxmlformats.org/officeDocument/2006/relationships/image" Target="../media/image391.png"/><Relationship Id="rId10" Type="http://schemas.openxmlformats.org/officeDocument/2006/relationships/image" Target="../media/image392.png"/><Relationship Id="rId11" Type="http://schemas.openxmlformats.org/officeDocument/2006/relationships/image" Target="../media/image393.png"/><Relationship Id="rId12" Type="http://schemas.openxmlformats.org/officeDocument/2006/relationships/image" Target="../media/image394.png"/><Relationship Id="rId13" Type="http://schemas.openxmlformats.org/officeDocument/2006/relationships/image" Target="../media/image395.png"/><Relationship Id="rId14" Type="http://schemas.openxmlformats.org/officeDocument/2006/relationships/image" Target="../media/image396.png"/><Relationship Id="rId15" Type="http://schemas.openxmlformats.org/officeDocument/2006/relationships/image" Target="../media/image397.png"/><Relationship Id="rId16" Type="http://schemas.openxmlformats.org/officeDocument/2006/relationships/image" Target="../media/image39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9.png"/><Relationship Id="rId3" Type="http://schemas.openxmlformats.org/officeDocument/2006/relationships/image" Target="../media/image400.png"/><Relationship Id="rId4" Type="http://schemas.openxmlformats.org/officeDocument/2006/relationships/image" Target="../media/image401.png"/><Relationship Id="rId5" Type="http://schemas.openxmlformats.org/officeDocument/2006/relationships/image" Target="../media/image402.png"/><Relationship Id="rId6" Type="http://schemas.openxmlformats.org/officeDocument/2006/relationships/image" Target="../media/image403.png"/><Relationship Id="rId7" Type="http://schemas.openxmlformats.org/officeDocument/2006/relationships/image" Target="../media/image404.png"/><Relationship Id="rId8" Type="http://schemas.openxmlformats.org/officeDocument/2006/relationships/image" Target="../media/image405.png"/><Relationship Id="rId9" Type="http://schemas.openxmlformats.org/officeDocument/2006/relationships/image" Target="../media/image406.png"/><Relationship Id="rId10" Type="http://schemas.openxmlformats.org/officeDocument/2006/relationships/image" Target="../media/image407.png"/><Relationship Id="rId11" Type="http://schemas.openxmlformats.org/officeDocument/2006/relationships/image" Target="../media/image408.png"/><Relationship Id="rId12" Type="http://schemas.openxmlformats.org/officeDocument/2006/relationships/image" Target="../media/image409.png"/><Relationship Id="rId13" Type="http://schemas.openxmlformats.org/officeDocument/2006/relationships/image" Target="../media/image410.png"/><Relationship Id="rId14" Type="http://schemas.openxmlformats.org/officeDocument/2006/relationships/image" Target="../media/image411.png"/><Relationship Id="rId15" Type="http://schemas.openxmlformats.org/officeDocument/2006/relationships/image" Target="../media/image412.png"/><Relationship Id="rId16" Type="http://schemas.openxmlformats.org/officeDocument/2006/relationships/image" Target="../media/image413.png"/><Relationship Id="rId17" Type="http://schemas.openxmlformats.org/officeDocument/2006/relationships/image" Target="../media/image414.png"/><Relationship Id="rId18" Type="http://schemas.openxmlformats.org/officeDocument/2006/relationships/image" Target="../media/image415.png"/><Relationship Id="rId19" Type="http://schemas.openxmlformats.org/officeDocument/2006/relationships/image" Target="../media/image416.png"/><Relationship Id="rId20" Type="http://schemas.openxmlformats.org/officeDocument/2006/relationships/image" Target="../media/image417.png"/><Relationship Id="rId21" Type="http://schemas.openxmlformats.org/officeDocument/2006/relationships/image" Target="../media/image418.png"/><Relationship Id="rId22" Type="http://schemas.openxmlformats.org/officeDocument/2006/relationships/image" Target="../media/image419.png"/><Relationship Id="rId23" Type="http://schemas.openxmlformats.org/officeDocument/2006/relationships/image" Target="../media/image420.png"/><Relationship Id="rId24" Type="http://schemas.openxmlformats.org/officeDocument/2006/relationships/image" Target="../media/image421.png"/><Relationship Id="rId25" Type="http://schemas.openxmlformats.org/officeDocument/2006/relationships/image" Target="../media/image422.png"/><Relationship Id="rId26" Type="http://schemas.openxmlformats.org/officeDocument/2006/relationships/image" Target="../media/image423.png"/><Relationship Id="rId27" Type="http://schemas.openxmlformats.org/officeDocument/2006/relationships/image" Target="../media/image424.png"/><Relationship Id="rId28" Type="http://schemas.openxmlformats.org/officeDocument/2006/relationships/image" Target="../media/image425.png"/><Relationship Id="rId29" Type="http://schemas.openxmlformats.org/officeDocument/2006/relationships/image" Target="../media/image42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7.png"/><Relationship Id="rId3" Type="http://schemas.openxmlformats.org/officeDocument/2006/relationships/image" Target="../media/image428.png"/><Relationship Id="rId4" Type="http://schemas.openxmlformats.org/officeDocument/2006/relationships/image" Target="../media/image388.png"/><Relationship Id="rId5" Type="http://schemas.openxmlformats.org/officeDocument/2006/relationships/image" Target="../media/image429.png"/><Relationship Id="rId6" Type="http://schemas.openxmlformats.org/officeDocument/2006/relationships/image" Target="../media/image430.png"/><Relationship Id="rId7" Type="http://schemas.openxmlformats.org/officeDocument/2006/relationships/image" Target="../media/image431.png"/><Relationship Id="rId8" Type="http://schemas.openxmlformats.org/officeDocument/2006/relationships/image" Target="../media/image432.png"/><Relationship Id="rId9" Type="http://schemas.openxmlformats.org/officeDocument/2006/relationships/image" Target="../media/image433.png"/><Relationship Id="rId10" Type="http://schemas.openxmlformats.org/officeDocument/2006/relationships/image" Target="../media/image434.png"/><Relationship Id="rId11" Type="http://schemas.openxmlformats.org/officeDocument/2006/relationships/image" Target="../media/image435.png"/><Relationship Id="rId12" Type="http://schemas.openxmlformats.org/officeDocument/2006/relationships/image" Target="../media/image436.png"/><Relationship Id="rId13" Type="http://schemas.openxmlformats.org/officeDocument/2006/relationships/image" Target="../media/image437.png"/><Relationship Id="rId14" Type="http://schemas.openxmlformats.org/officeDocument/2006/relationships/image" Target="../media/image438.png"/><Relationship Id="rId15" Type="http://schemas.openxmlformats.org/officeDocument/2006/relationships/image" Target="../media/image43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Drawing"/>
          <p:cNvGrpSpPr/>
          <p:nvPr/>
        </p:nvGrpSpPr>
        <p:grpSpPr>
          <a:xfrm>
            <a:off x="1317346" y="1153506"/>
            <a:ext cx="8028113" cy="8307994"/>
            <a:chOff x="0" y="0"/>
            <a:chExt cx="8028111" cy="8307993"/>
          </a:xfrm>
        </p:grpSpPr>
        <p:sp>
          <p:nvSpPr>
            <p:cNvPr id="119" name="Line"/>
            <p:cNvSpPr/>
            <p:nvPr/>
          </p:nvSpPr>
          <p:spPr>
            <a:xfrm>
              <a:off x="2661516" y="0"/>
              <a:ext cx="168241" cy="793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255" fill="norm" stroke="1" extrusionOk="0">
                  <a:moveTo>
                    <a:pt x="1112" y="7202"/>
                  </a:moveTo>
                  <a:cubicBezTo>
                    <a:pt x="1639" y="9243"/>
                    <a:pt x="2166" y="11284"/>
                    <a:pt x="2429" y="13381"/>
                  </a:cubicBezTo>
                  <a:cubicBezTo>
                    <a:pt x="2693" y="15479"/>
                    <a:pt x="2693" y="17633"/>
                    <a:pt x="2693" y="18909"/>
                  </a:cubicBezTo>
                  <a:cubicBezTo>
                    <a:pt x="2693" y="20184"/>
                    <a:pt x="2693" y="20581"/>
                    <a:pt x="2693" y="20921"/>
                  </a:cubicBezTo>
                  <a:cubicBezTo>
                    <a:pt x="2693" y="21262"/>
                    <a:pt x="2693" y="21545"/>
                    <a:pt x="2297" y="20695"/>
                  </a:cubicBezTo>
                  <a:cubicBezTo>
                    <a:pt x="1902" y="19844"/>
                    <a:pt x="1112" y="17860"/>
                    <a:pt x="585" y="15677"/>
                  </a:cubicBezTo>
                  <a:cubicBezTo>
                    <a:pt x="58" y="13495"/>
                    <a:pt x="-205" y="11114"/>
                    <a:pt x="190" y="8846"/>
                  </a:cubicBezTo>
                  <a:cubicBezTo>
                    <a:pt x="585" y="6578"/>
                    <a:pt x="1639" y="4424"/>
                    <a:pt x="2693" y="3063"/>
                  </a:cubicBezTo>
                  <a:cubicBezTo>
                    <a:pt x="3746" y="1702"/>
                    <a:pt x="4800" y="1136"/>
                    <a:pt x="5985" y="739"/>
                  </a:cubicBezTo>
                  <a:cubicBezTo>
                    <a:pt x="7171" y="342"/>
                    <a:pt x="8488" y="115"/>
                    <a:pt x="9805" y="30"/>
                  </a:cubicBezTo>
                  <a:cubicBezTo>
                    <a:pt x="11122" y="-55"/>
                    <a:pt x="12439" y="2"/>
                    <a:pt x="14415" y="682"/>
                  </a:cubicBezTo>
                  <a:cubicBezTo>
                    <a:pt x="16390" y="1362"/>
                    <a:pt x="19024" y="2666"/>
                    <a:pt x="20210" y="3999"/>
                  </a:cubicBezTo>
                  <a:cubicBezTo>
                    <a:pt x="21395" y="5331"/>
                    <a:pt x="21132" y="6691"/>
                    <a:pt x="19419" y="7655"/>
                  </a:cubicBezTo>
                  <a:cubicBezTo>
                    <a:pt x="17707" y="8619"/>
                    <a:pt x="14546" y="9186"/>
                    <a:pt x="12175" y="9469"/>
                  </a:cubicBezTo>
                  <a:cubicBezTo>
                    <a:pt x="9805" y="9753"/>
                    <a:pt x="8224" y="9753"/>
                    <a:pt x="6775" y="9753"/>
                  </a:cubicBezTo>
                  <a:cubicBezTo>
                    <a:pt x="5327" y="9753"/>
                    <a:pt x="4010" y="9753"/>
                    <a:pt x="4141" y="9696"/>
                  </a:cubicBezTo>
                  <a:cubicBezTo>
                    <a:pt x="4273" y="9639"/>
                    <a:pt x="5854" y="9526"/>
                    <a:pt x="7434" y="9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2810103" y="465743"/>
              <a:ext cx="203251" cy="26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26" fill="norm" stroke="1" extrusionOk="0">
                  <a:moveTo>
                    <a:pt x="674" y="6271"/>
                  </a:moveTo>
                  <a:cubicBezTo>
                    <a:pt x="228" y="4877"/>
                    <a:pt x="-217" y="3484"/>
                    <a:pt x="117" y="2700"/>
                  </a:cubicBezTo>
                  <a:cubicBezTo>
                    <a:pt x="451" y="1916"/>
                    <a:pt x="1564" y="1742"/>
                    <a:pt x="3235" y="2090"/>
                  </a:cubicBezTo>
                  <a:cubicBezTo>
                    <a:pt x="4905" y="2439"/>
                    <a:pt x="7131" y="3310"/>
                    <a:pt x="9024" y="6097"/>
                  </a:cubicBezTo>
                  <a:cubicBezTo>
                    <a:pt x="10917" y="8884"/>
                    <a:pt x="12476" y="13587"/>
                    <a:pt x="12921" y="16374"/>
                  </a:cubicBezTo>
                  <a:cubicBezTo>
                    <a:pt x="13367" y="19161"/>
                    <a:pt x="12698" y="20032"/>
                    <a:pt x="11808" y="20642"/>
                  </a:cubicBezTo>
                  <a:cubicBezTo>
                    <a:pt x="10917" y="21252"/>
                    <a:pt x="9804" y="21600"/>
                    <a:pt x="9024" y="21339"/>
                  </a:cubicBezTo>
                  <a:cubicBezTo>
                    <a:pt x="8245" y="21077"/>
                    <a:pt x="7799" y="20206"/>
                    <a:pt x="7911" y="17419"/>
                  </a:cubicBezTo>
                  <a:cubicBezTo>
                    <a:pt x="8022" y="14632"/>
                    <a:pt x="8690" y="9929"/>
                    <a:pt x="11028" y="6706"/>
                  </a:cubicBezTo>
                  <a:cubicBezTo>
                    <a:pt x="13367" y="3484"/>
                    <a:pt x="17375" y="1742"/>
                    <a:pt x="213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3052511" y="461775"/>
              <a:ext cx="177826" cy="282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349" fill="norm" stroke="1" extrusionOk="0">
                  <a:moveTo>
                    <a:pt x="17958" y="3180"/>
                  </a:moveTo>
                  <a:cubicBezTo>
                    <a:pt x="16702" y="2060"/>
                    <a:pt x="15446" y="940"/>
                    <a:pt x="14065" y="380"/>
                  </a:cubicBezTo>
                  <a:cubicBezTo>
                    <a:pt x="12683" y="-180"/>
                    <a:pt x="11176" y="-180"/>
                    <a:pt x="9293" y="780"/>
                  </a:cubicBezTo>
                  <a:cubicBezTo>
                    <a:pt x="7409" y="1740"/>
                    <a:pt x="5148" y="3660"/>
                    <a:pt x="3516" y="6620"/>
                  </a:cubicBezTo>
                  <a:cubicBezTo>
                    <a:pt x="1883" y="9580"/>
                    <a:pt x="879" y="13580"/>
                    <a:pt x="376" y="16060"/>
                  </a:cubicBezTo>
                  <a:cubicBezTo>
                    <a:pt x="-126" y="18540"/>
                    <a:pt x="-126" y="19500"/>
                    <a:pt x="376" y="20220"/>
                  </a:cubicBezTo>
                  <a:cubicBezTo>
                    <a:pt x="879" y="20940"/>
                    <a:pt x="1883" y="21420"/>
                    <a:pt x="4018" y="21340"/>
                  </a:cubicBezTo>
                  <a:cubicBezTo>
                    <a:pt x="6153" y="21260"/>
                    <a:pt x="9418" y="20620"/>
                    <a:pt x="12558" y="19020"/>
                  </a:cubicBezTo>
                  <a:cubicBezTo>
                    <a:pt x="15697" y="17420"/>
                    <a:pt x="18711" y="14860"/>
                    <a:pt x="20093" y="12380"/>
                  </a:cubicBezTo>
                  <a:cubicBezTo>
                    <a:pt x="21474" y="9900"/>
                    <a:pt x="21223" y="7500"/>
                    <a:pt x="20595" y="5500"/>
                  </a:cubicBezTo>
                  <a:cubicBezTo>
                    <a:pt x="19967" y="3500"/>
                    <a:pt x="18962" y="1900"/>
                    <a:pt x="17958" y="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3343553" y="173643"/>
              <a:ext cx="214164" cy="56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550" fill="norm" stroke="1" extrusionOk="0">
                  <a:moveTo>
                    <a:pt x="0" y="974"/>
                  </a:moveTo>
                  <a:cubicBezTo>
                    <a:pt x="0" y="487"/>
                    <a:pt x="0" y="0"/>
                    <a:pt x="0" y="0"/>
                  </a:cubicBezTo>
                  <a:cubicBezTo>
                    <a:pt x="0" y="0"/>
                    <a:pt x="0" y="487"/>
                    <a:pt x="424" y="1989"/>
                  </a:cubicBezTo>
                  <a:cubicBezTo>
                    <a:pt x="847" y="3492"/>
                    <a:pt x="1694" y="6009"/>
                    <a:pt x="2118" y="8729"/>
                  </a:cubicBezTo>
                  <a:cubicBezTo>
                    <a:pt x="2541" y="11450"/>
                    <a:pt x="2541" y="14373"/>
                    <a:pt x="2647" y="16119"/>
                  </a:cubicBezTo>
                  <a:cubicBezTo>
                    <a:pt x="2753" y="17865"/>
                    <a:pt x="2965" y="18433"/>
                    <a:pt x="3071" y="18433"/>
                  </a:cubicBezTo>
                  <a:cubicBezTo>
                    <a:pt x="3176" y="18433"/>
                    <a:pt x="3176" y="17865"/>
                    <a:pt x="3494" y="16647"/>
                  </a:cubicBezTo>
                  <a:cubicBezTo>
                    <a:pt x="3812" y="15429"/>
                    <a:pt x="4447" y="13561"/>
                    <a:pt x="5188" y="12424"/>
                  </a:cubicBezTo>
                  <a:cubicBezTo>
                    <a:pt x="5929" y="11287"/>
                    <a:pt x="6776" y="10881"/>
                    <a:pt x="7835" y="10759"/>
                  </a:cubicBezTo>
                  <a:cubicBezTo>
                    <a:pt x="8894" y="10638"/>
                    <a:pt x="10165" y="10800"/>
                    <a:pt x="11541" y="11247"/>
                  </a:cubicBezTo>
                  <a:cubicBezTo>
                    <a:pt x="12918" y="11693"/>
                    <a:pt x="14400" y="12424"/>
                    <a:pt x="16094" y="13642"/>
                  </a:cubicBezTo>
                  <a:cubicBezTo>
                    <a:pt x="17788" y="14860"/>
                    <a:pt x="19694" y="16565"/>
                    <a:pt x="20647" y="17783"/>
                  </a:cubicBezTo>
                  <a:cubicBezTo>
                    <a:pt x="21600" y="19002"/>
                    <a:pt x="21600" y="19732"/>
                    <a:pt x="21071" y="20260"/>
                  </a:cubicBezTo>
                  <a:cubicBezTo>
                    <a:pt x="20541" y="20788"/>
                    <a:pt x="19482" y="21113"/>
                    <a:pt x="17365" y="21316"/>
                  </a:cubicBezTo>
                  <a:cubicBezTo>
                    <a:pt x="15247" y="21519"/>
                    <a:pt x="12071" y="21600"/>
                    <a:pt x="9953" y="21519"/>
                  </a:cubicBezTo>
                  <a:cubicBezTo>
                    <a:pt x="7835" y="21438"/>
                    <a:pt x="6776" y="21194"/>
                    <a:pt x="6459" y="20869"/>
                  </a:cubicBezTo>
                  <a:cubicBezTo>
                    <a:pt x="6141" y="20544"/>
                    <a:pt x="6565" y="20138"/>
                    <a:pt x="7624" y="19732"/>
                  </a:cubicBezTo>
                  <a:cubicBezTo>
                    <a:pt x="8682" y="19326"/>
                    <a:pt x="10376" y="18920"/>
                    <a:pt x="12071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3593562" y="495791"/>
              <a:ext cx="245292" cy="185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310" fill="norm" stroke="1" extrusionOk="0">
                  <a:moveTo>
                    <a:pt x="13086" y="3836"/>
                  </a:moveTo>
                  <a:cubicBezTo>
                    <a:pt x="12532" y="2137"/>
                    <a:pt x="11979" y="438"/>
                    <a:pt x="10502" y="74"/>
                  </a:cubicBezTo>
                  <a:cubicBezTo>
                    <a:pt x="9025" y="-290"/>
                    <a:pt x="6625" y="681"/>
                    <a:pt x="4686" y="3229"/>
                  </a:cubicBezTo>
                  <a:cubicBezTo>
                    <a:pt x="2748" y="5777"/>
                    <a:pt x="1271" y="9903"/>
                    <a:pt x="532" y="12573"/>
                  </a:cubicBezTo>
                  <a:cubicBezTo>
                    <a:pt x="-206" y="15243"/>
                    <a:pt x="-206" y="16456"/>
                    <a:pt x="717" y="17184"/>
                  </a:cubicBezTo>
                  <a:cubicBezTo>
                    <a:pt x="1640" y="17912"/>
                    <a:pt x="3486" y="18155"/>
                    <a:pt x="5332" y="16335"/>
                  </a:cubicBezTo>
                  <a:cubicBezTo>
                    <a:pt x="7179" y="14514"/>
                    <a:pt x="9025" y="10631"/>
                    <a:pt x="10317" y="7719"/>
                  </a:cubicBezTo>
                  <a:cubicBezTo>
                    <a:pt x="11609" y="4807"/>
                    <a:pt x="12348" y="2865"/>
                    <a:pt x="12717" y="2744"/>
                  </a:cubicBezTo>
                  <a:cubicBezTo>
                    <a:pt x="13086" y="2622"/>
                    <a:pt x="13086" y="4321"/>
                    <a:pt x="13548" y="7476"/>
                  </a:cubicBezTo>
                  <a:cubicBezTo>
                    <a:pt x="14009" y="10631"/>
                    <a:pt x="14932" y="15243"/>
                    <a:pt x="15948" y="17912"/>
                  </a:cubicBezTo>
                  <a:cubicBezTo>
                    <a:pt x="16963" y="20582"/>
                    <a:pt x="18071" y="21310"/>
                    <a:pt x="18994" y="21310"/>
                  </a:cubicBezTo>
                  <a:cubicBezTo>
                    <a:pt x="19917" y="21310"/>
                    <a:pt x="20656" y="20582"/>
                    <a:pt x="21394" y="19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3898119" y="135543"/>
              <a:ext cx="147199" cy="571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502" fill="norm" stroke="1" extrusionOk="0">
                  <a:moveTo>
                    <a:pt x="617" y="0"/>
                  </a:moveTo>
                  <a:cubicBezTo>
                    <a:pt x="617" y="3188"/>
                    <a:pt x="617" y="6376"/>
                    <a:pt x="617" y="9445"/>
                  </a:cubicBezTo>
                  <a:cubicBezTo>
                    <a:pt x="617" y="12514"/>
                    <a:pt x="617" y="15463"/>
                    <a:pt x="463" y="17176"/>
                  </a:cubicBezTo>
                  <a:cubicBezTo>
                    <a:pt x="309" y="18890"/>
                    <a:pt x="0" y="19368"/>
                    <a:pt x="0" y="19368"/>
                  </a:cubicBezTo>
                  <a:cubicBezTo>
                    <a:pt x="0" y="19368"/>
                    <a:pt x="309" y="18890"/>
                    <a:pt x="1080" y="17814"/>
                  </a:cubicBezTo>
                  <a:cubicBezTo>
                    <a:pt x="1851" y="16738"/>
                    <a:pt x="3086" y="15064"/>
                    <a:pt x="4320" y="14028"/>
                  </a:cubicBezTo>
                  <a:cubicBezTo>
                    <a:pt x="5554" y="12992"/>
                    <a:pt x="6789" y="12593"/>
                    <a:pt x="8177" y="12394"/>
                  </a:cubicBezTo>
                  <a:cubicBezTo>
                    <a:pt x="9566" y="12195"/>
                    <a:pt x="11109" y="12195"/>
                    <a:pt x="12960" y="12554"/>
                  </a:cubicBezTo>
                  <a:cubicBezTo>
                    <a:pt x="14811" y="12912"/>
                    <a:pt x="16971" y="13630"/>
                    <a:pt x="18669" y="14825"/>
                  </a:cubicBezTo>
                  <a:cubicBezTo>
                    <a:pt x="20366" y="16021"/>
                    <a:pt x="21600" y="17694"/>
                    <a:pt x="21446" y="18850"/>
                  </a:cubicBezTo>
                  <a:cubicBezTo>
                    <a:pt x="21291" y="20006"/>
                    <a:pt x="19749" y="20644"/>
                    <a:pt x="18051" y="21042"/>
                  </a:cubicBezTo>
                  <a:cubicBezTo>
                    <a:pt x="16354" y="21441"/>
                    <a:pt x="14503" y="21600"/>
                    <a:pt x="12343" y="21441"/>
                  </a:cubicBezTo>
                  <a:cubicBezTo>
                    <a:pt x="10183" y="21281"/>
                    <a:pt x="7714" y="20803"/>
                    <a:pt x="6171" y="20365"/>
                  </a:cubicBezTo>
                  <a:cubicBezTo>
                    <a:pt x="4629" y="19926"/>
                    <a:pt x="4011" y="19528"/>
                    <a:pt x="3549" y="19089"/>
                  </a:cubicBezTo>
                  <a:cubicBezTo>
                    <a:pt x="3086" y="18651"/>
                    <a:pt x="2777" y="18173"/>
                    <a:pt x="3549" y="17854"/>
                  </a:cubicBezTo>
                  <a:cubicBezTo>
                    <a:pt x="4320" y="17535"/>
                    <a:pt x="6171" y="17376"/>
                    <a:pt x="8023" y="17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4162703" y="484793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4181753" y="319693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4321453" y="151329"/>
              <a:ext cx="40217" cy="562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fill="norm" stroke="1" extrusionOk="0">
                  <a:moveTo>
                    <a:pt x="0" y="1831"/>
                  </a:moveTo>
                  <a:cubicBezTo>
                    <a:pt x="1137" y="1425"/>
                    <a:pt x="2274" y="1019"/>
                    <a:pt x="4547" y="653"/>
                  </a:cubicBezTo>
                  <a:cubicBezTo>
                    <a:pt x="6821" y="288"/>
                    <a:pt x="10232" y="-37"/>
                    <a:pt x="12505" y="4"/>
                  </a:cubicBezTo>
                  <a:cubicBezTo>
                    <a:pt x="14779" y="44"/>
                    <a:pt x="15916" y="450"/>
                    <a:pt x="17621" y="2440"/>
                  </a:cubicBezTo>
                  <a:cubicBezTo>
                    <a:pt x="19326" y="4429"/>
                    <a:pt x="21600" y="8002"/>
                    <a:pt x="21600" y="11453"/>
                  </a:cubicBezTo>
                  <a:cubicBezTo>
                    <a:pt x="21600" y="14904"/>
                    <a:pt x="19326" y="18234"/>
                    <a:pt x="17053" y="2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4448453" y="478443"/>
              <a:ext cx="63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4461153" y="395893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4589436" y="154593"/>
              <a:ext cx="100318" cy="518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34" fill="norm" stroke="1" extrusionOk="0">
                  <a:moveTo>
                    <a:pt x="18627" y="0"/>
                  </a:moveTo>
                  <a:cubicBezTo>
                    <a:pt x="15027" y="1662"/>
                    <a:pt x="11427" y="3323"/>
                    <a:pt x="8277" y="5509"/>
                  </a:cubicBezTo>
                  <a:cubicBezTo>
                    <a:pt x="5127" y="7696"/>
                    <a:pt x="2427" y="10406"/>
                    <a:pt x="1077" y="13030"/>
                  </a:cubicBezTo>
                  <a:cubicBezTo>
                    <a:pt x="-273" y="15653"/>
                    <a:pt x="-273" y="18189"/>
                    <a:pt x="627" y="19676"/>
                  </a:cubicBezTo>
                  <a:cubicBezTo>
                    <a:pt x="1527" y="21163"/>
                    <a:pt x="3327" y="21600"/>
                    <a:pt x="6927" y="21381"/>
                  </a:cubicBezTo>
                  <a:cubicBezTo>
                    <a:pt x="10527" y="21163"/>
                    <a:pt x="15927" y="20288"/>
                    <a:pt x="21327" y="19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4553960" y="414943"/>
              <a:ext cx="367304" cy="484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76" fill="norm" stroke="1" extrusionOk="0">
                  <a:moveTo>
                    <a:pt x="3105" y="0"/>
                  </a:moveTo>
                  <a:cubicBezTo>
                    <a:pt x="2365" y="0"/>
                    <a:pt x="1624" y="0"/>
                    <a:pt x="1007" y="141"/>
                  </a:cubicBezTo>
                  <a:cubicBezTo>
                    <a:pt x="390" y="282"/>
                    <a:pt x="-104" y="563"/>
                    <a:pt x="19" y="798"/>
                  </a:cubicBezTo>
                  <a:cubicBezTo>
                    <a:pt x="143" y="1033"/>
                    <a:pt x="883" y="1221"/>
                    <a:pt x="2611" y="1221"/>
                  </a:cubicBezTo>
                  <a:cubicBezTo>
                    <a:pt x="4339" y="1221"/>
                    <a:pt x="7055" y="1033"/>
                    <a:pt x="8721" y="845"/>
                  </a:cubicBezTo>
                  <a:cubicBezTo>
                    <a:pt x="10387" y="657"/>
                    <a:pt x="11005" y="470"/>
                    <a:pt x="11375" y="610"/>
                  </a:cubicBezTo>
                  <a:cubicBezTo>
                    <a:pt x="11745" y="751"/>
                    <a:pt x="11869" y="1221"/>
                    <a:pt x="11807" y="1878"/>
                  </a:cubicBezTo>
                  <a:cubicBezTo>
                    <a:pt x="11745" y="2536"/>
                    <a:pt x="11498" y="3381"/>
                    <a:pt x="11745" y="3850"/>
                  </a:cubicBezTo>
                  <a:cubicBezTo>
                    <a:pt x="11992" y="4320"/>
                    <a:pt x="12733" y="4414"/>
                    <a:pt x="13720" y="4179"/>
                  </a:cubicBezTo>
                  <a:cubicBezTo>
                    <a:pt x="14707" y="3944"/>
                    <a:pt x="15942" y="3381"/>
                    <a:pt x="17176" y="2911"/>
                  </a:cubicBezTo>
                  <a:cubicBezTo>
                    <a:pt x="18410" y="2442"/>
                    <a:pt x="19645" y="2066"/>
                    <a:pt x="20323" y="2113"/>
                  </a:cubicBezTo>
                  <a:cubicBezTo>
                    <a:pt x="21002" y="2160"/>
                    <a:pt x="21126" y="2630"/>
                    <a:pt x="21064" y="4085"/>
                  </a:cubicBezTo>
                  <a:cubicBezTo>
                    <a:pt x="21002" y="5541"/>
                    <a:pt x="20755" y="7983"/>
                    <a:pt x="20817" y="10753"/>
                  </a:cubicBezTo>
                  <a:cubicBezTo>
                    <a:pt x="20879" y="13523"/>
                    <a:pt x="21249" y="16623"/>
                    <a:pt x="21373" y="18454"/>
                  </a:cubicBezTo>
                  <a:cubicBezTo>
                    <a:pt x="21496" y="20285"/>
                    <a:pt x="21373" y="20849"/>
                    <a:pt x="21002" y="21177"/>
                  </a:cubicBezTo>
                  <a:cubicBezTo>
                    <a:pt x="20632" y="21506"/>
                    <a:pt x="20015" y="21600"/>
                    <a:pt x="18534" y="21271"/>
                  </a:cubicBezTo>
                  <a:cubicBezTo>
                    <a:pt x="17053" y="20943"/>
                    <a:pt x="14707" y="20191"/>
                    <a:pt x="13165" y="19393"/>
                  </a:cubicBezTo>
                  <a:cubicBezTo>
                    <a:pt x="11622" y="18595"/>
                    <a:pt x="10881" y="17750"/>
                    <a:pt x="10141" y="16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5557447" y="36903"/>
              <a:ext cx="256257" cy="56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568" fill="norm" stroke="1" extrusionOk="0">
                  <a:moveTo>
                    <a:pt x="3907" y="8560"/>
                  </a:moveTo>
                  <a:cubicBezTo>
                    <a:pt x="3376" y="11370"/>
                    <a:pt x="2845" y="14181"/>
                    <a:pt x="2668" y="16188"/>
                  </a:cubicBezTo>
                  <a:cubicBezTo>
                    <a:pt x="2491" y="18196"/>
                    <a:pt x="2668" y="19400"/>
                    <a:pt x="2756" y="20243"/>
                  </a:cubicBezTo>
                  <a:cubicBezTo>
                    <a:pt x="2845" y="21086"/>
                    <a:pt x="2845" y="21568"/>
                    <a:pt x="2579" y="21568"/>
                  </a:cubicBezTo>
                  <a:cubicBezTo>
                    <a:pt x="2314" y="21568"/>
                    <a:pt x="1783" y="21086"/>
                    <a:pt x="1428" y="19360"/>
                  </a:cubicBezTo>
                  <a:cubicBezTo>
                    <a:pt x="1074" y="17633"/>
                    <a:pt x="897" y="14662"/>
                    <a:pt x="1340" y="11691"/>
                  </a:cubicBezTo>
                  <a:cubicBezTo>
                    <a:pt x="1783" y="8720"/>
                    <a:pt x="2845" y="5749"/>
                    <a:pt x="3907" y="3862"/>
                  </a:cubicBezTo>
                  <a:cubicBezTo>
                    <a:pt x="4969" y="1975"/>
                    <a:pt x="6032" y="1172"/>
                    <a:pt x="7005" y="691"/>
                  </a:cubicBezTo>
                  <a:cubicBezTo>
                    <a:pt x="7979" y="209"/>
                    <a:pt x="8865" y="48"/>
                    <a:pt x="9750" y="8"/>
                  </a:cubicBezTo>
                  <a:cubicBezTo>
                    <a:pt x="10635" y="-32"/>
                    <a:pt x="11520" y="48"/>
                    <a:pt x="12494" y="891"/>
                  </a:cubicBezTo>
                  <a:cubicBezTo>
                    <a:pt x="13468" y="1735"/>
                    <a:pt x="14530" y="3340"/>
                    <a:pt x="14973" y="5107"/>
                  </a:cubicBezTo>
                  <a:cubicBezTo>
                    <a:pt x="15415" y="6874"/>
                    <a:pt x="15238" y="8801"/>
                    <a:pt x="14087" y="10166"/>
                  </a:cubicBezTo>
                  <a:cubicBezTo>
                    <a:pt x="12937" y="11531"/>
                    <a:pt x="10812" y="12334"/>
                    <a:pt x="8599" y="12575"/>
                  </a:cubicBezTo>
                  <a:cubicBezTo>
                    <a:pt x="6386" y="12816"/>
                    <a:pt x="4084" y="12494"/>
                    <a:pt x="2579" y="12213"/>
                  </a:cubicBezTo>
                  <a:cubicBezTo>
                    <a:pt x="1074" y="11932"/>
                    <a:pt x="366" y="11691"/>
                    <a:pt x="101" y="11772"/>
                  </a:cubicBezTo>
                  <a:cubicBezTo>
                    <a:pt x="-165" y="11852"/>
                    <a:pt x="12" y="12254"/>
                    <a:pt x="1694" y="13177"/>
                  </a:cubicBezTo>
                  <a:cubicBezTo>
                    <a:pt x="3376" y="14100"/>
                    <a:pt x="6563" y="15546"/>
                    <a:pt x="9219" y="16750"/>
                  </a:cubicBezTo>
                  <a:cubicBezTo>
                    <a:pt x="11874" y="17955"/>
                    <a:pt x="13999" y="18918"/>
                    <a:pt x="15592" y="19520"/>
                  </a:cubicBezTo>
                  <a:cubicBezTo>
                    <a:pt x="17186" y="20123"/>
                    <a:pt x="18248" y="20364"/>
                    <a:pt x="19133" y="20364"/>
                  </a:cubicBezTo>
                  <a:cubicBezTo>
                    <a:pt x="20019" y="20364"/>
                    <a:pt x="20727" y="20123"/>
                    <a:pt x="21435" y="19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5806212" y="372763"/>
              <a:ext cx="147192" cy="180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173" fill="norm" stroke="1" extrusionOk="0">
                  <a:moveTo>
                    <a:pt x="5562" y="13141"/>
                  </a:moveTo>
                  <a:cubicBezTo>
                    <a:pt x="8862" y="11403"/>
                    <a:pt x="12162" y="9665"/>
                    <a:pt x="14262" y="8051"/>
                  </a:cubicBezTo>
                  <a:cubicBezTo>
                    <a:pt x="16362" y="6437"/>
                    <a:pt x="17262" y="4948"/>
                    <a:pt x="17712" y="3582"/>
                  </a:cubicBezTo>
                  <a:cubicBezTo>
                    <a:pt x="18162" y="2217"/>
                    <a:pt x="18162" y="975"/>
                    <a:pt x="16662" y="355"/>
                  </a:cubicBezTo>
                  <a:cubicBezTo>
                    <a:pt x="15162" y="-266"/>
                    <a:pt x="12162" y="-266"/>
                    <a:pt x="8862" y="1968"/>
                  </a:cubicBezTo>
                  <a:cubicBezTo>
                    <a:pt x="5562" y="4203"/>
                    <a:pt x="1962" y="8672"/>
                    <a:pt x="612" y="12272"/>
                  </a:cubicBezTo>
                  <a:cubicBezTo>
                    <a:pt x="-738" y="15872"/>
                    <a:pt x="162" y="18603"/>
                    <a:pt x="3162" y="19968"/>
                  </a:cubicBezTo>
                  <a:cubicBezTo>
                    <a:pt x="6162" y="21334"/>
                    <a:pt x="11262" y="21334"/>
                    <a:pt x="14562" y="20962"/>
                  </a:cubicBezTo>
                  <a:cubicBezTo>
                    <a:pt x="17862" y="20589"/>
                    <a:pt x="19362" y="19844"/>
                    <a:pt x="20862" y="19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6029603" y="338743"/>
              <a:ext cx="171451" cy="232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891"/>
                  </a:moveTo>
                  <a:cubicBezTo>
                    <a:pt x="1867" y="9229"/>
                    <a:pt x="3733" y="12567"/>
                    <a:pt x="5067" y="14924"/>
                  </a:cubicBezTo>
                  <a:cubicBezTo>
                    <a:pt x="6400" y="17280"/>
                    <a:pt x="7200" y="18655"/>
                    <a:pt x="8267" y="19735"/>
                  </a:cubicBezTo>
                  <a:cubicBezTo>
                    <a:pt x="9333" y="20815"/>
                    <a:pt x="10667" y="21600"/>
                    <a:pt x="11733" y="21600"/>
                  </a:cubicBezTo>
                  <a:cubicBezTo>
                    <a:pt x="12800" y="21600"/>
                    <a:pt x="13600" y="20815"/>
                    <a:pt x="15200" y="17673"/>
                  </a:cubicBezTo>
                  <a:cubicBezTo>
                    <a:pt x="16800" y="14531"/>
                    <a:pt x="19200" y="9033"/>
                    <a:pt x="20400" y="5695"/>
                  </a:cubicBezTo>
                  <a:cubicBezTo>
                    <a:pt x="21600" y="2356"/>
                    <a:pt x="21600" y="117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6264553" y="376843"/>
              <a:ext cx="1" cy="146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6309003" y="287943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6356485" y="321945"/>
              <a:ext cx="187469" cy="200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361" fill="norm" stroke="1" extrusionOk="0">
                  <a:moveTo>
                    <a:pt x="4696" y="7186"/>
                  </a:moveTo>
                  <a:cubicBezTo>
                    <a:pt x="5896" y="7636"/>
                    <a:pt x="7096" y="8086"/>
                    <a:pt x="8776" y="7523"/>
                  </a:cubicBezTo>
                  <a:cubicBezTo>
                    <a:pt x="10456" y="6961"/>
                    <a:pt x="12616" y="5386"/>
                    <a:pt x="13816" y="3924"/>
                  </a:cubicBezTo>
                  <a:cubicBezTo>
                    <a:pt x="15016" y="2461"/>
                    <a:pt x="15256" y="1111"/>
                    <a:pt x="14776" y="436"/>
                  </a:cubicBezTo>
                  <a:cubicBezTo>
                    <a:pt x="14296" y="-239"/>
                    <a:pt x="13096" y="-239"/>
                    <a:pt x="11176" y="1224"/>
                  </a:cubicBezTo>
                  <a:cubicBezTo>
                    <a:pt x="9256" y="2686"/>
                    <a:pt x="6616" y="5611"/>
                    <a:pt x="4576" y="8761"/>
                  </a:cubicBezTo>
                  <a:cubicBezTo>
                    <a:pt x="2536" y="11911"/>
                    <a:pt x="1096" y="15286"/>
                    <a:pt x="376" y="17648"/>
                  </a:cubicBezTo>
                  <a:cubicBezTo>
                    <a:pt x="-344" y="20011"/>
                    <a:pt x="-344" y="21361"/>
                    <a:pt x="3256" y="21361"/>
                  </a:cubicBezTo>
                  <a:cubicBezTo>
                    <a:pt x="6856" y="21361"/>
                    <a:pt x="14056" y="20011"/>
                    <a:pt x="21256" y="18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6595479" y="345093"/>
              <a:ext cx="245041" cy="170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481" fill="norm" stroke="1" extrusionOk="0">
                  <a:moveTo>
                    <a:pt x="1045" y="3200"/>
                  </a:moveTo>
                  <a:cubicBezTo>
                    <a:pt x="675" y="7467"/>
                    <a:pt x="306" y="11733"/>
                    <a:pt x="122" y="14533"/>
                  </a:cubicBezTo>
                  <a:cubicBezTo>
                    <a:pt x="-63" y="17333"/>
                    <a:pt x="-63" y="18667"/>
                    <a:pt x="306" y="19733"/>
                  </a:cubicBezTo>
                  <a:cubicBezTo>
                    <a:pt x="675" y="20800"/>
                    <a:pt x="1414" y="21600"/>
                    <a:pt x="2152" y="21467"/>
                  </a:cubicBezTo>
                  <a:cubicBezTo>
                    <a:pt x="2891" y="21333"/>
                    <a:pt x="3629" y="20267"/>
                    <a:pt x="4460" y="18267"/>
                  </a:cubicBezTo>
                  <a:cubicBezTo>
                    <a:pt x="5291" y="16267"/>
                    <a:pt x="6214" y="13333"/>
                    <a:pt x="6952" y="11067"/>
                  </a:cubicBezTo>
                  <a:cubicBezTo>
                    <a:pt x="7691" y="8800"/>
                    <a:pt x="8245" y="7200"/>
                    <a:pt x="8429" y="7067"/>
                  </a:cubicBezTo>
                  <a:cubicBezTo>
                    <a:pt x="8614" y="6933"/>
                    <a:pt x="8429" y="8267"/>
                    <a:pt x="8337" y="9733"/>
                  </a:cubicBezTo>
                  <a:cubicBezTo>
                    <a:pt x="8245" y="11200"/>
                    <a:pt x="8245" y="12800"/>
                    <a:pt x="8429" y="14267"/>
                  </a:cubicBezTo>
                  <a:cubicBezTo>
                    <a:pt x="8614" y="15733"/>
                    <a:pt x="8983" y="17067"/>
                    <a:pt x="9629" y="17867"/>
                  </a:cubicBezTo>
                  <a:cubicBezTo>
                    <a:pt x="10275" y="18667"/>
                    <a:pt x="11199" y="18933"/>
                    <a:pt x="12675" y="18533"/>
                  </a:cubicBezTo>
                  <a:cubicBezTo>
                    <a:pt x="14152" y="18133"/>
                    <a:pt x="16183" y="17067"/>
                    <a:pt x="17937" y="15200"/>
                  </a:cubicBezTo>
                  <a:cubicBezTo>
                    <a:pt x="19691" y="13333"/>
                    <a:pt x="21168" y="10667"/>
                    <a:pt x="21352" y="8000"/>
                  </a:cubicBezTo>
                  <a:cubicBezTo>
                    <a:pt x="21537" y="5333"/>
                    <a:pt x="20429" y="2667"/>
                    <a:pt x="193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2454553" y="783607"/>
              <a:ext cx="4267201" cy="29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fill="norm" stroke="1" extrusionOk="0">
                  <a:moveTo>
                    <a:pt x="0" y="21574"/>
                  </a:moveTo>
                  <a:cubicBezTo>
                    <a:pt x="354" y="20808"/>
                    <a:pt x="707" y="20042"/>
                    <a:pt x="1071" y="19583"/>
                  </a:cubicBezTo>
                  <a:cubicBezTo>
                    <a:pt x="1436" y="19123"/>
                    <a:pt x="1811" y="18970"/>
                    <a:pt x="2191" y="18587"/>
                  </a:cubicBezTo>
                  <a:cubicBezTo>
                    <a:pt x="2571" y="18204"/>
                    <a:pt x="2957" y="17591"/>
                    <a:pt x="3375" y="16902"/>
                  </a:cubicBezTo>
                  <a:cubicBezTo>
                    <a:pt x="3793" y="16212"/>
                    <a:pt x="4243" y="15446"/>
                    <a:pt x="4623" y="14834"/>
                  </a:cubicBezTo>
                  <a:cubicBezTo>
                    <a:pt x="5004" y="14221"/>
                    <a:pt x="5314" y="13761"/>
                    <a:pt x="5641" y="13225"/>
                  </a:cubicBezTo>
                  <a:cubicBezTo>
                    <a:pt x="5968" y="12689"/>
                    <a:pt x="6311" y="12076"/>
                    <a:pt x="6686" y="11463"/>
                  </a:cubicBezTo>
                  <a:cubicBezTo>
                    <a:pt x="7061" y="10851"/>
                    <a:pt x="7468" y="10238"/>
                    <a:pt x="7870" y="9702"/>
                  </a:cubicBezTo>
                  <a:cubicBezTo>
                    <a:pt x="8271" y="9165"/>
                    <a:pt x="8668" y="8706"/>
                    <a:pt x="9086" y="8246"/>
                  </a:cubicBezTo>
                  <a:cubicBezTo>
                    <a:pt x="9504" y="7787"/>
                    <a:pt x="9943" y="7327"/>
                    <a:pt x="10393" y="6944"/>
                  </a:cubicBezTo>
                  <a:cubicBezTo>
                    <a:pt x="10843" y="6561"/>
                    <a:pt x="11304" y="6255"/>
                    <a:pt x="11754" y="5948"/>
                  </a:cubicBezTo>
                  <a:cubicBezTo>
                    <a:pt x="12204" y="5642"/>
                    <a:pt x="12643" y="5336"/>
                    <a:pt x="13087" y="4953"/>
                  </a:cubicBezTo>
                  <a:cubicBezTo>
                    <a:pt x="13532" y="4570"/>
                    <a:pt x="13982" y="4110"/>
                    <a:pt x="14432" y="3727"/>
                  </a:cubicBezTo>
                  <a:cubicBezTo>
                    <a:pt x="14882" y="3344"/>
                    <a:pt x="15332" y="3038"/>
                    <a:pt x="15766" y="2731"/>
                  </a:cubicBezTo>
                  <a:cubicBezTo>
                    <a:pt x="16200" y="2425"/>
                    <a:pt x="16618" y="2119"/>
                    <a:pt x="17014" y="1812"/>
                  </a:cubicBezTo>
                  <a:cubicBezTo>
                    <a:pt x="17411" y="1506"/>
                    <a:pt x="17786" y="1200"/>
                    <a:pt x="18225" y="893"/>
                  </a:cubicBezTo>
                  <a:cubicBezTo>
                    <a:pt x="18664" y="587"/>
                    <a:pt x="19168" y="280"/>
                    <a:pt x="19698" y="127"/>
                  </a:cubicBezTo>
                  <a:cubicBezTo>
                    <a:pt x="20229" y="-26"/>
                    <a:pt x="20786" y="-26"/>
                    <a:pt x="21107" y="51"/>
                  </a:cubicBezTo>
                  <a:cubicBezTo>
                    <a:pt x="21429" y="127"/>
                    <a:pt x="21514" y="280"/>
                    <a:pt x="21600" y="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2674686" y="986443"/>
              <a:ext cx="4040718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" y="21600"/>
                  </a:moveTo>
                  <a:cubicBezTo>
                    <a:pt x="57" y="21467"/>
                    <a:pt x="0" y="21333"/>
                    <a:pt x="0" y="21133"/>
                  </a:cubicBezTo>
                  <a:cubicBezTo>
                    <a:pt x="0" y="20933"/>
                    <a:pt x="57" y="20667"/>
                    <a:pt x="322" y="20200"/>
                  </a:cubicBezTo>
                  <a:cubicBezTo>
                    <a:pt x="588" y="19733"/>
                    <a:pt x="1064" y="19067"/>
                    <a:pt x="1522" y="18333"/>
                  </a:cubicBezTo>
                  <a:cubicBezTo>
                    <a:pt x="1980" y="17600"/>
                    <a:pt x="2421" y="16800"/>
                    <a:pt x="2806" y="16200"/>
                  </a:cubicBezTo>
                  <a:cubicBezTo>
                    <a:pt x="3191" y="15600"/>
                    <a:pt x="3519" y="15200"/>
                    <a:pt x="3853" y="14733"/>
                  </a:cubicBezTo>
                  <a:cubicBezTo>
                    <a:pt x="4186" y="14267"/>
                    <a:pt x="4526" y="13733"/>
                    <a:pt x="4894" y="13267"/>
                  </a:cubicBezTo>
                  <a:cubicBezTo>
                    <a:pt x="5261" y="12800"/>
                    <a:pt x="5657" y="12400"/>
                    <a:pt x="6048" y="12000"/>
                  </a:cubicBezTo>
                  <a:cubicBezTo>
                    <a:pt x="6438" y="11600"/>
                    <a:pt x="6823" y="11200"/>
                    <a:pt x="7253" y="10733"/>
                  </a:cubicBezTo>
                  <a:cubicBezTo>
                    <a:pt x="7683" y="10267"/>
                    <a:pt x="8158" y="9733"/>
                    <a:pt x="8628" y="9267"/>
                  </a:cubicBezTo>
                  <a:cubicBezTo>
                    <a:pt x="9097" y="8800"/>
                    <a:pt x="9561" y="8400"/>
                    <a:pt x="10042" y="7933"/>
                  </a:cubicBezTo>
                  <a:cubicBezTo>
                    <a:pt x="10523" y="7467"/>
                    <a:pt x="11021" y="6933"/>
                    <a:pt x="11405" y="6533"/>
                  </a:cubicBezTo>
                  <a:cubicBezTo>
                    <a:pt x="11790" y="6133"/>
                    <a:pt x="12062" y="5867"/>
                    <a:pt x="12322" y="5600"/>
                  </a:cubicBezTo>
                  <a:cubicBezTo>
                    <a:pt x="12582" y="5333"/>
                    <a:pt x="12831" y="5067"/>
                    <a:pt x="13086" y="4867"/>
                  </a:cubicBezTo>
                  <a:cubicBezTo>
                    <a:pt x="13340" y="4667"/>
                    <a:pt x="13600" y="4533"/>
                    <a:pt x="13866" y="4333"/>
                  </a:cubicBezTo>
                  <a:cubicBezTo>
                    <a:pt x="14132" y="4133"/>
                    <a:pt x="14404" y="3867"/>
                    <a:pt x="14658" y="3600"/>
                  </a:cubicBezTo>
                  <a:cubicBezTo>
                    <a:pt x="14913" y="3333"/>
                    <a:pt x="15151" y="3067"/>
                    <a:pt x="15654" y="2733"/>
                  </a:cubicBezTo>
                  <a:cubicBezTo>
                    <a:pt x="16158" y="2400"/>
                    <a:pt x="16927" y="2000"/>
                    <a:pt x="17538" y="1667"/>
                  </a:cubicBezTo>
                  <a:cubicBezTo>
                    <a:pt x="18149" y="1333"/>
                    <a:pt x="18602" y="1067"/>
                    <a:pt x="19105" y="867"/>
                  </a:cubicBezTo>
                  <a:cubicBezTo>
                    <a:pt x="19609" y="667"/>
                    <a:pt x="20163" y="533"/>
                    <a:pt x="20587" y="400"/>
                  </a:cubicBezTo>
                  <a:cubicBezTo>
                    <a:pt x="21012" y="267"/>
                    <a:pt x="21306" y="13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529586" y="2602249"/>
              <a:ext cx="5975356" cy="1918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82" fill="norm" stroke="1" extrusionOk="0">
                  <a:moveTo>
                    <a:pt x="990" y="9112"/>
                  </a:moveTo>
                  <a:cubicBezTo>
                    <a:pt x="990" y="8517"/>
                    <a:pt x="990" y="7921"/>
                    <a:pt x="1009" y="7362"/>
                  </a:cubicBezTo>
                  <a:cubicBezTo>
                    <a:pt x="1028" y="6802"/>
                    <a:pt x="1066" y="6278"/>
                    <a:pt x="1108" y="5909"/>
                  </a:cubicBezTo>
                  <a:cubicBezTo>
                    <a:pt x="1150" y="5540"/>
                    <a:pt x="1196" y="5326"/>
                    <a:pt x="1238" y="5218"/>
                  </a:cubicBezTo>
                  <a:cubicBezTo>
                    <a:pt x="1280" y="5111"/>
                    <a:pt x="1318" y="5111"/>
                    <a:pt x="1395" y="5016"/>
                  </a:cubicBezTo>
                  <a:cubicBezTo>
                    <a:pt x="1471" y="4921"/>
                    <a:pt x="1586" y="4730"/>
                    <a:pt x="1682" y="4611"/>
                  </a:cubicBezTo>
                  <a:cubicBezTo>
                    <a:pt x="1777" y="4492"/>
                    <a:pt x="1854" y="4444"/>
                    <a:pt x="1930" y="4397"/>
                  </a:cubicBezTo>
                  <a:cubicBezTo>
                    <a:pt x="2007" y="4349"/>
                    <a:pt x="2083" y="4301"/>
                    <a:pt x="2186" y="4206"/>
                  </a:cubicBezTo>
                  <a:cubicBezTo>
                    <a:pt x="2289" y="4111"/>
                    <a:pt x="2419" y="3968"/>
                    <a:pt x="2588" y="3837"/>
                  </a:cubicBezTo>
                  <a:cubicBezTo>
                    <a:pt x="2756" y="3706"/>
                    <a:pt x="2962" y="3587"/>
                    <a:pt x="3123" y="3563"/>
                  </a:cubicBezTo>
                  <a:cubicBezTo>
                    <a:pt x="3283" y="3539"/>
                    <a:pt x="3398" y="3611"/>
                    <a:pt x="3494" y="3635"/>
                  </a:cubicBezTo>
                  <a:cubicBezTo>
                    <a:pt x="3589" y="3658"/>
                    <a:pt x="3666" y="3635"/>
                    <a:pt x="3746" y="3527"/>
                  </a:cubicBezTo>
                  <a:cubicBezTo>
                    <a:pt x="3826" y="3420"/>
                    <a:pt x="3910" y="3230"/>
                    <a:pt x="4010" y="3075"/>
                  </a:cubicBezTo>
                  <a:cubicBezTo>
                    <a:pt x="4109" y="2920"/>
                    <a:pt x="4224" y="2801"/>
                    <a:pt x="4381" y="2777"/>
                  </a:cubicBezTo>
                  <a:cubicBezTo>
                    <a:pt x="4537" y="2754"/>
                    <a:pt x="4736" y="2825"/>
                    <a:pt x="4946" y="2849"/>
                  </a:cubicBezTo>
                  <a:cubicBezTo>
                    <a:pt x="5157" y="2873"/>
                    <a:pt x="5378" y="2849"/>
                    <a:pt x="5570" y="2813"/>
                  </a:cubicBezTo>
                  <a:cubicBezTo>
                    <a:pt x="5761" y="2777"/>
                    <a:pt x="5921" y="2730"/>
                    <a:pt x="6097" y="2670"/>
                  </a:cubicBezTo>
                  <a:cubicBezTo>
                    <a:pt x="6273" y="2611"/>
                    <a:pt x="6464" y="2539"/>
                    <a:pt x="6644" y="2480"/>
                  </a:cubicBezTo>
                  <a:cubicBezTo>
                    <a:pt x="6824" y="2420"/>
                    <a:pt x="6992" y="2372"/>
                    <a:pt x="7160" y="2325"/>
                  </a:cubicBezTo>
                  <a:cubicBezTo>
                    <a:pt x="7328" y="2277"/>
                    <a:pt x="7496" y="2230"/>
                    <a:pt x="7733" y="2206"/>
                  </a:cubicBezTo>
                  <a:cubicBezTo>
                    <a:pt x="7970" y="2182"/>
                    <a:pt x="8276" y="2182"/>
                    <a:pt x="8487" y="2170"/>
                  </a:cubicBezTo>
                  <a:cubicBezTo>
                    <a:pt x="8697" y="2158"/>
                    <a:pt x="8812" y="2134"/>
                    <a:pt x="8945" y="2182"/>
                  </a:cubicBezTo>
                  <a:cubicBezTo>
                    <a:pt x="9079" y="2230"/>
                    <a:pt x="9232" y="2349"/>
                    <a:pt x="9412" y="2408"/>
                  </a:cubicBezTo>
                  <a:cubicBezTo>
                    <a:pt x="9591" y="2468"/>
                    <a:pt x="9798" y="2468"/>
                    <a:pt x="10016" y="2527"/>
                  </a:cubicBezTo>
                  <a:cubicBezTo>
                    <a:pt x="10234" y="2587"/>
                    <a:pt x="10463" y="2706"/>
                    <a:pt x="10712" y="2777"/>
                  </a:cubicBezTo>
                  <a:cubicBezTo>
                    <a:pt x="10960" y="2849"/>
                    <a:pt x="11228" y="2873"/>
                    <a:pt x="11438" y="2896"/>
                  </a:cubicBezTo>
                  <a:cubicBezTo>
                    <a:pt x="11648" y="2920"/>
                    <a:pt x="11801" y="2944"/>
                    <a:pt x="11969" y="2968"/>
                  </a:cubicBezTo>
                  <a:cubicBezTo>
                    <a:pt x="12138" y="2992"/>
                    <a:pt x="12321" y="3015"/>
                    <a:pt x="12531" y="3015"/>
                  </a:cubicBezTo>
                  <a:cubicBezTo>
                    <a:pt x="12742" y="3015"/>
                    <a:pt x="12979" y="2992"/>
                    <a:pt x="13189" y="2968"/>
                  </a:cubicBezTo>
                  <a:cubicBezTo>
                    <a:pt x="13399" y="2944"/>
                    <a:pt x="13583" y="2920"/>
                    <a:pt x="13785" y="2896"/>
                  </a:cubicBezTo>
                  <a:cubicBezTo>
                    <a:pt x="13988" y="2873"/>
                    <a:pt x="14210" y="2849"/>
                    <a:pt x="14401" y="2813"/>
                  </a:cubicBezTo>
                  <a:cubicBezTo>
                    <a:pt x="14592" y="2777"/>
                    <a:pt x="14752" y="2730"/>
                    <a:pt x="14917" y="2682"/>
                  </a:cubicBezTo>
                  <a:cubicBezTo>
                    <a:pt x="15081" y="2634"/>
                    <a:pt x="15249" y="2587"/>
                    <a:pt x="15418" y="2527"/>
                  </a:cubicBezTo>
                  <a:cubicBezTo>
                    <a:pt x="15586" y="2468"/>
                    <a:pt x="15754" y="2396"/>
                    <a:pt x="15930" y="2337"/>
                  </a:cubicBezTo>
                  <a:cubicBezTo>
                    <a:pt x="16106" y="2277"/>
                    <a:pt x="16289" y="2230"/>
                    <a:pt x="16465" y="2122"/>
                  </a:cubicBezTo>
                  <a:cubicBezTo>
                    <a:pt x="16641" y="2015"/>
                    <a:pt x="16809" y="1849"/>
                    <a:pt x="16970" y="1729"/>
                  </a:cubicBezTo>
                  <a:cubicBezTo>
                    <a:pt x="17130" y="1610"/>
                    <a:pt x="17283" y="1539"/>
                    <a:pt x="17452" y="1444"/>
                  </a:cubicBezTo>
                  <a:cubicBezTo>
                    <a:pt x="17620" y="1348"/>
                    <a:pt x="17803" y="1229"/>
                    <a:pt x="17971" y="1098"/>
                  </a:cubicBezTo>
                  <a:cubicBezTo>
                    <a:pt x="18140" y="967"/>
                    <a:pt x="18293" y="825"/>
                    <a:pt x="18457" y="658"/>
                  </a:cubicBezTo>
                  <a:cubicBezTo>
                    <a:pt x="18621" y="491"/>
                    <a:pt x="18797" y="301"/>
                    <a:pt x="18962" y="182"/>
                  </a:cubicBezTo>
                  <a:cubicBezTo>
                    <a:pt x="19126" y="62"/>
                    <a:pt x="19279" y="15"/>
                    <a:pt x="19394" y="3"/>
                  </a:cubicBezTo>
                  <a:cubicBezTo>
                    <a:pt x="19508" y="-9"/>
                    <a:pt x="19585" y="15"/>
                    <a:pt x="19638" y="62"/>
                  </a:cubicBezTo>
                  <a:cubicBezTo>
                    <a:pt x="19692" y="110"/>
                    <a:pt x="19722" y="182"/>
                    <a:pt x="19726" y="443"/>
                  </a:cubicBezTo>
                  <a:cubicBezTo>
                    <a:pt x="19730" y="705"/>
                    <a:pt x="19707" y="1158"/>
                    <a:pt x="19657" y="1527"/>
                  </a:cubicBezTo>
                  <a:cubicBezTo>
                    <a:pt x="19608" y="1896"/>
                    <a:pt x="19531" y="2182"/>
                    <a:pt x="19439" y="2408"/>
                  </a:cubicBezTo>
                  <a:cubicBezTo>
                    <a:pt x="19348" y="2634"/>
                    <a:pt x="19241" y="2801"/>
                    <a:pt x="19076" y="2992"/>
                  </a:cubicBezTo>
                  <a:cubicBezTo>
                    <a:pt x="18912" y="3182"/>
                    <a:pt x="18690" y="3397"/>
                    <a:pt x="18526" y="3587"/>
                  </a:cubicBezTo>
                  <a:cubicBezTo>
                    <a:pt x="18361" y="3778"/>
                    <a:pt x="18254" y="3944"/>
                    <a:pt x="18128" y="4159"/>
                  </a:cubicBezTo>
                  <a:cubicBezTo>
                    <a:pt x="18002" y="4373"/>
                    <a:pt x="17857" y="4635"/>
                    <a:pt x="17704" y="4849"/>
                  </a:cubicBezTo>
                  <a:cubicBezTo>
                    <a:pt x="17551" y="5064"/>
                    <a:pt x="17390" y="5230"/>
                    <a:pt x="17199" y="5397"/>
                  </a:cubicBezTo>
                  <a:cubicBezTo>
                    <a:pt x="17008" y="5564"/>
                    <a:pt x="16786" y="5730"/>
                    <a:pt x="16599" y="5921"/>
                  </a:cubicBezTo>
                  <a:cubicBezTo>
                    <a:pt x="16412" y="6111"/>
                    <a:pt x="16259" y="6326"/>
                    <a:pt x="16121" y="6492"/>
                  </a:cubicBezTo>
                  <a:cubicBezTo>
                    <a:pt x="15983" y="6659"/>
                    <a:pt x="15861" y="6778"/>
                    <a:pt x="15720" y="6957"/>
                  </a:cubicBezTo>
                  <a:cubicBezTo>
                    <a:pt x="15578" y="7135"/>
                    <a:pt x="15418" y="7374"/>
                    <a:pt x="15227" y="7683"/>
                  </a:cubicBezTo>
                  <a:cubicBezTo>
                    <a:pt x="15035" y="7993"/>
                    <a:pt x="14814" y="8374"/>
                    <a:pt x="14607" y="8719"/>
                  </a:cubicBezTo>
                  <a:cubicBezTo>
                    <a:pt x="14401" y="9064"/>
                    <a:pt x="14210" y="9374"/>
                    <a:pt x="14041" y="9660"/>
                  </a:cubicBezTo>
                  <a:cubicBezTo>
                    <a:pt x="13873" y="9946"/>
                    <a:pt x="13728" y="10208"/>
                    <a:pt x="13590" y="10470"/>
                  </a:cubicBezTo>
                  <a:cubicBezTo>
                    <a:pt x="13453" y="10731"/>
                    <a:pt x="13323" y="10993"/>
                    <a:pt x="13208" y="11232"/>
                  </a:cubicBezTo>
                  <a:cubicBezTo>
                    <a:pt x="13093" y="11470"/>
                    <a:pt x="12994" y="11684"/>
                    <a:pt x="12906" y="11934"/>
                  </a:cubicBezTo>
                  <a:cubicBezTo>
                    <a:pt x="12818" y="12184"/>
                    <a:pt x="12742" y="12470"/>
                    <a:pt x="12700" y="12684"/>
                  </a:cubicBezTo>
                  <a:cubicBezTo>
                    <a:pt x="12657" y="12899"/>
                    <a:pt x="12650" y="13041"/>
                    <a:pt x="12673" y="13125"/>
                  </a:cubicBezTo>
                  <a:cubicBezTo>
                    <a:pt x="12696" y="13208"/>
                    <a:pt x="12749" y="13232"/>
                    <a:pt x="12883" y="13196"/>
                  </a:cubicBezTo>
                  <a:cubicBezTo>
                    <a:pt x="13017" y="13161"/>
                    <a:pt x="13231" y="13065"/>
                    <a:pt x="13472" y="12982"/>
                  </a:cubicBezTo>
                  <a:cubicBezTo>
                    <a:pt x="13713" y="12899"/>
                    <a:pt x="13980" y="12827"/>
                    <a:pt x="14202" y="12851"/>
                  </a:cubicBezTo>
                  <a:cubicBezTo>
                    <a:pt x="14424" y="12875"/>
                    <a:pt x="14600" y="12994"/>
                    <a:pt x="14779" y="13137"/>
                  </a:cubicBezTo>
                  <a:cubicBezTo>
                    <a:pt x="14959" y="13280"/>
                    <a:pt x="15142" y="13446"/>
                    <a:pt x="15295" y="13542"/>
                  </a:cubicBezTo>
                  <a:cubicBezTo>
                    <a:pt x="15448" y="13637"/>
                    <a:pt x="15571" y="13661"/>
                    <a:pt x="15708" y="13696"/>
                  </a:cubicBezTo>
                  <a:cubicBezTo>
                    <a:pt x="15846" y="13732"/>
                    <a:pt x="15999" y="13780"/>
                    <a:pt x="16163" y="13863"/>
                  </a:cubicBezTo>
                  <a:cubicBezTo>
                    <a:pt x="16328" y="13946"/>
                    <a:pt x="16503" y="14066"/>
                    <a:pt x="16710" y="14208"/>
                  </a:cubicBezTo>
                  <a:cubicBezTo>
                    <a:pt x="16916" y="14351"/>
                    <a:pt x="17153" y="14518"/>
                    <a:pt x="17360" y="14637"/>
                  </a:cubicBezTo>
                  <a:cubicBezTo>
                    <a:pt x="17566" y="14756"/>
                    <a:pt x="17742" y="14828"/>
                    <a:pt x="17937" y="14923"/>
                  </a:cubicBezTo>
                  <a:cubicBezTo>
                    <a:pt x="18132" y="15018"/>
                    <a:pt x="18346" y="15137"/>
                    <a:pt x="18556" y="15244"/>
                  </a:cubicBezTo>
                  <a:cubicBezTo>
                    <a:pt x="18767" y="15352"/>
                    <a:pt x="18973" y="15447"/>
                    <a:pt x="19214" y="15566"/>
                  </a:cubicBezTo>
                  <a:cubicBezTo>
                    <a:pt x="19455" y="15685"/>
                    <a:pt x="19730" y="15828"/>
                    <a:pt x="19975" y="15947"/>
                  </a:cubicBezTo>
                  <a:cubicBezTo>
                    <a:pt x="20219" y="16066"/>
                    <a:pt x="20433" y="16161"/>
                    <a:pt x="20644" y="16209"/>
                  </a:cubicBezTo>
                  <a:cubicBezTo>
                    <a:pt x="20854" y="16256"/>
                    <a:pt x="21060" y="16256"/>
                    <a:pt x="21202" y="16280"/>
                  </a:cubicBezTo>
                  <a:cubicBezTo>
                    <a:pt x="21343" y="16304"/>
                    <a:pt x="21420" y="16352"/>
                    <a:pt x="21473" y="16411"/>
                  </a:cubicBezTo>
                  <a:cubicBezTo>
                    <a:pt x="21527" y="16471"/>
                    <a:pt x="21557" y="16542"/>
                    <a:pt x="21573" y="16638"/>
                  </a:cubicBezTo>
                  <a:cubicBezTo>
                    <a:pt x="21588" y="16733"/>
                    <a:pt x="21588" y="16852"/>
                    <a:pt x="21577" y="17030"/>
                  </a:cubicBezTo>
                  <a:cubicBezTo>
                    <a:pt x="21565" y="17209"/>
                    <a:pt x="21542" y="17447"/>
                    <a:pt x="21496" y="17614"/>
                  </a:cubicBezTo>
                  <a:cubicBezTo>
                    <a:pt x="21450" y="17781"/>
                    <a:pt x="21382" y="17876"/>
                    <a:pt x="21282" y="17995"/>
                  </a:cubicBezTo>
                  <a:cubicBezTo>
                    <a:pt x="21183" y="18114"/>
                    <a:pt x="21053" y="18257"/>
                    <a:pt x="20915" y="18412"/>
                  </a:cubicBezTo>
                  <a:cubicBezTo>
                    <a:pt x="20778" y="18567"/>
                    <a:pt x="20632" y="18733"/>
                    <a:pt x="20456" y="18900"/>
                  </a:cubicBezTo>
                  <a:cubicBezTo>
                    <a:pt x="20281" y="19067"/>
                    <a:pt x="20074" y="19233"/>
                    <a:pt x="19856" y="19364"/>
                  </a:cubicBezTo>
                  <a:cubicBezTo>
                    <a:pt x="19638" y="19495"/>
                    <a:pt x="19409" y="19591"/>
                    <a:pt x="19191" y="19662"/>
                  </a:cubicBezTo>
                  <a:cubicBezTo>
                    <a:pt x="18973" y="19733"/>
                    <a:pt x="18767" y="19781"/>
                    <a:pt x="18575" y="19829"/>
                  </a:cubicBezTo>
                  <a:cubicBezTo>
                    <a:pt x="18384" y="19876"/>
                    <a:pt x="18208" y="19924"/>
                    <a:pt x="18006" y="19984"/>
                  </a:cubicBezTo>
                  <a:cubicBezTo>
                    <a:pt x="17803" y="20043"/>
                    <a:pt x="17574" y="20114"/>
                    <a:pt x="17348" y="20174"/>
                  </a:cubicBezTo>
                  <a:cubicBezTo>
                    <a:pt x="17123" y="20234"/>
                    <a:pt x="16901" y="20281"/>
                    <a:pt x="16675" y="20317"/>
                  </a:cubicBezTo>
                  <a:cubicBezTo>
                    <a:pt x="16450" y="20353"/>
                    <a:pt x="16220" y="20376"/>
                    <a:pt x="15987" y="20412"/>
                  </a:cubicBezTo>
                  <a:cubicBezTo>
                    <a:pt x="15754" y="20448"/>
                    <a:pt x="15517" y="20496"/>
                    <a:pt x="15272" y="20555"/>
                  </a:cubicBezTo>
                  <a:cubicBezTo>
                    <a:pt x="15028" y="20615"/>
                    <a:pt x="14775" y="20686"/>
                    <a:pt x="14527" y="20734"/>
                  </a:cubicBezTo>
                  <a:cubicBezTo>
                    <a:pt x="14278" y="20781"/>
                    <a:pt x="14034" y="20805"/>
                    <a:pt x="13751" y="20817"/>
                  </a:cubicBezTo>
                  <a:cubicBezTo>
                    <a:pt x="13468" y="20829"/>
                    <a:pt x="13147" y="20829"/>
                    <a:pt x="12856" y="20841"/>
                  </a:cubicBezTo>
                  <a:cubicBezTo>
                    <a:pt x="12566" y="20853"/>
                    <a:pt x="12306" y="20877"/>
                    <a:pt x="12080" y="20960"/>
                  </a:cubicBezTo>
                  <a:cubicBezTo>
                    <a:pt x="11855" y="21043"/>
                    <a:pt x="11663" y="21186"/>
                    <a:pt x="11465" y="21293"/>
                  </a:cubicBezTo>
                  <a:cubicBezTo>
                    <a:pt x="11266" y="21400"/>
                    <a:pt x="11059" y="21472"/>
                    <a:pt x="10849" y="21496"/>
                  </a:cubicBezTo>
                  <a:cubicBezTo>
                    <a:pt x="10639" y="21520"/>
                    <a:pt x="10425" y="21496"/>
                    <a:pt x="10215" y="21496"/>
                  </a:cubicBezTo>
                  <a:cubicBezTo>
                    <a:pt x="10004" y="21496"/>
                    <a:pt x="9798" y="21520"/>
                    <a:pt x="9580" y="21543"/>
                  </a:cubicBezTo>
                  <a:cubicBezTo>
                    <a:pt x="9362" y="21567"/>
                    <a:pt x="9133" y="21591"/>
                    <a:pt x="8934" y="21579"/>
                  </a:cubicBezTo>
                  <a:cubicBezTo>
                    <a:pt x="8735" y="21567"/>
                    <a:pt x="8567" y="21520"/>
                    <a:pt x="8383" y="21448"/>
                  </a:cubicBezTo>
                  <a:cubicBezTo>
                    <a:pt x="8200" y="21377"/>
                    <a:pt x="8001" y="21281"/>
                    <a:pt x="7806" y="21210"/>
                  </a:cubicBezTo>
                  <a:cubicBezTo>
                    <a:pt x="7611" y="21139"/>
                    <a:pt x="7420" y="21091"/>
                    <a:pt x="7229" y="21055"/>
                  </a:cubicBezTo>
                  <a:cubicBezTo>
                    <a:pt x="7038" y="21019"/>
                    <a:pt x="6846" y="20996"/>
                    <a:pt x="6659" y="20972"/>
                  </a:cubicBezTo>
                  <a:cubicBezTo>
                    <a:pt x="6472" y="20948"/>
                    <a:pt x="6288" y="20924"/>
                    <a:pt x="6082" y="20924"/>
                  </a:cubicBezTo>
                  <a:cubicBezTo>
                    <a:pt x="5875" y="20924"/>
                    <a:pt x="5646" y="20948"/>
                    <a:pt x="5447" y="20972"/>
                  </a:cubicBezTo>
                  <a:cubicBezTo>
                    <a:pt x="5248" y="20996"/>
                    <a:pt x="5080" y="21019"/>
                    <a:pt x="4901" y="20984"/>
                  </a:cubicBezTo>
                  <a:cubicBezTo>
                    <a:pt x="4721" y="20948"/>
                    <a:pt x="4530" y="20853"/>
                    <a:pt x="4289" y="20781"/>
                  </a:cubicBezTo>
                  <a:cubicBezTo>
                    <a:pt x="4048" y="20710"/>
                    <a:pt x="3757" y="20662"/>
                    <a:pt x="3536" y="20662"/>
                  </a:cubicBezTo>
                  <a:cubicBezTo>
                    <a:pt x="3314" y="20662"/>
                    <a:pt x="3161" y="20710"/>
                    <a:pt x="3027" y="20746"/>
                  </a:cubicBezTo>
                  <a:cubicBezTo>
                    <a:pt x="2893" y="20781"/>
                    <a:pt x="2779" y="20805"/>
                    <a:pt x="2618" y="20865"/>
                  </a:cubicBezTo>
                  <a:cubicBezTo>
                    <a:pt x="2458" y="20924"/>
                    <a:pt x="2251" y="21019"/>
                    <a:pt x="2033" y="21008"/>
                  </a:cubicBezTo>
                  <a:cubicBezTo>
                    <a:pt x="1815" y="20996"/>
                    <a:pt x="1586" y="20877"/>
                    <a:pt x="1376" y="20686"/>
                  </a:cubicBezTo>
                  <a:cubicBezTo>
                    <a:pt x="1165" y="20496"/>
                    <a:pt x="974" y="20234"/>
                    <a:pt x="787" y="19936"/>
                  </a:cubicBezTo>
                  <a:cubicBezTo>
                    <a:pt x="600" y="19638"/>
                    <a:pt x="416" y="19305"/>
                    <a:pt x="286" y="18971"/>
                  </a:cubicBezTo>
                  <a:cubicBezTo>
                    <a:pt x="156" y="18638"/>
                    <a:pt x="80" y="18305"/>
                    <a:pt x="38" y="17947"/>
                  </a:cubicBezTo>
                  <a:cubicBezTo>
                    <a:pt x="-4" y="17590"/>
                    <a:pt x="-12" y="17209"/>
                    <a:pt x="19" y="16864"/>
                  </a:cubicBezTo>
                  <a:cubicBezTo>
                    <a:pt x="49" y="16518"/>
                    <a:pt x="118" y="16209"/>
                    <a:pt x="240" y="15887"/>
                  </a:cubicBezTo>
                  <a:cubicBezTo>
                    <a:pt x="363" y="15566"/>
                    <a:pt x="539" y="15232"/>
                    <a:pt x="684" y="14982"/>
                  </a:cubicBezTo>
                  <a:cubicBezTo>
                    <a:pt x="829" y="14732"/>
                    <a:pt x="944" y="14566"/>
                    <a:pt x="1032" y="14316"/>
                  </a:cubicBezTo>
                  <a:cubicBezTo>
                    <a:pt x="1120" y="14066"/>
                    <a:pt x="1181" y="13732"/>
                    <a:pt x="1208" y="13434"/>
                  </a:cubicBezTo>
                  <a:cubicBezTo>
                    <a:pt x="1234" y="13137"/>
                    <a:pt x="1227" y="12875"/>
                    <a:pt x="1200" y="12565"/>
                  </a:cubicBezTo>
                  <a:cubicBezTo>
                    <a:pt x="1173" y="12256"/>
                    <a:pt x="1127" y="11898"/>
                    <a:pt x="1100" y="11482"/>
                  </a:cubicBezTo>
                  <a:cubicBezTo>
                    <a:pt x="1074" y="11065"/>
                    <a:pt x="1066" y="10589"/>
                    <a:pt x="1058" y="10148"/>
                  </a:cubicBezTo>
                  <a:cubicBezTo>
                    <a:pt x="1051" y="9707"/>
                    <a:pt x="1043" y="9303"/>
                    <a:pt x="1093" y="8922"/>
                  </a:cubicBezTo>
                  <a:cubicBezTo>
                    <a:pt x="1143" y="8541"/>
                    <a:pt x="1250" y="8183"/>
                    <a:pt x="1357" y="78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3607766" y="3005748"/>
              <a:ext cx="100045" cy="12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003" fill="norm" stroke="1" extrusionOk="0">
                  <a:moveTo>
                    <a:pt x="16387" y="5311"/>
                  </a:moveTo>
                  <a:cubicBezTo>
                    <a:pt x="15946" y="3540"/>
                    <a:pt x="15505" y="1770"/>
                    <a:pt x="14183" y="884"/>
                  </a:cubicBezTo>
                  <a:cubicBezTo>
                    <a:pt x="12860" y="-1"/>
                    <a:pt x="10656" y="-1"/>
                    <a:pt x="8232" y="1770"/>
                  </a:cubicBezTo>
                  <a:cubicBezTo>
                    <a:pt x="5807" y="3540"/>
                    <a:pt x="3163" y="7081"/>
                    <a:pt x="1620" y="10268"/>
                  </a:cubicBezTo>
                  <a:cubicBezTo>
                    <a:pt x="77" y="13455"/>
                    <a:pt x="-364" y="16288"/>
                    <a:pt x="297" y="18235"/>
                  </a:cubicBezTo>
                  <a:cubicBezTo>
                    <a:pt x="958" y="20183"/>
                    <a:pt x="2722" y="21245"/>
                    <a:pt x="5587" y="20537"/>
                  </a:cubicBezTo>
                  <a:cubicBezTo>
                    <a:pt x="8452" y="19829"/>
                    <a:pt x="12420" y="17350"/>
                    <a:pt x="15065" y="14871"/>
                  </a:cubicBezTo>
                  <a:cubicBezTo>
                    <a:pt x="17709" y="12393"/>
                    <a:pt x="19032" y="9914"/>
                    <a:pt x="19914" y="7612"/>
                  </a:cubicBezTo>
                  <a:cubicBezTo>
                    <a:pt x="20795" y="5311"/>
                    <a:pt x="21236" y="3186"/>
                    <a:pt x="20354" y="1770"/>
                  </a:cubicBezTo>
                  <a:cubicBezTo>
                    <a:pt x="19473" y="353"/>
                    <a:pt x="17269" y="-355"/>
                    <a:pt x="14403" y="176"/>
                  </a:cubicBezTo>
                  <a:cubicBezTo>
                    <a:pt x="11538" y="707"/>
                    <a:pt x="8012" y="2478"/>
                    <a:pt x="6028" y="4248"/>
                  </a:cubicBezTo>
                  <a:cubicBezTo>
                    <a:pt x="4044" y="6019"/>
                    <a:pt x="3603" y="7789"/>
                    <a:pt x="3163" y="9560"/>
                  </a:cubicBezTo>
                  <a:cubicBezTo>
                    <a:pt x="2722" y="11330"/>
                    <a:pt x="2281" y="13101"/>
                    <a:pt x="3163" y="14340"/>
                  </a:cubicBezTo>
                  <a:cubicBezTo>
                    <a:pt x="4044" y="15579"/>
                    <a:pt x="6248" y="16288"/>
                    <a:pt x="8452" y="16288"/>
                  </a:cubicBezTo>
                  <a:cubicBezTo>
                    <a:pt x="10656" y="16288"/>
                    <a:pt x="12860" y="15579"/>
                    <a:pt x="14624" y="13809"/>
                  </a:cubicBezTo>
                  <a:cubicBezTo>
                    <a:pt x="16387" y="12038"/>
                    <a:pt x="17709" y="9206"/>
                    <a:pt x="17269" y="7435"/>
                  </a:cubicBezTo>
                  <a:cubicBezTo>
                    <a:pt x="16828" y="5665"/>
                    <a:pt x="14624" y="4956"/>
                    <a:pt x="12420" y="4956"/>
                  </a:cubicBezTo>
                  <a:cubicBezTo>
                    <a:pt x="10216" y="4956"/>
                    <a:pt x="8012" y="5665"/>
                    <a:pt x="6028" y="7612"/>
                  </a:cubicBezTo>
                  <a:cubicBezTo>
                    <a:pt x="4044" y="9560"/>
                    <a:pt x="2281" y="12747"/>
                    <a:pt x="1840" y="15225"/>
                  </a:cubicBezTo>
                  <a:cubicBezTo>
                    <a:pt x="1399" y="17704"/>
                    <a:pt x="2281" y="19475"/>
                    <a:pt x="3824" y="20360"/>
                  </a:cubicBezTo>
                  <a:cubicBezTo>
                    <a:pt x="5367" y="21245"/>
                    <a:pt x="7571" y="21245"/>
                    <a:pt x="9554" y="20183"/>
                  </a:cubicBezTo>
                  <a:cubicBezTo>
                    <a:pt x="11538" y="19120"/>
                    <a:pt x="13301" y="16996"/>
                    <a:pt x="14624" y="14871"/>
                  </a:cubicBezTo>
                  <a:cubicBezTo>
                    <a:pt x="15946" y="12747"/>
                    <a:pt x="16828" y="10622"/>
                    <a:pt x="16167" y="9560"/>
                  </a:cubicBezTo>
                  <a:cubicBezTo>
                    <a:pt x="15505" y="8497"/>
                    <a:pt x="13301" y="8497"/>
                    <a:pt x="11538" y="9206"/>
                  </a:cubicBezTo>
                  <a:cubicBezTo>
                    <a:pt x="9775" y="9914"/>
                    <a:pt x="8452" y="11330"/>
                    <a:pt x="7130" y="12747"/>
                  </a:cubicBezTo>
                  <a:cubicBezTo>
                    <a:pt x="5807" y="14163"/>
                    <a:pt x="4485" y="15579"/>
                    <a:pt x="3603" y="17173"/>
                  </a:cubicBezTo>
                  <a:cubicBezTo>
                    <a:pt x="2722" y="18766"/>
                    <a:pt x="2281" y="20537"/>
                    <a:pt x="3163" y="20891"/>
                  </a:cubicBezTo>
                  <a:cubicBezTo>
                    <a:pt x="4044" y="21245"/>
                    <a:pt x="6248" y="20183"/>
                    <a:pt x="8232" y="18766"/>
                  </a:cubicBezTo>
                  <a:cubicBezTo>
                    <a:pt x="10216" y="17350"/>
                    <a:pt x="11979" y="15579"/>
                    <a:pt x="13522" y="13809"/>
                  </a:cubicBezTo>
                  <a:cubicBezTo>
                    <a:pt x="15065" y="12038"/>
                    <a:pt x="16387" y="10268"/>
                    <a:pt x="15946" y="9383"/>
                  </a:cubicBezTo>
                  <a:cubicBezTo>
                    <a:pt x="15505" y="8497"/>
                    <a:pt x="13301" y="8497"/>
                    <a:pt x="11318" y="9206"/>
                  </a:cubicBezTo>
                  <a:cubicBezTo>
                    <a:pt x="9334" y="9914"/>
                    <a:pt x="7571" y="11330"/>
                    <a:pt x="6248" y="12924"/>
                  </a:cubicBezTo>
                  <a:cubicBezTo>
                    <a:pt x="4926" y="14517"/>
                    <a:pt x="4044" y="16288"/>
                    <a:pt x="4705" y="16996"/>
                  </a:cubicBezTo>
                  <a:cubicBezTo>
                    <a:pt x="5367" y="17704"/>
                    <a:pt x="7571" y="17350"/>
                    <a:pt x="9334" y="16288"/>
                  </a:cubicBezTo>
                  <a:cubicBezTo>
                    <a:pt x="11097" y="15225"/>
                    <a:pt x="12420" y="13455"/>
                    <a:pt x="11979" y="13101"/>
                  </a:cubicBezTo>
                  <a:cubicBezTo>
                    <a:pt x="11538" y="12747"/>
                    <a:pt x="9334" y="13809"/>
                    <a:pt x="7571" y="15225"/>
                  </a:cubicBezTo>
                  <a:cubicBezTo>
                    <a:pt x="5807" y="16642"/>
                    <a:pt x="4485" y="18412"/>
                    <a:pt x="4926" y="18412"/>
                  </a:cubicBezTo>
                  <a:cubicBezTo>
                    <a:pt x="5367" y="18412"/>
                    <a:pt x="7571" y="16642"/>
                    <a:pt x="9554" y="15225"/>
                  </a:cubicBezTo>
                  <a:cubicBezTo>
                    <a:pt x="11538" y="13809"/>
                    <a:pt x="13301" y="12747"/>
                    <a:pt x="13522" y="12924"/>
                  </a:cubicBezTo>
                  <a:cubicBezTo>
                    <a:pt x="13742" y="13101"/>
                    <a:pt x="12420" y="14517"/>
                    <a:pt x="12420" y="14340"/>
                  </a:cubicBezTo>
                  <a:cubicBezTo>
                    <a:pt x="12420" y="14163"/>
                    <a:pt x="13742" y="12393"/>
                    <a:pt x="15065" y="10091"/>
                  </a:cubicBezTo>
                  <a:cubicBezTo>
                    <a:pt x="16387" y="7789"/>
                    <a:pt x="17709" y="4956"/>
                    <a:pt x="17269" y="4071"/>
                  </a:cubicBezTo>
                  <a:cubicBezTo>
                    <a:pt x="16828" y="3186"/>
                    <a:pt x="14624" y="4248"/>
                    <a:pt x="12640" y="5488"/>
                  </a:cubicBezTo>
                  <a:cubicBezTo>
                    <a:pt x="10656" y="6727"/>
                    <a:pt x="8893" y="8143"/>
                    <a:pt x="7571" y="9737"/>
                  </a:cubicBezTo>
                  <a:cubicBezTo>
                    <a:pt x="6248" y="11330"/>
                    <a:pt x="5367" y="13101"/>
                    <a:pt x="5367" y="13986"/>
                  </a:cubicBezTo>
                  <a:cubicBezTo>
                    <a:pt x="5367" y="14871"/>
                    <a:pt x="6248" y="14871"/>
                    <a:pt x="7130" y="14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3835998" y="2965527"/>
              <a:ext cx="123506" cy="23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54" fill="norm" stroke="1" extrusionOk="0">
                  <a:moveTo>
                    <a:pt x="21361" y="197"/>
                  </a:moveTo>
                  <a:cubicBezTo>
                    <a:pt x="17700" y="0"/>
                    <a:pt x="14039" y="-196"/>
                    <a:pt x="10561" y="393"/>
                  </a:cubicBezTo>
                  <a:cubicBezTo>
                    <a:pt x="7083" y="982"/>
                    <a:pt x="3788" y="2357"/>
                    <a:pt x="1958" y="3535"/>
                  </a:cubicBezTo>
                  <a:cubicBezTo>
                    <a:pt x="127" y="4713"/>
                    <a:pt x="-239" y="5695"/>
                    <a:pt x="127" y="6579"/>
                  </a:cubicBezTo>
                  <a:cubicBezTo>
                    <a:pt x="493" y="7462"/>
                    <a:pt x="1592" y="8248"/>
                    <a:pt x="3788" y="9131"/>
                  </a:cubicBezTo>
                  <a:cubicBezTo>
                    <a:pt x="5985" y="10015"/>
                    <a:pt x="9280" y="10997"/>
                    <a:pt x="12025" y="11979"/>
                  </a:cubicBezTo>
                  <a:cubicBezTo>
                    <a:pt x="14771" y="12960"/>
                    <a:pt x="16968" y="13942"/>
                    <a:pt x="18066" y="15022"/>
                  </a:cubicBezTo>
                  <a:cubicBezTo>
                    <a:pt x="19164" y="16102"/>
                    <a:pt x="19164" y="17280"/>
                    <a:pt x="18249" y="18262"/>
                  </a:cubicBezTo>
                  <a:cubicBezTo>
                    <a:pt x="17334" y="19244"/>
                    <a:pt x="15503" y="20029"/>
                    <a:pt x="13490" y="20520"/>
                  </a:cubicBezTo>
                  <a:cubicBezTo>
                    <a:pt x="11476" y="21011"/>
                    <a:pt x="9280" y="21208"/>
                    <a:pt x="7266" y="21306"/>
                  </a:cubicBezTo>
                  <a:cubicBezTo>
                    <a:pt x="5253" y="21404"/>
                    <a:pt x="3422" y="21404"/>
                    <a:pt x="2141" y="20815"/>
                  </a:cubicBezTo>
                  <a:cubicBezTo>
                    <a:pt x="859" y="20226"/>
                    <a:pt x="127" y="19048"/>
                    <a:pt x="676" y="18164"/>
                  </a:cubicBezTo>
                  <a:cubicBezTo>
                    <a:pt x="1225" y="17280"/>
                    <a:pt x="3056" y="16691"/>
                    <a:pt x="4886" y="16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4016653" y="3018443"/>
              <a:ext cx="381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6171"/>
                    <a:pt x="9600" y="12343"/>
                    <a:pt x="13200" y="15943"/>
                  </a:cubicBezTo>
                  <a:cubicBezTo>
                    <a:pt x="16800" y="19543"/>
                    <a:pt x="1920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4039375" y="2936687"/>
              <a:ext cx="136822" cy="327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303" fill="norm" stroke="1" extrusionOk="0">
                  <a:moveTo>
                    <a:pt x="408" y="3250"/>
                  </a:moveTo>
                  <a:cubicBezTo>
                    <a:pt x="85" y="2562"/>
                    <a:pt x="-237" y="1874"/>
                    <a:pt x="247" y="1324"/>
                  </a:cubicBezTo>
                  <a:cubicBezTo>
                    <a:pt x="730" y="773"/>
                    <a:pt x="2020" y="361"/>
                    <a:pt x="3954" y="154"/>
                  </a:cubicBezTo>
                  <a:cubicBezTo>
                    <a:pt x="5888" y="-52"/>
                    <a:pt x="8467" y="-52"/>
                    <a:pt x="10402" y="154"/>
                  </a:cubicBezTo>
                  <a:cubicBezTo>
                    <a:pt x="12336" y="361"/>
                    <a:pt x="13626" y="773"/>
                    <a:pt x="14270" y="1324"/>
                  </a:cubicBezTo>
                  <a:cubicBezTo>
                    <a:pt x="14915" y="1874"/>
                    <a:pt x="14915" y="2562"/>
                    <a:pt x="13948" y="3525"/>
                  </a:cubicBezTo>
                  <a:cubicBezTo>
                    <a:pt x="12981" y="4488"/>
                    <a:pt x="11047" y="5726"/>
                    <a:pt x="9273" y="6689"/>
                  </a:cubicBezTo>
                  <a:cubicBezTo>
                    <a:pt x="7500" y="7652"/>
                    <a:pt x="5888" y="8340"/>
                    <a:pt x="6050" y="8684"/>
                  </a:cubicBezTo>
                  <a:cubicBezTo>
                    <a:pt x="6211" y="9028"/>
                    <a:pt x="8145" y="9028"/>
                    <a:pt x="9918" y="9097"/>
                  </a:cubicBezTo>
                  <a:cubicBezTo>
                    <a:pt x="11691" y="9166"/>
                    <a:pt x="13303" y="9303"/>
                    <a:pt x="15076" y="9991"/>
                  </a:cubicBezTo>
                  <a:cubicBezTo>
                    <a:pt x="16850" y="10679"/>
                    <a:pt x="18784" y="11917"/>
                    <a:pt x="19912" y="13224"/>
                  </a:cubicBezTo>
                  <a:cubicBezTo>
                    <a:pt x="21041" y="14531"/>
                    <a:pt x="21363" y="15907"/>
                    <a:pt x="19590" y="17352"/>
                  </a:cubicBezTo>
                  <a:cubicBezTo>
                    <a:pt x="17817" y="18796"/>
                    <a:pt x="13948" y="20310"/>
                    <a:pt x="10402" y="20929"/>
                  </a:cubicBezTo>
                  <a:cubicBezTo>
                    <a:pt x="6856" y="21548"/>
                    <a:pt x="3632" y="21273"/>
                    <a:pt x="408" y="20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4207153" y="4178541"/>
              <a:ext cx="84667" cy="121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3" fill="norm" stroke="1" extrusionOk="0">
                  <a:moveTo>
                    <a:pt x="19440" y="4731"/>
                  </a:moveTo>
                  <a:cubicBezTo>
                    <a:pt x="18360" y="2901"/>
                    <a:pt x="17280" y="1070"/>
                    <a:pt x="15390" y="338"/>
                  </a:cubicBezTo>
                  <a:cubicBezTo>
                    <a:pt x="13500" y="-394"/>
                    <a:pt x="10800" y="-28"/>
                    <a:pt x="8100" y="2352"/>
                  </a:cubicBezTo>
                  <a:cubicBezTo>
                    <a:pt x="5400" y="4731"/>
                    <a:pt x="2700" y="9125"/>
                    <a:pt x="1350" y="12237"/>
                  </a:cubicBezTo>
                  <a:cubicBezTo>
                    <a:pt x="0" y="15348"/>
                    <a:pt x="0" y="17179"/>
                    <a:pt x="1350" y="18094"/>
                  </a:cubicBezTo>
                  <a:cubicBezTo>
                    <a:pt x="2700" y="19009"/>
                    <a:pt x="5400" y="19009"/>
                    <a:pt x="8640" y="17728"/>
                  </a:cubicBezTo>
                  <a:cubicBezTo>
                    <a:pt x="11880" y="16447"/>
                    <a:pt x="15660" y="13884"/>
                    <a:pt x="18090" y="11687"/>
                  </a:cubicBezTo>
                  <a:cubicBezTo>
                    <a:pt x="20520" y="9491"/>
                    <a:pt x="21600" y="7660"/>
                    <a:pt x="21600" y="5830"/>
                  </a:cubicBezTo>
                  <a:cubicBezTo>
                    <a:pt x="21600" y="3999"/>
                    <a:pt x="20520" y="2169"/>
                    <a:pt x="18630" y="1253"/>
                  </a:cubicBezTo>
                  <a:cubicBezTo>
                    <a:pt x="16740" y="338"/>
                    <a:pt x="14040" y="338"/>
                    <a:pt x="10800" y="2718"/>
                  </a:cubicBezTo>
                  <a:cubicBezTo>
                    <a:pt x="7560" y="5098"/>
                    <a:pt x="3780" y="9857"/>
                    <a:pt x="2700" y="12969"/>
                  </a:cubicBezTo>
                  <a:cubicBezTo>
                    <a:pt x="1620" y="16081"/>
                    <a:pt x="3240" y="17545"/>
                    <a:pt x="5400" y="18094"/>
                  </a:cubicBezTo>
                  <a:cubicBezTo>
                    <a:pt x="7560" y="18643"/>
                    <a:pt x="10260" y="18277"/>
                    <a:pt x="12690" y="17362"/>
                  </a:cubicBezTo>
                  <a:cubicBezTo>
                    <a:pt x="15120" y="16447"/>
                    <a:pt x="17280" y="14982"/>
                    <a:pt x="18900" y="12603"/>
                  </a:cubicBezTo>
                  <a:cubicBezTo>
                    <a:pt x="20520" y="10223"/>
                    <a:pt x="21600" y="6928"/>
                    <a:pt x="20790" y="5098"/>
                  </a:cubicBezTo>
                  <a:cubicBezTo>
                    <a:pt x="19980" y="3267"/>
                    <a:pt x="17280" y="2901"/>
                    <a:pt x="14850" y="3267"/>
                  </a:cubicBezTo>
                  <a:cubicBezTo>
                    <a:pt x="12420" y="3633"/>
                    <a:pt x="10260" y="4731"/>
                    <a:pt x="8100" y="6379"/>
                  </a:cubicBezTo>
                  <a:cubicBezTo>
                    <a:pt x="5940" y="8026"/>
                    <a:pt x="3780" y="10223"/>
                    <a:pt x="2430" y="12237"/>
                  </a:cubicBezTo>
                  <a:cubicBezTo>
                    <a:pt x="1080" y="14250"/>
                    <a:pt x="540" y="16081"/>
                    <a:pt x="1350" y="17545"/>
                  </a:cubicBezTo>
                  <a:cubicBezTo>
                    <a:pt x="2160" y="19009"/>
                    <a:pt x="4320" y="20108"/>
                    <a:pt x="6480" y="19925"/>
                  </a:cubicBezTo>
                  <a:cubicBezTo>
                    <a:pt x="8640" y="19742"/>
                    <a:pt x="10800" y="18277"/>
                    <a:pt x="13230" y="16264"/>
                  </a:cubicBezTo>
                  <a:cubicBezTo>
                    <a:pt x="15660" y="14250"/>
                    <a:pt x="18360" y="11687"/>
                    <a:pt x="18360" y="10406"/>
                  </a:cubicBezTo>
                  <a:cubicBezTo>
                    <a:pt x="18360" y="9125"/>
                    <a:pt x="15660" y="9125"/>
                    <a:pt x="13230" y="9674"/>
                  </a:cubicBezTo>
                  <a:cubicBezTo>
                    <a:pt x="10800" y="10223"/>
                    <a:pt x="8640" y="11321"/>
                    <a:pt x="7020" y="12786"/>
                  </a:cubicBezTo>
                  <a:cubicBezTo>
                    <a:pt x="5400" y="14250"/>
                    <a:pt x="4320" y="16081"/>
                    <a:pt x="4590" y="17728"/>
                  </a:cubicBezTo>
                  <a:cubicBezTo>
                    <a:pt x="4860" y="19375"/>
                    <a:pt x="6480" y="20840"/>
                    <a:pt x="8370" y="21023"/>
                  </a:cubicBezTo>
                  <a:cubicBezTo>
                    <a:pt x="10260" y="21206"/>
                    <a:pt x="12420" y="20108"/>
                    <a:pt x="14040" y="18643"/>
                  </a:cubicBezTo>
                  <a:cubicBezTo>
                    <a:pt x="15660" y="17179"/>
                    <a:pt x="16740" y="15348"/>
                    <a:pt x="17280" y="13518"/>
                  </a:cubicBezTo>
                  <a:cubicBezTo>
                    <a:pt x="17820" y="11687"/>
                    <a:pt x="17820" y="9857"/>
                    <a:pt x="16470" y="8942"/>
                  </a:cubicBezTo>
                  <a:cubicBezTo>
                    <a:pt x="15120" y="8026"/>
                    <a:pt x="12420" y="8026"/>
                    <a:pt x="9990" y="8759"/>
                  </a:cubicBezTo>
                  <a:cubicBezTo>
                    <a:pt x="7560" y="9491"/>
                    <a:pt x="5400" y="10955"/>
                    <a:pt x="3510" y="12603"/>
                  </a:cubicBezTo>
                  <a:cubicBezTo>
                    <a:pt x="1620" y="14250"/>
                    <a:pt x="0" y="16081"/>
                    <a:pt x="0" y="17728"/>
                  </a:cubicBezTo>
                  <a:cubicBezTo>
                    <a:pt x="0" y="19375"/>
                    <a:pt x="1620" y="20840"/>
                    <a:pt x="3780" y="21023"/>
                  </a:cubicBezTo>
                  <a:cubicBezTo>
                    <a:pt x="5940" y="21206"/>
                    <a:pt x="8640" y="20108"/>
                    <a:pt x="10800" y="18826"/>
                  </a:cubicBezTo>
                  <a:cubicBezTo>
                    <a:pt x="12960" y="17545"/>
                    <a:pt x="14580" y="16081"/>
                    <a:pt x="13500" y="15165"/>
                  </a:cubicBezTo>
                  <a:cubicBezTo>
                    <a:pt x="12420" y="14250"/>
                    <a:pt x="8640" y="13884"/>
                    <a:pt x="9180" y="13518"/>
                  </a:cubicBezTo>
                  <a:cubicBezTo>
                    <a:pt x="9720" y="13152"/>
                    <a:pt x="14580" y="12786"/>
                    <a:pt x="19440" y="12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4473853" y="4047143"/>
              <a:ext cx="1397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5" y="5250"/>
                    <a:pt x="1309" y="10500"/>
                    <a:pt x="1636" y="13575"/>
                  </a:cubicBezTo>
                  <a:cubicBezTo>
                    <a:pt x="1964" y="16650"/>
                    <a:pt x="1964" y="17550"/>
                    <a:pt x="2127" y="18375"/>
                  </a:cubicBezTo>
                  <a:cubicBezTo>
                    <a:pt x="2291" y="19200"/>
                    <a:pt x="2618" y="19950"/>
                    <a:pt x="2618" y="19875"/>
                  </a:cubicBezTo>
                  <a:cubicBezTo>
                    <a:pt x="2618" y="19800"/>
                    <a:pt x="2291" y="18900"/>
                    <a:pt x="1964" y="17700"/>
                  </a:cubicBezTo>
                  <a:cubicBezTo>
                    <a:pt x="1636" y="16500"/>
                    <a:pt x="1309" y="15000"/>
                    <a:pt x="982" y="13875"/>
                  </a:cubicBezTo>
                  <a:cubicBezTo>
                    <a:pt x="655" y="12750"/>
                    <a:pt x="327" y="12000"/>
                    <a:pt x="982" y="11625"/>
                  </a:cubicBezTo>
                  <a:cubicBezTo>
                    <a:pt x="1636" y="11250"/>
                    <a:pt x="3273" y="11250"/>
                    <a:pt x="4909" y="11100"/>
                  </a:cubicBezTo>
                  <a:cubicBezTo>
                    <a:pt x="6545" y="10950"/>
                    <a:pt x="8182" y="10650"/>
                    <a:pt x="9818" y="9675"/>
                  </a:cubicBezTo>
                  <a:cubicBezTo>
                    <a:pt x="11455" y="8700"/>
                    <a:pt x="13091" y="7050"/>
                    <a:pt x="14073" y="5775"/>
                  </a:cubicBezTo>
                  <a:cubicBezTo>
                    <a:pt x="15055" y="4500"/>
                    <a:pt x="15382" y="3600"/>
                    <a:pt x="15709" y="2775"/>
                  </a:cubicBezTo>
                  <a:cubicBezTo>
                    <a:pt x="16036" y="1950"/>
                    <a:pt x="16364" y="1200"/>
                    <a:pt x="16527" y="1275"/>
                  </a:cubicBezTo>
                  <a:cubicBezTo>
                    <a:pt x="16691" y="1350"/>
                    <a:pt x="16691" y="2250"/>
                    <a:pt x="17018" y="4875"/>
                  </a:cubicBezTo>
                  <a:cubicBezTo>
                    <a:pt x="17345" y="7500"/>
                    <a:pt x="18000" y="11850"/>
                    <a:pt x="18818" y="14925"/>
                  </a:cubicBezTo>
                  <a:cubicBezTo>
                    <a:pt x="19636" y="18000"/>
                    <a:pt x="20618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4696103" y="3964043"/>
              <a:ext cx="100440" cy="35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348" fill="norm" stroke="1" extrusionOk="0">
                  <a:moveTo>
                    <a:pt x="3967" y="7567"/>
                  </a:moveTo>
                  <a:cubicBezTo>
                    <a:pt x="5731" y="11084"/>
                    <a:pt x="7494" y="14600"/>
                    <a:pt x="8376" y="16672"/>
                  </a:cubicBezTo>
                  <a:cubicBezTo>
                    <a:pt x="9257" y="18744"/>
                    <a:pt x="9257" y="19372"/>
                    <a:pt x="9257" y="20063"/>
                  </a:cubicBezTo>
                  <a:cubicBezTo>
                    <a:pt x="9257" y="20754"/>
                    <a:pt x="9257" y="21507"/>
                    <a:pt x="8596" y="21319"/>
                  </a:cubicBezTo>
                  <a:cubicBezTo>
                    <a:pt x="7935" y="21130"/>
                    <a:pt x="6612" y="20000"/>
                    <a:pt x="5069" y="17300"/>
                  </a:cubicBezTo>
                  <a:cubicBezTo>
                    <a:pt x="3527" y="14600"/>
                    <a:pt x="1763" y="10330"/>
                    <a:pt x="882" y="7505"/>
                  </a:cubicBezTo>
                  <a:cubicBezTo>
                    <a:pt x="0" y="4679"/>
                    <a:pt x="0" y="3298"/>
                    <a:pt x="661" y="2356"/>
                  </a:cubicBezTo>
                  <a:cubicBezTo>
                    <a:pt x="1322" y="1414"/>
                    <a:pt x="2645" y="912"/>
                    <a:pt x="4408" y="535"/>
                  </a:cubicBezTo>
                  <a:cubicBezTo>
                    <a:pt x="6171" y="158"/>
                    <a:pt x="8376" y="-93"/>
                    <a:pt x="10580" y="33"/>
                  </a:cubicBezTo>
                  <a:cubicBezTo>
                    <a:pt x="12784" y="158"/>
                    <a:pt x="14988" y="660"/>
                    <a:pt x="17192" y="1854"/>
                  </a:cubicBezTo>
                  <a:cubicBezTo>
                    <a:pt x="19396" y="3047"/>
                    <a:pt x="21600" y="4930"/>
                    <a:pt x="20718" y="6500"/>
                  </a:cubicBezTo>
                  <a:cubicBezTo>
                    <a:pt x="19837" y="8070"/>
                    <a:pt x="15869" y="9326"/>
                    <a:pt x="11902" y="10016"/>
                  </a:cubicBezTo>
                  <a:cubicBezTo>
                    <a:pt x="7935" y="10707"/>
                    <a:pt x="3967" y="10833"/>
                    <a:pt x="0" y="10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1684615" y="3178136"/>
              <a:ext cx="79251" cy="10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8" h="21223" fill="norm" stroke="1" extrusionOk="0">
                  <a:moveTo>
                    <a:pt x="10125" y="7435"/>
                  </a:moveTo>
                  <a:cubicBezTo>
                    <a:pt x="12285" y="6164"/>
                    <a:pt x="14445" y="4893"/>
                    <a:pt x="14715" y="3411"/>
                  </a:cubicBezTo>
                  <a:cubicBezTo>
                    <a:pt x="14985" y="1929"/>
                    <a:pt x="13365" y="235"/>
                    <a:pt x="11475" y="23"/>
                  </a:cubicBezTo>
                  <a:cubicBezTo>
                    <a:pt x="9585" y="-189"/>
                    <a:pt x="7425" y="1082"/>
                    <a:pt x="5535" y="2776"/>
                  </a:cubicBezTo>
                  <a:cubicBezTo>
                    <a:pt x="3645" y="4470"/>
                    <a:pt x="2025" y="6587"/>
                    <a:pt x="945" y="8705"/>
                  </a:cubicBezTo>
                  <a:cubicBezTo>
                    <a:pt x="-135" y="10823"/>
                    <a:pt x="-675" y="12940"/>
                    <a:pt x="1485" y="14635"/>
                  </a:cubicBezTo>
                  <a:cubicBezTo>
                    <a:pt x="3645" y="16329"/>
                    <a:pt x="8505" y="17599"/>
                    <a:pt x="12015" y="17387"/>
                  </a:cubicBezTo>
                  <a:cubicBezTo>
                    <a:pt x="15525" y="17176"/>
                    <a:pt x="17685" y="15482"/>
                    <a:pt x="19035" y="13576"/>
                  </a:cubicBezTo>
                  <a:cubicBezTo>
                    <a:pt x="20385" y="11670"/>
                    <a:pt x="20925" y="9552"/>
                    <a:pt x="18765" y="7858"/>
                  </a:cubicBezTo>
                  <a:cubicBezTo>
                    <a:pt x="16605" y="6164"/>
                    <a:pt x="11745" y="4893"/>
                    <a:pt x="8775" y="5317"/>
                  </a:cubicBezTo>
                  <a:cubicBezTo>
                    <a:pt x="5805" y="5740"/>
                    <a:pt x="4725" y="7858"/>
                    <a:pt x="3915" y="9976"/>
                  </a:cubicBezTo>
                  <a:cubicBezTo>
                    <a:pt x="3105" y="12093"/>
                    <a:pt x="2565" y="14211"/>
                    <a:pt x="3645" y="15482"/>
                  </a:cubicBezTo>
                  <a:cubicBezTo>
                    <a:pt x="4725" y="16752"/>
                    <a:pt x="7425" y="17176"/>
                    <a:pt x="9855" y="16752"/>
                  </a:cubicBezTo>
                  <a:cubicBezTo>
                    <a:pt x="12285" y="16329"/>
                    <a:pt x="14445" y="15058"/>
                    <a:pt x="14175" y="14423"/>
                  </a:cubicBezTo>
                  <a:cubicBezTo>
                    <a:pt x="13905" y="13787"/>
                    <a:pt x="11205" y="13787"/>
                    <a:pt x="9045" y="14846"/>
                  </a:cubicBezTo>
                  <a:cubicBezTo>
                    <a:pt x="6885" y="15905"/>
                    <a:pt x="5265" y="18023"/>
                    <a:pt x="5805" y="18870"/>
                  </a:cubicBezTo>
                  <a:cubicBezTo>
                    <a:pt x="6345" y="19717"/>
                    <a:pt x="9045" y="19293"/>
                    <a:pt x="10665" y="17599"/>
                  </a:cubicBezTo>
                  <a:cubicBezTo>
                    <a:pt x="12285" y="15905"/>
                    <a:pt x="12825" y="12940"/>
                    <a:pt x="11745" y="11670"/>
                  </a:cubicBezTo>
                  <a:cubicBezTo>
                    <a:pt x="10665" y="10399"/>
                    <a:pt x="7965" y="10823"/>
                    <a:pt x="6345" y="12093"/>
                  </a:cubicBezTo>
                  <a:cubicBezTo>
                    <a:pt x="4725" y="13364"/>
                    <a:pt x="4185" y="15482"/>
                    <a:pt x="4725" y="17387"/>
                  </a:cubicBezTo>
                  <a:cubicBezTo>
                    <a:pt x="5265" y="19293"/>
                    <a:pt x="6885" y="20987"/>
                    <a:pt x="8775" y="21199"/>
                  </a:cubicBezTo>
                  <a:cubicBezTo>
                    <a:pt x="10665" y="21411"/>
                    <a:pt x="12825" y="20140"/>
                    <a:pt x="14445" y="18446"/>
                  </a:cubicBezTo>
                  <a:cubicBezTo>
                    <a:pt x="16065" y="16752"/>
                    <a:pt x="17145" y="14635"/>
                    <a:pt x="16875" y="12517"/>
                  </a:cubicBezTo>
                  <a:cubicBezTo>
                    <a:pt x="16605" y="10399"/>
                    <a:pt x="14985" y="8282"/>
                    <a:pt x="13365" y="8070"/>
                  </a:cubicBezTo>
                  <a:cubicBezTo>
                    <a:pt x="11745" y="7858"/>
                    <a:pt x="10125" y="9552"/>
                    <a:pt x="8505" y="1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1944003" y="3011574"/>
              <a:ext cx="159058" cy="279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477" fill="norm" stroke="1" extrusionOk="0">
                  <a:moveTo>
                    <a:pt x="15486" y="4424"/>
                  </a:moveTo>
                  <a:cubicBezTo>
                    <a:pt x="14364" y="3612"/>
                    <a:pt x="13242" y="2800"/>
                    <a:pt x="11980" y="2394"/>
                  </a:cubicBezTo>
                  <a:cubicBezTo>
                    <a:pt x="10717" y="1988"/>
                    <a:pt x="9315" y="1988"/>
                    <a:pt x="7772" y="2719"/>
                  </a:cubicBezTo>
                  <a:cubicBezTo>
                    <a:pt x="6229" y="3450"/>
                    <a:pt x="4546" y="4912"/>
                    <a:pt x="3143" y="7023"/>
                  </a:cubicBezTo>
                  <a:cubicBezTo>
                    <a:pt x="1741" y="9134"/>
                    <a:pt x="619" y="11895"/>
                    <a:pt x="198" y="14250"/>
                  </a:cubicBezTo>
                  <a:cubicBezTo>
                    <a:pt x="-223" y="16605"/>
                    <a:pt x="58" y="18554"/>
                    <a:pt x="759" y="19772"/>
                  </a:cubicBezTo>
                  <a:cubicBezTo>
                    <a:pt x="1460" y="20990"/>
                    <a:pt x="2582" y="21477"/>
                    <a:pt x="4826" y="21477"/>
                  </a:cubicBezTo>
                  <a:cubicBezTo>
                    <a:pt x="7071" y="21477"/>
                    <a:pt x="10437" y="20990"/>
                    <a:pt x="13382" y="19934"/>
                  </a:cubicBezTo>
                  <a:cubicBezTo>
                    <a:pt x="16328" y="18879"/>
                    <a:pt x="18852" y="17254"/>
                    <a:pt x="20115" y="14737"/>
                  </a:cubicBezTo>
                  <a:cubicBezTo>
                    <a:pt x="21377" y="12220"/>
                    <a:pt x="21377" y="8809"/>
                    <a:pt x="20255" y="6292"/>
                  </a:cubicBezTo>
                  <a:cubicBezTo>
                    <a:pt x="19133" y="3775"/>
                    <a:pt x="16889" y="2151"/>
                    <a:pt x="15065" y="1176"/>
                  </a:cubicBezTo>
                  <a:cubicBezTo>
                    <a:pt x="13242" y="202"/>
                    <a:pt x="11839" y="-123"/>
                    <a:pt x="10577" y="39"/>
                  </a:cubicBezTo>
                  <a:cubicBezTo>
                    <a:pt x="9315" y="202"/>
                    <a:pt x="8193" y="851"/>
                    <a:pt x="7491" y="2313"/>
                  </a:cubicBezTo>
                  <a:cubicBezTo>
                    <a:pt x="6790" y="3775"/>
                    <a:pt x="6509" y="6048"/>
                    <a:pt x="6229" y="8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2016403" y="3151793"/>
              <a:ext cx="825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2194929" y="3012093"/>
              <a:ext cx="155131" cy="280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89" fill="norm" stroke="1" extrusionOk="0">
                  <a:moveTo>
                    <a:pt x="2527" y="4836"/>
                  </a:moveTo>
                  <a:cubicBezTo>
                    <a:pt x="2235" y="4030"/>
                    <a:pt x="1943" y="3224"/>
                    <a:pt x="1505" y="3546"/>
                  </a:cubicBezTo>
                  <a:cubicBezTo>
                    <a:pt x="1068" y="3869"/>
                    <a:pt x="484" y="5319"/>
                    <a:pt x="192" y="7415"/>
                  </a:cubicBezTo>
                  <a:cubicBezTo>
                    <a:pt x="-100" y="9510"/>
                    <a:pt x="-100" y="12251"/>
                    <a:pt x="484" y="14427"/>
                  </a:cubicBezTo>
                  <a:cubicBezTo>
                    <a:pt x="1068" y="16603"/>
                    <a:pt x="2235" y="18215"/>
                    <a:pt x="3403" y="19263"/>
                  </a:cubicBezTo>
                  <a:cubicBezTo>
                    <a:pt x="4570" y="20310"/>
                    <a:pt x="5738" y="20794"/>
                    <a:pt x="7197" y="21116"/>
                  </a:cubicBezTo>
                  <a:cubicBezTo>
                    <a:pt x="8657" y="21439"/>
                    <a:pt x="10408" y="21600"/>
                    <a:pt x="12597" y="20875"/>
                  </a:cubicBezTo>
                  <a:cubicBezTo>
                    <a:pt x="14786" y="20149"/>
                    <a:pt x="17414" y="18537"/>
                    <a:pt x="19019" y="16522"/>
                  </a:cubicBezTo>
                  <a:cubicBezTo>
                    <a:pt x="20624" y="14507"/>
                    <a:pt x="21208" y="12090"/>
                    <a:pt x="21354" y="9269"/>
                  </a:cubicBezTo>
                  <a:cubicBezTo>
                    <a:pt x="21500" y="6448"/>
                    <a:pt x="21208" y="3224"/>
                    <a:pt x="209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-1" y="4883992"/>
              <a:ext cx="362319" cy="387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353" fill="norm" stroke="1" extrusionOk="0">
                  <a:moveTo>
                    <a:pt x="1702" y="3577"/>
                  </a:moveTo>
                  <a:cubicBezTo>
                    <a:pt x="4324" y="3811"/>
                    <a:pt x="6946" y="4044"/>
                    <a:pt x="9755" y="3811"/>
                  </a:cubicBezTo>
                  <a:cubicBezTo>
                    <a:pt x="12564" y="3577"/>
                    <a:pt x="15561" y="2877"/>
                    <a:pt x="17371" y="2351"/>
                  </a:cubicBezTo>
                  <a:cubicBezTo>
                    <a:pt x="19182" y="1826"/>
                    <a:pt x="19806" y="1476"/>
                    <a:pt x="20368" y="1125"/>
                  </a:cubicBezTo>
                  <a:cubicBezTo>
                    <a:pt x="20930" y="775"/>
                    <a:pt x="21429" y="425"/>
                    <a:pt x="21367" y="191"/>
                  </a:cubicBezTo>
                  <a:cubicBezTo>
                    <a:pt x="21304" y="-42"/>
                    <a:pt x="20680" y="-159"/>
                    <a:pt x="18620" y="425"/>
                  </a:cubicBezTo>
                  <a:cubicBezTo>
                    <a:pt x="16560" y="1009"/>
                    <a:pt x="13064" y="2293"/>
                    <a:pt x="10442" y="3460"/>
                  </a:cubicBezTo>
                  <a:cubicBezTo>
                    <a:pt x="7820" y="4628"/>
                    <a:pt x="6072" y="5679"/>
                    <a:pt x="5073" y="6555"/>
                  </a:cubicBezTo>
                  <a:cubicBezTo>
                    <a:pt x="4074" y="7430"/>
                    <a:pt x="3824" y="8131"/>
                    <a:pt x="4137" y="8598"/>
                  </a:cubicBezTo>
                  <a:cubicBezTo>
                    <a:pt x="4449" y="9065"/>
                    <a:pt x="5323" y="9298"/>
                    <a:pt x="6696" y="9415"/>
                  </a:cubicBezTo>
                  <a:cubicBezTo>
                    <a:pt x="8069" y="9532"/>
                    <a:pt x="9942" y="9532"/>
                    <a:pt x="11378" y="9590"/>
                  </a:cubicBezTo>
                  <a:cubicBezTo>
                    <a:pt x="12814" y="9649"/>
                    <a:pt x="13813" y="9765"/>
                    <a:pt x="14125" y="10116"/>
                  </a:cubicBezTo>
                  <a:cubicBezTo>
                    <a:pt x="14437" y="10466"/>
                    <a:pt x="14063" y="11050"/>
                    <a:pt x="12065" y="12392"/>
                  </a:cubicBezTo>
                  <a:cubicBezTo>
                    <a:pt x="10067" y="13735"/>
                    <a:pt x="6446" y="15837"/>
                    <a:pt x="4261" y="17121"/>
                  </a:cubicBezTo>
                  <a:cubicBezTo>
                    <a:pt x="2076" y="18405"/>
                    <a:pt x="1327" y="18872"/>
                    <a:pt x="765" y="19456"/>
                  </a:cubicBezTo>
                  <a:cubicBezTo>
                    <a:pt x="204" y="20040"/>
                    <a:pt x="-171" y="20740"/>
                    <a:pt x="79" y="21091"/>
                  </a:cubicBezTo>
                  <a:cubicBezTo>
                    <a:pt x="328" y="21441"/>
                    <a:pt x="1202" y="21441"/>
                    <a:pt x="3824" y="21091"/>
                  </a:cubicBezTo>
                  <a:cubicBezTo>
                    <a:pt x="6446" y="20740"/>
                    <a:pt x="10816" y="20040"/>
                    <a:pt x="13626" y="19515"/>
                  </a:cubicBezTo>
                  <a:cubicBezTo>
                    <a:pt x="16435" y="18989"/>
                    <a:pt x="17683" y="18639"/>
                    <a:pt x="18932" y="18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447953" y="5069493"/>
              <a:ext cx="2032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50" y="5400"/>
                    <a:pt x="11700" y="10800"/>
                    <a:pt x="15300" y="14400"/>
                  </a:cubicBezTo>
                  <a:cubicBezTo>
                    <a:pt x="18900" y="18000"/>
                    <a:pt x="2025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503298" y="5113380"/>
              <a:ext cx="116106" cy="216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446" fill="norm" stroke="1" extrusionOk="0">
                  <a:moveTo>
                    <a:pt x="21158" y="685"/>
                  </a:moveTo>
                  <a:cubicBezTo>
                    <a:pt x="18844" y="265"/>
                    <a:pt x="16529" y="-154"/>
                    <a:pt x="14794" y="56"/>
                  </a:cubicBezTo>
                  <a:cubicBezTo>
                    <a:pt x="13058" y="265"/>
                    <a:pt x="11901" y="1104"/>
                    <a:pt x="9394" y="4145"/>
                  </a:cubicBezTo>
                  <a:cubicBezTo>
                    <a:pt x="6887" y="7186"/>
                    <a:pt x="3029" y="12429"/>
                    <a:pt x="1294" y="15679"/>
                  </a:cubicBezTo>
                  <a:cubicBezTo>
                    <a:pt x="-442" y="18929"/>
                    <a:pt x="-56" y="20188"/>
                    <a:pt x="329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693712" y="5082606"/>
              <a:ext cx="180898" cy="41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420" fill="norm" stroke="1" extrusionOk="0">
                  <a:moveTo>
                    <a:pt x="4691" y="3906"/>
                  </a:moveTo>
                  <a:cubicBezTo>
                    <a:pt x="4194" y="7397"/>
                    <a:pt x="3697" y="10888"/>
                    <a:pt x="3449" y="13615"/>
                  </a:cubicBezTo>
                  <a:cubicBezTo>
                    <a:pt x="3201" y="16343"/>
                    <a:pt x="3201" y="18306"/>
                    <a:pt x="3077" y="19561"/>
                  </a:cubicBezTo>
                  <a:cubicBezTo>
                    <a:pt x="2953" y="20815"/>
                    <a:pt x="2704" y="21361"/>
                    <a:pt x="2208" y="21415"/>
                  </a:cubicBezTo>
                  <a:cubicBezTo>
                    <a:pt x="1711" y="21470"/>
                    <a:pt x="966" y="21034"/>
                    <a:pt x="470" y="19397"/>
                  </a:cubicBezTo>
                  <a:cubicBezTo>
                    <a:pt x="-27" y="17761"/>
                    <a:pt x="-275" y="14925"/>
                    <a:pt x="470" y="11761"/>
                  </a:cubicBezTo>
                  <a:cubicBezTo>
                    <a:pt x="1215" y="8597"/>
                    <a:pt x="2953" y="5106"/>
                    <a:pt x="5063" y="3034"/>
                  </a:cubicBezTo>
                  <a:cubicBezTo>
                    <a:pt x="7173" y="961"/>
                    <a:pt x="9656" y="306"/>
                    <a:pt x="12139" y="88"/>
                  </a:cubicBezTo>
                  <a:cubicBezTo>
                    <a:pt x="14622" y="-130"/>
                    <a:pt x="17104" y="88"/>
                    <a:pt x="18718" y="415"/>
                  </a:cubicBezTo>
                  <a:cubicBezTo>
                    <a:pt x="20332" y="743"/>
                    <a:pt x="21077" y="1179"/>
                    <a:pt x="21201" y="1725"/>
                  </a:cubicBezTo>
                  <a:cubicBezTo>
                    <a:pt x="21325" y="2270"/>
                    <a:pt x="20828" y="2925"/>
                    <a:pt x="18222" y="3743"/>
                  </a:cubicBezTo>
                  <a:cubicBezTo>
                    <a:pt x="15615" y="4561"/>
                    <a:pt x="10897" y="5543"/>
                    <a:pt x="7794" y="6088"/>
                  </a:cubicBezTo>
                  <a:cubicBezTo>
                    <a:pt x="4691" y="6634"/>
                    <a:pt x="3201" y="6743"/>
                    <a:pt x="2580" y="6797"/>
                  </a:cubicBezTo>
                  <a:cubicBezTo>
                    <a:pt x="1959" y="6852"/>
                    <a:pt x="2208" y="6852"/>
                    <a:pt x="2456" y="6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884200" y="5065526"/>
              <a:ext cx="154304" cy="175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311" fill="norm" stroke="1" extrusionOk="0">
                  <a:moveTo>
                    <a:pt x="5372" y="11282"/>
                  </a:moveTo>
                  <a:cubicBezTo>
                    <a:pt x="8214" y="9997"/>
                    <a:pt x="11056" y="8711"/>
                    <a:pt x="13045" y="7554"/>
                  </a:cubicBezTo>
                  <a:cubicBezTo>
                    <a:pt x="15035" y="6397"/>
                    <a:pt x="16172" y="5368"/>
                    <a:pt x="16740" y="4082"/>
                  </a:cubicBezTo>
                  <a:cubicBezTo>
                    <a:pt x="17308" y="2797"/>
                    <a:pt x="17308" y="1254"/>
                    <a:pt x="16172" y="482"/>
                  </a:cubicBezTo>
                  <a:cubicBezTo>
                    <a:pt x="15035" y="-289"/>
                    <a:pt x="12761" y="-289"/>
                    <a:pt x="9493" y="1640"/>
                  </a:cubicBezTo>
                  <a:cubicBezTo>
                    <a:pt x="6224" y="3568"/>
                    <a:pt x="1961" y="7425"/>
                    <a:pt x="540" y="10897"/>
                  </a:cubicBezTo>
                  <a:cubicBezTo>
                    <a:pt x="-881" y="14368"/>
                    <a:pt x="540" y="17454"/>
                    <a:pt x="4377" y="19125"/>
                  </a:cubicBezTo>
                  <a:cubicBezTo>
                    <a:pt x="8214" y="20797"/>
                    <a:pt x="14466" y="21054"/>
                    <a:pt x="20719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1080507" y="5075843"/>
              <a:ext cx="199297" cy="184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354" fill="norm" stroke="1" extrusionOk="0">
                  <a:moveTo>
                    <a:pt x="1627" y="5155"/>
                  </a:moveTo>
                  <a:cubicBezTo>
                    <a:pt x="717" y="3927"/>
                    <a:pt x="-192" y="2700"/>
                    <a:pt x="35" y="2086"/>
                  </a:cubicBezTo>
                  <a:cubicBezTo>
                    <a:pt x="263" y="1473"/>
                    <a:pt x="1627" y="1473"/>
                    <a:pt x="4014" y="3314"/>
                  </a:cubicBezTo>
                  <a:cubicBezTo>
                    <a:pt x="6402" y="5155"/>
                    <a:pt x="9812" y="8836"/>
                    <a:pt x="11631" y="11291"/>
                  </a:cubicBezTo>
                  <a:cubicBezTo>
                    <a:pt x="13450" y="13745"/>
                    <a:pt x="13677" y="14973"/>
                    <a:pt x="13791" y="16323"/>
                  </a:cubicBezTo>
                  <a:cubicBezTo>
                    <a:pt x="13905" y="17673"/>
                    <a:pt x="13905" y="19145"/>
                    <a:pt x="13223" y="20127"/>
                  </a:cubicBezTo>
                  <a:cubicBezTo>
                    <a:pt x="12541" y="21109"/>
                    <a:pt x="11176" y="21600"/>
                    <a:pt x="10267" y="21232"/>
                  </a:cubicBezTo>
                  <a:cubicBezTo>
                    <a:pt x="9357" y="20864"/>
                    <a:pt x="8903" y="19636"/>
                    <a:pt x="9585" y="16568"/>
                  </a:cubicBezTo>
                  <a:cubicBezTo>
                    <a:pt x="10267" y="13500"/>
                    <a:pt x="12086" y="8591"/>
                    <a:pt x="14246" y="5523"/>
                  </a:cubicBezTo>
                  <a:cubicBezTo>
                    <a:pt x="16406" y="2455"/>
                    <a:pt x="18907" y="1227"/>
                    <a:pt x="214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1311553" y="5107593"/>
              <a:ext cx="190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1305203" y="5012343"/>
              <a:ext cx="31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1436289" y="5108647"/>
              <a:ext cx="237215" cy="19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0833" fill="norm" stroke="1" extrusionOk="0">
                  <a:moveTo>
                    <a:pt x="1925" y="1894"/>
                  </a:moveTo>
                  <a:cubicBezTo>
                    <a:pt x="1351" y="6347"/>
                    <a:pt x="778" y="10801"/>
                    <a:pt x="491" y="14253"/>
                  </a:cubicBezTo>
                  <a:cubicBezTo>
                    <a:pt x="204" y="17704"/>
                    <a:pt x="204" y="20154"/>
                    <a:pt x="109" y="20710"/>
                  </a:cubicBezTo>
                  <a:cubicBezTo>
                    <a:pt x="13" y="21267"/>
                    <a:pt x="-178" y="19931"/>
                    <a:pt x="395" y="16925"/>
                  </a:cubicBezTo>
                  <a:cubicBezTo>
                    <a:pt x="969" y="13919"/>
                    <a:pt x="2307" y="9242"/>
                    <a:pt x="3358" y="6459"/>
                  </a:cubicBezTo>
                  <a:cubicBezTo>
                    <a:pt x="4410" y="3675"/>
                    <a:pt x="5174" y="2785"/>
                    <a:pt x="6034" y="2896"/>
                  </a:cubicBezTo>
                  <a:cubicBezTo>
                    <a:pt x="6895" y="3007"/>
                    <a:pt x="7850" y="4121"/>
                    <a:pt x="8424" y="5234"/>
                  </a:cubicBezTo>
                  <a:cubicBezTo>
                    <a:pt x="8997" y="6347"/>
                    <a:pt x="9188" y="7461"/>
                    <a:pt x="9284" y="8908"/>
                  </a:cubicBezTo>
                  <a:cubicBezTo>
                    <a:pt x="9380" y="10356"/>
                    <a:pt x="9380" y="12137"/>
                    <a:pt x="9475" y="12471"/>
                  </a:cubicBezTo>
                  <a:cubicBezTo>
                    <a:pt x="9571" y="12805"/>
                    <a:pt x="9762" y="11692"/>
                    <a:pt x="10718" y="9465"/>
                  </a:cubicBezTo>
                  <a:cubicBezTo>
                    <a:pt x="11673" y="7238"/>
                    <a:pt x="13394" y="3898"/>
                    <a:pt x="14827" y="2005"/>
                  </a:cubicBezTo>
                  <a:cubicBezTo>
                    <a:pt x="16261" y="112"/>
                    <a:pt x="17408" y="-333"/>
                    <a:pt x="18077" y="224"/>
                  </a:cubicBezTo>
                  <a:cubicBezTo>
                    <a:pt x="18746" y="780"/>
                    <a:pt x="18937" y="2339"/>
                    <a:pt x="19415" y="5679"/>
                  </a:cubicBezTo>
                  <a:cubicBezTo>
                    <a:pt x="19893" y="9020"/>
                    <a:pt x="20657" y="14141"/>
                    <a:pt x="21422" y="19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1731478" y="5131639"/>
              <a:ext cx="138876" cy="168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0950" fill="norm" stroke="1" extrusionOk="0">
                  <a:moveTo>
                    <a:pt x="2735" y="8071"/>
                  </a:moveTo>
                  <a:cubicBezTo>
                    <a:pt x="4323" y="8335"/>
                    <a:pt x="5912" y="8598"/>
                    <a:pt x="7659" y="8203"/>
                  </a:cubicBezTo>
                  <a:cubicBezTo>
                    <a:pt x="9406" y="7808"/>
                    <a:pt x="11312" y="6754"/>
                    <a:pt x="12423" y="5305"/>
                  </a:cubicBezTo>
                  <a:cubicBezTo>
                    <a:pt x="13535" y="3857"/>
                    <a:pt x="13853" y="2013"/>
                    <a:pt x="13217" y="959"/>
                  </a:cubicBezTo>
                  <a:cubicBezTo>
                    <a:pt x="12582" y="-95"/>
                    <a:pt x="10994" y="-358"/>
                    <a:pt x="8929" y="564"/>
                  </a:cubicBezTo>
                  <a:cubicBezTo>
                    <a:pt x="6865" y="1486"/>
                    <a:pt x="4323" y="3593"/>
                    <a:pt x="2417" y="6096"/>
                  </a:cubicBezTo>
                  <a:cubicBezTo>
                    <a:pt x="512" y="8598"/>
                    <a:pt x="-759" y="11496"/>
                    <a:pt x="512" y="14130"/>
                  </a:cubicBezTo>
                  <a:cubicBezTo>
                    <a:pt x="1782" y="16764"/>
                    <a:pt x="5594" y="19135"/>
                    <a:pt x="9406" y="20188"/>
                  </a:cubicBezTo>
                  <a:cubicBezTo>
                    <a:pt x="13217" y="21242"/>
                    <a:pt x="17029" y="20979"/>
                    <a:pt x="20841" y="20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1921858" y="5070023"/>
              <a:ext cx="136665" cy="183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054" fill="norm" stroke="1" extrusionOk="0">
                  <a:moveTo>
                    <a:pt x="860" y="13045"/>
                  </a:moveTo>
                  <a:cubicBezTo>
                    <a:pt x="215" y="17171"/>
                    <a:pt x="-430" y="21297"/>
                    <a:pt x="376" y="20448"/>
                  </a:cubicBezTo>
                  <a:cubicBezTo>
                    <a:pt x="1182" y="19598"/>
                    <a:pt x="3439" y="13773"/>
                    <a:pt x="5534" y="9648"/>
                  </a:cubicBezTo>
                  <a:cubicBezTo>
                    <a:pt x="7630" y="5522"/>
                    <a:pt x="9564" y="3095"/>
                    <a:pt x="11337" y="1639"/>
                  </a:cubicBezTo>
                  <a:cubicBezTo>
                    <a:pt x="13110" y="182"/>
                    <a:pt x="14722" y="-303"/>
                    <a:pt x="16012" y="182"/>
                  </a:cubicBezTo>
                  <a:cubicBezTo>
                    <a:pt x="17301" y="668"/>
                    <a:pt x="18269" y="2124"/>
                    <a:pt x="19236" y="5036"/>
                  </a:cubicBezTo>
                  <a:cubicBezTo>
                    <a:pt x="20203" y="7949"/>
                    <a:pt x="21170" y="12317"/>
                    <a:pt x="20686" y="15230"/>
                  </a:cubicBezTo>
                  <a:cubicBezTo>
                    <a:pt x="20203" y="18142"/>
                    <a:pt x="18269" y="19598"/>
                    <a:pt x="16334" y="21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2137110" y="4809143"/>
              <a:ext cx="88844" cy="465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481" fill="norm" stroke="1" extrusionOk="0">
                  <a:moveTo>
                    <a:pt x="21084" y="0"/>
                  </a:moveTo>
                  <a:cubicBezTo>
                    <a:pt x="16061" y="3323"/>
                    <a:pt x="11037" y="6646"/>
                    <a:pt x="7270" y="9676"/>
                  </a:cubicBezTo>
                  <a:cubicBezTo>
                    <a:pt x="3503" y="12706"/>
                    <a:pt x="991" y="15443"/>
                    <a:pt x="237" y="17397"/>
                  </a:cubicBezTo>
                  <a:cubicBezTo>
                    <a:pt x="-516" y="19352"/>
                    <a:pt x="489" y="20525"/>
                    <a:pt x="3754" y="21062"/>
                  </a:cubicBezTo>
                  <a:cubicBezTo>
                    <a:pt x="7019" y="21600"/>
                    <a:pt x="12544" y="21502"/>
                    <a:pt x="18070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2070325" y="5076637"/>
              <a:ext cx="257229" cy="18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0700" fill="norm" stroke="1" extrusionOk="0">
                  <a:moveTo>
                    <a:pt x="2926" y="20700"/>
                  </a:moveTo>
                  <a:cubicBezTo>
                    <a:pt x="1509" y="13500"/>
                    <a:pt x="93" y="6300"/>
                    <a:pt x="5" y="2700"/>
                  </a:cubicBezTo>
                  <a:cubicBezTo>
                    <a:pt x="-84" y="-900"/>
                    <a:pt x="1155" y="-900"/>
                    <a:pt x="4962" y="2700"/>
                  </a:cubicBezTo>
                  <a:cubicBezTo>
                    <a:pt x="8768" y="6300"/>
                    <a:pt x="15142" y="13500"/>
                    <a:pt x="21516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156849" y="5393343"/>
              <a:ext cx="1904005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600" fill="norm" stroke="1" extrusionOk="0">
                  <a:moveTo>
                    <a:pt x="277" y="21600"/>
                  </a:moveTo>
                  <a:cubicBezTo>
                    <a:pt x="133" y="20571"/>
                    <a:pt x="-11" y="19543"/>
                    <a:pt x="1" y="18514"/>
                  </a:cubicBezTo>
                  <a:cubicBezTo>
                    <a:pt x="13" y="17486"/>
                    <a:pt x="181" y="16457"/>
                    <a:pt x="649" y="15429"/>
                  </a:cubicBezTo>
                  <a:cubicBezTo>
                    <a:pt x="1117" y="14400"/>
                    <a:pt x="1885" y="13371"/>
                    <a:pt x="2737" y="12343"/>
                  </a:cubicBezTo>
                  <a:cubicBezTo>
                    <a:pt x="3589" y="11314"/>
                    <a:pt x="4525" y="10286"/>
                    <a:pt x="5485" y="9514"/>
                  </a:cubicBezTo>
                  <a:cubicBezTo>
                    <a:pt x="6445" y="8743"/>
                    <a:pt x="7429" y="8229"/>
                    <a:pt x="8425" y="7714"/>
                  </a:cubicBezTo>
                  <a:cubicBezTo>
                    <a:pt x="9421" y="7200"/>
                    <a:pt x="10429" y="6686"/>
                    <a:pt x="11401" y="6429"/>
                  </a:cubicBezTo>
                  <a:cubicBezTo>
                    <a:pt x="12373" y="6171"/>
                    <a:pt x="13309" y="6171"/>
                    <a:pt x="14293" y="6171"/>
                  </a:cubicBezTo>
                  <a:cubicBezTo>
                    <a:pt x="15277" y="6171"/>
                    <a:pt x="16309" y="6171"/>
                    <a:pt x="17329" y="6171"/>
                  </a:cubicBezTo>
                  <a:cubicBezTo>
                    <a:pt x="18349" y="6171"/>
                    <a:pt x="19357" y="6171"/>
                    <a:pt x="20065" y="5143"/>
                  </a:cubicBezTo>
                  <a:cubicBezTo>
                    <a:pt x="20773" y="4114"/>
                    <a:pt x="21181" y="2057"/>
                    <a:pt x="215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606703" y="5533043"/>
              <a:ext cx="13779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95" y="21600"/>
                    <a:pt x="2190" y="21600"/>
                    <a:pt x="3351" y="20661"/>
                  </a:cubicBezTo>
                  <a:cubicBezTo>
                    <a:pt x="4512" y="19722"/>
                    <a:pt x="5740" y="17843"/>
                    <a:pt x="7034" y="16122"/>
                  </a:cubicBezTo>
                  <a:cubicBezTo>
                    <a:pt x="8328" y="14400"/>
                    <a:pt x="9688" y="12835"/>
                    <a:pt x="10999" y="11426"/>
                  </a:cubicBezTo>
                  <a:cubicBezTo>
                    <a:pt x="12310" y="10017"/>
                    <a:pt x="13571" y="8765"/>
                    <a:pt x="14848" y="7670"/>
                  </a:cubicBezTo>
                  <a:cubicBezTo>
                    <a:pt x="16125" y="6574"/>
                    <a:pt x="17419" y="5635"/>
                    <a:pt x="18547" y="4383"/>
                  </a:cubicBezTo>
                  <a:cubicBezTo>
                    <a:pt x="19676" y="3130"/>
                    <a:pt x="20638" y="15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2448203" y="5177443"/>
              <a:ext cx="50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2460903" y="5190143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2448203" y="529174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2874274" y="5023200"/>
              <a:ext cx="176065" cy="398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317" fill="norm" stroke="1" extrusionOk="0">
                  <a:moveTo>
                    <a:pt x="14823" y="3830"/>
                  </a:moveTo>
                  <a:cubicBezTo>
                    <a:pt x="15568" y="3378"/>
                    <a:pt x="16313" y="2925"/>
                    <a:pt x="16810" y="2360"/>
                  </a:cubicBezTo>
                  <a:cubicBezTo>
                    <a:pt x="17306" y="1795"/>
                    <a:pt x="17554" y="1116"/>
                    <a:pt x="16437" y="607"/>
                  </a:cubicBezTo>
                  <a:cubicBezTo>
                    <a:pt x="15320" y="98"/>
                    <a:pt x="12837" y="-241"/>
                    <a:pt x="9982" y="211"/>
                  </a:cubicBezTo>
                  <a:cubicBezTo>
                    <a:pt x="7127" y="664"/>
                    <a:pt x="3899" y="1908"/>
                    <a:pt x="1913" y="3378"/>
                  </a:cubicBezTo>
                  <a:cubicBezTo>
                    <a:pt x="-73" y="4848"/>
                    <a:pt x="-818" y="6544"/>
                    <a:pt x="1168" y="8184"/>
                  </a:cubicBezTo>
                  <a:cubicBezTo>
                    <a:pt x="3154" y="9824"/>
                    <a:pt x="7872" y="11407"/>
                    <a:pt x="11348" y="12708"/>
                  </a:cubicBezTo>
                  <a:cubicBezTo>
                    <a:pt x="14823" y="14008"/>
                    <a:pt x="17058" y="15026"/>
                    <a:pt x="18423" y="15818"/>
                  </a:cubicBezTo>
                  <a:cubicBezTo>
                    <a:pt x="19789" y="16609"/>
                    <a:pt x="20285" y="17175"/>
                    <a:pt x="20534" y="17740"/>
                  </a:cubicBezTo>
                  <a:cubicBezTo>
                    <a:pt x="20782" y="18306"/>
                    <a:pt x="20782" y="18871"/>
                    <a:pt x="19044" y="19436"/>
                  </a:cubicBezTo>
                  <a:cubicBezTo>
                    <a:pt x="17306" y="20002"/>
                    <a:pt x="13830" y="20567"/>
                    <a:pt x="11472" y="20907"/>
                  </a:cubicBezTo>
                  <a:cubicBezTo>
                    <a:pt x="9113" y="21246"/>
                    <a:pt x="7872" y="21359"/>
                    <a:pt x="6630" y="21302"/>
                  </a:cubicBezTo>
                  <a:cubicBezTo>
                    <a:pt x="5389" y="21246"/>
                    <a:pt x="4148" y="21020"/>
                    <a:pt x="4148" y="20567"/>
                  </a:cubicBezTo>
                  <a:cubicBezTo>
                    <a:pt x="4148" y="20115"/>
                    <a:pt x="5389" y="19436"/>
                    <a:pt x="6630" y="18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3191131" y="5018693"/>
              <a:ext cx="57173" cy="40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479" fill="norm" stroke="1" extrusionOk="0">
                  <a:moveTo>
                    <a:pt x="16207" y="0"/>
                  </a:moveTo>
                  <a:cubicBezTo>
                    <a:pt x="14665" y="3229"/>
                    <a:pt x="13122" y="6458"/>
                    <a:pt x="10807" y="9297"/>
                  </a:cubicBezTo>
                  <a:cubicBezTo>
                    <a:pt x="8493" y="12136"/>
                    <a:pt x="5407" y="14586"/>
                    <a:pt x="3093" y="16534"/>
                  </a:cubicBezTo>
                  <a:cubicBezTo>
                    <a:pt x="779" y="18482"/>
                    <a:pt x="-764" y="19930"/>
                    <a:pt x="393" y="20709"/>
                  </a:cubicBezTo>
                  <a:cubicBezTo>
                    <a:pt x="1550" y="21489"/>
                    <a:pt x="5407" y="21600"/>
                    <a:pt x="9265" y="21377"/>
                  </a:cubicBezTo>
                  <a:cubicBezTo>
                    <a:pt x="13122" y="21155"/>
                    <a:pt x="16979" y="20598"/>
                    <a:pt x="20836" y="20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3114953" y="5240943"/>
              <a:ext cx="203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5429"/>
                    <a:pt x="5400" y="9257"/>
                    <a:pt x="9000" y="5657"/>
                  </a:cubicBezTo>
                  <a:cubicBezTo>
                    <a:pt x="12600" y="2057"/>
                    <a:pt x="171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3367733" y="5234593"/>
              <a:ext cx="179021" cy="13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270" fill="norm" stroke="1" extrusionOk="0">
                  <a:moveTo>
                    <a:pt x="1671" y="0"/>
                  </a:moveTo>
                  <a:cubicBezTo>
                    <a:pt x="908" y="5803"/>
                    <a:pt x="146" y="11606"/>
                    <a:pt x="19" y="15313"/>
                  </a:cubicBezTo>
                  <a:cubicBezTo>
                    <a:pt x="-108" y="19021"/>
                    <a:pt x="400" y="20633"/>
                    <a:pt x="1290" y="21116"/>
                  </a:cubicBezTo>
                  <a:cubicBezTo>
                    <a:pt x="2179" y="21600"/>
                    <a:pt x="3450" y="20955"/>
                    <a:pt x="5101" y="19021"/>
                  </a:cubicBezTo>
                  <a:cubicBezTo>
                    <a:pt x="6753" y="17087"/>
                    <a:pt x="8786" y="13863"/>
                    <a:pt x="10184" y="10800"/>
                  </a:cubicBezTo>
                  <a:cubicBezTo>
                    <a:pt x="11581" y="7737"/>
                    <a:pt x="12344" y="4836"/>
                    <a:pt x="12852" y="4836"/>
                  </a:cubicBezTo>
                  <a:cubicBezTo>
                    <a:pt x="13360" y="4836"/>
                    <a:pt x="13614" y="7737"/>
                    <a:pt x="15012" y="10639"/>
                  </a:cubicBezTo>
                  <a:cubicBezTo>
                    <a:pt x="16410" y="13540"/>
                    <a:pt x="18951" y="16442"/>
                    <a:pt x="21492" y="19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3604460" y="4963291"/>
              <a:ext cx="170167" cy="425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376" fill="norm" stroke="1" extrusionOk="0">
                  <a:moveTo>
                    <a:pt x="17530" y="16192"/>
                  </a:moveTo>
                  <a:cubicBezTo>
                    <a:pt x="16730" y="15553"/>
                    <a:pt x="15930" y="14915"/>
                    <a:pt x="13930" y="14383"/>
                  </a:cubicBezTo>
                  <a:cubicBezTo>
                    <a:pt x="11930" y="13851"/>
                    <a:pt x="8730" y="13425"/>
                    <a:pt x="6197" y="13957"/>
                  </a:cubicBezTo>
                  <a:cubicBezTo>
                    <a:pt x="3663" y="14489"/>
                    <a:pt x="1797" y="15979"/>
                    <a:pt x="863" y="17096"/>
                  </a:cubicBezTo>
                  <a:cubicBezTo>
                    <a:pt x="-70" y="18213"/>
                    <a:pt x="-70" y="18958"/>
                    <a:pt x="63" y="19597"/>
                  </a:cubicBezTo>
                  <a:cubicBezTo>
                    <a:pt x="197" y="20235"/>
                    <a:pt x="463" y="20767"/>
                    <a:pt x="1397" y="21086"/>
                  </a:cubicBezTo>
                  <a:cubicBezTo>
                    <a:pt x="2330" y="21406"/>
                    <a:pt x="3930" y="21512"/>
                    <a:pt x="5663" y="21140"/>
                  </a:cubicBezTo>
                  <a:cubicBezTo>
                    <a:pt x="7397" y="20767"/>
                    <a:pt x="9263" y="19916"/>
                    <a:pt x="11663" y="17788"/>
                  </a:cubicBezTo>
                  <a:cubicBezTo>
                    <a:pt x="14063" y="15660"/>
                    <a:pt x="16997" y="12255"/>
                    <a:pt x="18730" y="9276"/>
                  </a:cubicBezTo>
                  <a:cubicBezTo>
                    <a:pt x="20463" y="6296"/>
                    <a:pt x="20997" y="3743"/>
                    <a:pt x="21263" y="2200"/>
                  </a:cubicBezTo>
                  <a:cubicBezTo>
                    <a:pt x="21530" y="657"/>
                    <a:pt x="21530" y="125"/>
                    <a:pt x="20997" y="18"/>
                  </a:cubicBezTo>
                  <a:cubicBezTo>
                    <a:pt x="20463" y="-88"/>
                    <a:pt x="19397" y="231"/>
                    <a:pt x="18197" y="1827"/>
                  </a:cubicBezTo>
                  <a:cubicBezTo>
                    <a:pt x="16997" y="3423"/>
                    <a:pt x="15663" y="6296"/>
                    <a:pt x="15263" y="8903"/>
                  </a:cubicBezTo>
                  <a:cubicBezTo>
                    <a:pt x="14863" y="11510"/>
                    <a:pt x="15397" y="13851"/>
                    <a:pt x="16330" y="15287"/>
                  </a:cubicBezTo>
                  <a:cubicBezTo>
                    <a:pt x="17263" y="16724"/>
                    <a:pt x="18597" y="17256"/>
                    <a:pt x="19930" y="17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3818886" y="5154313"/>
              <a:ext cx="108868" cy="197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184" fill="norm" stroke="1" extrusionOk="0">
                  <a:moveTo>
                    <a:pt x="5067" y="12034"/>
                  </a:moveTo>
                  <a:cubicBezTo>
                    <a:pt x="8327" y="10442"/>
                    <a:pt x="11587" y="8851"/>
                    <a:pt x="13625" y="7373"/>
                  </a:cubicBezTo>
                  <a:cubicBezTo>
                    <a:pt x="15663" y="5895"/>
                    <a:pt x="16478" y="4531"/>
                    <a:pt x="16886" y="3280"/>
                  </a:cubicBezTo>
                  <a:cubicBezTo>
                    <a:pt x="17293" y="2030"/>
                    <a:pt x="17293" y="893"/>
                    <a:pt x="16070" y="324"/>
                  </a:cubicBezTo>
                  <a:cubicBezTo>
                    <a:pt x="14848" y="-244"/>
                    <a:pt x="12403" y="-244"/>
                    <a:pt x="9346" y="1802"/>
                  </a:cubicBezTo>
                  <a:cubicBezTo>
                    <a:pt x="6289" y="3849"/>
                    <a:pt x="2621" y="7941"/>
                    <a:pt x="991" y="11124"/>
                  </a:cubicBezTo>
                  <a:cubicBezTo>
                    <a:pt x="-639" y="14308"/>
                    <a:pt x="-231" y="16581"/>
                    <a:pt x="2010" y="18173"/>
                  </a:cubicBezTo>
                  <a:cubicBezTo>
                    <a:pt x="4252" y="19764"/>
                    <a:pt x="8327" y="20674"/>
                    <a:pt x="11587" y="21015"/>
                  </a:cubicBezTo>
                  <a:cubicBezTo>
                    <a:pt x="14848" y="21356"/>
                    <a:pt x="17293" y="21129"/>
                    <a:pt x="18719" y="20788"/>
                  </a:cubicBezTo>
                  <a:cubicBezTo>
                    <a:pt x="20146" y="20447"/>
                    <a:pt x="20553" y="19992"/>
                    <a:pt x="20961" y="19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3980669" y="5178391"/>
              <a:ext cx="121528" cy="16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76" fill="norm" stroke="1" extrusionOk="0">
                  <a:moveTo>
                    <a:pt x="1862" y="5691"/>
                  </a:moveTo>
                  <a:cubicBezTo>
                    <a:pt x="1490" y="9014"/>
                    <a:pt x="1117" y="12338"/>
                    <a:pt x="745" y="14830"/>
                  </a:cubicBezTo>
                  <a:cubicBezTo>
                    <a:pt x="372" y="17322"/>
                    <a:pt x="0" y="18984"/>
                    <a:pt x="0" y="18984"/>
                  </a:cubicBezTo>
                  <a:cubicBezTo>
                    <a:pt x="0" y="18984"/>
                    <a:pt x="372" y="17322"/>
                    <a:pt x="1862" y="14138"/>
                  </a:cubicBezTo>
                  <a:cubicBezTo>
                    <a:pt x="3352" y="10953"/>
                    <a:pt x="5959" y="6245"/>
                    <a:pt x="8007" y="3476"/>
                  </a:cubicBezTo>
                  <a:cubicBezTo>
                    <a:pt x="10055" y="707"/>
                    <a:pt x="11545" y="-124"/>
                    <a:pt x="13221" y="14"/>
                  </a:cubicBezTo>
                  <a:cubicBezTo>
                    <a:pt x="14897" y="153"/>
                    <a:pt x="16759" y="1261"/>
                    <a:pt x="18248" y="4168"/>
                  </a:cubicBezTo>
                  <a:cubicBezTo>
                    <a:pt x="19738" y="7076"/>
                    <a:pt x="20855" y="11784"/>
                    <a:pt x="21228" y="14968"/>
                  </a:cubicBezTo>
                  <a:cubicBezTo>
                    <a:pt x="21600" y="18153"/>
                    <a:pt x="21228" y="19814"/>
                    <a:pt x="20855" y="20645"/>
                  </a:cubicBezTo>
                  <a:cubicBezTo>
                    <a:pt x="20483" y="21476"/>
                    <a:pt x="20110" y="21476"/>
                    <a:pt x="19738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4215057" y="4955193"/>
              <a:ext cx="125447" cy="415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531" fill="norm" stroke="1" extrusionOk="0">
                  <a:moveTo>
                    <a:pt x="15936" y="0"/>
                  </a:moveTo>
                  <a:cubicBezTo>
                    <a:pt x="13056" y="3399"/>
                    <a:pt x="10176" y="6798"/>
                    <a:pt x="7476" y="10032"/>
                  </a:cubicBezTo>
                  <a:cubicBezTo>
                    <a:pt x="4776" y="13267"/>
                    <a:pt x="2256" y="16337"/>
                    <a:pt x="996" y="18201"/>
                  </a:cubicBezTo>
                  <a:cubicBezTo>
                    <a:pt x="-264" y="20065"/>
                    <a:pt x="-264" y="20723"/>
                    <a:pt x="636" y="21107"/>
                  </a:cubicBezTo>
                  <a:cubicBezTo>
                    <a:pt x="1536" y="21490"/>
                    <a:pt x="3336" y="21600"/>
                    <a:pt x="6396" y="21490"/>
                  </a:cubicBezTo>
                  <a:cubicBezTo>
                    <a:pt x="9456" y="21381"/>
                    <a:pt x="13776" y="21052"/>
                    <a:pt x="16476" y="20668"/>
                  </a:cubicBezTo>
                  <a:cubicBezTo>
                    <a:pt x="19176" y="20284"/>
                    <a:pt x="20256" y="19846"/>
                    <a:pt x="21336" y="19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4191822" y="5145693"/>
              <a:ext cx="199482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fill="norm" stroke="1" extrusionOk="0">
                  <a:moveTo>
                    <a:pt x="955" y="21600"/>
                  </a:moveTo>
                  <a:cubicBezTo>
                    <a:pt x="280" y="18400"/>
                    <a:pt x="-395" y="15200"/>
                    <a:pt x="280" y="13200"/>
                  </a:cubicBezTo>
                  <a:cubicBezTo>
                    <a:pt x="955" y="11200"/>
                    <a:pt x="2980" y="10400"/>
                    <a:pt x="6692" y="8400"/>
                  </a:cubicBezTo>
                  <a:cubicBezTo>
                    <a:pt x="10405" y="6400"/>
                    <a:pt x="15805" y="3200"/>
                    <a:pt x="212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4740553" y="5106317"/>
              <a:ext cx="298451" cy="31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0" y="85"/>
                  </a:moveTo>
                  <a:cubicBezTo>
                    <a:pt x="766" y="-57"/>
                    <a:pt x="1532" y="-199"/>
                    <a:pt x="3294" y="1222"/>
                  </a:cubicBezTo>
                  <a:cubicBezTo>
                    <a:pt x="5055" y="2643"/>
                    <a:pt x="7813" y="5627"/>
                    <a:pt x="10723" y="9038"/>
                  </a:cubicBezTo>
                  <a:cubicBezTo>
                    <a:pt x="13634" y="12448"/>
                    <a:pt x="16698" y="16285"/>
                    <a:pt x="18536" y="18417"/>
                  </a:cubicBezTo>
                  <a:cubicBezTo>
                    <a:pt x="20374" y="20548"/>
                    <a:pt x="20987" y="20975"/>
                    <a:pt x="21600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4765903" y="5082193"/>
              <a:ext cx="2477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21421" y="0"/>
                  </a:moveTo>
                  <a:cubicBezTo>
                    <a:pt x="18492" y="2147"/>
                    <a:pt x="15563" y="4295"/>
                    <a:pt x="12360" y="7200"/>
                  </a:cubicBezTo>
                  <a:cubicBezTo>
                    <a:pt x="9157" y="10105"/>
                    <a:pt x="5679" y="13768"/>
                    <a:pt x="3482" y="15979"/>
                  </a:cubicBezTo>
                  <a:cubicBezTo>
                    <a:pt x="1285" y="18189"/>
                    <a:pt x="370" y="18947"/>
                    <a:pt x="96" y="19642"/>
                  </a:cubicBezTo>
                  <a:cubicBezTo>
                    <a:pt x="-179" y="20337"/>
                    <a:pt x="187" y="20968"/>
                    <a:pt x="5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5312053" y="5285393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5331103" y="5171093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5375553" y="5235388"/>
              <a:ext cx="133351" cy="17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21600" y="5500"/>
                  </a:moveTo>
                  <a:cubicBezTo>
                    <a:pt x="20914" y="4167"/>
                    <a:pt x="20229" y="2833"/>
                    <a:pt x="19029" y="1900"/>
                  </a:cubicBezTo>
                  <a:cubicBezTo>
                    <a:pt x="17829" y="967"/>
                    <a:pt x="16114" y="433"/>
                    <a:pt x="13886" y="167"/>
                  </a:cubicBezTo>
                  <a:cubicBezTo>
                    <a:pt x="11657" y="-100"/>
                    <a:pt x="8914" y="-100"/>
                    <a:pt x="7200" y="567"/>
                  </a:cubicBezTo>
                  <a:cubicBezTo>
                    <a:pt x="5486" y="1233"/>
                    <a:pt x="4800" y="2567"/>
                    <a:pt x="6857" y="5367"/>
                  </a:cubicBezTo>
                  <a:cubicBezTo>
                    <a:pt x="8914" y="8167"/>
                    <a:pt x="13714" y="12433"/>
                    <a:pt x="16457" y="15233"/>
                  </a:cubicBezTo>
                  <a:cubicBezTo>
                    <a:pt x="19200" y="18033"/>
                    <a:pt x="19886" y="19367"/>
                    <a:pt x="19200" y="20167"/>
                  </a:cubicBezTo>
                  <a:cubicBezTo>
                    <a:pt x="18514" y="20967"/>
                    <a:pt x="16457" y="21233"/>
                    <a:pt x="13029" y="21367"/>
                  </a:cubicBezTo>
                  <a:cubicBezTo>
                    <a:pt x="9600" y="21500"/>
                    <a:pt x="4800" y="21500"/>
                    <a:pt x="0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5907601" y="5236930"/>
              <a:ext cx="274403" cy="135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0644" fill="norm" stroke="1" extrusionOk="0">
                  <a:moveTo>
                    <a:pt x="10988" y="8349"/>
                  </a:moveTo>
                  <a:cubicBezTo>
                    <a:pt x="10988" y="5770"/>
                    <a:pt x="10988" y="3191"/>
                    <a:pt x="10576" y="1579"/>
                  </a:cubicBezTo>
                  <a:cubicBezTo>
                    <a:pt x="10164" y="-33"/>
                    <a:pt x="9339" y="-678"/>
                    <a:pt x="7773" y="934"/>
                  </a:cubicBezTo>
                  <a:cubicBezTo>
                    <a:pt x="6207" y="2546"/>
                    <a:pt x="3898" y="6415"/>
                    <a:pt x="2497" y="9155"/>
                  </a:cubicBezTo>
                  <a:cubicBezTo>
                    <a:pt x="1095" y="11895"/>
                    <a:pt x="600" y="13507"/>
                    <a:pt x="271" y="15280"/>
                  </a:cubicBezTo>
                  <a:cubicBezTo>
                    <a:pt x="-59" y="17053"/>
                    <a:pt x="-224" y="18988"/>
                    <a:pt x="600" y="19955"/>
                  </a:cubicBezTo>
                  <a:cubicBezTo>
                    <a:pt x="1425" y="20922"/>
                    <a:pt x="3239" y="20922"/>
                    <a:pt x="4970" y="19632"/>
                  </a:cubicBezTo>
                  <a:cubicBezTo>
                    <a:pt x="6701" y="18343"/>
                    <a:pt x="8350" y="15764"/>
                    <a:pt x="9669" y="13346"/>
                  </a:cubicBezTo>
                  <a:cubicBezTo>
                    <a:pt x="10988" y="10928"/>
                    <a:pt x="11978" y="8671"/>
                    <a:pt x="12472" y="8349"/>
                  </a:cubicBezTo>
                  <a:cubicBezTo>
                    <a:pt x="12967" y="8026"/>
                    <a:pt x="12967" y="9638"/>
                    <a:pt x="14368" y="11734"/>
                  </a:cubicBezTo>
                  <a:cubicBezTo>
                    <a:pt x="15770" y="13829"/>
                    <a:pt x="18573" y="16409"/>
                    <a:pt x="21376" y="18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6207403" y="5203854"/>
              <a:ext cx="69851" cy="17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21600" y="1404"/>
                  </a:moveTo>
                  <a:cubicBezTo>
                    <a:pt x="18327" y="895"/>
                    <a:pt x="15055" y="387"/>
                    <a:pt x="11455" y="133"/>
                  </a:cubicBezTo>
                  <a:cubicBezTo>
                    <a:pt x="7855" y="-121"/>
                    <a:pt x="3927" y="-121"/>
                    <a:pt x="1964" y="1150"/>
                  </a:cubicBezTo>
                  <a:cubicBezTo>
                    <a:pt x="0" y="2420"/>
                    <a:pt x="0" y="4961"/>
                    <a:pt x="2618" y="7248"/>
                  </a:cubicBezTo>
                  <a:cubicBezTo>
                    <a:pt x="5236" y="9535"/>
                    <a:pt x="10473" y="11568"/>
                    <a:pt x="13745" y="13728"/>
                  </a:cubicBezTo>
                  <a:cubicBezTo>
                    <a:pt x="17018" y="15888"/>
                    <a:pt x="18327" y="18175"/>
                    <a:pt x="17018" y="19573"/>
                  </a:cubicBezTo>
                  <a:cubicBezTo>
                    <a:pt x="15709" y="20971"/>
                    <a:pt x="11782" y="21479"/>
                    <a:pt x="8509" y="21352"/>
                  </a:cubicBezTo>
                  <a:cubicBezTo>
                    <a:pt x="5236" y="21225"/>
                    <a:pt x="2618" y="20463"/>
                    <a:pt x="0" y="19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6334403" y="5185015"/>
              <a:ext cx="110628" cy="19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302" fill="norm" stroke="1" extrusionOk="0">
                  <a:moveTo>
                    <a:pt x="20785" y="5326"/>
                  </a:moveTo>
                  <a:cubicBezTo>
                    <a:pt x="21192" y="4189"/>
                    <a:pt x="21600" y="3052"/>
                    <a:pt x="20989" y="2143"/>
                  </a:cubicBezTo>
                  <a:cubicBezTo>
                    <a:pt x="20377" y="1233"/>
                    <a:pt x="18747" y="551"/>
                    <a:pt x="16302" y="210"/>
                  </a:cubicBezTo>
                  <a:cubicBezTo>
                    <a:pt x="13857" y="-131"/>
                    <a:pt x="10596" y="-131"/>
                    <a:pt x="7947" y="778"/>
                  </a:cubicBezTo>
                  <a:cubicBezTo>
                    <a:pt x="5298" y="1688"/>
                    <a:pt x="3260" y="3507"/>
                    <a:pt x="3872" y="6008"/>
                  </a:cubicBezTo>
                  <a:cubicBezTo>
                    <a:pt x="4483" y="8509"/>
                    <a:pt x="7743" y="11692"/>
                    <a:pt x="9985" y="13966"/>
                  </a:cubicBezTo>
                  <a:cubicBezTo>
                    <a:pt x="12226" y="16240"/>
                    <a:pt x="13449" y="17604"/>
                    <a:pt x="12838" y="18741"/>
                  </a:cubicBezTo>
                  <a:cubicBezTo>
                    <a:pt x="12226" y="19877"/>
                    <a:pt x="9781" y="20787"/>
                    <a:pt x="7336" y="21128"/>
                  </a:cubicBezTo>
                  <a:cubicBezTo>
                    <a:pt x="4891" y="21469"/>
                    <a:pt x="2445" y="21242"/>
                    <a:pt x="0" y="21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6479238" y="5183793"/>
              <a:ext cx="64716" cy="174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81" fill="norm" stroke="1" extrusionOk="0">
                  <a:moveTo>
                    <a:pt x="10851" y="7027"/>
                  </a:moveTo>
                  <a:cubicBezTo>
                    <a:pt x="11548" y="9629"/>
                    <a:pt x="12245" y="12231"/>
                    <a:pt x="11200" y="14313"/>
                  </a:cubicBezTo>
                  <a:cubicBezTo>
                    <a:pt x="10155" y="16395"/>
                    <a:pt x="7368" y="17957"/>
                    <a:pt x="4929" y="19258"/>
                  </a:cubicBezTo>
                  <a:cubicBezTo>
                    <a:pt x="2490" y="20559"/>
                    <a:pt x="400" y="21600"/>
                    <a:pt x="51" y="21470"/>
                  </a:cubicBezTo>
                  <a:cubicBezTo>
                    <a:pt x="-297" y="21340"/>
                    <a:pt x="1097" y="20039"/>
                    <a:pt x="4929" y="16265"/>
                  </a:cubicBezTo>
                  <a:cubicBezTo>
                    <a:pt x="8761" y="12492"/>
                    <a:pt x="15032" y="6246"/>
                    <a:pt x="213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6517969" y="5233462"/>
              <a:ext cx="152985" cy="449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453" fill="norm" stroke="1" extrusionOk="0">
                  <a:moveTo>
                    <a:pt x="21097" y="2476"/>
                  </a:moveTo>
                  <a:cubicBezTo>
                    <a:pt x="20805" y="1972"/>
                    <a:pt x="20513" y="1467"/>
                    <a:pt x="19054" y="962"/>
                  </a:cubicBezTo>
                  <a:cubicBezTo>
                    <a:pt x="17594" y="458"/>
                    <a:pt x="14967" y="-47"/>
                    <a:pt x="12632" y="3"/>
                  </a:cubicBezTo>
                  <a:cubicBezTo>
                    <a:pt x="10297" y="54"/>
                    <a:pt x="8254" y="660"/>
                    <a:pt x="7232" y="1467"/>
                  </a:cubicBezTo>
                  <a:cubicBezTo>
                    <a:pt x="6211" y="2274"/>
                    <a:pt x="6211" y="3284"/>
                    <a:pt x="6940" y="3889"/>
                  </a:cubicBezTo>
                  <a:cubicBezTo>
                    <a:pt x="7670" y="4495"/>
                    <a:pt x="9129" y="4697"/>
                    <a:pt x="11173" y="4798"/>
                  </a:cubicBezTo>
                  <a:cubicBezTo>
                    <a:pt x="13216" y="4899"/>
                    <a:pt x="15843" y="4899"/>
                    <a:pt x="17156" y="5403"/>
                  </a:cubicBezTo>
                  <a:cubicBezTo>
                    <a:pt x="18470" y="5908"/>
                    <a:pt x="18470" y="6917"/>
                    <a:pt x="18178" y="8886"/>
                  </a:cubicBezTo>
                  <a:cubicBezTo>
                    <a:pt x="17886" y="10854"/>
                    <a:pt x="17302" y="13781"/>
                    <a:pt x="17011" y="15749"/>
                  </a:cubicBezTo>
                  <a:cubicBezTo>
                    <a:pt x="16719" y="17717"/>
                    <a:pt x="16719" y="18727"/>
                    <a:pt x="16135" y="19534"/>
                  </a:cubicBezTo>
                  <a:cubicBezTo>
                    <a:pt x="15551" y="20342"/>
                    <a:pt x="14383" y="20947"/>
                    <a:pt x="12632" y="21250"/>
                  </a:cubicBezTo>
                  <a:cubicBezTo>
                    <a:pt x="10881" y="21553"/>
                    <a:pt x="8546" y="21553"/>
                    <a:pt x="6065" y="20998"/>
                  </a:cubicBezTo>
                  <a:cubicBezTo>
                    <a:pt x="3583" y="20443"/>
                    <a:pt x="956" y="19332"/>
                    <a:pt x="227" y="17818"/>
                  </a:cubicBezTo>
                  <a:cubicBezTo>
                    <a:pt x="-503" y="16304"/>
                    <a:pt x="665" y="14387"/>
                    <a:pt x="1832" y="12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6692934" y="5235541"/>
              <a:ext cx="111370" cy="15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30" fill="norm" stroke="1" extrusionOk="0">
                  <a:moveTo>
                    <a:pt x="6771" y="5193"/>
                  </a:moveTo>
                  <a:cubicBezTo>
                    <a:pt x="5141" y="9631"/>
                    <a:pt x="3511" y="14070"/>
                    <a:pt x="2288" y="17029"/>
                  </a:cubicBezTo>
                  <a:cubicBezTo>
                    <a:pt x="1066" y="19988"/>
                    <a:pt x="251" y="21467"/>
                    <a:pt x="47" y="21319"/>
                  </a:cubicBezTo>
                  <a:cubicBezTo>
                    <a:pt x="-157" y="21171"/>
                    <a:pt x="251" y="19396"/>
                    <a:pt x="2288" y="15993"/>
                  </a:cubicBezTo>
                  <a:cubicBezTo>
                    <a:pt x="4326" y="12590"/>
                    <a:pt x="7994" y="7560"/>
                    <a:pt x="10439" y="4453"/>
                  </a:cubicBezTo>
                  <a:cubicBezTo>
                    <a:pt x="12885" y="1346"/>
                    <a:pt x="14107" y="163"/>
                    <a:pt x="15737" y="15"/>
                  </a:cubicBezTo>
                  <a:cubicBezTo>
                    <a:pt x="17368" y="-133"/>
                    <a:pt x="19405" y="755"/>
                    <a:pt x="20424" y="3862"/>
                  </a:cubicBezTo>
                  <a:cubicBezTo>
                    <a:pt x="21443" y="6968"/>
                    <a:pt x="21443" y="12294"/>
                    <a:pt x="21443" y="17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6848753" y="5003877"/>
              <a:ext cx="329590" cy="381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86" fill="norm" stroke="1" extrusionOk="0">
                  <a:moveTo>
                    <a:pt x="0" y="17662"/>
                  </a:moveTo>
                  <a:cubicBezTo>
                    <a:pt x="1246" y="17065"/>
                    <a:pt x="2492" y="16469"/>
                    <a:pt x="3392" y="15991"/>
                  </a:cubicBezTo>
                  <a:cubicBezTo>
                    <a:pt x="4292" y="15514"/>
                    <a:pt x="4846" y="15156"/>
                    <a:pt x="5054" y="14559"/>
                  </a:cubicBezTo>
                  <a:cubicBezTo>
                    <a:pt x="5262" y="13962"/>
                    <a:pt x="5123" y="13127"/>
                    <a:pt x="4638" y="12709"/>
                  </a:cubicBezTo>
                  <a:cubicBezTo>
                    <a:pt x="4154" y="12292"/>
                    <a:pt x="3323" y="12292"/>
                    <a:pt x="2423" y="12769"/>
                  </a:cubicBezTo>
                  <a:cubicBezTo>
                    <a:pt x="1523" y="13246"/>
                    <a:pt x="554" y="14201"/>
                    <a:pt x="277" y="15454"/>
                  </a:cubicBezTo>
                  <a:cubicBezTo>
                    <a:pt x="0" y="16707"/>
                    <a:pt x="415" y="18259"/>
                    <a:pt x="1731" y="19094"/>
                  </a:cubicBezTo>
                  <a:cubicBezTo>
                    <a:pt x="3046" y="19929"/>
                    <a:pt x="5262" y="20049"/>
                    <a:pt x="7408" y="19810"/>
                  </a:cubicBezTo>
                  <a:cubicBezTo>
                    <a:pt x="9554" y="19571"/>
                    <a:pt x="11631" y="18975"/>
                    <a:pt x="13154" y="18318"/>
                  </a:cubicBezTo>
                  <a:cubicBezTo>
                    <a:pt x="14677" y="17662"/>
                    <a:pt x="15646" y="16946"/>
                    <a:pt x="16200" y="16230"/>
                  </a:cubicBezTo>
                  <a:cubicBezTo>
                    <a:pt x="16754" y="15514"/>
                    <a:pt x="16892" y="14798"/>
                    <a:pt x="16546" y="14380"/>
                  </a:cubicBezTo>
                  <a:cubicBezTo>
                    <a:pt x="16200" y="13962"/>
                    <a:pt x="15369" y="13843"/>
                    <a:pt x="14331" y="14201"/>
                  </a:cubicBezTo>
                  <a:cubicBezTo>
                    <a:pt x="13292" y="14559"/>
                    <a:pt x="12046" y="15394"/>
                    <a:pt x="11146" y="16409"/>
                  </a:cubicBezTo>
                  <a:cubicBezTo>
                    <a:pt x="10246" y="17423"/>
                    <a:pt x="9692" y="18617"/>
                    <a:pt x="9554" y="19512"/>
                  </a:cubicBezTo>
                  <a:cubicBezTo>
                    <a:pt x="9415" y="20407"/>
                    <a:pt x="9692" y="21003"/>
                    <a:pt x="10177" y="21302"/>
                  </a:cubicBezTo>
                  <a:cubicBezTo>
                    <a:pt x="10662" y="21600"/>
                    <a:pt x="11354" y="21600"/>
                    <a:pt x="12600" y="20824"/>
                  </a:cubicBezTo>
                  <a:cubicBezTo>
                    <a:pt x="13846" y="20049"/>
                    <a:pt x="15646" y="18497"/>
                    <a:pt x="17238" y="15812"/>
                  </a:cubicBezTo>
                  <a:cubicBezTo>
                    <a:pt x="18831" y="13127"/>
                    <a:pt x="20215" y="9308"/>
                    <a:pt x="20908" y="6683"/>
                  </a:cubicBezTo>
                  <a:cubicBezTo>
                    <a:pt x="21600" y="4057"/>
                    <a:pt x="21600" y="2625"/>
                    <a:pt x="21531" y="1611"/>
                  </a:cubicBezTo>
                  <a:cubicBezTo>
                    <a:pt x="21462" y="597"/>
                    <a:pt x="21323" y="0"/>
                    <a:pt x="21115" y="0"/>
                  </a:cubicBezTo>
                  <a:cubicBezTo>
                    <a:pt x="20908" y="0"/>
                    <a:pt x="20631" y="597"/>
                    <a:pt x="20008" y="2625"/>
                  </a:cubicBezTo>
                  <a:cubicBezTo>
                    <a:pt x="19385" y="4654"/>
                    <a:pt x="18415" y="8115"/>
                    <a:pt x="18485" y="10800"/>
                  </a:cubicBezTo>
                  <a:cubicBezTo>
                    <a:pt x="18554" y="13485"/>
                    <a:pt x="19662" y="15394"/>
                    <a:pt x="20769" y="17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7497263" y="5056793"/>
              <a:ext cx="176991" cy="322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78" fill="norm" stroke="1" extrusionOk="0">
                  <a:moveTo>
                    <a:pt x="15150" y="0"/>
                  </a:moveTo>
                  <a:cubicBezTo>
                    <a:pt x="11593" y="2541"/>
                    <a:pt x="8035" y="5082"/>
                    <a:pt x="5367" y="8259"/>
                  </a:cubicBezTo>
                  <a:cubicBezTo>
                    <a:pt x="2698" y="11435"/>
                    <a:pt x="920" y="15247"/>
                    <a:pt x="284" y="17576"/>
                  </a:cubicBezTo>
                  <a:cubicBezTo>
                    <a:pt x="-351" y="19906"/>
                    <a:pt x="157" y="20753"/>
                    <a:pt x="1047" y="21176"/>
                  </a:cubicBezTo>
                  <a:cubicBezTo>
                    <a:pt x="1936" y="21600"/>
                    <a:pt x="3207" y="21600"/>
                    <a:pt x="5113" y="21035"/>
                  </a:cubicBezTo>
                  <a:cubicBezTo>
                    <a:pt x="7018" y="20471"/>
                    <a:pt x="9560" y="19341"/>
                    <a:pt x="11084" y="18424"/>
                  </a:cubicBezTo>
                  <a:cubicBezTo>
                    <a:pt x="12609" y="17506"/>
                    <a:pt x="13117" y="16800"/>
                    <a:pt x="13371" y="16094"/>
                  </a:cubicBezTo>
                  <a:cubicBezTo>
                    <a:pt x="13625" y="15388"/>
                    <a:pt x="13625" y="14682"/>
                    <a:pt x="12990" y="14329"/>
                  </a:cubicBezTo>
                  <a:cubicBezTo>
                    <a:pt x="12355" y="13976"/>
                    <a:pt x="11084" y="13976"/>
                    <a:pt x="9814" y="14259"/>
                  </a:cubicBezTo>
                  <a:cubicBezTo>
                    <a:pt x="8543" y="14541"/>
                    <a:pt x="7273" y="15106"/>
                    <a:pt x="6383" y="15741"/>
                  </a:cubicBezTo>
                  <a:cubicBezTo>
                    <a:pt x="5494" y="16376"/>
                    <a:pt x="4985" y="17082"/>
                    <a:pt x="4985" y="17788"/>
                  </a:cubicBezTo>
                  <a:cubicBezTo>
                    <a:pt x="4985" y="18494"/>
                    <a:pt x="5494" y="19200"/>
                    <a:pt x="6510" y="19553"/>
                  </a:cubicBezTo>
                  <a:cubicBezTo>
                    <a:pt x="7527" y="19906"/>
                    <a:pt x="9051" y="19906"/>
                    <a:pt x="11211" y="19624"/>
                  </a:cubicBezTo>
                  <a:cubicBezTo>
                    <a:pt x="13371" y="19341"/>
                    <a:pt x="16167" y="18776"/>
                    <a:pt x="17945" y="18141"/>
                  </a:cubicBezTo>
                  <a:cubicBezTo>
                    <a:pt x="19724" y="17506"/>
                    <a:pt x="20487" y="16800"/>
                    <a:pt x="21249" y="16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7420253" y="5171093"/>
              <a:ext cx="209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3303552" y="5759215"/>
              <a:ext cx="198752" cy="19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050" fill="norm" stroke="1" extrusionOk="0">
                  <a:moveTo>
                    <a:pt x="14528" y="2958"/>
                  </a:moveTo>
                  <a:cubicBezTo>
                    <a:pt x="14073" y="1608"/>
                    <a:pt x="13618" y="258"/>
                    <a:pt x="12823" y="33"/>
                  </a:cubicBezTo>
                  <a:cubicBezTo>
                    <a:pt x="12027" y="-192"/>
                    <a:pt x="10890" y="708"/>
                    <a:pt x="8730" y="3408"/>
                  </a:cubicBezTo>
                  <a:cubicBezTo>
                    <a:pt x="6570" y="6108"/>
                    <a:pt x="3387" y="10608"/>
                    <a:pt x="1682" y="13758"/>
                  </a:cubicBezTo>
                  <a:cubicBezTo>
                    <a:pt x="-24" y="16908"/>
                    <a:pt x="-251" y="18708"/>
                    <a:pt x="204" y="19833"/>
                  </a:cubicBezTo>
                  <a:cubicBezTo>
                    <a:pt x="658" y="20958"/>
                    <a:pt x="1795" y="21408"/>
                    <a:pt x="3842" y="20733"/>
                  </a:cubicBezTo>
                  <a:cubicBezTo>
                    <a:pt x="5888" y="20058"/>
                    <a:pt x="8844" y="18258"/>
                    <a:pt x="11117" y="14996"/>
                  </a:cubicBezTo>
                  <a:cubicBezTo>
                    <a:pt x="13391" y="11733"/>
                    <a:pt x="14983" y="7008"/>
                    <a:pt x="15437" y="4195"/>
                  </a:cubicBezTo>
                  <a:cubicBezTo>
                    <a:pt x="15892" y="1383"/>
                    <a:pt x="15210" y="483"/>
                    <a:pt x="13391" y="258"/>
                  </a:cubicBezTo>
                  <a:cubicBezTo>
                    <a:pt x="11572" y="33"/>
                    <a:pt x="8616" y="483"/>
                    <a:pt x="6911" y="1945"/>
                  </a:cubicBezTo>
                  <a:cubicBezTo>
                    <a:pt x="5206" y="3408"/>
                    <a:pt x="4751" y="5883"/>
                    <a:pt x="4637" y="7683"/>
                  </a:cubicBezTo>
                  <a:cubicBezTo>
                    <a:pt x="4524" y="9483"/>
                    <a:pt x="4751" y="10608"/>
                    <a:pt x="7138" y="11395"/>
                  </a:cubicBezTo>
                  <a:cubicBezTo>
                    <a:pt x="9526" y="12183"/>
                    <a:pt x="14073" y="12633"/>
                    <a:pt x="16802" y="12520"/>
                  </a:cubicBezTo>
                  <a:cubicBezTo>
                    <a:pt x="19530" y="12408"/>
                    <a:pt x="20440" y="11733"/>
                    <a:pt x="21349" y="110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3500574" y="5797310"/>
              <a:ext cx="96980" cy="142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330" fill="norm" stroke="1" extrusionOk="0">
                  <a:moveTo>
                    <a:pt x="5890" y="365"/>
                  </a:moveTo>
                  <a:cubicBezTo>
                    <a:pt x="4971" y="6083"/>
                    <a:pt x="4052" y="11801"/>
                    <a:pt x="3133" y="15454"/>
                  </a:cubicBezTo>
                  <a:cubicBezTo>
                    <a:pt x="2213" y="19106"/>
                    <a:pt x="1294" y="20695"/>
                    <a:pt x="605" y="20536"/>
                  </a:cubicBezTo>
                  <a:cubicBezTo>
                    <a:pt x="-84" y="20377"/>
                    <a:pt x="-544" y="18471"/>
                    <a:pt x="1294" y="15136"/>
                  </a:cubicBezTo>
                  <a:cubicBezTo>
                    <a:pt x="3133" y="11801"/>
                    <a:pt x="7269" y="7036"/>
                    <a:pt x="10716" y="4018"/>
                  </a:cubicBezTo>
                  <a:cubicBezTo>
                    <a:pt x="14162" y="1001"/>
                    <a:pt x="16920" y="-270"/>
                    <a:pt x="18528" y="48"/>
                  </a:cubicBezTo>
                  <a:cubicBezTo>
                    <a:pt x="20137" y="365"/>
                    <a:pt x="20596" y="2271"/>
                    <a:pt x="20596" y="5765"/>
                  </a:cubicBezTo>
                  <a:cubicBezTo>
                    <a:pt x="20596" y="9259"/>
                    <a:pt x="20137" y="14342"/>
                    <a:pt x="20137" y="17201"/>
                  </a:cubicBezTo>
                  <a:cubicBezTo>
                    <a:pt x="20137" y="20059"/>
                    <a:pt x="20596" y="20695"/>
                    <a:pt x="21056" y="21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3629303" y="5769971"/>
              <a:ext cx="190501" cy="16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0" y="16356"/>
                  </a:moveTo>
                  <a:cubicBezTo>
                    <a:pt x="3600" y="14141"/>
                    <a:pt x="7200" y="11926"/>
                    <a:pt x="9480" y="10126"/>
                  </a:cubicBezTo>
                  <a:cubicBezTo>
                    <a:pt x="11760" y="8326"/>
                    <a:pt x="12720" y="6941"/>
                    <a:pt x="13200" y="5279"/>
                  </a:cubicBezTo>
                  <a:cubicBezTo>
                    <a:pt x="13680" y="3618"/>
                    <a:pt x="13680" y="1679"/>
                    <a:pt x="12960" y="710"/>
                  </a:cubicBezTo>
                  <a:cubicBezTo>
                    <a:pt x="12240" y="-259"/>
                    <a:pt x="10800" y="-259"/>
                    <a:pt x="9120" y="849"/>
                  </a:cubicBezTo>
                  <a:cubicBezTo>
                    <a:pt x="7440" y="1956"/>
                    <a:pt x="5520" y="4172"/>
                    <a:pt x="4200" y="6803"/>
                  </a:cubicBezTo>
                  <a:cubicBezTo>
                    <a:pt x="2880" y="9433"/>
                    <a:pt x="2160" y="12479"/>
                    <a:pt x="3960" y="14972"/>
                  </a:cubicBezTo>
                  <a:cubicBezTo>
                    <a:pt x="5760" y="17464"/>
                    <a:pt x="10080" y="19403"/>
                    <a:pt x="13440" y="20372"/>
                  </a:cubicBezTo>
                  <a:cubicBezTo>
                    <a:pt x="16800" y="21341"/>
                    <a:pt x="19200" y="21341"/>
                    <a:pt x="21600" y="2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4303686" y="5565740"/>
              <a:ext cx="338570" cy="618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12" fill="norm" stroke="1" extrusionOk="0">
                  <a:moveTo>
                    <a:pt x="8319" y="9193"/>
                  </a:moveTo>
                  <a:cubicBezTo>
                    <a:pt x="8586" y="8534"/>
                    <a:pt x="8852" y="7875"/>
                    <a:pt x="8652" y="7582"/>
                  </a:cubicBezTo>
                  <a:cubicBezTo>
                    <a:pt x="8452" y="7289"/>
                    <a:pt x="7786" y="7362"/>
                    <a:pt x="6519" y="7948"/>
                  </a:cubicBezTo>
                  <a:cubicBezTo>
                    <a:pt x="5252" y="8534"/>
                    <a:pt x="3386" y="9632"/>
                    <a:pt x="2186" y="10365"/>
                  </a:cubicBezTo>
                  <a:cubicBezTo>
                    <a:pt x="986" y="11097"/>
                    <a:pt x="452" y="11463"/>
                    <a:pt x="186" y="11866"/>
                  </a:cubicBezTo>
                  <a:cubicBezTo>
                    <a:pt x="-81" y="12268"/>
                    <a:pt x="-81" y="12708"/>
                    <a:pt x="319" y="12927"/>
                  </a:cubicBezTo>
                  <a:cubicBezTo>
                    <a:pt x="719" y="13147"/>
                    <a:pt x="1519" y="13147"/>
                    <a:pt x="2986" y="12708"/>
                  </a:cubicBezTo>
                  <a:cubicBezTo>
                    <a:pt x="4452" y="12268"/>
                    <a:pt x="6586" y="11390"/>
                    <a:pt x="7919" y="10584"/>
                  </a:cubicBezTo>
                  <a:cubicBezTo>
                    <a:pt x="9252" y="9779"/>
                    <a:pt x="9786" y="9047"/>
                    <a:pt x="9986" y="8058"/>
                  </a:cubicBezTo>
                  <a:cubicBezTo>
                    <a:pt x="10186" y="7070"/>
                    <a:pt x="10052" y="5825"/>
                    <a:pt x="10186" y="4836"/>
                  </a:cubicBezTo>
                  <a:cubicBezTo>
                    <a:pt x="10319" y="3848"/>
                    <a:pt x="10719" y="3116"/>
                    <a:pt x="12119" y="2383"/>
                  </a:cubicBezTo>
                  <a:cubicBezTo>
                    <a:pt x="13519" y="1651"/>
                    <a:pt x="15919" y="919"/>
                    <a:pt x="17652" y="480"/>
                  </a:cubicBezTo>
                  <a:cubicBezTo>
                    <a:pt x="19386" y="40"/>
                    <a:pt x="20452" y="-106"/>
                    <a:pt x="20986" y="77"/>
                  </a:cubicBezTo>
                  <a:cubicBezTo>
                    <a:pt x="21519" y="260"/>
                    <a:pt x="21519" y="773"/>
                    <a:pt x="20319" y="2127"/>
                  </a:cubicBezTo>
                  <a:cubicBezTo>
                    <a:pt x="19119" y="3482"/>
                    <a:pt x="16719" y="5678"/>
                    <a:pt x="14519" y="7546"/>
                  </a:cubicBezTo>
                  <a:cubicBezTo>
                    <a:pt x="12319" y="9413"/>
                    <a:pt x="10319" y="10950"/>
                    <a:pt x="8452" y="12781"/>
                  </a:cubicBezTo>
                  <a:cubicBezTo>
                    <a:pt x="6586" y="14611"/>
                    <a:pt x="4852" y="16735"/>
                    <a:pt x="4186" y="18162"/>
                  </a:cubicBezTo>
                  <a:cubicBezTo>
                    <a:pt x="3519" y="19590"/>
                    <a:pt x="3919" y="20322"/>
                    <a:pt x="4786" y="20798"/>
                  </a:cubicBezTo>
                  <a:cubicBezTo>
                    <a:pt x="5652" y="21274"/>
                    <a:pt x="6986" y="21494"/>
                    <a:pt x="8186" y="21384"/>
                  </a:cubicBezTo>
                  <a:cubicBezTo>
                    <a:pt x="9386" y="21274"/>
                    <a:pt x="10452" y="20835"/>
                    <a:pt x="11186" y="20030"/>
                  </a:cubicBezTo>
                  <a:cubicBezTo>
                    <a:pt x="11919" y="19224"/>
                    <a:pt x="12319" y="18053"/>
                    <a:pt x="12319" y="17284"/>
                  </a:cubicBezTo>
                  <a:cubicBezTo>
                    <a:pt x="12319" y="16515"/>
                    <a:pt x="11919" y="16149"/>
                    <a:pt x="11252" y="15710"/>
                  </a:cubicBezTo>
                  <a:cubicBezTo>
                    <a:pt x="10586" y="15270"/>
                    <a:pt x="9652" y="14758"/>
                    <a:pt x="9452" y="14355"/>
                  </a:cubicBezTo>
                  <a:cubicBezTo>
                    <a:pt x="9252" y="13952"/>
                    <a:pt x="9786" y="13659"/>
                    <a:pt x="11786" y="13257"/>
                  </a:cubicBezTo>
                  <a:cubicBezTo>
                    <a:pt x="13786" y="12854"/>
                    <a:pt x="17252" y="12341"/>
                    <a:pt x="20719" y="11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5085164" y="5676977"/>
              <a:ext cx="195140" cy="39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43" fill="norm" stroke="1" extrusionOk="0">
                  <a:moveTo>
                    <a:pt x="21412" y="113"/>
                  </a:moveTo>
                  <a:cubicBezTo>
                    <a:pt x="18625" y="0"/>
                    <a:pt x="15838" y="-114"/>
                    <a:pt x="13399" y="227"/>
                  </a:cubicBezTo>
                  <a:cubicBezTo>
                    <a:pt x="10960" y="568"/>
                    <a:pt x="8870" y="1364"/>
                    <a:pt x="8057" y="2330"/>
                  </a:cubicBezTo>
                  <a:cubicBezTo>
                    <a:pt x="7244" y="3297"/>
                    <a:pt x="7709" y="4433"/>
                    <a:pt x="8522" y="5627"/>
                  </a:cubicBezTo>
                  <a:cubicBezTo>
                    <a:pt x="9335" y="6821"/>
                    <a:pt x="10496" y="8071"/>
                    <a:pt x="11193" y="9151"/>
                  </a:cubicBezTo>
                  <a:cubicBezTo>
                    <a:pt x="11889" y="10231"/>
                    <a:pt x="12122" y="11141"/>
                    <a:pt x="11193" y="11937"/>
                  </a:cubicBezTo>
                  <a:cubicBezTo>
                    <a:pt x="10264" y="12732"/>
                    <a:pt x="8173" y="13414"/>
                    <a:pt x="6315" y="13812"/>
                  </a:cubicBezTo>
                  <a:cubicBezTo>
                    <a:pt x="4457" y="14210"/>
                    <a:pt x="2831" y="14324"/>
                    <a:pt x="1670" y="14153"/>
                  </a:cubicBezTo>
                  <a:cubicBezTo>
                    <a:pt x="509" y="13983"/>
                    <a:pt x="-188" y="13528"/>
                    <a:pt x="44" y="13244"/>
                  </a:cubicBezTo>
                  <a:cubicBezTo>
                    <a:pt x="277" y="12960"/>
                    <a:pt x="1438" y="12846"/>
                    <a:pt x="2599" y="12789"/>
                  </a:cubicBezTo>
                  <a:cubicBezTo>
                    <a:pt x="3760" y="12732"/>
                    <a:pt x="4922" y="12732"/>
                    <a:pt x="5851" y="12960"/>
                  </a:cubicBezTo>
                  <a:cubicBezTo>
                    <a:pt x="6780" y="13187"/>
                    <a:pt x="7477" y="13642"/>
                    <a:pt x="7825" y="14153"/>
                  </a:cubicBezTo>
                  <a:cubicBezTo>
                    <a:pt x="8173" y="14665"/>
                    <a:pt x="8173" y="15233"/>
                    <a:pt x="7128" y="16029"/>
                  </a:cubicBezTo>
                  <a:cubicBezTo>
                    <a:pt x="6083" y="16825"/>
                    <a:pt x="3993" y="17848"/>
                    <a:pt x="2483" y="18758"/>
                  </a:cubicBezTo>
                  <a:cubicBezTo>
                    <a:pt x="973" y="19667"/>
                    <a:pt x="44" y="20463"/>
                    <a:pt x="277" y="20918"/>
                  </a:cubicBezTo>
                  <a:cubicBezTo>
                    <a:pt x="509" y="21372"/>
                    <a:pt x="1902" y="21486"/>
                    <a:pt x="5618" y="21429"/>
                  </a:cubicBezTo>
                  <a:cubicBezTo>
                    <a:pt x="9335" y="21372"/>
                    <a:pt x="15373" y="21145"/>
                    <a:pt x="21412" y="20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5371562" y="5805890"/>
              <a:ext cx="225722" cy="22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0721" fill="norm" stroke="1" extrusionOk="0">
                  <a:moveTo>
                    <a:pt x="11669" y="2938"/>
                  </a:moveTo>
                  <a:cubicBezTo>
                    <a:pt x="11471" y="1965"/>
                    <a:pt x="11273" y="992"/>
                    <a:pt x="10282" y="408"/>
                  </a:cubicBezTo>
                  <a:cubicBezTo>
                    <a:pt x="9291" y="-175"/>
                    <a:pt x="7507" y="-370"/>
                    <a:pt x="5625" y="1479"/>
                  </a:cubicBezTo>
                  <a:cubicBezTo>
                    <a:pt x="3742" y="3327"/>
                    <a:pt x="1761" y="7219"/>
                    <a:pt x="770" y="10527"/>
                  </a:cubicBezTo>
                  <a:cubicBezTo>
                    <a:pt x="-221" y="13835"/>
                    <a:pt x="-221" y="16560"/>
                    <a:pt x="572" y="18408"/>
                  </a:cubicBezTo>
                  <a:cubicBezTo>
                    <a:pt x="1364" y="20257"/>
                    <a:pt x="2950" y="21230"/>
                    <a:pt x="6219" y="20452"/>
                  </a:cubicBezTo>
                  <a:cubicBezTo>
                    <a:pt x="9489" y="19673"/>
                    <a:pt x="14443" y="17144"/>
                    <a:pt x="17416" y="14225"/>
                  </a:cubicBezTo>
                  <a:cubicBezTo>
                    <a:pt x="20388" y="11306"/>
                    <a:pt x="21379" y="7998"/>
                    <a:pt x="21082" y="5760"/>
                  </a:cubicBezTo>
                  <a:cubicBezTo>
                    <a:pt x="20785" y="3522"/>
                    <a:pt x="19199" y="2354"/>
                    <a:pt x="17416" y="1868"/>
                  </a:cubicBezTo>
                  <a:cubicBezTo>
                    <a:pt x="15632" y="1381"/>
                    <a:pt x="13651" y="1576"/>
                    <a:pt x="11966" y="2744"/>
                  </a:cubicBezTo>
                  <a:cubicBezTo>
                    <a:pt x="10282" y="3911"/>
                    <a:pt x="8895" y="6052"/>
                    <a:pt x="7507" y="8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5451753" y="5894993"/>
              <a:ext cx="1079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59" y="5294"/>
                    <a:pt x="9318" y="10588"/>
                    <a:pt x="12071" y="13765"/>
                  </a:cubicBezTo>
                  <a:cubicBezTo>
                    <a:pt x="14824" y="16941"/>
                    <a:pt x="15671" y="18000"/>
                    <a:pt x="16729" y="18953"/>
                  </a:cubicBezTo>
                  <a:cubicBezTo>
                    <a:pt x="17788" y="19906"/>
                    <a:pt x="19059" y="20753"/>
                    <a:pt x="19906" y="21176"/>
                  </a:cubicBezTo>
                  <a:cubicBezTo>
                    <a:pt x="20753" y="21600"/>
                    <a:pt x="21176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5715866" y="5845354"/>
              <a:ext cx="152871" cy="218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082" fill="norm" stroke="1" extrusionOk="0">
                  <a:moveTo>
                    <a:pt x="3912" y="1722"/>
                  </a:moveTo>
                  <a:cubicBezTo>
                    <a:pt x="3617" y="703"/>
                    <a:pt x="3321" y="-316"/>
                    <a:pt x="2729" y="92"/>
                  </a:cubicBezTo>
                  <a:cubicBezTo>
                    <a:pt x="2137" y="499"/>
                    <a:pt x="1249" y="2333"/>
                    <a:pt x="658" y="5492"/>
                  </a:cubicBezTo>
                  <a:cubicBezTo>
                    <a:pt x="66" y="8650"/>
                    <a:pt x="-230" y="13133"/>
                    <a:pt x="214" y="15986"/>
                  </a:cubicBezTo>
                  <a:cubicBezTo>
                    <a:pt x="658" y="18839"/>
                    <a:pt x="1841" y="20061"/>
                    <a:pt x="3912" y="20673"/>
                  </a:cubicBezTo>
                  <a:cubicBezTo>
                    <a:pt x="5984" y="21284"/>
                    <a:pt x="8943" y="21284"/>
                    <a:pt x="11902" y="20163"/>
                  </a:cubicBezTo>
                  <a:cubicBezTo>
                    <a:pt x="14860" y="19042"/>
                    <a:pt x="17819" y="16801"/>
                    <a:pt x="19447" y="14254"/>
                  </a:cubicBezTo>
                  <a:cubicBezTo>
                    <a:pt x="21074" y="11707"/>
                    <a:pt x="21370" y="8854"/>
                    <a:pt x="21370" y="6918"/>
                  </a:cubicBezTo>
                  <a:cubicBezTo>
                    <a:pt x="21370" y="4982"/>
                    <a:pt x="21074" y="3963"/>
                    <a:pt x="20778" y="3963"/>
                  </a:cubicBezTo>
                  <a:cubicBezTo>
                    <a:pt x="20482" y="3963"/>
                    <a:pt x="20186" y="4982"/>
                    <a:pt x="19891" y="60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5877203" y="6072793"/>
              <a:ext cx="825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6181941" y="5842253"/>
              <a:ext cx="114363" cy="252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295" fill="norm" stroke="1" extrusionOk="0">
                  <a:moveTo>
                    <a:pt x="20840" y="2842"/>
                  </a:moveTo>
                  <a:cubicBezTo>
                    <a:pt x="20454" y="1949"/>
                    <a:pt x="20069" y="1057"/>
                    <a:pt x="18719" y="521"/>
                  </a:cubicBezTo>
                  <a:cubicBezTo>
                    <a:pt x="17369" y="-14"/>
                    <a:pt x="15054" y="-193"/>
                    <a:pt x="11583" y="253"/>
                  </a:cubicBezTo>
                  <a:cubicBezTo>
                    <a:pt x="8111" y="700"/>
                    <a:pt x="3483" y="1771"/>
                    <a:pt x="1361" y="3199"/>
                  </a:cubicBezTo>
                  <a:cubicBezTo>
                    <a:pt x="-760" y="4627"/>
                    <a:pt x="-374" y="6412"/>
                    <a:pt x="2326" y="8376"/>
                  </a:cubicBezTo>
                  <a:cubicBezTo>
                    <a:pt x="5026" y="10339"/>
                    <a:pt x="10040" y="12481"/>
                    <a:pt x="13319" y="13909"/>
                  </a:cubicBezTo>
                  <a:cubicBezTo>
                    <a:pt x="16597" y="15338"/>
                    <a:pt x="18140" y="16052"/>
                    <a:pt x="19104" y="16944"/>
                  </a:cubicBezTo>
                  <a:cubicBezTo>
                    <a:pt x="20069" y="17837"/>
                    <a:pt x="20454" y="18908"/>
                    <a:pt x="18526" y="19711"/>
                  </a:cubicBezTo>
                  <a:cubicBezTo>
                    <a:pt x="16597" y="20514"/>
                    <a:pt x="12354" y="21050"/>
                    <a:pt x="8883" y="21228"/>
                  </a:cubicBezTo>
                  <a:cubicBezTo>
                    <a:pt x="5411" y="21407"/>
                    <a:pt x="2711" y="21228"/>
                    <a:pt x="2133" y="20693"/>
                  </a:cubicBezTo>
                  <a:cubicBezTo>
                    <a:pt x="1554" y="20157"/>
                    <a:pt x="3097" y="19265"/>
                    <a:pt x="4640" y="18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6391553" y="5926743"/>
              <a:ext cx="127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733"/>
                    <a:pt x="21600" y="7467"/>
                    <a:pt x="18000" y="11067"/>
                  </a:cubicBezTo>
                  <a:cubicBezTo>
                    <a:pt x="14400" y="14667"/>
                    <a:pt x="7200" y="181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6391553" y="5826732"/>
              <a:ext cx="126058" cy="28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61" fill="norm" stroke="1" extrusionOk="0">
                  <a:moveTo>
                    <a:pt x="0" y="6552"/>
                  </a:moveTo>
                  <a:cubicBezTo>
                    <a:pt x="720" y="4963"/>
                    <a:pt x="1440" y="3375"/>
                    <a:pt x="3780" y="2263"/>
                  </a:cubicBezTo>
                  <a:cubicBezTo>
                    <a:pt x="6120" y="1152"/>
                    <a:pt x="10080" y="516"/>
                    <a:pt x="12960" y="199"/>
                  </a:cubicBezTo>
                  <a:cubicBezTo>
                    <a:pt x="15840" y="-119"/>
                    <a:pt x="17640" y="-119"/>
                    <a:pt x="19080" y="675"/>
                  </a:cubicBezTo>
                  <a:cubicBezTo>
                    <a:pt x="20520" y="1469"/>
                    <a:pt x="21600" y="3057"/>
                    <a:pt x="21420" y="4169"/>
                  </a:cubicBezTo>
                  <a:cubicBezTo>
                    <a:pt x="21240" y="5281"/>
                    <a:pt x="19800" y="5916"/>
                    <a:pt x="18900" y="7107"/>
                  </a:cubicBezTo>
                  <a:cubicBezTo>
                    <a:pt x="18000" y="8299"/>
                    <a:pt x="17640" y="10046"/>
                    <a:pt x="18180" y="11634"/>
                  </a:cubicBezTo>
                  <a:cubicBezTo>
                    <a:pt x="18720" y="13222"/>
                    <a:pt x="20160" y="14652"/>
                    <a:pt x="20340" y="16160"/>
                  </a:cubicBezTo>
                  <a:cubicBezTo>
                    <a:pt x="20520" y="17669"/>
                    <a:pt x="19440" y="19257"/>
                    <a:pt x="16920" y="20210"/>
                  </a:cubicBezTo>
                  <a:cubicBezTo>
                    <a:pt x="14400" y="21163"/>
                    <a:pt x="10440" y="21481"/>
                    <a:pt x="7740" y="21322"/>
                  </a:cubicBezTo>
                  <a:cubicBezTo>
                    <a:pt x="5040" y="21163"/>
                    <a:pt x="3600" y="20528"/>
                    <a:pt x="2160" y="19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6537603" y="6110893"/>
              <a:ext cx="952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120" y="3000"/>
                    <a:pt x="20640" y="6000"/>
                    <a:pt x="17040" y="9600"/>
                  </a:cubicBezTo>
                  <a:cubicBezTo>
                    <a:pt x="13440" y="13200"/>
                    <a:pt x="6720" y="17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6867803" y="5882293"/>
              <a:ext cx="28348" cy="21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502" fill="norm" stroke="1" extrusionOk="0">
                  <a:moveTo>
                    <a:pt x="9257" y="0"/>
                  </a:moveTo>
                  <a:cubicBezTo>
                    <a:pt x="13886" y="2097"/>
                    <a:pt x="18514" y="4194"/>
                    <a:pt x="20057" y="7445"/>
                  </a:cubicBezTo>
                  <a:cubicBezTo>
                    <a:pt x="21600" y="10695"/>
                    <a:pt x="20057" y="15099"/>
                    <a:pt x="16971" y="17825"/>
                  </a:cubicBezTo>
                  <a:cubicBezTo>
                    <a:pt x="13886" y="20551"/>
                    <a:pt x="9257" y="21600"/>
                    <a:pt x="6171" y="21495"/>
                  </a:cubicBezTo>
                  <a:cubicBezTo>
                    <a:pt x="3086" y="21390"/>
                    <a:pt x="1543" y="20132"/>
                    <a:pt x="0" y="18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6880503" y="5885379"/>
              <a:ext cx="231569" cy="22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508" fill="norm" stroke="1" extrusionOk="0">
                  <a:moveTo>
                    <a:pt x="0" y="13029"/>
                  </a:moveTo>
                  <a:cubicBezTo>
                    <a:pt x="3927" y="10809"/>
                    <a:pt x="7855" y="8588"/>
                    <a:pt x="11193" y="6671"/>
                  </a:cubicBezTo>
                  <a:cubicBezTo>
                    <a:pt x="14531" y="4753"/>
                    <a:pt x="17280" y="3138"/>
                    <a:pt x="18949" y="1927"/>
                  </a:cubicBezTo>
                  <a:cubicBezTo>
                    <a:pt x="20618" y="715"/>
                    <a:pt x="21207" y="-92"/>
                    <a:pt x="21404" y="9"/>
                  </a:cubicBezTo>
                  <a:cubicBezTo>
                    <a:pt x="21600" y="110"/>
                    <a:pt x="21404" y="1119"/>
                    <a:pt x="21109" y="4854"/>
                  </a:cubicBezTo>
                  <a:cubicBezTo>
                    <a:pt x="20815" y="8588"/>
                    <a:pt x="20422" y="15048"/>
                    <a:pt x="20029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7162837" y="5799035"/>
              <a:ext cx="164283" cy="286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02" fill="norm" stroke="1" extrusionOk="0">
                  <a:moveTo>
                    <a:pt x="7093" y="7565"/>
                  </a:moveTo>
                  <a:cubicBezTo>
                    <a:pt x="5155" y="11635"/>
                    <a:pt x="3216" y="15704"/>
                    <a:pt x="1970" y="18130"/>
                  </a:cubicBezTo>
                  <a:cubicBezTo>
                    <a:pt x="724" y="20556"/>
                    <a:pt x="170" y="21339"/>
                    <a:pt x="31" y="21182"/>
                  </a:cubicBezTo>
                  <a:cubicBezTo>
                    <a:pt x="-107" y="21026"/>
                    <a:pt x="170" y="19930"/>
                    <a:pt x="1693" y="16878"/>
                  </a:cubicBezTo>
                  <a:cubicBezTo>
                    <a:pt x="3216" y="13826"/>
                    <a:pt x="5985" y="8817"/>
                    <a:pt x="8339" y="5687"/>
                  </a:cubicBezTo>
                  <a:cubicBezTo>
                    <a:pt x="10693" y="2556"/>
                    <a:pt x="12631" y="1304"/>
                    <a:pt x="14293" y="600"/>
                  </a:cubicBezTo>
                  <a:cubicBezTo>
                    <a:pt x="15955" y="-104"/>
                    <a:pt x="17339" y="-261"/>
                    <a:pt x="18724" y="522"/>
                  </a:cubicBezTo>
                  <a:cubicBezTo>
                    <a:pt x="20108" y="1304"/>
                    <a:pt x="21493" y="3026"/>
                    <a:pt x="21493" y="4591"/>
                  </a:cubicBezTo>
                  <a:cubicBezTo>
                    <a:pt x="21493" y="6156"/>
                    <a:pt x="20108" y="7565"/>
                    <a:pt x="16508" y="8661"/>
                  </a:cubicBezTo>
                  <a:cubicBezTo>
                    <a:pt x="12908" y="9756"/>
                    <a:pt x="7093" y="10539"/>
                    <a:pt x="1278" y="1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7293253" y="5751060"/>
              <a:ext cx="153988" cy="436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5762" y="839"/>
                  </a:moveTo>
                  <a:cubicBezTo>
                    <a:pt x="16638" y="419"/>
                    <a:pt x="17514" y="0"/>
                    <a:pt x="18389" y="0"/>
                  </a:cubicBezTo>
                  <a:cubicBezTo>
                    <a:pt x="19265" y="0"/>
                    <a:pt x="20141" y="419"/>
                    <a:pt x="20724" y="1311"/>
                  </a:cubicBezTo>
                  <a:cubicBezTo>
                    <a:pt x="21308" y="2202"/>
                    <a:pt x="21600" y="3565"/>
                    <a:pt x="20432" y="4823"/>
                  </a:cubicBezTo>
                  <a:cubicBezTo>
                    <a:pt x="19265" y="6082"/>
                    <a:pt x="16638" y="7235"/>
                    <a:pt x="14449" y="8283"/>
                  </a:cubicBezTo>
                  <a:cubicBezTo>
                    <a:pt x="12259" y="9332"/>
                    <a:pt x="10508" y="10276"/>
                    <a:pt x="9632" y="11010"/>
                  </a:cubicBezTo>
                  <a:cubicBezTo>
                    <a:pt x="8757" y="11744"/>
                    <a:pt x="8757" y="12268"/>
                    <a:pt x="9778" y="13107"/>
                  </a:cubicBezTo>
                  <a:cubicBezTo>
                    <a:pt x="10800" y="13946"/>
                    <a:pt x="12843" y="15099"/>
                    <a:pt x="14011" y="15938"/>
                  </a:cubicBezTo>
                  <a:cubicBezTo>
                    <a:pt x="15178" y="16777"/>
                    <a:pt x="15470" y="17301"/>
                    <a:pt x="15324" y="17825"/>
                  </a:cubicBezTo>
                  <a:cubicBezTo>
                    <a:pt x="15178" y="18350"/>
                    <a:pt x="14595" y="18874"/>
                    <a:pt x="11968" y="19503"/>
                  </a:cubicBezTo>
                  <a:cubicBezTo>
                    <a:pt x="9341" y="20132"/>
                    <a:pt x="4670" y="208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7534553" y="6136293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366416" y="6573698"/>
              <a:ext cx="230801" cy="38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199" fill="norm" stroke="1" extrusionOk="0">
                  <a:moveTo>
                    <a:pt x="12750" y="2507"/>
                  </a:moveTo>
                  <a:cubicBezTo>
                    <a:pt x="12361" y="1568"/>
                    <a:pt x="11971" y="629"/>
                    <a:pt x="11290" y="218"/>
                  </a:cubicBezTo>
                  <a:cubicBezTo>
                    <a:pt x="10609" y="-193"/>
                    <a:pt x="9636" y="-76"/>
                    <a:pt x="8274" y="1040"/>
                  </a:cubicBezTo>
                  <a:cubicBezTo>
                    <a:pt x="6912" y="2155"/>
                    <a:pt x="5161" y="4268"/>
                    <a:pt x="3604" y="6792"/>
                  </a:cubicBezTo>
                  <a:cubicBezTo>
                    <a:pt x="2047" y="9316"/>
                    <a:pt x="685" y="12250"/>
                    <a:pt x="198" y="14598"/>
                  </a:cubicBezTo>
                  <a:cubicBezTo>
                    <a:pt x="-288" y="16946"/>
                    <a:pt x="101" y="18707"/>
                    <a:pt x="1561" y="19822"/>
                  </a:cubicBezTo>
                  <a:cubicBezTo>
                    <a:pt x="3020" y="20937"/>
                    <a:pt x="5550" y="21407"/>
                    <a:pt x="8371" y="21114"/>
                  </a:cubicBezTo>
                  <a:cubicBezTo>
                    <a:pt x="11193" y="20820"/>
                    <a:pt x="14307" y="19764"/>
                    <a:pt x="16836" y="17650"/>
                  </a:cubicBezTo>
                  <a:cubicBezTo>
                    <a:pt x="19366" y="15537"/>
                    <a:pt x="21312" y="12368"/>
                    <a:pt x="21215" y="9550"/>
                  </a:cubicBezTo>
                  <a:cubicBezTo>
                    <a:pt x="21117" y="6733"/>
                    <a:pt x="18977" y="4268"/>
                    <a:pt x="16447" y="2800"/>
                  </a:cubicBezTo>
                  <a:cubicBezTo>
                    <a:pt x="13917" y="1333"/>
                    <a:pt x="10998" y="864"/>
                    <a:pt x="9053" y="1098"/>
                  </a:cubicBezTo>
                  <a:cubicBezTo>
                    <a:pt x="7107" y="1333"/>
                    <a:pt x="6134" y="2272"/>
                    <a:pt x="5744" y="3035"/>
                  </a:cubicBezTo>
                  <a:cubicBezTo>
                    <a:pt x="5355" y="3798"/>
                    <a:pt x="5550" y="4385"/>
                    <a:pt x="5744" y="4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626697" y="6847493"/>
              <a:ext cx="214957" cy="120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229" fill="norm" stroke="1" extrusionOk="0">
                  <a:moveTo>
                    <a:pt x="1812" y="0"/>
                  </a:moveTo>
                  <a:cubicBezTo>
                    <a:pt x="965" y="5586"/>
                    <a:pt x="118" y="11172"/>
                    <a:pt x="12" y="14897"/>
                  </a:cubicBezTo>
                  <a:cubicBezTo>
                    <a:pt x="-94" y="18621"/>
                    <a:pt x="541" y="20483"/>
                    <a:pt x="1812" y="21041"/>
                  </a:cubicBezTo>
                  <a:cubicBezTo>
                    <a:pt x="3082" y="21600"/>
                    <a:pt x="4988" y="20855"/>
                    <a:pt x="6365" y="19552"/>
                  </a:cubicBezTo>
                  <a:cubicBezTo>
                    <a:pt x="7741" y="18248"/>
                    <a:pt x="8588" y="16386"/>
                    <a:pt x="9330" y="14152"/>
                  </a:cubicBezTo>
                  <a:cubicBezTo>
                    <a:pt x="10071" y="11917"/>
                    <a:pt x="10706" y="9310"/>
                    <a:pt x="11024" y="9683"/>
                  </a:cubicBezTo>
                  <a:cubicBezTo>
                    <a:pt x="11341" y="10055"/>
                    <a:pt x="11341" y="13407"/>
                    <a:pt x="11871" y="15641"/>
                  </a:cubicBezTo>
                  <a:cubicBezTo>
                    <a:pt x="12400" y="17876"/>
                    <a:pt x="13459" y="18993"/>
                    <a:pt x="15153" y="18807"/>
                  </a:cubicBezTo>
                  <a:cubicBezTo>
                    <a:pt x="16847" y="18621"/>
                    <a:pt x="19177" y="17131"/>
                    <a:pt x="21506" y="15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877236" y="6510943"/>
              <a:ext cx="59668" cy="457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498" fill="norm" stroke="1" extrusionOk="0">
                  <a:moveTo>
                    <a:pt x="20996" y="0"/>
                  </a:moveTo>
                  <a:cubicBezTo>
                    <a:pt x="16527" y="2588"/>
                    <a:pt x="12058" y="5176"/>
                    <a:pt x="8334" y="8162"/>
                  </a:cubicBezTo>
                  <a:cubicBezTo>
                    <a:pt x="4610" y="11148"/>
                    <a:pt x="1630" y="14533"/>
                    <a:pt x="513" y="16772"/>
                  </a:cubicBezTo>
                  <a:cubicBezTo>
                    <a:pt x="-604" y="19012"/>
                    <a:pt x="141" y="20107"/>
                    <a:pt x="2375" y="20754"/>
                  </a:cubicBezTo>
                  <a:cubicBezTo>
                    <a:pt x="4610" y="21401"/>
                    <a:pt x="8334" y="21600"/>
                    <a:pt x="10941" y="21451"/>
                  </a:cubicBezTo>
                  <a:cubicBezTo>
                    <a:pt x="13548" y="21301"/>
                    <a:pt x="15037" y="20804"/>
                    <a:pt x="16527" y="20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835303" y="6777643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5840"/>
                    <a:pt x="11733" y="10080"/>
                    <a:pt x="15333" y="6480"/>
                  </a:cubicBezTo>
                  <a:cubicBezTo>
                    <a:pt x="18933" y="2880"/>
                    <a:pt x="20267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993499" y="6766768"/>
              <a:ext cx="114855" cy="18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158" fill="norm" stroke="1" extrusionOk="0">
                  <a:moveTo>
                    <a:pt x="20929" y="507"/>
                  </a:moveTo>
                  <a:cubicBezTo>
                    <a:pt x="18615" y="33"/>
                    <a:pt x="16300" y="-442"/>
                    <a:pt x="12829" y="745"/>
                  </a:cubicBezTo>
                  <a:cubicBezTo>
                    <a:pt x="9358" y="1932"/>
                    <a:pt x="4729" y="4780"/>
                    <a:pt x="2222" y="7747"/>
                  </a:cubicBezTo>
                  <a:cubicBezTo>
                    <a:pt x="-285" y="10714"/>
                    <a:pt x="-671" y="13800"/>
                    <a:pt x="1065" y="16055"/>
                  </a:cubicBezTo>
                  <a:cubicBezTo>
                    <a:pt x="2800" y="18310"/>
                    <a:pt x="6658" y="19734"/>
                    <a:pt x="10515" y="21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1115138" y="6810340"/>
              <a:ext cx="112798" cy="139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0981" fill="norm" stroke="1" extrusionOk="0">
                  <a:moveTo>
                    <a:pt x="15236" y="2717"/>
                  </a:moveTo>
                  <a:cubicBezTo>
                    <a:pt x="14058" y="1446"/>
                    <a:pt x="12880" y="176"/>
                    <a:pt x="11309" y="17"/>
                  </a:cubicBezTo>
                  <a:cubicBezTo>
                    <a:pt x="9738" y="-142"/>
                    <a:pt x="7774" y="811"/>
                    <a:pt x="5614" y="3670"/>
                  </a:cubicBezTo>
                  <a:cubicBezTo>
                    <a:pt x="3454" y="6529"/>
                    <a:pt x="1098" y="11293"/>
                    <a:pt x="312" y="14470"/>
                  </a:cubicBezTo>
                  <a:cubicBezTo>
                    <a:pt x="-473" y="17646"/>
                    <a:pt x="312" y="19234"/>
                    <a:pt x="1687" y="20187"/>
                  </a:cubicBezTo>
                  <a:cubicBezTo>
                    <a:pt x="3062" y="21140"/>
                    <a:pt x="5025" y="21458"/>
                    <a:pt x="8363" y="19870"/>
                  </a:cubicBezTo>
                  <a:cubicBezTo>
                    <a:pt x="11702" y="18282"/>
                    <a:pt x="16414" y="14787"/>
                    <a:pt x="18771" y="12087"/>
                  </a:cubicBezTo>
                  <a:cubicBezTo>
                    <a:pt x="21127" y="9387"/>
                    <a:pt x="21127" y="7482"/>
                    <a:pt x="20734" y="5734"/>
                  </a:cubicBezTo>
                  <a:cubicBezTo>
                    <a:pt x="20342" y="3987"/>
                    <a:pt x="19556" y="2399"/>
                    <a:pt x="17789" y="1764"/>
                  </a:cubicBezTo>
                  <a:cubicBezTo>
                    <a:pt x="16022" y="1129"/>
                    <a:pt x="13272" y="1446"/>
                    <a:pt x="10523" y="1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1318408" y="6775913"/>
              <a:ext cx="187081" cy="16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285" fill="norm" stroke="1" extrusionOk="0">
                  <a:moveTo>
                    <a:pt x="2126" y="5818"/>
                  </a:moveTo>
                  <a:cubicBezTo>
                    <a:pt x="1641" y="10085"/>
                    <a:pt x="1155" y="14352"/>
                    <a:pt x="791" y="17152"/>
                  </a:cubicBezTo>
                  <a:cubicBezTo>
                    <a:pt x="427" y="19952"/>
                    <a:pt x="185" y="21285"/>
                    <a:pt x="63" y="21285"/>
                  </a:cubicBezTo>
                  <a:cubicBezTo>
                    <a:pt x="-58" y="21285"/>
                    <a:pt x="-58" y="19952"/>
                    <a:pt x="549" y="17952"/>
                  </a:cubicBezTo>
                  <a:cubicBezTo>
                    <a:pt x="1155" y="15952"/>
                    <a:pt x="2369" y="13285"/>
                    <a:pt x="3340" y="11418"/>
                  </a:cubicBezTo>
                  <a:cubicBezTo>
                    <a:pt x="4311" y="9552"/>
                    <a:pt x="5039" y="8485"/>
                    <a:pt x="5767" y="8485"/>
                  </a:cubicBezTo>
                  <a:cubicBezTo>
                    <a:pt x="6495" y="8485"/>
                    <a:pt x="7223" y="9552"/>
                    <a:pt x="8072" y="9552"/>
                  </a:cubicBezTo>
                  <a:cubicBezTo>
                    <a:pt x="8922" y="9552"/>
                    <a:pt x="9893" y="8485"/>
                    <a:pt x="11470" y="6752"/>
                  </a:cubicBezTo>
                  <a:cubicBezTo>
                    <a:pt x="13048" y="5018"/>
                    <a:pt x="15232" y="2618"/>
                    <a:pt x="16931" y="1285"/>
                  </a:cubicBezTo>
                  <a:cubicBezTo>
                    <a:pt x="18630" y="-48"/>
                    <a:pt x="19843" y="-315"/>
                    <a:pt x="20571" y="352"/>
                  </a:cubicBezTo>
                  <a:cubicBezTo>
                    <a:pt x="21299" y="1018"/>
                    <a:pt x="21542" y="2618"/>
                    <a:pt x="21421" y="5818"/>
                  </a:cubicBezTo>
                  <a:cubicBezTo>
                    <a:pt x="21299" y="9018"/>
                    <a:pt x="20814" y="13818"/>
                    <a:pt x="20329" y="18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1548204" y="6762932"/>
              <a:ext cx="258650" cy="173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327" fill="norm" stroke="1" extrusionOk="0">
                  <a:moveTo>
                    <a:pt x="1966" y="8835"/>
                  </a:moveTo>
                  <a:cubicBezTo>
                    <a:pt x="3722" y="8315"/>
                    <a:pt x="5479" y="7794"/>
                    <a:pt x="6883" y="6884"/>
                  </a:cubicBezTo>
                  <a:cubicBezTo>
                    <a:pt x="8288" y="5973"/>
                    <a:pt x="9342" y="4672"/>
                    <a:pt x="10044" y="3370"/>
                  </a:cubicBezTo>
                  <a:cubicBezTo>
                    <a:pt x="10747" y="2069"/>
                    <a:pt x="11098" y="768"/>
                    <a:pt x="10835" y="247"/>
                  </a:cubicBezTo>
                  <a:cubicBezTo>
                    <a:pt x="10571" y="-273"/>
                    <a:pt x="9693" y="-13"/>
                    <a:pt x="8113" y="1419"/>
                  </a:cubicBezTo>
                  <a:cubicBezTo>
                    <a:pt x="6532" y="2850"/>
                    <a:pt x="4249" y="5452"/>
                    <a:pt x="2757" y="7664"/>
                  </a:cubicBezTo>
                  <a:cubicBezTo>
                    <a:pt x="1264" y="9876"/>
                    <a:pt x="561" y="11698"/>
                    <a:pt x="210" y="13260"/>
                  </a:cubicBezTo>
                  <a:cubicBezTo>
                    <a:pt x="-141" y="14821"/>
                    <a:pt x="-141" y="16122"/>
                    <a:pt x="913" y="17293"/>
                  </a:cubicBezTo>
                  <a:cubicBezTo>
                    <a:pt x="1966" y="18464"/>
                    <a:pt x="4074" y="19505"/>
                    <a:pt x="7674" y="20156"/>
                  </a:cubicBezTo>
                  <a:cubicBezTo>
                    <a:pt x="11274" y="20807"/>
                    <a:pt x="16366" y="21067"/>
                    <a:pt x="21459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441603" y="7091693"/>
              <a:ext cx="908051" cy="1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1" fill="norm" stroke="1" extrusionOk="0">
                  <a:moveTo>
                    <a:pt x="0" y="12501"/>
                  </a:moveTo>
                  <a:cubicBezTo>
                    <a:pt x="1813" y="12501"/>
                    <a:pt x="3625" y="12501"/>
                    <a:pt x="5463" y="9801"/>
                  </a:cubicBezTo>
                  <a:cubicBezTo>
                    <a:pt x="7301" y="7101"/>
                    <a:pt x="9164" y="1701"/>
                    <a:pt x="11203" y="351"/>
                  </a:cubicBezTo>
                  <a:cubicBezTo>
                    <a:pt x="13242" y="-999"/>
                    <a:pt x="15457" y="1701"/>
                    <a:pt x="17220" y="5751"/>
                  </a:cubicBezTo>
                  <a:cubicBezTo>
                    <a:pt x="18982" y="9801"/>
                    <a:pt x="20291" y="15201"/>
                    <a:pt x="21600" y="20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701953" y="7133243"/>
              <a:ext cx="8255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83" y="18831"/>
                    <a:pt x="3766" y="16062"/>
                    <a:pt x="5788" y="13569"/>
                  </a:cubicBezTo>
                  <a:cubicBezTo>
                    <a:pt x="7809" y="11077"/>
                    <a:pt x="9969" y="8862"/>
                    <a:pt x="12046" y="7200"/>
                  </a:cubicBezTo>
                  <a:cubicBezTo>
                    <a:pt x="14123" y="5538"/>
                    <a:pt x="16117" y="4431"/>
                    <a:pt x="17695" y="3323"/>
                  </a:cubicBezTo>
                  <a:cubicBezTo>
                    <a:pt x="19274" y="2215"/>
                    <a:pt x="20437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1991003" y="6853843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2029103" y="7006243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2753003" y="6691831"/>
              <a:ext cx="196851" cy="377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0" y="1272"/>
                  </a:moveTo>
                  <a:cubicBezTo>
                    <a:pt x="465" y="669"/>
                    <a:pt x="929" y="66"/>
                    <a:pt x="1626" y="5"/>
                  </a:cubicBezTo>
                  <a:cubicBezTo>
                    <a:pt x="2323" y="-55"/>
                    <a:pt x="3252" y="428"/>
                    <a:pt x="4645" y="1634"/>
                  </a:cubicBezTo>
                  <a:cubicBezTo>
                    <a:pt x="6039" y="2841"/>
                    <a:pt x="7897" y="4772"/>
                    <a:pt x="10219" y="7668"/>
                  </a:cubicBezTo>
                  <a:cubicBezTo>
                    <a:pt x="12542" y="10564"/>
                    <a:pt x="15329" y="14425"/>
                    <a:pt x="17303" y="16899"/>
                  </a:cubicBezTo>
                  <a:cubicBezTo>
                    <a:pt x="19277" y="19373"/>
                    <a:pt x="20439" y="20459"/>
                    <a:pt x="21600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2714903" y="6674289"/>
              <a:ext cx="311151" cy="42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21600" y="1365"/>
                  </a:moveTo>
                  <a:cubicBezTo>
                    <a:pt x="21600" y="833"/>
                    <a:pt x="21600" y="301"/>
                    <a:pt x="21233" y="88"/>
                  </a:cubicBezTo>
                  <a:cubicBezTo>
                    <a:pt x="20865" y="-125"/>
                    <a:pt x="20131" y="-19"/>
                    <a:pt x="18588" y="1152"/>
                  </a:cubicBezTo>
                  <a:cubicBezTo>
                    <a:pt x="17045" y="2322"/>
                    <a:pt x="14694" y="4557"/>
                    <a:pt x="11755" y="7376"/>
                  </a:cubicBezTo>
                  <a:cubicBezTo>
                    <a:pt x="8816" y="10196"/>
                    <a:pt x="5290" y="13601"/>
                    <a:pt x="3233" y="16048"/>
                  </a:cubicBezTo>
                  <a:cubicBezTo>
                    <a:pt x="1176" y="18496"/>
                    <a:pt x="588" y="19985"/>
                    <a:pt x="0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3146703" y="6822093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72" y="0"/>
                    <a:pt x="10944" y="0"/>
                    <a:pt x="14544" y="3600"/>
                  </a:cubicBezTo>
                  <a:cubicBezTo>
                    <a:pt x="18144" y="7200"/>
                    <a:pt x="19872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3102253" y="6942743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3539349" y="6718617"/>
              <a:ext cx="253914" cy="30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0961" fill="norm" stroke="1" extrusionOk="0">
                  <a:moveTo>
                    <a:pt x="14312" y="1869"/>
                  </a:moveTo>
                  <a:cubicBezTo>
                    <a:pt x="14312" y="1144"/>
                    <a:pt x="14312" y="419"/>
                    <a:pt x="13873" y="129"/>
                  </a:cubicBezTo>
                  <a:cubicBezTo>
                    <a:pt x="13434" y="-161"/>
                    <a:pt x="12556" y="-16"/>
                    <a:pt x="10712" y="1144"/>
                  </a:cubicBezTo>
                  <a:cubicBezTo>
                    <a:pt x="8868" y="2303"/>
                    <a:pt x="6058" y="4478"/>
                    <a:pt x="3951" y="6942"/>
                  </a:cubicBezTo>
                  <a:cubicBezTo>
                    <a:pt x="1843" y="9407"/>
                    <a:pt x="438" y="12161"/>
                    <a:pt x="87" y="14481"/>
                  </a:cubicBezTo>
                  <a:cubicBezTo>
                    <a:pt x="-264" y="16800"/>
                    <a:pt x="438" y="18685"/>
                    <a:pt x="2282" y="19844"/>
                  </a:cubicBezTo>
                  <a:cubicBezTo>
                    <a:pt x="4126" y="21004"/>
                    <a:pt x="7112" y="21439"/>
                    <a:pt x="10360" y="20279"/>
                  </a:cubicBezTo>
                  <a:cubicBezTo>
                    <a:pt x="13609" y="19120"/>
                    <a:pt x="17121" y="16365"/>
                    <a:pt x="19053" y="13756"/>
                  </a:cubicBezTo>
                  <a:cubicBezTo>
                    <a:pt x="20985" y="11146"/>
                    <a:pt x="21336" y="8682"/>
                    <a:pt x="20897" y="6580"/>
                  </a:cubicBezTo>
                  <a:cubicBezTo>
                    <a:pt x="20458" y="4478"/>
                    <a:pt x="19229" y="2738"/>
                    <a:pt x="17736" y="1796"/>
                  </a:cubicBezTo>
                  <a:cubicBezTo>
                    <a:pt x="16243" y="854"/>
                    <a:pt x="14487" y="709"/>
                    <a:pt x="13082" y="999"/>
                  </a:cubicBezTo>
                  <a:cubicBezTo>
                    <a:pt x="11677" y="1289"/>
                    <a:pt x="10624" y="2013"/>
                    <a:pt x="9570" y="2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3648353" y="6879243"/>
              <a:ext cx="825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9" y="745"/>
                    <a:pt x="5538" y="1490"/>
                    <a:pt x="9138" y="5090"/>
                  </a:cubicBezTo>
                  <a:cubicBezTo>
                    <a:pt x="12738" y="8690"/>
                    <a:pt x="17169" y="151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3936433" y="6782984"/>
              <a:ext cx="206687" cy="28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261" fill="norm" stroke="1" extrusionOk="0">
                  <a:moveTo>
                    <a:pt x="1724" y="2913"/>
                  </a:moveTo>
                  <a:cubicBezTo>
                    <a:pt x="2160" y="1652"/>
                    <a:pt x="2596" y="391"/>
                    <a:pt x="2487" y="75"/>
                  </a:cubicBezTo>
                  <a:cubicBezTo>
                    <a:pt x="2378" y="-240"/>
                    <a:pt x="1724" y="391"/>
                    <a:pt x="1069" y="2834"/>
                  </a:cubicBezTo>
                  <a:cubicBezTo>
                    <a:pt x="415" y="5278"/>
                    <a:pt x="-240" y="9535"/>
                    <a:pt x="87" y="12688"/>
                  </a:cubicBezTo>
                  <a:cubicBezTo>
                    <a:pt x="415" y="15842"/>
                    <a:pt x="1724" y="17891"/>
                    <a:pt x="3033" y="19153"/>
                  </a:cubicBezTo>
                  <a:cubicBezTo>
                    <a:pt x="4342" y="20414"/>
                    <a:pt x="5651" y="20887"/>
                    <a:pt x="7069" y="21124"/>
                  </a:cubicBezTo>
                  <a:cubicBezTo>
                    <a:pt x="8487" y="21360"/>
                    <a:pt x="10015" y="21360"/>
                    <a:pt x="11760" y="20572"/>
                  </a:cubicBezTo>
                  <a:cubicBezTo>
                    <a:pt x="13505" y="19783"/>
                    <a:pt x="15469" y="18207"/>
                    <a:pt x="17105" y="15605"/>
                  </a:cubicBezTo>
                  <a:cubicBezTo>
                    <a:pt x="18742" y="13004"/>
                    <a:pt x="20051" y="9378"/>
                    <a:pt x="20705" y="7170"/>
                  </a:cubicBezTo>
                  <a:cubicBezTo>
                    <a:pt x="21360" y="4963"/>
                    <a:pt x="21360" y="4175"/>
                    <a:pt x="21251" y="3307"/>
                  </a:cubicBezTo>
                  <a:cubicBezTo>
                    <a:pt x="21142" y="2440"/>
                    <a:pt x="20924" y="1494"/>
                    <a:pt x="20160" y="1258"/>
                  </a:cubicBezTo>
                  <a:cubicBezTo>
                    <a:pt x="19396" y="1021"/>
                    <a:pt x="18087" y="1494"/>
                    <a:pt x="16778" y="1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4346853" y="7152293"/>
              <a:ext cx="1270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4892953" y="6759543"/>
              <a:ext cx="285751" cy="33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1162"/>
                  </a:moveTo>
                  <a:cubicBezTo>
                    <a:pt x="960" y="618"/>
                    <a:pt x="1920" y="75"/>
                    <a:pt x="2720" y="7"/>
                  </a:cubicBezTo>
                  <a:cubicBezTo>
                    <a:pt x="3520" y="-61"/>
                    <a:pt x="4160" y="347"/>
                    <a:pt x="5600" y="2045"/>
                  </a:cubicBezTo>
                  <a:cubicBezTo>
                    <a:pt x="7040" y="3743"/>
                    <a:pt x="9280" y="6731"/>
                    <a:pt x="11920" y="9856"/>
                  </a:cubicBezTo>
                  <a:cubicBezTo>
                    <a:pt x="14560" y="12981"/>
                    <a:pt x="17600" y="16241"/>
                    <a:pt x="19280" y="18211"/>
                  </a:cubicBezTo>
                  <a:cubicBezTo>
                    <a:pt x="20960" y="20181"/>
                    <a:pt x="21280" y="20860"/>
                    <a:pt x="2160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4969153" y="6771293"/>
              <a:ext cx="2159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533"/>
                    <a:pt x="14400" y="5067"/>
                    <a:pt x="10906" y="7933"/>
                  </a:cubicBezTo>
                  <a:cubicBezTo>
                    <a:pt x="7412" y="10800"/>
                    <a:pt x="4024" y="14000"/>
                    <a:pt x="2224" y="16333"/>
                  </a:cubicBezTo>
                  <a:cubicBezTo>
                    <a:pt x="424" y="18667"/>
                    <a:pt x="212" y="201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5305703" y="6898293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5305703" y="7012593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5694240" y="6750147"/>
              <a:ext cx="170264" cy="26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197" fill="norm" stroke="1" extrusionOk="0">
                  <a:moveTo>
                    <a:pt x="20934" y="5230"/>
                  </a:moveTo>
                  <a:cubicBezTo>
                    <a:pt x="19893" y="3711"/>
                    <a:pt x="18852" y="2192"/>
                    <a:pt x="17030" y="1180"/>
                  </a:cubicBezTo>
                  <a:cubicBezTo>
                    <a:pt x="15209" y="167"/>
                    <a:pt x="12606" y="-339"/>
                    <a:pt x="9614" y="252"/>
                  </a:cubicBezTo>
                  <a:cubicBezTo>
                    <a:pt x="6621" y="842"/>
                    <a:pt x="3238" y="2530"/>
                    <a:pt x="1416" y="4048"/>
                  </a:cubicBezTo>
                  <a:cubicBezTo>
                    <a:pt x="-406" y="5567"/>
                    <a:pt x="-666" y="6917"/>
                    <a:pt x="1806" y="8858"/>
                  </a:cubicBezTo>
                  <a:cubicBezTo>
                    <a:pt x="4279" y="10799"/>
                    <a:pt x="9483" y="13330"/>
                    <a:pt x="12606" y="14933"/>
                  </a:cubicBezTo>
                  <a:cubicBezTo>
                    <a:pt x="15729" y="16536"/>
                    <a:pt x="16770" y="17211"/>
                    <a:pt x="17291" y="17970"/>
                  </a:cubicBezTo>
                  <a:cubicBezTo>
                    <a:pt x="17811" y="18730"/>
                    <a:pt x="17811" y="19574"/>
                    <a:pt x="15989" y="20164"/>
                  </a:cubicBezTo>
                  <a:cubicBezTo>
                    <a:pt x="14168" y="20755"/>
                    <a:pt x="10524" y="21092"/>
                    <a:pt x="8052" y="21177"/>
                  </a:cubicBezTo>
                  <a:cubicBezTo>
                    <a:pt x="5580" y="21261"/>
                    <a:pt x="4279" y="21092"/>
                    <a:pt x="3498" y="20586"/>
                  </a:cubicBezTo>
                  <a:cubicBezTo>
                    <a:pt x="2717" y="20080"/>
                    <a:pt x="2457" y="19236"/>
                    <a:pt x="2197" y="18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5959753" y="6828443"/>
              <a:ext cx="317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5554"/>
                    <a:pt x="15840" y="11109"/>
                    <a:pt x="12240" y="14709"/>
                  </a:cubicBezTo>
                  <a:cubicBezTo>
                    <a:pt x="8640" y="18309"/>
                    <a:pt x="4320" y="199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5959753" y="6738088"/>
              <a:ext cx="189734" cy="339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274" fill="norm" stroke="1" extrusionOk="0">
                  <a:moveTo>
                    <a:pt x="704" y="8042"/>
                  </a:moveTo>
                  <a:cubicBezTo>
                    <a:pt x="939" y="6187"/>
                    <a:pt x="1174" y="4332"/>
                    <a:pt x="3052" y="2940"/>
                  </a:cubicBezTo>
                  <a:cubicBezTo>
                    <a:pt x="4930" y="1549"/>
                    <a:pt x="8452" y="621"/>
                    <a:pt x="10800" y="224"/>
                  </a:cubicBezTo>
                  <a:cubicBezTo>
                    <a:pt x="13148" y="-174"/>
                    <a:pt x="14322" y="-41"/>
                    <a:pt x="15261" y="621"/>
                  </a:cubicBezTo>
                  <a:cubicBezTo>
                    <a:pt x="16200" y="1284"/>
                    <a:pt x="16904" y="2476"/>
                    <a:pt x="16435" y="3603"/>
                  </a:cubicBezTo>
                  <a:cubicBezTo>
                    <a:pt x="15965" y="4729"/>
                    <a:pt x="14322" y="5789"/>
                    <a:pt x="12796" y="6717"/>
                  </a:cubicBezTo>
                  <a:cubicBezTo>
                    <a:pt x="11270" y="7644"/>
                    <a:pt x="9861" y="8439"/>
                    <a:pt x="10213" y="9036"/>
                  </a:cubicBezTo>
                  <a:cubicBezTo>
                    <a:pt x="10565" y="9632"/>
                    <a:pt x="12678" y="10030"/>
                    <a:pt x="14791" y="10692"/>
                  </a:cubicBezTo>
                  <a:cubicBezTo>
                    <a:pt x="16904" y="11355"/>
                    <a:pt x="19017" y="12282"/>
                    <a:pt x="20191" y="13475"/>
                  </a:cubicBezTo>
                  <a:cubicBezTo>
                    <a:pt x="21365" y="14668"/>
                    <a:pt x="21600" y="16125"/>
                    <a:pt x="19135" y="17517"/>
                  </a:cubicBezTo>
                  <a:cubicBezTo>
                    <a:pt x="16670" y="18908"/>
                    <a:pt x="11504" y="20233"/>
                    <a:pt x="7865" y="20830"/>
                  </a:cubicBezTo>
                  <a:cubicBezTo>
                    <a:pt x="4226" y="21426"/>
                    <a:pt x="2113" y="21293"/>
                    <a:pt x="0" y="21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6162953" y="7095143"/>
              <a:ext cx="1270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6607453" y="6808171"/>
              <a:ext cx="311151" cy="369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8" fill="norm" stroke="1" extrusionOk="0">
                  <a:moveTo>
                    <a:pt x="0" y="442"/>
                  </a:moveTo>
                  <a:cubicBezTo>
                    <a:pt x="735" y="195"/>
                    <a:pt x="1469" y="-52"/>
                    <a:pt x="2204" y="10"/>
                  </a:cubicBezTo>
                  <a:cubicBezTo>
                    <a:pt x="2939" y="71"/>
                    <a:pt x="3673" y="442"/>
                    <a:pt x="5069" y="2108"/>
                  </a:cubicBezTo>
                  <a:cubicBezTo>
                    <a:pt x="6465" y="3774"/>
                    <a:pt x="8522" y="6737"/>
                    <a:pt x="11094" y="9946"/>
                  </a:cubicBezTo>
                  <a:cubicBezTo>
                    <a:pt x="13665" y="13155"/>
                    <a:pt x="16751" y="16611"/>
                    <a:pt x="18588" y="18586"/>
                  </a:cubicBezTo>
                  <a:cubicBezTo>
                    <a:pt x="20424" y="20561"/>
                    <a:pt x="21012" y="21054"/>
                    <a:pt x="21600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6709053" y="6885593"/>
              <a:ext cx="1905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20" y="4160"/>
                    <a:pt x="13440" y="8320"/>
                    <a:pt x="9960" y="11440"/>
                  </a:cubicBezTo>
                  <a:cubicBezTo>
                    <a:pt x="6480" y="14560"/>
                    <a:pt x="3600" y="16640"/>
                    <a:pt x="2040" y="18160"/>
                  </a:cubicBezTo>
                  <a:cubicBezTo>
                    <a:pt x="480" y="19680"/>
                    <a:pt x="240" y="206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7071003" y="6987193"/>
              <a:ext cx="139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7077353" y="7069743"/>
              <a:ext cx="2286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7488880" y="6872893"/>
              <a:ext cx="16040" cy="205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0" h="21414" fill="norm" stroke="1" extrusionOk="0">
                  <a:moveTo>
                    <a:pt x="9660" y="0"/>
                  </a:moveTo>
                  <a:cubicBezTo>
                    <a:pt x="15060" y="4629"/>
                    <a:pt x="20460" y="9257"/>
                    <a:pt x="20460" y="12343"/>
                  </a:cubicBezTo>
                  <a:cubicBezTo>
                    <a:pt x="20460" y="15429"/>
                    <a:pt x="15060" y="16971"/>
                    <a:pt x="9660" y="18294"/>
                  </a:cubicBezTo>
                  <a:cubicBezTo>
                    <a:pt x="4260" y="19616"/>
                    <a:pt x="-1140" y="20718"/>
                    <a:pt x="210" y="21159"/>
                  </a:cubicBezTo>
                  <a:cubicBezTo>
                    <a:pt x="1560" y="21600"/>
                    <a:pt x="9660" y="21380"/>
                    <a:pt x="17760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7477403" y="6883477"/>
              <a:ext cx="244294" cy="21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0" y="14050"/>
                  </a:moveTo>
                  <a:cubicBezTo>
                    <a:pt x="5028" y="11953"/>
                    <a:pt x="10055" y="9856"/>
                    <a:pt x="13407" y="8283"/>
                  </a:cubicBezTo>
                  <a:cubicBezTo>
                    <a:pt x="16759" y="6711"/>
                    <a:pt x="18434" y="5662"/>
                    <a:pt x="19552" y="4718"/>
                  </a:cubicBezTo>
                  <a:cubicBezTo>
                    <a:pt x="20669" y="3775"/>
                    <a:pt x="21228" y="2936"/>
                    <a:pt x="21414" y="1992"/>
                  </a:cubicBezTo>
                  <a:cubicBezTo>
                    <a:pt x="21600" y="1049"/>
                    <a:pt x="21414" y="0"/>
                    <a:pt x="21228" y="0"/>
                  </a:cubicBezTo>
                  <a:cubicBezTo>
                    <a:pt x="21041" y="0"/>
                    <a:pt x="20855" y="1049"/>
                    <a:pt x="20390" y="4823"/>
                  </a:cubicBezTo>
                  <a:cubicBezTo>
                    <a:pt x="19924" y="8598"/>
                    <a:pt x="19179" y="15099"/>
                    <a:pt x="184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7822419" y="6871159"/>
              <a:ext cx="205693" cy="257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93" fill="norm" stroke="1" extrusionOk="0">
                  <a:moveTo>
                    <a:pt x="5069" y="5413"/>
                  </a:moveTo>
                  <a:cubicBezTo>
                    <a:pt x="3747" y="9276"/>
                    <a:pt x="2424" y="13139"/>
                    <a:pt x="1653" y="15510"/>
                  </a:cubicBezTo>
                  <a:cubicBezTo>
                    <a:pt x="882" y="17881"/>
                    <a:pt x="661" y="18759"/>
                    <a:pt x="441" y="19637"/>
                  </a:cubicBezTo>
                  <a:cubicBezTo>
                    <a:pt x="220" y="20515"/>
                    <a:pt x="0" y="21393"/>
                    <a:pt x="0" y="21393"/>
                  </a:cubicBezTo>
                  <a:cubicBezTo>
                    <a:pt x="0" y="21393"/>
                    <a:pt x="220" y="20515"/>
                    <a:pt x="1653" y="17530"/>
                  </a:cubicBezTo>
                  <a:cubicBezTo>
                    <a:pt x="3086" y="14544"/>
                    <a:pt x="5731" y="9452"/>
                    <a:pt x="7384" y="6378"/>
                  </a:cubicBezTo>
                  <a:cubicBezTo>
                    <a:pt x="9037" y="3305"/>
                    <a:pt x="9698" y="2252"/>
                    <a:pt x="10359" y="1373"/>
                  </a:cubicBezTo>
                  <a:cubicBezTo>
                    <a:pt x="11020" y="495"/>
                    <a:pt x="11682" y="-207"/>
                    <a:pt x="13114" y="56"/>
                  </a:cubicBezTo>
                  <a:cubicBezTo>
                    <a:pt x="14547" y="320"/>
                    <a:pt x="16751" y="1549"/>
                    <a:pt x="18404" y="3042"/>
                  </a:cubicBezTo>
                  <a:cubicBezTo>
                    <a:pt x="20057" y="4534"/>
                    <a:pt x="21159" y="6291"/>
                    <a:pt x="21380" y="7520"/>
                  </a:cubicBezTo>
                  <a:cubicBezTo>
                    <a:pt x="21600" y="8749"/>
                    <a:pt x="20939" y="9452"/>
                    <a:pt x="18073" y="9978"/>
                  </a:cubicBezTo>
                  <a:cubicBezTo>
                    <a:pt x="15208" y="10505"/>
                    <a:pt x="10139" y="10856"/>
                    <a:pt x="5069" y="11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2721253" y="7298343"/>
              <a:ext cx="1455367" cy="227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495" fill="norm" stroke="1" extrusionOk="0">
                  <a:moveTo>
                    <a:pt x="0" y="0"/>
                  </a:moveTo>
                  <a:cubicBezTo>
                    <a:pt x="251" y="4400"/>
                    <a:pt x="502" y="8800"/>
                    <a:pt x="895" y="12400"/>
                  </a:cubicBezTo>
                  <a:cubicBezTo>
                    <a:pt x="1287" y="16000"/>
                    <a:pt x="1821" y="18800"/>
                    <a:pt x="2622" y="20200"/>
                  </a:cubicBezTo>
                  <a:cubicBezTo>
                    <a:pt x="3422" y="21600"/>
                    <a:pt x="4490" y="21600"/>
                    <a:pt x="5557" y="21400"/>
                  </a:cubicBezTo>
                  <a:cubicBezTo>
                    <a:pt x="6624" y="21200"/>
                    <a:pt x="7692" y="20800"/>
                    <a:pt x="8477" y="19900"/>
                  </a:cubicBezTo>
                  <a:cubicBezTo>
                    <a:pt x="9262" y="19000"/>
                    <a:pt x="9764" y="17600"/>
                    <a:pt x="10141" y="16300"/>
                  </a:cubicBezTo>
                  <a:cubicBezTo>
                    <a:pt x="10517" y="15000"/>
                    <a:pt x="10769" y="13800"/>
                    <a:pt x="10973" y="13000"/>
                  </a:cubicBezTo>
                  <a:cubicBezTo>
                    <a:pt x="11177" y="12200"/>
                    <a:pt x="11334" y="11800"/>
                    <a:pt x="11475" y="12000"/>
                  </a:cubicBezTo>
                  <a:cubicBezTo>
                    <a:pt x="11616" y="12200"/>
                    <a:pt x="11742" y="13000"/>
                    <a:pt x="11883" y="14100"/>
                  </a:cubicBezTo>
                  <a:cubicBezTo>
                    <a:pt x="12024" y="15200"/>
                    <a:pt x="12181" y="16600"/>
                    <a:pt x="12417" y="17300"/>
                  </a:cubicBezTo>
                  <a:cubicBezTo>
                    <a:pt x="12652" y="18000"/>
                    <a:pt x="12966" y="18000"/>
                    <a:pt x="13641" y="18000"/>
                  </a:cubicBezTo>
                  <a:cubicBezTo>
                    <a:pt x="14316" y="18000"/>
                    <a:pt x="15352" y="18000"/>
                    <a:pt x="16247" y="18300"/>
                  </a:cubicBezTo>
                  <a:cubicBezTo>
                    <a:pt x="17142" y="18600"/>
                    <a:pt x="17895" y="19200"/>
                    <a:pt x="18539" y="19700"/>
                  </a:cubicBezTo>
                  <a:cubicBezTo>
                    <a:pt x="19183" y="20200"/>
                    <a:pt x="19716" y="20600"/>
                    <a:pt x="20062" y="20800"/>
                  </a:cubicBezTo>
                  <a:cubicBezTo>
                    <a:pt x="20407" y="21000"/>
                    <a:pt x="20564" y="21000"/>
                    <a:pt x="20768" y="20300"/>
                  </a:cubicBezTo>
                  <a:cubicBezTo>
                    <a:pt x="20972" y="19600"/>
                    <a:pt x="21223" y="18200"/>
                    <a:pt x="21380" y="16600"/>
                  </a:cubicBezTo>
                  <a:cubicBezTo>
                    <a:pt x="21537" y="15000"/>
                    <a:pt x="21600" y="13200"/>
                    <a:pt x="21584" y="11900"/>
                  </a:cubicBezTo>
                  <a:cubicBezTo>
                    <a:pt x="21569" y="10600"/>
                    <a:pt x="21474" y="9800"/>
                    <a:pt x="21380" y="9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3287411" y="7823277"/>
              <a:ext cx="405393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fill="norm" stroke="1" extrusionOk="0">
                  <a:moveTo>
                    <a:pt x="1634" y="929"/>
                  </a:moveTo>
                  <a:cubicBezTo>
                    <a:pt x="1071" y="6039"/>
                    <a:pt x="509" y="11148"/>
                    <a:pt x="227" y="14284"/>
                  </a:cubicBezTo>
                  <a:cubicBezTo>
                    <a:pt x="-54" y="17419"/>
                    <a:pt x="-54" y="18581"/>
                    <a:pt x="115" y="19626"/>
                  </a:cubicBezTo>
                  <a:cubicBezTo>
                    <a:pt x="284" y="20671"/>
                    <a:pt x="621" y="21600"/>
                    <a:pt x="1296" y="21600"/>
                  </a:cubicBezTo>
                  <a:cubicBezTo>
                    <a:pt x="1971" y="21600"/>
                    <a:pt x="2984" y="20671"/>
                    <a:pt x="3715" y="19742"/>
                  </a:cubicBezTo>
                  <a:cubicBezTo>
                    <a:pt x="4446" y="18813"/>
                    <a:pt x="4896" y="17884"/>
                    <a:pt x="5233" y="16839"/>
                  </a:cubicBezTo>
                  <a:cubicBezTo>
                    <a:pt x="5571" y="15794"/>
                    <a:pt x="5796" y="14632"/>
                    <a:pt x="5909" y="14632"/>
                  </a:cubicBezTo>
                  <a:cubicBezTo>
                    <a:pt x="6021" y="14632"/>
                    <a:pt x="6021" y="15794"/>
                    <a:pt x="6134" y="16955"/>
                  </a:cubicBezTo>
                  <a:cubicBezTo>
                    <a:pt x="6246" y="18116"/>
                    <a:pt x="6471" y="19277"/>
                    <a:pt x="6865" y="19974"/>
                  </a:cubicBezTo>
                  <a:cubicBezTo>
                    <a:pt x="7259" y="20671"/>
                    <a:pt x="7821" y="20903"/>
                    <a:pt x="8665" y="20323"/>
                  </a:cubicBezTo>
                  <a:cubicBezTo>
                    <a:pt x="9509" y="19742"/>
                    <a:pt x="10634" y="18348"/>
                    <a:pt x="11534" y="16723"/>
                  </a:cubicBezTo>
                  <a:cubicBezTo>
                    <a:pt x="12433" y="15097"/>
                    <a:pt x="13108" y="13239"/>
                    <a:pt x="13446" y="11148"/>
                  </a:cubicBezTo>
                  <a:cubicBezTo>
                    <a:pt x="13783" y="9058"/>
                    <a:pt x="13783" y="6735"/>
                    <a:pt x="13727" y="4994"/>
                  </a:cubicBezTo>
                  <a:cubicBezTo>
                    <a:pt x="13671" y="3252"/>
                    <a:pt x="13559" y="2090"/>
                    <a:pt x="13221" y="1277"/>
                  </a:cubicBezTo>
                  <a:cubicBezTo>
                    <a:pt x="12884" y="465"/>
                    <a:pt x="12321" y="0"/>
                    <a:pt x="11758" y="0"/>
                  </a:cubicBezTo>
                  <a:cubicBezTo>
                    <a:pt x="11196" y="0"/>
                    <a:pt x="10634" y="465"/>
                    <a:pt x="10184" y="1161"/>
                  </a:cubicBezTo>
                  <a:cubicBezTo>
                    <a:pt x="9733" y="1858"/>
                    <a:pt x="9396" y="2787"/>
                    <a:pt x="9171" y="4065"/>
                  </a:cubicBezTo>
                  <a:cubicBezTo>
                    <a:pt x="8946" y="5342"/>
                    <a:pt x="8834" y="6968"/>
                    <a:pt x="9115" y="7897"/>
                  </a:cubicBezTo>
                  <a:cubicBezTo>
                    <a:pt x="9396" y="8826"/>
                    <a:pt x="10071" y="9058"/>
                    <a:pt x="12209" y="8361"/>
                  </a:cubicBezTo>
                  <a:cubicBezTo>
                    <a:pt x="14346" y="7665"/>
                    <a:pt x="17946" y="6039"/>
                    <a:pt x="21546" y="4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05403" y="1348983"/>
              <a:ext cx="844551" cy="526461"/>
            </a:xfrm>
            <a:prstGeom prst="rect">
              <a:avLst/>
            </a:prstGeom>
            <a:effectLst/>
          </p:spPr>
        </p:pic>
        <p:pic>
          <p:nvPicPr>
            <p:cNvPr id="251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69003" y="1494443"/>
              <a:ext cx="57151" cy="63501"/>
            </a:xfrm>
            <a:prstGeom prst="rect">
              <a:avLst/>
            </a:prstGeom>
            <a:effectLst/>
          </p:spPr>
        </p:pic>
        <p:pic>
          <p:nvPicPr>
            <p:cNvPr id="253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832503" y="1634143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5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082619" y="1390454"/>
              <a:ext cx="225223" cy="323317"/>
            </a:xfrm>
            <a:prstGeom prst="rect">
              <a:avLst/>
            </a:prstGeom>
            <a:effectLst/>
          </p:spPr>
        </p:pic>
        <p:pic>
          <p:nvPicPr>
            <p:cNvPr id="25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324345" y="1449248"/>
              <a:ext cx="225709" cy="219641"/>
            </a:xfrm>
            <a:prstGeom prst="rect">
              <a:avLst/>
            </a:prstGeom>
            <a:effectLst/>
          </p:spPr>
        </p:pic>
        <p:pic>
          <p:nvPicPr>
            <p:cNvPr id="25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69103" y="1450939"/>
              <a:ext cx="234951" cy="196169"/>
            </a:xfrm>
            <a:prstGeom prst="rect">
              <a:avLst/>
            </a:prstGeom>
            <a:effectLst/>
          </p:spPr>
        </p:pic>
        <p:pic>
          <p:nvPicPr>
            <p:cNvPr id="26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876019" y="1348385"/>
              <a:ext cx="98112" cy="487962"/>
            </a:xfrm>
            <a:prstGeom prst="rect">
              <a:avLst/>
            </a:prstGeom>
            <a:effectLst/>
          </p:spPr>
        </p:pic>
        <p:pic>
          <p:nvPicPr>
            <p:cNvPr id="26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032653" y="1145193"/>
              <a:ext cx="44451" cy="374651"/>
            </a:xfrm>
            <a:prstGeom prst="rect">
              <a:avLst/>
            </a:prstGeom>
            <a:effectLst/>
          </p:spPr>
        </p:pic>
        <p:pic>
          <p:nvPicPr>
            <p:cNvPr id="26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108786" y="1318198"/>
              <a:ext cx="203268" cy="153284"/>
            </a:xfrm>
            <a:prstGeom prst="rect">
              <a:avLst/>
            </a:prstGeom>
            <a:effectLst/>
          </p:spPr>
        </p:pic>
        <p:pic>
          <p:nvPicPr>
            <p:cNvPr id="26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835658" y="1239377"/>
              <a:ext cx="152334" cy="515680"/>
            </a:xfrm>
            <a:prstGeom prst="rect">
              <a:avLst/>
            </a:prstGeom>
            <a:effectLst/>
          </p:spPr>
        </p:pic>
        <p:pic>
          <p:nvPicPr>
            <p:cNvPr id="26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646158" y="1286615"/>
              <a:ext cx="125077" cy="275563"/>
            </a:xfrm>
            <a:prstGeom prst="rect">
              <a:avLst/>
            </a:prstGeom>
            <a:effectLst/>
          </p:spPr>
        </p:pic>
        <p:pic>
          <p:nvPicPr>
            <p:cNvPr id="27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057110" y="1272183"/>
              <a:ext cx="207444" cy="197920"/>
            </a:xfrm>
            <a:prstGeom prst="rect">
              <a:avLst/>
            </a:prstGeom>
            <a:effectLst/>
          </p:spPr>
        </p:pic>
        <p:pic>
          <p:nvPicPr>
            <p:cNvPr id="27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275136" y="1238937"/>
              <a:ext cx="395818" cy="239790"/>
            </a:xfrm>
            <a:prstGeom prst="rect">
              <a:avLst/>
            </a:prstGeom>
            <a:effectLst/>
          </p:spPr>
        </p:pic>
        <p:pic>
          <p:nvPicPr>
            <p:cNvPr id="27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932703" y="1866602"/>
              <a:ext cx="226951" cy="468560"/>
            </a:xfrm>
            <a:prstGeom prst="rect">
              <a:avLst/>
            </a:prstGeom>
            <a:effectLst/>
          </p:spPr>
        </p:pic>
        <p:pic>
          <p:nvPicPr>
            <p:cNvPr id="27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236845" y="1946384"/>
              <a:ext cx="224472" cy="305827"/>
            </a:xfrm>
            <a:prstGeom prst="rect">
              <a:avLst/>
            </a:prstGeom>
            <a:effectLst/>
          </p:spPr>
        </p:pic>
        <p:pic>
          <p:nvPicPr>
            <p:cNvPr id="27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331103" y="2072293"/>
              <a:ext cx="184151" cy="196851"/>
            </a:xfrm>
            <a:prstGeom prst="rect">
              <a:avLst/>
            </a:prstGeom>
            <a:effectLst/>
          </p:spPr>
        </p:pic>
        <p:pic>
          <p:nvPicPr>
            <p:cNvPr id="28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593569" y="1984554"/>
              <a:ext cx="201047" cy="274792"/>
            </a:xfrm>
            <a:prstGeom prst="rect">
              <a:avLst/>
            </a:prstGeom>
            <a:effectLst/>
          </p:spPr>
        </p:pic>
        <p:pic>
          <p:nvPicPr>
            <p:cNvPr id="283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845453" y="2224693"/>
              <a:ext cx="38101" cy="120651"/>
            </a:xfrm>
            <a:prstGeom prst="rect">
              <a:avLst/>
            </a:prstGeom>
            <a:effectLst/>
          </p:spPr>
        </p:pic>
        <p:pic>
          <p:nvPicPr>
            <p:cNvPr id="28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116108" y="1971047"/>
              <a:ext cx="193135" cy="274900"/>
            </a:xfrm>
            <a:prstGeom prst="rect">
              <a:avLst/>
            </a:prstGeom>
            <a:effectLst/>
          </p:spPr>
        </p:pic>
        <p:pic>
          <p:nvPicPr>
            <p:cNvPr id="28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389436" y="1890503"/>
              <a:ext cx="208160" cy="386202"/>
            </a:xfrm>
            <a:prstGeom prst="rect">
              <a:avLst/>
            </a:prstGeom>
            <a:effectLst/>
          </p:spPr>
        </p:pic>
        <p:pic>
          <p:nvPicPr>
            <p:cNvPr id="289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632853" y="2180243"/>
              <a:ext cx="114301" cy="127001"/>
            </a:xfrm>
            <a:prstGeom prst="rect">
              <a:avLst/>
            </a:prstGeom>
            <a:effectLst/>
          </p:spPr>
        </p:pic>
        <p:pic>
          <p:nvPicPr>
            <p:cNvPr id="29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956703" y="1926243"/>
              <a:ext cx="31751" cy="260351"/>
            </a:xfrm>
            <a:prstGeom prst="rect">
              <a:avLst/>
            </a:prstGeom>
            <a:effectLst/>
          </p:spPr>
        </p:pic>
        <p:pic>
          <p:nvPicPr>
            <p:cNvPr id="29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937653" y="1893389"/>
              <a:ext cx="209551" cy="286855"/>
            </a:xfrm>
            <a:prstGeom prst="rect">
              <a:avLst/>
            </a:prstGeom>
            <a:effectLst/>
          </p:spPr>
        </p:pic>
        <p:pic>
          <p:nvPicPr>
            <p:cNvPr id="29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210703" y="1820410"/>
              <a:ext cx="135467" cy="352324"/>
            </a:xfrm>
            <a:prstGeom prst="rect">
              <a:avLst/>
            </a:prstGeom>
            <a:effectLst/>
          </p:spPr>
        </p:pic>
        <p:pic>
          <p:nvPicPr>
            <p:cNvPr id="29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344053" y="1792354"/>
              <a:ext cx="153068" cy="470440"/>
            </a:xfrm>
            <a:prstGeom prst="rect">
              <a:avLst/>
            </a:prstGeom>
            <a:effectLst/>
          </p:spPr>
        </p:pic>
        <p:pic>
          <p:nvPicPr>
            <p:cNvPr id="29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300471" y="1996519"/>
              <a:ext cx="1430433" cy="284820"/>
            </a:xfrm>
            <a:prstGeom prst="rect">
              <a:avLst/>
            </a:prstGeom>
            <a:effectLst/>
          </p:spPr>
        </p:pic>
        <p:pic>
          <p:nvPicPr>
            <p:cNvPr id="301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019703" y="8164843"/>
              <a:ext cx="704851" cy="143151"/>
            </a:xfrm>
            <a:prstGeom prst="rect">
              <a:avLst/>
            </a:prstGeom>
            <a:effectLst/>
          </p:spPr>
        </p:pic>
      </p:grpSp>
      <p:grpSp>
        <p:nvGrpSpPr>
          <p:cNvPr id="470" name="Drawing"/>
          <p:cNvGrpSpPr/>
          <p:nvPr/>
        </p:nvGrpSpPr>
        <p:grpSpPr>
          <a:xfrm>
            <a:off x="10202828" y="1136086"/>
            <a:ext cx="2738473" cy="7093514"/>
            <a:chOff x="-12700" y="-12699"/>
            <a:chExt cx="2738471" cy="7093512"/>
          </a:xfrm>
        </p:grpSpPr>
        <p:pic>
          <p:nvPicPr>
            <p:cNvPr id="304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42921" y="553013"/>
              <a:ext cx="50801" cy="273051"/>
            </a:xfrm>
            <a:prstGeom prst="rect">
              <a:avLst/>
            </a:prstGeom>
            <a:effectLst/>
          </p:spPr>
        </p:pic>
        <p:pic>
          <p:nvPicPr>
            <p:cNvPr id="306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30221" y="89463"/>
              <a:ext cx="69851" cy="241301"/>
            </a:xfrm>
            <a:prstGeom prst="rect">
              <a:avLst/>
            </a:prstGeom>
            <a:effectLst/>
          </p:spPr>
        </p:pic>
        <p:pic>
          <p:nvPicPr>
            <p:cNvPr id="308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12701" y="-12700"/>
              <a:ext cx="147673" cy="7093513"/>
            </a:xfrm>
            <a:prstGeom prst="rect">
              <a:avLst/>
            </a:prstGeom>
            <a:effectLst/>
          </p:spPr>
        </p:pic>
        <p:pic>
          <p:nvPicPr>
            <p:cNvPr id="310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15971" y="514913"/>
              <a:ext cx="31751" cy="177801"/>
            </a:xfrm>
            <a:prstGeom prst="rect">
              <a:avLst/>
            </a:prstGeom>
            <a:effectLst/>
          </p:spPr>
        </p:pic>
        <p:pic>
          <p:nvPicPr>
            <p:cNvPr id="312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99943" y="404199"/>
              <a:ext cx="214154" cy="361592"/>
            </a:xfrm>
            <a:prstGeom prst="rect">
              <a:avLst/>
            </a:prstGeom>
            <a:effectLst/>
          </p:spPr>
        </p:pic>
        <p:pic>
          <p:nvPicPr>
            <p:cNvPr id="314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95968" y="490835"/>
              <a:ext cx="116337" cy="238608"/>
            </a:xfrm>
            <a:prstGeom prst="rect">
              <a:avLst/>
            </a:prstGeom>
            <a:effectLst/>
          </p:spPr>
        </p:pic>
        <p:pic>
          <p:nvPicPr>
            <p:cNvPr id="316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65221" y="334996"/>
              <a:ext cx="47907" cy="376767"/>
            </a:xfrm>
            <a:prstGeom prst="rect">
              <a:avLst/>
            </a:prstGeom>
            <a:effectLst/>
          </p:spPr>
        </p:pic>
        <p:pic>
          <p:nvPicPr>
            <p:cNvPr id="318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22371" y="572063"/>
              <a:ext cx="31751" cy="95251"/>
            </a:xfrm>
            <a:prstGeom prst="rect">
              <a:avLst/>
            </a:prstGeom>
            <a:effectLst/>
          </p:spPr>
        </p:pic>
        <p:pic>
          <p:nvPicPr>
            <p:cNvPr id="320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35071" y="489513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22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06204" y="330506"/>
              <a:ext cx="427432" cy="434645"/>
            </a:xfrm>
            <a:prstGeom prst="rect">
              <a:avLst/>
            </a:prstGeom>
            <a:effectLst/>
          </p:spPr>
        </p:pic>
        <p:pic>
          <p:nvPicPr>
            <p:cNvPr id="324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598678" y="452678"/>
              <a:ext cx="396100" cy="427267"/>
            </a:xfrm>
            <a:prstGeom prst="rect">
              <a:avLst/>
            </a:prstGeom>
            <a:effectLst/>
          </p:spPr>
        </p:pic>
        <p:pic>
          <p:nvPicPr>
            <p:cNvPr id="326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62662" y="1010213"/>
              <a:ext cx="424810" cy="270758"/>
            </a:xfrm>
            <a:prstGeom prst="rect">
              <a:avLst/>
            </a:prstGeom>
            <a:effectLst/>
          </p:spPr>
        </p:pic>
        <p:pic>
          <p:nvPicPr>
            <p:cNvPr id="328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49371" y="953595"/>
              <a:ext cx="129588" cy="341279"/>
            </a:xfrm>
            <a:prstGeom prst="rect">
              <a:avLst/>
            </a:prstGeom>
            <a:effectLst/>
          </p:spPr>
        </p:pic>
        <p:pic>
          <p:nvPicPr>
            <p:cNvPr id="330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222146" y="1104243"/>
              <a:ext cx="140820" cy="230340"/>
            </a:xfrm>
            <a:prstGeom prst="rect">
              <a:avLst/>
            </a:prstGeom>
            <a:effectLst/>
          </p:spPr>
        </p:pic>
        <p:pic>
          <p:nvPicPr>
            <p:cNvPr id="332" name="Line Line" descr="Line 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411321" y="1175313"/>
              <a:ext cx="44451" cy="107951"/>
            </a:xfrm>
            <a:prstGeom prst="rect">
              <a:avLst/>
            </a:prstGeom>
            <a:effectLst/>
          </p:spPr>
        </p:pic>
        <p:pic>
          <p:nvPicPr>
            <p:cNvPr id="334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430371" y="1041963"/>
              <a:ext cx="57151" cy="82551"/>
            </a:xfrm>
            <a:prstGeom prst="rect">
              <a:avLst/>
            </a:prstGeom>
            <a:effectLst/>
          </p:spPr>
        </p:pic>
        <p:pic>
          <p:nvPicPr>
            <p:cNvPr id="336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552758" y="940363"/>
              <a:ext cx="131614" cy="389884"/>
            </a:xfrm>
            <a:prstGeom prst="rect">
              <a:avLst/>
            </a:prstGeom>
            <a:effectLst/>
          </p:spPr>
        </p:pic>
        <p:pic>
          <p:nvPicPr>
            <p:cNvPr id="338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562615" y="1118163"/>
              <a:ext cx="96357" cy="50801"/>
            </a:xfrm>
            <a:prstGeom prst="rect">
              <a:avLst/>
            </a:prstGeom>
            <a:effectLst/>
          </p:spPr>
        </p:pic>
        <p:pic>
          <p:nvPicPr>
            <p:cNvPr id="340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693992" y="1101382"/>
              <a:ext cx="263430" cy="211301"/>
            </a:xfrm>
            <a:prstGeom prst="rect">
              <a:avLst/>
            </a:prstGeom>
            <a:effectLst/>
          </p:spPr>
        </p:pic>
        <p:pic>
          <p:nvPicPr>
            <p:cNvPr id="342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69316" y="1907679"/>
              <a:ext cx="253006" cy="231552"/>
            </a:xfrm>
            <a:prstGeom prst="rect">
              <a:avLst/>
            </a:prstGeom>
            <a:effectLst/>
          </p:spPr>
        </p:pic>
        <p:pic>
          <p:nvPicPr>
            <p:cNvPr id="344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66451" y="1801532"/>
              <a:ext cx="405349" cy="508540"/>
            </a:xfrm>
            <a:prstGeom prst="rect">
              <a:avLst/>
            </a:prstGeom>
            <a:effectLst/>
          </p:spPr>
        </p:pic>
        <p:pic>
          <p:nvPicPr>
            <p:cNvPr id="346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49321" y="1943663"/>
              <a:ext cx="171451" cy="228516"/>
            </a:xfrm>
            <a:prstGeom prst="rect">
              <a:avLst/>
            </a:prstGeom>
            <a:effectLst/>
          </p:spPr>
        </p:pic>
        <p:pic>
          <p:nvPicPr>
            <p:cNvPr id="348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12297" y="1938867"/>
              <a:ext cx="135475" cy="178924"/>
            </a:xfrm>
            <a:prstGeom prst="rect">
              <a:avLst/>
            </a:prstGeom>
            <a:effectLst/>
          </p:spPr>
        </p:pic>
        <p:pic>
          <p:nvPicPr>
            <p:cNvPr id="350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67818" y="1961504"/>
              <a:ext cx="138704" cy="184115"/>
            </a:xfrm>
            <a:prstGeom prst="rect">
              <a:avLst/>
            </a:prstGeom>
            <a:effectLst/>
          </p:spPr>
        </p:pic>
        <p:pic>
          <p:nvPicPr>
            <p:cNvPr id="352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112326" y="1975413"/>
              <a:ext cx="113601" cy="169272"/>
            </a:xfrm>
            <a:prstGeom prst="rect">
              <a:avLst/>
            </a:prstGeom>
            <a:effectLst/>
          </p:spPr>
        </p:pic>
        <p:pic>
          <p:nvPicPr>
            <p:cNvPr id="354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227171" y="1989574"/>
              <a:ext cx="184151" cy="174785"/>
            </a:xfrm>
            <a:prstGeom prst="rect">
              <a:avLst/>
            </a:prstGeom>
            <a:effectLst/>
          </p:spPr>
        </p:pic>
        <p:pic>
          <p:nvPicPr>
            <p:cNvPr id="356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424021" y="1739332"/>
              <a:ext cx="170725" cy="430754"/>
            </a:xfrm>
            <a:prstGeom prst="rect">
              <a:avLst/>
            </a:prstGeom>
            <a:effectLst/>
          </p:spPr>
        </p:pic>
        <p:pic>
          <p:nvPicPr>
            <p:cNvPr id="358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658971" y="2019863"/>
              <a:ext cx="38101" cy="95251"/>
            </a:xfrm>
            <a:prstGeom prst="rect">
              <a:avLst/>
            </a:prstGeom>
            <a:effectLst/>
          </p:spPr>
        </p:pic>
        <p:pic>
          <p:nvPicPr>
            <p:cNvPr id="360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78021" y="1937313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62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726814" y="1972663"/>
              <a:ext cx="135358" cy="168982"/>
            </a:xfrm>
            <a:prstGeom prst="rect">
              <a:avLst/>
            </a:prstGeom>
            <a:effectLst/>
          </p:spPr>
        </p:pic>
        <p:pic>
          <p:nvPicPr>
            <p:cNvPr id="364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836771" y="1976548"/>
              <a:ext cx="206640" cy="453180"/>
            </a:xfrm>
            <a:prstGeom prst="rect">
              <a:avLst/>
            </a:prstGeom>
            <a:effectLst/>
          </p:spPr>
        </p:pic>
        <p:pic>
          <p:nvPicPr>
            <p:cNvPr id="366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75718" y="2402991"/>
              <a:ext cx="310154" cy="382101"/>
            </a:xfrm>
            <a:prstGeom prst="rect">
              <a:avLst/>
            </a:prstGeom>
            <a:effectLst/>
          </p:spPr>
        </p:pic>
        <p:pic>
          <p:nvPicPr>
            <p:cNvPr id="368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185618" y="2369209"/>
              <a:ext cx="171819" cy="373609"/>
            </a:xfrm>
            <a:prstGeom prst="rect">
              <a:avLst/>
            </a:prstGeom>
            <a:effectLst/>
          </p:spPr>
        </p:pic>
        <p:pic>
          <p:nvPicPr>
            <p:cNvPr id="370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411321" y="2515163"/>
              <a:ext cx="38101" cy="241301"/>
            </a:xfrm>
            <a:prstGeom prst="rect">
              <a:avLst/>
            </a:prstGeom>
            <a:effectLst/>
          </p:spPr>
        </p:pic>
        <p:pic>
          <p:nvPicPr>
            <p:cNvPr id="372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398621" y="2401785"/>
              <a:ext cx="208035" cy="392800"/>
            </a:xfrm>
            <a:prstGeom prst="rect">
              <a:avLst/>
            </a:prstGeom>
            <a:effectLst/>
          </p:spPr>
        </p:pic>
        <p:pic>
          <p:nvPicPr>
            <p:cNvPr id="374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10093" y="3407248"/>
              <a:ext cx="168986" cy="266879"/>
            </a:xfrm>
            <a:prstGeom prst="rect">
              <a:avLst/>
            </a:prstGeom>
            <a:effectLst/>
          </p:spPr>
        </p:pic>
        <p:pic>
          <p:nvPicPr>
            <p:cNvPr id="376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64722" y="3289198"/>
              <a:ext cx="429713" cy="523482"/>
            </a:xfrm>
            <a:prstGeom prst="rect">
              <a:avLst/>
            </a:prstGeom>
            <a:effectLst/>
          </p:spPr>
        </p:pic>
        <p:pic>
          <p:nvPicPr>
            <p:cNvPr id="378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18400" y="3480833"/>
              <a:ext cx="163013" cy="381503"/>
            </a:xfrm>
            <a:prstGeom prst="rect">
              <a:avLst/>
            </a:prstGeom>
            <a:effectLst/>
          </p:spPr>
        </p:pic>
        <p:pic>
          <p:nvPicPr>
            <p:cNvPr id="380" name="Line Line" descr="Line 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04921" y="3537513"/>
              <a:ext cx="38101" cy="57151"/>
            </a:xfrm>
            <a:prstGeom prst="rect">
              <a:avLst/>
            </a:prstGeom>
            <a:effectLst/>
          </p:spPr>
        </p:pic>
        <p:pic>
          <p:nvPicPr>
            <p:cNvPr id="382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04921" y="3454963"/>
              <a:ext cx="38101" cy="57151"/>
            </a:xfrm>
            <a:prstGeom prst="rect">
              <a:avLst/>
            </a:prstGeom>
            <a:effectLst/>
          </p:spPr>
        </p:pic>
        <p:pic>
          <p:nvPicPr>
            <p:cNvPr id="384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31481" y="3509000"/>
              <a:ext cx="182991" cy="161864"/>
            </a:xfrm>
            <a:prstGeom prst="rect">
              <a:avLst/>
            </a:prstGeom>
            <a:effectLst/>
          </p:spPr>
        </p:pic>
        <p:pic>
          <p:nvPicPr>
            <p:cNvPr id="386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216801" y="3493568"/>
              <a:ext cx="153031" cy="370207"/>
            </a:xfrm>
            <a:prstGeom prst="rect">
              <a:avLst/>
            </a:prstGeom>
            <a:effectLst/>
          </p:spPr>
        </p:pic>
        <p:pic>
          <p:nvPicPr>
            <p:cNvPr id="388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425722" y="3495179"/>
              <a:ext cx="181505" cy="438237"/>
            </a:xfrm>
            <a:prstGeom prst="rect">
              <a:avLst/>
            </a:prstGeom>
            <a:effectLst/>
          </p:spPr>
        </p:pic>
        <p:pic>
          <p:nvPicPr>
            <p:cNvPr id="390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616772" y="3517946"/>
              <a:ext cx="245400" cy="171968"/>
            </a:xfrm>
            <a:prstGeom prst="rect">
              <a:avLst/>
            </a:prstGeom>
            <a:effectLst/>
          </p:spPr>
        </p:pic>
        <p:pic>
          <p:nvPicPr>
            <p:cNvPr id="392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37656" y="4432863"/>
              <a:ext cx="229116" cy="244277"/>
            </a:xfrm>
            <a:prstGeom prst="rect">
              <a:avLst/>
            </a:prstGeom>
            <a:effectLst/>
          </p:spPr>
        </p:pic>
        <p:pic>
          <p:nvPicPr>
            <p:cNvPr id="394" name="Line Line" descr="Line 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414371" y="4559863"/>
              <a:ext cx="69851" cy="215901"/>
            </a:xfrm>
            <a:prstGeom prst="rect">
              <a:avLst/>
            </a:prstGeom>
            <a:effectLst/>
          </p:spPr>
        </p:pic>
        <p:pic>
          <p:nvPicPr>
            <p:cNvPr id="396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81215" y="4356663"/>
              <a:ext cx="514819" cy="581167"/>
            </a:xfrm>
            <a:prstGeom prst="rect">
              <a:avLst/>
            </a:prstGeom>
            <a:effectLst/>
          </p:spPr>
        </p:pic>
        <p:pic>
          <p:nvPicPr>
            <p:cNvPr id="398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055721" y="4585263"/>
              <a:ext cx="55971" cy="304801"/>
            </a:xfrm>
            <a:prstGeom prst="rect">
              <a:avLst/>
            </a:prstGeom>
            <a:effectLst/>
          </p:spPr>
        </p:pic>
        <p:pic>
          <p:nvPicPr>
            <p:cNvPr id="400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820771" y="4617013"/>
              <a:ext cx="355601" cy="88901"/>
            </a:xfrm>
            <a:prstGeom prst="rect">
              <a:avLst/>
            </a:prstGeom>
            <a:effectLst/>
          </p:spPr>
        </p:pic>
        <p:pic>
          <p:nvPicPr>
            <p:cNvPr id="402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204711" y="4538547"/>
              <a:ext cx="238361" cy="383267"/>
            </a:xfrm>
            <a:prstGeom prst="rect">
              <a:avLst/>
            </a:prstGeom>
            <a:effectLst/>
          </p:spPr>
        </p:pic>
        <p:pic>
          <p:nvPicPr>
            <p:cNvPr id="404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233521" y="4705913"/>
              <a:ext cx="292101" cy="82551"/>
            </a:xfrm>
            <a:prstGeom prst="rect">
              <a:avLst/>
            </a:prstGeom>
            <a:effectLst/>
          </p:spPr>
        </p:pic>
        <p:pic>
          <p:nvPicPr>
            <p:cNvPr id="406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751418" y="4698135"/>
              <a:ext cx="200137" cy="250816"/>
            </a:xfrm>
            <a:prstGeom prst="rect">
              <a:avLst/>
            </a:prstGeom>
            <a:effectLst/>
          </p:spPr>
        </p:pic>
        <p:pic>
          <p:nvPicPr>
            <p:cNvPr id="408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998458" y="4704782"/>
              <a:ext cx="244714" cy="261481"/>
            </a:xfrm>
            <a:prstGeom prst="rect">
              <a:avLst/>
            </a:prstGeom>
            <a:effectLst/>
          </p:spPr>
        </p:pic>
        <p:pic>
          <p:nvPicPr>
            <p:cNvPr id="410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93971" y="4832913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12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81271" y="4909113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14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382621" y="5292794"/>
              <a:ext cx="87578" cy="294773"/>
            </a:xfrm>
            <a:prstGeom prst="rect">
              <a:avLst/>
            </a:prstGeom>
            <a:effectLst/>
          </p:spPr>
        </p:pic>
        <p:pic>
          <p:nvPicPr>
            <p:cNvPr id="416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221754" y="5218322"/>
              <a:ext cx="414868" cy="382942"/>
            </a:xfrm>
            <a:prstGeom prst="rect">
              <a:avLst/>
            </a:prstGeom>
            <a:effectLst/>
          </p:spPr>
        </p:pic>
        <p:pic>
          <p:nvPicPr>
            <p:cNvPr id="418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669895" y="5429813"/>
              <a:ext cx="188977" cy="114301"/>
            </a:xfrm>
            <a:prstGeom prst="rect">
              <a:avLst/>
            </a:prstGeom>
            <a:effectLst/>
          </p:spPr>
        </p:pic>
        <p:pic>
          <p:nvPicPr>
            <p:cNvPr id="420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833471" y="5398063"/>
              <a:ext cx="171451" cy="160472"/>
            </a:xfrm>
            <a:prstGeom prst="rect">
              <a:avLst/>
            </a:prstGeom>
            <a:effectLst/>
          </p:spPr>
        </p:pic>
        <p:pic>
          <p:nvPicPr>
            <p:cNvPr id="422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010074" y="5382918"/>
              <a:ext cx="120197" cy="199840"/>
            </a:xfrm>
            <a:prstGeom prst="rect">
              <a:avLst/>
            </a:prstGeom>
            <a:effectLst/>
          </p:spPr>
        </p:pic>
        <p:pic>
          <p:nvPicPr>
            <p:cNvPr id="424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443071" y="5300001"/>
              <a:ext cx="190501" cy="275863"/>
            </a:xfrm>
            <a:prstGeom prst="rect">
              <a:avLst/>
            </a:prstGeom>
            <a:effectLst/>
          </p:spPr>
        </p:pic>
        <p:pic>
          <p:nvPicPr>
            <p:cNvPr id="426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671671" y="5442513"/>
              <a:ext cx="177801" cy="76201"/>
            </a:xfrm>
            <a:prstGeom prst="rect">
              <a:avLst/>
            </a:prstGeom>
            <a:effectLst/>
          </p:spPr>
        </p:pic>
        <p:pic>
          <p:nvPicPr>
            <p:cNvPr id="428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960506" y="5328213"/>
              <a:ext cx="168366" cy="310356"/>
            </a:xfrm>
            <a:prstGeom prst="rect">
              <a:avLst/>
            </a:prstGeom>
            <a:effectLst/>
          </p:spPr>
        </p:pic>
        <p:pic>
          <p:nvPicPr>
            <p:cNvPr id="430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2214361" y="5418024"/>
              <a:ext cx="173918" cy="494389"/>
            </a:xfrm>
            <a:prstGeom prst="rect">
              <a:avLst/>
            </a:prstGeom>
            <a:effectLst/>
          </p:spPr>
        </p:pic>
        <p:pic>
          <p:nvPicPr>
            <p:cNvPr id="432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2409213" y="5455213"/>
              <a:ext cx="189559" cy="171451"/>
            </a:xfrm>
            <a:prstGeom prst="rect">
              <a:avLst/>
            </a:prstGeom>
            <a:effectLst/>
          </p:spPr>
        </p:pic>
        <p:pic>
          <p:nvPicPr>
            <p:cNvPr id="434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312771" y="5918763"/>
              <a:ext cx="76201" cy="368301"/>
            </a:xfrm>
            <a:prstGeom prst="rect">
              <a:avLst/>
            </a:prstGeom>
            <a:effectLst/>
          </p:spPr>
        </p:pic>
        <p:pic>
          <p:nvPicPr>
            <p:cNvPr id="436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306421" y="5817163"/>
              <a:ext cx="304801" cy="152401"/>
            </a:xfrm>
            <a:prstGeom prst="rect">
              <a:avLst/>
            </a:prstGeom>
            <a:effectLst/>
          </p:spPr>
        </p:pic>
        <p:pic>
          <p:nvPicPr>
            <p:cNvPr id="438" name="Line Line" descr="Line 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344521" y="6014013"/>
              <a:ext cx="228601" cy="101601"/>
            </a:xfrm>
            <a:prstGeom prst="rect">
              <a:avLst/>
            </a:prstGeom>
            <a:effectLst/>
          </p:spPr>
        </p:pic>
        <p:pic>
          <p:nvPicPr>
            <p:cNvPr id="440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501275" y="6052113"/>
              <a:ext cx="236947" cy="211667"/>
            </a:xfrm>
            <a:prstGeom prst="rect">
              <a:avLst/>
            </a:prstGeom>
            <a:effectLst/>
          </p:spPr>
        </p:pic>
        <p:pic>
          <p:nvPicPr>
            <p:cNvPr id="442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694906" y="6102913"/>
              <a:ext cx="105655" cy="144704"/>
            </a:xfrm>
            <a:prstGeom prst="rect">
              <a:avLst/>
            </a:prstGeom>
            <a:effectLst/>
          </p:spPr>
        </p:pic>
        <p:pic>
          <p:nvPicPr>
            <p:cNvPr id="444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852521" y="6090213"/>
              <a:ext cx="208609" cy="137814"/>
            </a:xfrm>
            <a:prstGeom prst="rect">
              <a:avLst/>
            </a:prstGeom>
            <a:effectLst/>
          </p:spPr>
        </p:pic>
        <p:pic>
          <p:nvPicPr>
            <p:cNvPr id="446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253041" y="6115344"/>
              <a:ext cx="144586" cy="157816"/>
            </a:xfrm>
            <a:prstGeom prst="rect">
              <a:avLst/>
            </a:prstGeom>
            <a:effectLst/>
          </p:spPr>
        </p:pic>
        <p:pic>
          <p:nvPicPr>
            <p:cNvPr id="448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379571" y="6104837"/>
              <a:ext cx="139701" cy="144126"/>
            </a:xfrm>
            <a:prstGeom prst="rect">
              <a:avLst/>
            </a:prstGeom>
            <a:effectLst/>
          </p:spPr>
        </p:pic>
        <p:pic>
          <p:nvPicPr>
            <p:cNvPr id="450" name="Line Line" descr="Line 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1551021" y="6128313"/>
              <a:ext cx="152401" cy="114301"/>
            </a:xfrm>
            <a:prstGeom prst="rect">
              <a:avLst/>
            </a:prstGeom>
            <a:effectLst/>
          </p:spPr>
        </p:pic>
        <p:pic>
          <p:nvPicPr>
            <p:cNvPr id="452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582771" y="6136316"/>
              <a:ext cx="120651" cy="150748"/>
            </a:xfrm>
            <a:prstGeom prst="rect">
              <a:avLst/>
            </a:prstGeom>
            <a:effectLst/>
          </p:spPr>
        </p:pic>
        <p:pic>
          <p:nvPicPr>
            <p:cNvPr id="454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745864" y="5931463"/>
              <a:ext cx="129008" cy="315304"/>
            </a:xfrm>
            <a:prstGeom prst="rect">
              <a:avLst/>
            </a:prstGeom>
            <a:effectLst/>
          </p:spPr>
        </p:pic>
        <p:pic>
          <p:nvPicPr>
            <p:cNvPr id="456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698067" y="6058463"/>
              <a:ext cx="214905" cy="82551"/>
            </a:xfrm>
            <a:prstGeom prst="rect">
              <a:avLst/>
            </a:prstGeom>
            <a:effectLst/>
          </p:spPr>
        </p:pic>
        <p:pic>
          <p:nvPicPr>
            <p:cNvPr id="458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996315" y="6109263"/>
              <a:ext cx="147934" cy="112854"/>
            </a:xfrm>
            <a:prstGeom prst="rect">
              <a:avLst/>
            </a:prstGeom>
            <a:effectLst/>
          </p:spPr>
        </p:pic>
        <p:pic>
          <p:nvPicPr>
            <p:cNvPr id="460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2152154" y="6103458"/>
              <a:ext cx="129118" cy="142612"/>
            </a:xfrm>
            <a:prstGeom prst="rect">
              <a:avLst/>
            </a:prstGeom>
            <a:effectLst/>
          </p:spPr>
        </p:pic>
        <p:pic>
          <p:nvPicPr>
            <p:cNvPr id="462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2301265" y="6107146"/>
              <a:ext cx="170507" cy="121974"/>
            </a:xfrm>
            <a:prstGeom prst="rect">
              <a:avLst/>
            </a:prstGeom>
            <a:effectLst/>
          </p:spPr>
        </p:pic>
        <p:pic>
          <p:nvPicPr>
            <p:cNvPr id="464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2477558" y="5982263"/>
              <a:ext cx="83114" cy="266701"/>
            </a:xfrm>
            <a:prstGeom prst="rect">
              <a:avLst/>
            </a:prstGeom>
            <a:effectLst/>
          </p:spPr>
        </p:pic>
        <p:pic>
          <p:nvPicPr>
            <p:cNvPr id="466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2502972" y="6040357"/>
              <a:ext cx="133900" cy="176857"/>
            </a:xfrm>
            <a:prstGeom prst="rect">
              <a:avLst/>
            </a:prstGeom>
            <a:effectLst/>
          </p:spPr>
        </p:pic>
        <p:pic>
          <p:nvPicPr>
            <p:cNvPr id="468" name="Line Line" descr="Line 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2655921" y="6166413"/>
              <a:ext cx="69851" cy="381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4" name="Drawing"/>
          <p:cNvGrpSpPr/>
          <p:nvPr/>
        </p:nvGrpSpPr>
        <p:grpSpPr>
          <a:xfrm>
            <a:off x="924942" y="1819123"/>
            <a:ext cx="9222358" cy="5921528"/>
            <a:chOff x="0" y="0"/>
            <a:chExt cx="9222357" cy="5921525"/>
          </a:xfrm>
        </p:grpSpPr>
        <p:sp>
          <p:nvSpPr>
            <p:cNvPr id="2418" name="Line"/>
            <p:cNvSpPr/>
            <p:nvPr/>
          </p:nvSpPr>
          <p:spPr>
            <a:xfrm>
              <a:off x="0" y="309853"/>
              <a:ext cx="262508" cy="403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351" fill="norm" stroke="1" extrusionOk="0">
                  <a:moveTo>
                    <a:pt x="3287" y="2595"/>
                  </a:moveTo>
                  <a:cubicBezTo>
                    <a:pt x="2250" y="2707"/>
                    <a:pt x="1213" y="2819"/>
                    <a:pt x="609" y="3155"/>
                  </a:cubicBezTo>
                  <a:cubicBezTo>
                    <a:pt x="4" y="3490"/>
                    <a:pt x="-169" y="4050"/>
                    <a:pt x="177" y="4442"/>
                  </a:cubicBezTo>
                  <a:cubicBezTo>
                    <a:pt x="522" y="4833"/>
                    <a:pt x="1386" y="5057"/>
                    <a:pt x="3633" y="4721"/>
                  </a:cubicBezTo>
                  <a:cubicBezTo>
                    <a:pt x="5879" y="4386"/>
                    <a:pt x="9508" y="3490"/>
                    <a:pt x="11927" y="2819"/>
                  </a:cubicBezTo>
                  <a:cubicBezTo>
                    <a:pt x="14346" y="2147"/>
                    <a:pt x="15556" y="1700"/>
                    <a:pt x="16765" y="1196"/>
                  </a:cubicBezTo>
                  <a:cubicBezTo>
                    <a:pt x="17975" y="692"/>
                    <a:pt x="19185" y="133"/>
                    <a:pt x="19098" y="21"/>
                  </a:cubicBezTo>
                  <a:cubicBezTo>
                    <a:pt x="19012" y="-91"/>
                    <a:pt x="17629" y="245"/>
                    <a:pt x="15297" y="1252"/>
                  </a:cubicBezTo>
                  <a:cubicBezTo>
                    <a:pt x="12964" y="2259"/>
                    <a:pt x="9681" y="3938"/>
                    <a:pt x="7780" y="5057"/>
                  </a:cubicBezTo>
                  <a:cubicBezTo>
                    <a:pt x="5879" y="6176"/>
                    <a:pt x="5361" y="6736"/>
                    <a:pt x="5101" y="7296"/>
                  </a:cubicBezTo>
                  <a:cubicBezTo>
                    <a:pt x="4842" y="7855"/>
                    <a:pt x="4842" y="8415"/>
                    <a:pt x="5706" y="8862"/>
                  </a:cubicBezTo>
                  <a:cubicBezTo>
                    <a:pt x="6570" y="9310"/>
                    <a:pt x="8298" y="9646"/>
                    <a:pt x="9076" y="10093"/>
                  </a:cubicBezTo>
                  <a:cubicBezTo>
                    <a:pt x="9853" y="10541"/>
                    <a:pt x="9681" y="11101"/>
                    <a:pt x="8471" y="12164"/>
                  </a:cubicBezTo>
                  <a:cubicBezTo>
                    <a:pt x="7261" y="13227"/>
                    <a:pt x="5015" y="14794"/>
                    <a:pt x="3633" y="15969"/>
                  </a:cubicBezTo>
                  <a:cubicBezTo>
                    <a:pt x="2250" y="17144"/>
                    <a:pt x="1732" y="17928"/>
                    <a:pt x="1473" y="18711"/>
                  </a:cubicBezTo>
                  <a:cubicBezTo>
                    <a:pt x="1213" y="19494"/>
                    <a:pt x="1213" y="20278"/>
                    <a:pt x="1732" y="20782"/>
                  </a:cubicBezTo>
                  <a:cubicBezTo>
                    <a:pt x="2250" y="21285"/>
                    <a:pt x="3287" y="21509"/>
                    <a:pt x="6225" y="21229"/>
                  </a:cubicBezTo>
                  <a:cubicBezTo>
                    <a:pt x="9162" y="20949"/>
                    <a:pt x="14001" y="20166"/>
                    <a:pt x="16852" y="19550"/>
                  </a:cubicBezTo>
                  <a:cubicBezTo>
                    <a:pt x="19703" y="18935"/>
                    <a:pt x="20567" y="18487"/>
                    <a:pt x="21431" y="18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263453" y="407609"/>
              <a:ext cx="316555" cy="227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20" fill="norm" stroke="1" extrusionOk="0">
                  <a:moveTo>
                    <a:pt x="1232" y="10899"/>
                  </a:moveTo>
                  <a:cubicBezTo>
                    <a:pt x="656" y="10106"/>
                    <a:pt x="80" y="9314"/>
                    <a:pt x="8" y="8521"/>
                  </a:cubicBezTo>
                  <a:cubicBezTo>
                    <a:pt x="-64" y="7728"/>
                    <a:pt x="368" y="6936"/>
                    <a:pt x="1520" y="6440"/>
                  </a:cubicBezTo>
                  <a:cubicBezTo>
                    <a:pt x="2672" y="5945"/>
                    <a:pt x="4544" y="5747"/>
                    <a:pt x="5984" y="6539"/>
                  </a:cubicBezTo>
                  <a:cubicBezTo>
                    <a:pt x="7424" y="7332"/>
                    <a:pt x="8432" y="9116"/>
                    <a:pt x="8504" y="11593"/>
                  </a:cubicBezTo>
                  <a:cubicBezTo>
                    <a:pt x="8576" y="14070"/>
                    <a:pt x="7712" y="17240"/>
                    <a:pt x="6920" y="19123"/>
                  </a:cubicBezTo>
                  <a:cubicBezTo>
                    <a:pt x="6128" y="21006"/>
                    <a:pt x="5408" y="21600"/>
                    <a:pt x="5048" y="21204"/>
                  </a:cubicBezTo>
                  <a:cubicBezTo>
                    <a:pt x="4688" y="20807"/>
                    <a:pt x="4688" y="19420"/>
                    <a:pt x="5696" y="17042"/>
                  </a:cubicBezTo>
                  <a:cubicBezTo>
                    <a:pt x="6704" y="14664"/>
                    <a:pt x="8720" y="11295"/>
                    <a:pt x="10376" y="8620"/>
                  </a:cubicBezTo>
                  <a:cubicBezTo>
                    <a:pt x="12032" y="5945"/>
                    <a:pt x="13328" y="3963"/>
                    <a:pt x="14336" y="2477"/>
                  </a:cubicBezTo>
                  <a:cubicBezTo>
                    <a:pt x="15344" y="991"/>
                    <a:pt x="16064" y="0"/>
                    <a:pt x="16280" y="0"/>
                  </a:cubicBezTo>
                  <a:cubicBezTo>
                    <a:pt x="16496" y="0"/>
                    <a:pt x="16208" y="991"/>
                    <a:pt x="15344" y="3270"/>
                  </a:cubicBezTo>
                  <a:cubicBezTo>
                    <a:pt x="14480" y="5549"/>
                    <a:pt x="13040" y="9116"/>
                    <a:pt x="12320" y="11692"/>
                  </a:cubicBezTo>
                  <a:cubicBezTo>
                    <a:pt x="11600" y="14268"/>
                    <a:pt x="11600" y="15853"/>
                    <a:pt x="13256" y="16745"/>
                  </a:cubicBezTo>
                  <a:cubicBezTo>
                    <a:pt x="14912" y="17637"/>
                    <a:pt x="18224" y="17835"/>
                    <a:pt x="21536" y="18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91057" y="708175"/>
              <a:ext cx="4826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16" y="17486"/>
                    <a:pt x="6632" y="13371"/>
                    <a:pt x="9900" y="10114"/>
                  </a:cubicBezTo>
                  <a:cubicBezTo>
                    <a:pt x="13168" y="6857"/>
                    <a:pt x="16389" y="4457"/>
                    <a:pt x="18332" y="2914"/>
                  </a:cubicBezTo>
                  <a:cubicBezTo>
                    <a:pt x="20274" y="1371"/>
                    <a:pt x="20937" y="6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302491" y="733575"/>
              <a:ext cx="302917" cy="15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71" fill="norm" stroke="1" extrusionOk="0">
                  <a:moveTo>
                    <a:pt x="1666" y="19008"/>
                  </a:moveTo>
                  <a:cubicBezTo>
                    <a:pt x="766" y="20160"/>
                    <a:pt x="-134" y="21312"/>
                    <a:pt x="16" y="21456"/>
                  </a:cubicBezTo>
                  <a:cubicBezTo>
                    <a:pt x="166" y="21600"/>
                    <a:pt x="1366" y="20736"/>
                    <a:pt x="4216" y="17856"/>
                  </a:cubicBezTo>
                  <a:cubicBezTo>
                    <a:pt x="7066" y="14976"/>
                    <a:pt x="11566" y="10080"/>
                    <a:pt x="14716" y="6768"/>
                  </a:cubicBezTo>
                  <a:cubicBezTo>
                    <a:pt x="17866" y="3456"/>
                    <a:pt x="19666" y="1728"/>
                    <a:pt x="214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808607" y="428775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840357" y="631975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1329307" y="295425"/>
              <a:ext cx="4762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96" y="1685"/>
                    <a:pt x="4992" y="3370"/>
                    <a:pt x="7680" y="5745"/>
                  </a:cubicBezTo>
                  <a:cubicBezTo>
                    <a:pt x="10368" y="8119"/>
                    <a:pt x="13248" y="11183"/>
                    <a:pt x="15600" y="13940"/>
                  </a:cubicBezTo>
                  <a:cubicBezTo>
                    <a:pt x="17952" y="16698"/>
                    <a:pt x="19776" y="191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1519823" y="163071"/>
              <a:ext cx="222235" cy="545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7" fill="norm" stroke="1" extrusionOk="0">
                  <a:moveTo>
                    <a:pt x="21395" y="211"/>
                  </a:moveTo>
                  <a:cubicBezTo>
                    <a:pt x="20172" y="44"/>
                    <a:pt x="18950" y="-123"/>
                    <a:pt x="17523" y="127"/>
                  </a:cubicBezTo>
                  <a:cubicBezTo>
                    <a:pt x="16097" y="377"/>
                    <a:pt x="14467" y="1045"/>
                    <a:pt x="12327" y="2629"/>
                  </a:cubicBezTo>
                  <a:cubicBezTo>
                    <a:pt x="10187" y="4214"/>
                    <a:pt x="7538" y="6716"/>
                    <a:pt x="5501" y="9593"/>
                  </a:cubicBezTo>
                  <a:cubicBezTo>
                    <a:pt x="3463" y="12470"/>
                    <a:pt x="2037" y="15723"/>
                    <a:pt x="1120" y="17641"/>
                  </a:cubicBezTo>
                  <a:cubicBezTo>
                    <a:pt x="203" y="19559"/>
                    <a:pt x="-205" y="20143"/>
                    <a:pt x="101" y="20560"/>
                  </a:cubicBezTo>
                  <a:cubicBezTo>
                    <a:pt x="406" y="20977"/>
                    <a:pt x="1425" y="21227"/>
                    <a:pt x="2444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2211957" y="66825"/>
              <a:ext cx="38101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255"/>
                    <a:pt x="7200" y="6510"/>
                    <a:pt x="9600" y="9814"/>
                  </a:cubicBezTo>
                  <a:cubicBezTo>
                    <a:pt x="12000" y="13118"/>
                    <a:pt x="13200" y="16471"/>
                    <a:pt x="15000" y="18444"/>
                  </a:cubicBezTo>
                  <a:cubicBezTo>
                    <a:pt x="16800" y="20416"/>
                    <a:pt x="19200" y="210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2002407" y="511325"/>
              <a:ext cx="4953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8" y="19200"/>
                    <a:pt x="6277" y="16800"/>
                    <a:pt x="9323" y="13500"/>
                  </a:cubicBezTo>
                  <a:cubicBezTo>
                    <a:pt x="12369" y="10200"/>
                    <a:pt x="15323" y="6000"/>
                    <a:pt x="17354" y="3600"/>
                  </a:cubicBezTo>
                  <a:cubicBezTo>
                    <a:pt x="19385" y="1200"/>
                    <a:pt x="20492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2770757" y="0"/>
              <a:ext cx="266701" cy="23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0" y="3225"/>
                  </a:moveTo>
                  <a:cubicBezTo>
                    <a:pt x="0" y="1863"/>
                    <a:pt x="0" y="500"/>
                    <a:pt x="343" y="111"/>
                  </a:cubicBezTo>
                  <a:cubicBezTo>
                    <a:pt x="686" y="-278"/>
                    <a:pt x="1371" y="306"/>
                    <a:pt x="3514" y="2641"/>
                  </a:cubicBezTo>
                  <a:cubicBezTo>
                    <a:pt x="5657" y="4976"/>
                    <a:pt x="9257" y="9063"/>
                    <a:pt x="12086" y="12371"/>
                  </a:cubicBezTo>
                  <a:cubicBezTo>
                    <a:pt x="14914" y="15679"/>
                    <a:pt x="16971" y="18208"/>
                    <a:pt x="18429" y="19571"/>
                  </a:cubicBezTo>
                  <a:cubicBezTo>
                    <a:pt x="19886" y="20933"/>
                    <a:pt x="20743" y="21127"/>
                    <a:pt x="21600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2999442" y="7965"/>
              <a:ext cx="120566" cy="47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91" fill="norm" stroke="1" extrusionOk="0">
                  <a:moveTo>
                    <a:pt x="21213" y="1511"/>
                  </a:moveTo>
                  <a:cubicBezTo>
                    <a:pt x="20841" y="842"/>
                    <a:pt x="20468" y="173"/>
                    <a:pt x="19723" y="29"/>
                  </a:cubicBezTo>
                  <a:cubicBezTo>
                    <a:pt x="18979" y="-114"/>
                    <a:pt x="17861" y="268"/>
                    <a:pt x="14696" y="1128"/>
                  </a:cubicBezTo>
                  <a:cubicBezTo>
                    <a:pt x="11530" y="1989"/>
                    <a:pt x="6316" y="3327"/>
                    <a:pt x="3337" y="4235"/>
                  </a:cubicBezTo>
                  <a:cubicBezTo>
                    <a:pt x="358" y="5143"/>
                    <a:pt x="-387" y="5621"/>
                    <a:pt x="172" y="6337"/>
                  </a:cubicBezTo>
                  <a:cubicBezTo>
                    <a:pt x="730" y="7054"/>
                    <a:pt x="2592" y="8010"/>
                    <a:pt x="3710" y="9730"/>
                  </a:cubicBezTo>
                  <a:cubicBezTo>
                    <a:pt x="4827" y="11451"/>
                    <a:pt x="5199" y="13936"/>
                    <a:pt x="5572" y="15704"/>
                  </a:cubicBezTo>
                  <a:cubicBezTo>
                    <a:pt x="5944" y="17472"/>
                    <a:pt x="6316" y="18523"/>
                    <a:pt x="6875" y="19383"/>
                  </a:cubicBezTo>
                  <a:cubicBezTo>
                    <a:pt x="7434" y="20244"/>
                    <a:pt x="8179" y="20913"/>
                    <a:pt x="9482" y="21199"/>
                  </a:cubicBezTo>
                  <a:cubicBezTo>
                    <a:pt x="10785" y="21486"/>
                    <a:pt x="12647" y="21390"/>
                    <a:pt x="14510" y="21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2006505" y="1077991"/>
              <a:ext cx="142131" cy="61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181" fill="norm" stroke="1" extrusionOk="0">
                  <a:moveTo>
                    <a:pt x="4957" y="7341"/>
                  </a:moveTo>
                  <a:cubicBezTo>
                    <a:pt x="5265" y="9588"/>
                    <a:pt x="5574" y="11835"/>
                    <a:pt x="6037" y="14082"/>
                  </a:cubicBezTo>
                  <a:cubicBezTo>
                    <a:pt x="6500" y="16329"/>
                    <a:pt x="7117" y="18576"/>
                    <a:pt x="7425" y="19881"/>
                  </a:cubicBezTo>
                  <a:cubicBezTo>
                    <a:pt x="7734" y="21186"/>
                    <a:pt x="7734" y="21548"/>
                    <a:pt x="7117" y="20787"/>
                  </a:cubicBezTo>
                  <a:cubicBezTo>
                    <a:pt x="6500" y="20026"/>
                    <a:pt x="5265" y="18141"/>
                    <a:pt x="4031" y="16039"/>
                  </a:cubicBezTo>
                  <a:cubicBezTo>
                    <a:pt x="2797" y="13937"/>
                    <a:pt x="1562" y="11618"/>
                    <a:pt x="791" y="9335"/>
                  </a:cubicBezTo>
                  <a:cubicBezTo>
                    <a:pt x="20" y="7051"/>
                    <a:pt x="-289" y="4804"/>
                    <a:pt x="328" y="3355"/>
                  </a:cubicBezTo>
                  <a:cubicBezTo>
                    <a:pt x="945" y="1905"/>
                    <a:pt x="2488" y="1253"/>
                    <a:pt x="3877" y="818"/>
                  </a:cubicBezTo>
                  <a:cubicBezTo>
                    <a:pt x="5265" y="383"/>
                    <a:pt x="6500" y="165"/>
                    <a:pt x="7888" y="57"/>
                  </a:cubicBezTo>
                  <a:cubicBezTo>
                    <a:pt x="9277" y="-52"/>
                    <a:pt x="10820" y="-52"/>
                    <a:pt x="13134" y="492"/>
                  </a:cubicBezTo>
                  <a:cubicBezTo>
                    <a:pt x="15448" y="1035"/>
                    <a:pt x="18534" y="2122"/>
                    <a:pt x="19922" y="3355"/>
                  </a:cubicBezTo>
                  <a:cubicBezTo>
                    <a:pt x="21311" y="4587"/>
                    <a:pt x="21002" y="5964"/>
                    <a:pt x="18071" y="7160"/>
                  </a:cubicBezTo>
                  <a:cubicBezTo>
                    <a:pt x="15140" y="8356"/>
                    <a:pt x="9585" y="9371"/>
                    <a:pt x="4031" y="10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2154807" y="1355875"/>
              <a:ext cx="190501" cy="28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7043"/>
                  </a:moveTo>
                  <a:cubicBezTo>
                    <a:pt x="720" y="6417"/>
                    <a:pt x="1440" y="5791"/>
                    <a:pt x="2520" y="5870"/>
                  </a:cubicBezTo>
                  <a:cubicBezTo>
                    <a:pt x="3600" y="5948"/>
                    <a:pt x="5040" y="6730"/>
                    <a:pt x="6720" y="8765"/>
                  </a:cubicBezTo>
                  <a:cubicBezTo>
                    <a:pt x="8400" y="10800"/>
                    <a:pt x="10320" y="14087"/>
                    <a:pt x="11160" y="16278"/>
                  </a:cubicBezTo>
                  <a:cubicBezTo>
                    <a:pt x="12000" y="18470"/>
                    <a:pt x="11760" y="19565"/>
                    <a:pt x="11160" y="20348"/>
                  </a:cubicBezTo>
                  <a:cubicBezTo>
                    <a:pt x="10560" y="21130"/>
                    <a:pt x="9600" y="21600"/>
                    <a:pt x="8760" y="21287"/>
                  </a:cubicBezTo>
                  <a:cubicBezTo>
                    <a:pt x="7920" y="20974"/>
                    <a:pt x="7200" y="19878"/>
                    <a:pt x="7320" y="17217"/>
                  </a:cubicBezTo>
                  <a:cubicBezTo>
                    <a:pt x="7440" y="14557"/>
                    <a:pt x="8400" y="10330"/>
                    <a:pt x="10920" y="7200"/>
                  </a:cubicBezTo>
                  <a:cubicBezTo>
                    <a:pt x="13440" y="4070"/>
                    <a:pt x="17520" y="20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2645874" y="1117699"/>
              <a:ext cx="213784" cy="565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7" fill="norm" stroke="1" extrusionOk="0">
                  <a:moveTo>
                    <a:pt x="17109" y="1556"/>
                  </a:moveTo>
                  <a:cubicBezTo>
                    <a:pt x="16040" y="998"/>
                    <a:pt x="14970" y="440"/>
                    <a:pt x="13794" y="161"/>
                  </a:cubicBezTo>
                  <a:cubicBezTo>
                    <a:pt x="12618" y="-118"/>
                    <a:pt x="11335" y="-118"/>
                    <a:pt x="9303" y="838"/>
                  </a:cubicBezTo>
                  <a:cubicBezTo>
                    <a:pt x="7271" y="1795"/>
                    <a:pt x="4491" y="3708"/>
                    <a:pt x="2673" y="5900"/>
                  </a:cubicBezTo>
                  <a:cubicBezTo>
                    <a:pt x="855" y="8092"/>
                    <a:pt x="0" y="10562"/>
                    <a:pt x="0" y="12794"/>
                  </a:cubicBezTo>
                  <a:cubicBezTo>
                    <a:pt x="0" y="15026"/>
                    <a:pt x="855" y="17019"/>
                    <a:pt x="2566" y="18493"/>
                  </a:cubicBezTo>
                  <a:cubicBezTo>
                    <a:pt x="4277" y="19968"/>
                    <a:pt x="6844" y="20924"/>
                    <a:pt x="10158" y="21203"/>
                  </a:cubicBezTo>
                  <a:cubicBezTo>
                    <a:pt x="13473" y="21482"/>
                    <a:pt x="17537" y="21083"/>
                    <a:pt x="21600" y="20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2942207" y="1279675"/>
              <a:ext cx="2413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79" y="3532"/>
                    <a:pt x="7958" y="7064"/>
                    <a:pt x="11558" y="10664"/>
                  </a:cubicBezTo>
                  <a:cubicBezTo>
                    <a:pt x="15158" y="14264"/>
                    <a:pt x="18379" y="179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2967607" y="1247925"/>
              <a:ext cx="184151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66" y="1115"/>
                    <a:pt x="17131" y="2231"/>
                    <a:pt x="14897" y="4259"/>
                  </a:cubicBezTo>
                  <a:cubicBezTo>
                    <a:pt x="12662" y="6287"/>
                    <a:pt x="10428" y="9228"/>
                    <a:pt x="7945" y="12270"/>
                  </a:cubicBezTo>
                  <a:cubicBezTo>
                    <a:pt x="5462" y="15313"/>
                    <a:pt x="2731" y="184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3361307" y="1393975"/>
              <a:ext cx="228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7200"/>
                    <a:pt x="8400" y="14400"/>
                    <a:pt x="12000" y="18000"/>
                  </a:cubicBezTo>
                  <a:cubicBezTo>
                    <a:pt x="15600" y="21600"/>
                    <a:pt x="186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3367657" y="1597175"/>
              <a:ext cx="19050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10800"/>
                  </a:moveTo>
                  <a:cubicBezTo>
                    <a:pt x="960" y="16200"/>
                    <a:pt x="1920" y="21600"/>
                    <a:pt x="5520" y="19800"/>
                  </a:cubicBezTo>
                  <a:cubicBezTo>
                    <a:pt x="9120" y="18000"/>
                    <a:pt x="15360" y="9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3882985" y="1156581"/>
              <a:ext cx="202223" cy="50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24" fill="norm" stroke="1" extrusionOk="0">
                  <a:moveTo>
                    <a:pt x="7996" y="6287"/>
                  </a:moveTo>
                  <a:cubicBezTo>
                    <a:pt x="7096" y="8439"/>
                    <a:pt x="6196" y="10590"/>
                    <a:pt x="5071" y="12920"/>
                  </a:cubicBezTo>
                  <a:cubicBezTo>
                    <a:pt x="3946" y="15250"/>
                    <a:pt x="2596" y="17760"/>
                    <a:pt x="1696" y="19328"/>
                  </a:cubicBezTo>
                  <a:cubicBezTo>
                    <a:pt x="796" y="20897"/>
                    <a:pt x="346" y="21524"/>
                    <a:pt x="121" y="21524"/>
                  </a:cubicBezTo>
                  <a:cubicBezTo>
                    <a:pt x="-104" y="21524"/>
                    <a:pt x="-104" y="20897"/>
                    <a:pt x="909" y="19059"/>
                  </a:cubicBezTo>
                  <a:cubicBezTo>
                    <a:pt x="1921" y="17222"/>
                    <a:pt x="3946" y="14175"/>
                    <a:pt x="6196" y="11127"/>
                  </a:cubicBezTo>
                  <a:cubicBezTo>
                    <a:pt x="8446" y="8080"/>
                    <a:pt x="10921" y="5033"/>
                    <a:pt x="12383" y="3285"/>
                  </a:cubicBezTo>
                  <a:cubicBezTo>
                    <a:pt x="13846" y="1537"/>
                    <a:pt x="14296" y="1089"/>
                    <a:pt x="14971" y="686"/>
                  </a:cubicBezTo>
                  <a:cubicBezTo>
                    <a:pt x="15646" y="283"/>
                    <a:pt x="16546" y="-76"/>
                    <a:pt x="17108" y="14"/>
                  </a:cubicBezTo>
                  <a:cubicBezTo>
                    <a:pt x="17671" y="103"/>
                    <a:pt x="17896" y="641"/>
                    <a:pt x="18121" y="2434"/>
                  </a:cubicBezTo>
                  <a:cubicBezTo>
                    <a:pt x="18346" y="4226"/>
                    <a:pt x="18571" y="7273"/>
                    <a:pt x="19133" y="10052"/>
                  </a:cubicBezTo>
                  <a:cubicBezTo>
                    <a:pt x="19696" y="12830"/>
                    <a:pt x="20596" y="15340"/>
                    <a:pt x="21496" y="17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3920107" y="1425725"/>
              <a:ext cx="2222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4990288" y="1129938"/>
              <a:ext cx="250620" cy="47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86" fill="norm" stroke="1" extrusionOk="0">
                  <a:moveTo>
                    <a:pt x="255" y="9544"/>
                  </a:moveTo>
                  <a:cubicBezTo>
                    <a:pt x="800" y="11912"/>
                    <a:pt x="1344" y="14281"/>
                    <a:pt x="1616" y="15939"/>
                  </a:cubicBezTo>
                  <a:cubicBezTo>
                    <a:pt x="1889" y="17597"/>
                    <a:pt x="1889" y="18544"/>
                    <a:pt x="1798" y="19491"/>
                  </a:cubicBezTo>
                  <a:cubicBezTo>
                    <a:pt x="1707" y="20439"/>
                    <a:pt x="1526" y="21386"/>
                    <a:pt x="1253" y="21386"/>
                  </a:cubicBezTo>
                  <a:cubicBezTo>
                    <a:pt x="981" y="21386"/>
                    <a:pt x="618" y="20439"/>
                    <a:pt x="346" y="18497"/>
                  </a:cubicBezTo>
                  <a:cubicBezTo>
                    <a:pt x="74" y="16554"/>
                    <a:pt x="-108" y="13618"/>
                    <a:pt x="74" y="10823"/>
                  </a:cubicBezTo>
                  <a:cubicBezTo>
                    <a:pt x="255" y="8028"/>
                    <a:pt x="800" y="5375"/>
                    <a:pt x="2070" y="3528"/>
                  </a:cubicBezTo>
                  <a:cubicBezTo>
                    <a:pt x="3341" y="1681"/>
                    <a:pt x="5337" y="639"/>
                    <a:pt x="7516" y="212"/>
                  </a:cubicBezTo>
                  <a:cubicBezTo>
                    <a:pt x="9694" y="-214"/>
                    <a:pt x="12053" y="-25"/>
                    <a:pt x="14050" y="1018"/>
                  </a:cubicBezTo>
                  <a:cubicBezTo>
                    <a:pt x="16047" y="2060"/>
                    <a:pt x="17680" y="3954"/>
                    <a:pt x="18588" y="6512"/>
                  </a:cubicBezTo>
                  <a:cubicBezTo>
                    <a:pt x="19495" y="9070"/>
                    <a:pt x="19677" y="12291"/>
                    <a:pt x="20040" y="14660"/>
                  </a:cubicBezTo>
                  <a:cubicBezTo>
                    <a:pt x="20403" y="17028"/>
                    <a:pt x="20947" y="18544"/>
                    <a:pt x="21492" y="20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5844157" y="1142092"/>
              <a:ext cx="165101" cy="19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287"/>
                  </a:moveTo>
                  <a:cubicBezTo>
                    <a:pt x="0" y="1643"/>
                    <a:pt x="0" y="0"/>
                    <a:pt x="831" y="0"/>
                  </a:cubicBezTo>
                  <a:cubicBezTo>
                    <a:pt x="1662" y="0"/>
                    <a:pt x="3323" y="1643"/>
                    <a:pt x="5677" y="4578"/>
                  </a:cubicBezTo>
                  <a:cubicBezTo>
                    <a:pt x="8031" y="7513"/>
                    <a:pt x="11077" y="11739"/>
                    <a:pt x="13846" y="14791"/>
                  </a:cubicBezTo>
                  <a:cubicBezTo>
                    <a:pt x="16615" y="17843"/>
                    <a:pt x="19108" y="1972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5941058" y="1133625"/>
              <a:ext cx="143930" cy="390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555" fill="norm" stroke="1" extrusionOk="0">
                  <a:moveTo>
                    <a:pt x="20417" y="3152"/>
                  </a:moveTo>
                  <a:cubicBezTo>
                    <a:pt x="20730" y="2569"/>
                    <a:pt x="21043" y="1985"/>
                    <a:pt x="21199" y="1343"/>
                  </a:cubicBezTo>
                  <a:cubicBezTo>
                    <a:pt x="21356" y="701"/>
                    <a:pt x="21356" y="0"/>
                    <a:pt x="20730" y="0"/>
                  </a:cubicBezTo>
                  <a:cubicBezTo>
                    <a:pt x="20104" y="0"/>
                    <a:pt x="18852" y="701"/>
                    <a:pt x="16504" y="2277"/>
                  </a:cubicBezTo>
                  <a:cubicBezTo>
                    <a:pt x="14156" y="3853"/>
                    <a:pt x="10713" y="6305"/>
                    <a:pt x="7739" y="9224"/>
                  </a:cubicBezTo>
                  <a:cubicBezTo>
                    <a:pt x="4765" y="12143"/>
                    <a:pt x="2260" y="15529"/>
                    <a:pt x="1008" y="17630"/>
                  </a:cubicBezTo>
                  <a:cubicBezTo>
                    <a:pt x="-244" y="19732"/>
                    <a:pt x="-244" y="20549"/>
                    <a:pt x="539" y="21016"/>
                  </a:cubicBezTo>
                  <a:cubicBezTo>
                    <a:pt x="1321" y="21483"/>
                    <a:pt x="2886" y="21600"/>
                    <a:pt x="3826" y="21542"/>
                  </a:cubicBezTo>
                  <a:cubicBezTo>
                    <a:pt x="4765" y="21483"/>
                    <a:pt x="5078" y="21250"/>
                    <a:pt x="5391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6212457" y="1292375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6187057" y="1444775"/>
              <a:ext cx="215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06" y="0"/>
                    <a:pt x="11012" y="0"/>
                    <a:pt x="14612" y="3600"/>
                  </a:cubicBezTo>
                  <a:cubicBezTo>
                    <a:pt x="18212" y="7200"/>
                    <a:pt x="19906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6613783" y="1025419"/>
              <a:ext cx="179494" cy="482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401" fill="norm" stroke="1" extrusionOk="0">
                  <a:moveTo>
                    <a:pt x="10398" y="7336"/>
                  </a:moveTo>
                  <a:cubicBezTo>
                    <a:pt x="10649" y="6679"/>
                    <a:pt x="10900" y="6021"/>
                    <a:pt x="11026" y="5927"/>
                  </a:cubicBezTo>
                  <a:cubicBezTo>
                    <a:pt x="11151" y="5834"/>
                    <a:pt x="11151" y="6303"/>
                    <a:pt x="10272" y="8181"/>
                  </a:cubicBezTo>
                  <a:cubicBezTo>
                    <a:pt x="9393" y="10060"/>
                    <a:pt x="7635" y="13347"/>
                    <a:pt x="6128" y="15647"/>
                  </a:cubicBezTo>
                  <a:cubicBezTo>
                    <a:pt x="4621" y="17948"/>
                    <a:pt x="3365" y="19263"/>
                    <a:pt x="2361" y="20155"/>
                  </a:cubicBezTo>
                  <a:cubicBezTo>
                    <a:pt x="1356" y="21047"/>
                    <a:pt x="602" y="21517"/>
                    <a:pt x="226" y="21376"/>
                  </a:cubicBezTo>
                  <a:cubicBezTo>
                    <a:pt x="-151" y="21235"/>
                    <a:pt x="-151" y="20484"/>
                    <a:pt x="979" y="18559"/>
                  </a:cubicBezTo>
                  <a:cubicBezTo>
                    <a:pt x="2109" y="16634"/>
                    <a:pt x="4370" y="13534"/>
                    <a:pt x="6630" y="10764"/>
                  </a:cubicBezTo>
                  <a:cubicBezTo>
                    <a:pt x="8891" y="7994"/>
                    <a:pt x="11151" y="5552"/>
                    <a:pt x="12533" y="4049"/>
                  </a:cubicBezTo>
                  <a:cubicBezTo>
                    <a:pt x="13914" y="2547"/>
                    <a:pt x="14416" y="1983"/>
                    <a:pt x="15421" y="1373"/>
                  </a:cubicBezTo>
                  <a:cubicBezTo>
                    <a:pt x="16426" y="762"/>
                    <a:pt x="17933" y="105"/>
                    <a:pt x="18937" y="11"/>
                  </a:cubicBezTo>
                  <a:cubicBezTo>
                    <a:pt x="19942" y="-83"/>
                    <a:pt x="20444" y="387"/>
                    <a:pt x="20821" y="2124"/>
                  </a:cubicBezTo>
                  <a:cubicBezTo>
                    <a:pt x="21198" y="3861"/>
                    <a:pt x="21449" y="6867"/>
                    <a:pt x="21198" y="9919"/>
                  </a:cubicBezTo>
                  <a:cubicBezTo>
                    <a:pt x="20947" y="12971"/>
                    <a:pt x="20193" y="16070"/>
                    <a:pt x="19440" y="19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6625693" y="1292375"/>
              <a:ext cx="247165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1606" y="21600"/>
                  </a:moveTo>
                  <a:cubicBezTo>
                    <a:pt x="690" y="20800"/>
                    <a:pt x="-225" y="20000"/>
                    <a:pt x="50" y="18400"/>
                  </a:cubicBezTo>
                  <a:cubicBezTo>
                    <a:pt x="324" y="16800"/>
                    <a:pt x="1789" y="14400"/>
                    <a:pt x="5541" y="11200"/>
                  </a:cubicBezTo>
                  <a:cubicBezTo>
                    <a:pt x="9294" y="8000"/>
                    <a:pt x="15334" y="4000"/>
                    <a:pt x="213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6930007" y="968525"/>
              <a:ext cx="96382" cy="6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0" y="0"/>
                  </a:moveTo>
                  <a:cubicBezTo>
                    <a:pt x="5165" y="1249"/>
                    <a:pt x="10330" y="2498"/>
                    <a:pt x="14322" y="4371"/>
                  </a:cubicBezTo>
                  <a:cubicBezTo>
                    <a:pt x="18313" y="6245"/>
                    <a:pt x="21130" y="8743"/>
                    <a:pt x="21365" y="11241"/>
                  </a:cubicBezTo>
                  <a:cubicBezTo>
                    <a:pt x="21600" y="13739"/>
                    <a:pt x="19252" y="16237"/>
                    <a:pt x="15965" y="17963"/>
                  </a:cubicBezTo>
                  <a:cubicBezTo>
                    <a:pt x="12678" y="19690"/>
                    <a:pt x="8452" y="20645"/>
                    <a:pt x="42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7615807" y="1241575"/>
              <a:ext cx="196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7577707" y="1438425"/>
              <a:ext cx="279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64" y="3600"/>
                    <a:pt x="11127" y="7200"/>
                    <a:pt x="14727" y="10800"/>
                  </a:cubicBezTo>
                  <a:cubicBezTo>
                    <a:pt x="18327" y="14400"/>
                    <a:pt x="19964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8650857" y="1038375"/>
              <a:ext cx="952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206"/>
                    <a:pt x="4800" y="411"/>
                    <a:pt x="7440" y="2469"/>
                  </a:cubicBezTo>
                  <a:cubicBezTo>
                    <a:pt x="10080" y="4526"/>
                    <a:pt x="12960" y="8434"/>
                    <a:pt x="15360" y="11931"/>
                  </a:cubicBezTo>
                  <a:cubicBezTo>
                    <a:pt x="17760" y="15429"/>
                    <a:pt x="19680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8841357" y="993925"/>
              <a:ext cx="139701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2985"/>
                    <a:pt x="13745" y="5971"/>
                    <a:pt x="10145" y="8956"/>
                  </a:cubicBezTo>
                  <a:cubicBezTo>
                    <a:pt x="6545" y="11941"/>
                    <a:pt x="3273" y="14927"/>
                    <a:pt x="1636" y="17034"/>
                  </a:cubicBezTo>
                  <a:cubicBezTo>
                    <a:pt x="0" y="19141"/>
                    <a:pt x="0" y="203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9064118" y="1183965"/>
              <a:ext cx="158240" cy="413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405" fill="norm" stroke="1" extrusionOk="0">
                  <a:moveTo>
                    <a:pt x="16763" y="6603"/>
                  </a:moveTo>
                  <a:cubicBezTo>
                    <a:pt x="16763" y="4629"/>
                    <a:pt x="16763" y="2656"/>
                    <a:pt x="16202" y="1450"/>
                  </a:cubicBezTo>
                  <a:cubicBezTo>
                    <a:pt x="15641" y="244"/>
                    <a:pt x="14519" y="-195"/>
                    <a:pt x="11994" y="79"/>
                  </a:cubicBezTo>
                  <a:cubicBezTo>
                    <a:pt x="9470" y="353"/>
                    <a:pt x="5542" y="1340"/>
                    <a:pt x="3018" y="2930"/>
                  </a:cubicBezTo>
                  <a:cubicBezTo>
                    <a:pt x="493" y="4520"/>
                    <a:pt x="-629" y="6713"/>
                    <a:pt x="353" y="8028"/>
                  </a:cubicBezTo>
                  <a:cubicBezTo>
                    <a:pt x="1335" y="9344"/>
                    <a:pt x="4420" y="9783"/>
                    <a:pt x="7366" y="9509"/>
                  </a:cubicBezTo>
                  <a:cubicBezTo>
                    <a:pt x="10311" y="9234"/>
                    <a:pt x="13116" y="8248"/>
                    <a:pt x="14940" y="7535"/>
                  </a:cubicBezTo>
                  <a:cubicBezTo>
                    <a:pt x="16763" y="6822"/>
                    <a:pt x="17605" y="6384"/>
                    <a:pt x="18166" y="6439"/>
                  </a:cubicBezTo>
                  <a:cubicBezTo>
                    <a:pt x="18727" y="6493"/>
                    <a:pt x="19007" y="7042"/>
                    <a:pt x="19007" y="8412"/>
                  </a:cubicBezTo>
                  <a:cubicBezTo>
                    <a:pt x="19007" y="9783"/>
                    <a:pt x="18727" y="11976"/>
                    <a:pt x="19007" y="14278"/>
                  </a:cubicBezTo>
                  <a:cubicBezTo>
                    <a:pt x="19288" y="16581"/>
                    <a:pt x="20129" y="18993"/>
                    <a:pt x="20971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2192907" y="2060725"/>
              <a:ext cx="4432301" cy="261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0" y="0"/>
                  </a:moveTo>
                  <a:cubicBezTo>
                    <a:pt x="83" y="2787"/>
                    <a:pt x="165" y="5574"/>
                    <a:pt x="340" y="8710"/>
                  </a:cubicBezTo>
                  <a:cubicBezTo>
                    <a:pt x="516" y="11845"/>
                    <a:pt x="784" y="15329"/>
                    <a:pt x="1124" y="17419"/>
                  </a:cubicBezTo>
                  <a:cubicBezTo>
                    <a:pt x="1465" y="19510"/>
                    <a:pt x="1877" y="20206"/>
                    <a:pt x="2274" y="19771"/>
                  </a:cubicBezTo>
                  <a:cubicBezTo>
                    <a:pt x="2672" y="19335"/>
                    <a:pt x="3053" y="17768"/>
                    <a:pt x="3425" y="16026"/>
                  </a:cubicBezTo>
                  <a:cubicBezTo>
                    <a:pt x="3796" y="14284"/>
                    <a:pt x="4157" y="12368"/>
                    <a:pt x="4523" y="10539"/>
                  </a:cubicBezTo>
                  <a:cubicBezTo>
                    <a:pt x="4889" y="8710"/>
                    <a:pt x="5261" y="6968"/>
                    <a:pt x="5658" y="5923"/>
                  </a:cubicBezTo>
                  <a:cubicBezTo>
                    <a:pt x="6055" y="4877"/>
                    <a:pt x="6478" y="4529"/>
                    <a:pt x="6885" y="4965"/>
                  </a:cubicBezTo>
                  <a:cubicBezTo>
                    <a:pt x="7293" y="5400"/>
                    <a:pt x="7685" y="6619"/>
                    <a:pt x="8056" y="8187"/>
                  </a:cubicBezTo>
                  <a:cubicBezTo>
                    <a:pt x="8428" y="9755"/>
                    <a:pt x="8778" y="11671"/>
                    <a:pt x="9150" y="13065"/>
                  </a:cubicBezTo>
                  <a:cubicBezTo>
                    <a:pt x="9521" y="14458"/>
                    <a:pt x="9913" y="15329"/>
                    <a:pt x="10320" y="15765"/>
                  </a:cubicBezTo>
                  <a:cubicBezTo>
                    <a:pt x="10728" y="16200"/>
                    <a:pt x="11151" y="16200"/>
                    <a:pt x="11584" y="16200"/>
                  </a:cubicBezTo>
                  <a:cubicBezTo>
                    <a:pt x="12017" y="16200"/>
                    <a:pt x="12461" y="16200"/>
                    <a:pt x="12858" y="16374"/>
                  </a:cubicBezTo>
                  <a:cubicBezTo>
                    <a:pt x="13255" y="16548"/>
                    <a:pt x="13606" y="16897"/>
                    <a:pt x="14008" y="17594"/>
                  </a:cubicBezTo>
                  <a:cubicBezTo>
                    <a:pt x="14410" y="18290"/>
                    <a:pt x="14864" y="19335"/>
                    <a:pt x="15313" y="20119"/>
                  </a:cubicBezTo>
                  <a:cubicBezTo>
                    <a:pt x="15762" y="20903"/>
                    <a:pt x="16205" y="21426"/>
                    <a:pt x="16613" y="21513"/>
                  </a:cubicBezTo>
                  <a:cubicBezTo>
                    <a:pt x="17020" y="21600"/>
                    <a:pt x="17391" y="21252"/>
                    <a:pt x="17773" y="20642"/>
                  </a:cubicBezTo>
                  <a:cubicBezTo>
                    <a:pt x="18155" y="20032"/>
                    <a:pt x="18547" y="19161"/>
                    <a:pt x="18928" y="18377"/>
                  </a:cubicBezTo>
                  <a:cubicBezTo>
                    <a:pt x="19310" y="17594"/>
                    <a:pt x="19681" y="16897"/>
                    <a:pt x="20079" y="16461"/>
                  </a:cubicBezTo>
                  <a:cubicBezTo>
                    <a:pt x="20476" y="16026"/>
                    <a:pt x="20899" y="15852"/>
                    <a:pt x="21156" y="16200"/>
                  </a:cubicBezTo>
                  <a:cubicBezTo>
                    <a:pt x="21414" y="16548"/>
                    <a:pt x="21507" y="17419"/>
                    <a:pt x="21600" y="18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4923407" y="2446947"/>
              <a:ext cx="31751" cy="53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fill="norm" stroke="1" extrusionOk="0">
                  <a:moveTo>
                    <a:pt x="0" y="1070"/>
                  </a:moveTo>
                  <a:cubicBezTo>
                    <a:pt x="0" y="558"/>
                    <a:pt x="0" y="45"/>
                    <a:pt x="720" y="3"/>
                  </a:cubicBezTo>
                  <a:cubicBezTo>
                    <a:pt x="1440" y="-40"/>
                    <a:pt x="2880" y="387"/>
                    <a:pt x="5040" y="2094"/>
                  </a:cubicBezTo>
                  <a:cubicBezTo>
                    <a:pt x="7200" y="3802"/>
                    <a:pt x="10080" y="6790"/>
                    <a:pt x="11520" y="9735"/>
                  </a:cubicBezTo>
                  <a:cubicBezTo>
                    <a:pt x="12960" y="12681"/>
                    <a:pt x="12960" y="15584"/>
                    <a:pt x="14400" y="17547"/>
                  </a:cubicBezTo>
                  <a:cubicBezTo>
                    <a:pt x="15840" y="19511"/>
                    <a:pt x="18720" y="20535"/>
                    <a:pt x="21600" y="2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4719951" y="3064667"/>
              <a:ext cx="432057" cy="17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0145" fill="norm" stroke="1" extrusionOk="0">
                  <a:moveTo>
                    <a:pt x="1593" y="6473"/>
                  </a:moveTo>
                  <a:cubicBezTo>
                    <a:pt x="855" y="11273"/>
                    <a:pt x="118" y="16073"/>
                    <a:pt x="12" y="18473"/>
                  </a:cubicBezTo>
                  <a:cubicBezTo>
                    <a:pt x="-93" y="20873"/>
                    <a:pt x="434" y="20873"/>
                    <a:pt x="2330" y="17273"/>
                  </a:cubicBezTo>
                  <a:cubicBezTo>
                    <a:pt x="4227" y="13673"/>
                    <a:pt x="7493" y="6473"/>
                    <a:pt x="10654" y="2873"/>
                  </a:cubicBezTo>
                  <a:cubicBezTo>
                    <a:pt x="13815" y="-727"/>
                    <a:pt x="16871" y="-727"/>
                    <a:pt x="18662" y="1673"/>
                  </a:cubicBezTo>
                  <a:cubicBezTo>
                    <a:pt x="20453" y="4073"/>
                    <a:pt x="20980" y="8873"/>
                    <a:pt x="21507" y="13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2664924" y="3658015"/>
              <a:ext cx="140395" cy="55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1074" fill="norm" stroke="1" extrusionOk="0">
                  <a:moveTo>
                    <a:pt x="626" y="8750"/>
                  </a:moveTo>
                  <a:cubicBezTo>
                    <a:pt x="313" y="8350"/>
                    <a:pt x="0" y="7950"/>
                    <a:pt x="0" y="8030"/>
                  </a:cubicBezTo>
                  <a:cubicBezTo>
                    <a:pt x="0" y="8110"/>
                    <a:pt x="313" y="8670"/>
                    <a:pt x="1565" y="10190"/>
                  </a:cubicBezTo>
                  <a:cubicBezTo>
                    <a:pt x="2817" y="11710"/>
                    <a:pt x="5009" y="14190"/>
                    <a:pt x="6104" y="16110"/>
                  </a:cubicBezTo>
                  <a:cubicBezTo>
                    <a:pt x="7200" y="18030"/>
                    <a:pt x="7200" y="19390"/>
                    <a:pt x="7357" y="20270"/>
                  </a:cubicBezTo>
                  <a:cubicBezTo>
                    <a:pt x="7513" y="21150"/>
                    <a:pt x="7826" y="21550"/>
                    <a:pt x="7043" y="20190"/>
                  </a:cubicBezTo>
                  <a:cubicBezTo>
                    <a:pt x="6261" y="18830"/>
                    <a:pt x="4383" y="15710"/>
                    <a:pt x="3130" y="12710"/>
                  </a:cubicBezTo>
                  <a:cubicBezTo>
                    <a:pt x="1878" y="9710"/>
                    <a:pt x="1252" y="6830"/>
                    <a:pt x="1409" y="4950"/>
                  </a:cubicBezTo>
                  <a:cubicBezTo>
                    <a:pt x="1565" y="3070"/>
                    <a:pt x="2504" y="2190"/>
                    <a:pt x="3600" y="1550"/>
                  </a:cubicBezTo>
                  <a:cubicBezTo>
                    <a:pt x="4696" y="910"/>
                    <a:pt x="5948" y="510"/>
                    <a:pt x="7357" y="270"/>
                  </a:cubicBezTo>
                  <a:cubicBezTo>
                    <a:pt x="8765" y="30"/>
                    <a:pt x="10330" y="-50"/>
                    <a:pt x="12522" y="30"/>
                  </a:cubicBezTo>
                  <a:cubicBezTo>
                    <a:pt x="14713" y="110"/>
                    <a:pt x="17530" y="350"/>
                    <a:pt x="19252" y="1270"/>
                  </a:cubicBezTo>
                  <a:cubicBezTo>
                    <a:pt x="20974" y="2190"/>
                    <a:pt x="21600" y="3790"/>
                    <a:pt x="19096" y="5510"/>
                  </a:cubicBezTo>
                  <a:cubicBezTo>
                    <a:pt x="16591" y="7230"/>
                    <a:pt x="10957" y="9070"/>
                    <a:pt x="5322" y="10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2764407" y="3914925"/>
              <a:ext cx="158751" cy="254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6" fill="norm" stroke="1" extrusionOk="0">
                  <a:moveTo>
                    <a:pt x="0" y="7967"/>
                  </a:moveTo>
                  <a:cubicBezTo>
                    <a:pt x="3744" y="9384"/>
                    <a:pt x="7488" y="10800"/>
                    <a:pt x="9936" y="12482"/>
                  </a:cubicBezTo>
                  <a:cubicBezTo>
                    <a:pt x="12384" y="14164"/>
                    <a:pt x="13536" y="16111"/>
                    <a:pt x="13968" y="17616"/>
                  </a:cubicBezTo>
                  <a:cubicBezTo>
                    <a:pt x="14400" y="19121"/>
                    <a:pt x="14112" y="20184"/>
                    <a:pt x="13248" y="20803"/>
                  </a:cubicBezTo>
                  <a:cubicBezTo>
                    <a:pt x="12384" y="21423"/>
                    <a:pt x="10944" y="21600"/>
                    <a:pt x="9360" y="20184"/>
                  </a:cubicBezTo>
                  <a:cubicBezTo>
                    <a:pt x="7776" y="18767"/>
                    <a:pt x="6048" y="15757"/>
                    <a:pt x="6048" y="12748"/>
                  </a:cubicBezTo>
                  <a:cubicBezTo>
                    <a:pt x="6048" y="9738"/>
                    <a:pt x="7776" y="6728"/>
                    <a:pt x="10656" y="4603"/>
                  </a:cubicBezTo>
                  <a:cubicBezTo>
                    <a:pt x="13536" y="2479"/>
                    <a:pt x="17568" y="123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3057714" y="3736194"/>
              <a:ext cx="147838" cy="388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418" fill="norm" stroke="1" extrusionOk="0">
                  <a:moveTo>
                    <a:pt x="20529" y="4605"/>
                  </a:moveTo>
                  <a:cubicBezTo>
                    <a:pt x="20829" y="3671"/>
                    <a:pt x="21129" y="2737"/>
                    <a:pt x="20829" y="1978"/>
                  </a:cubicBezTo>
                  <a:cubicBezTo>
                    <a:pt x="20529" y="1219"/>
                    <a:pt x="19629" y="635"/>
                    <a:pt x="18429" y="285"/>
                  </a:cubicBezTo>
                  <a:cubicBezTo>
                    <a:pt x="17229" y="-65"/>
                    <a:pt x="15729" y="-182"/>
                    <a:pt x="13629" y="460"/>
                  </a:cubicBezTo>
                  <a:cubicBezTo>
                    <a:pt x="11529" y="1102"/>
                    <a:pt x="8829" y="2503"/>
                    <a:pt x="6129" y="5364"/>
                  </a:cubicBezTo>
                  <a:cubicBezTo>
                    <a:pt x="3429" y="8224"/>
                    <a:pt x="729" y="12544"/>
                    <a:pt x="129" y="15463"/>
                  </a:cubicBezTo>
                  <a:cubicBezTo>
                    <a:pt x="-471" y="18382"/>
                    <a:pt x="1029" y="19900"/>
                    <a:pt x="4479" y="20659"/>
                  </a:cubicBezTo>
                  <a:cubicBezTo>
                    <a:pt x="7929" y="21418"/>
                    <a:pt x="13329" y="21418"/>
                    <a:pt x="18729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1983357" y="4105425"/>
              <a:ext cx="2540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60" y="16200"/>
                    <a:pt x="6120" y="10800"/>
                    <a:pt x="9720" y="7200"/>
                  </a:cubicBezTo>
                  <a:cubicBezTo>
                    <a:pt x="13320" y="3600"/>
                    <a:pt x="1746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2059557" y="4232425"/>
              <a:ext cx="273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0" y="16062"/>
                    <a:pt x="11721" y="10523"/>
                    <a:pt x="15321" y="6923"/>
                  </a:cubicBezTo>
                  <a:cubicBezTo>
                    <a:pt x="18921" y="3323"/>
                    <a:pt x="20260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3348557" y="3845751"/>
              <a:ext cx="235001" cy="278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86" fill="norm" stroke="1" extrusionOk="0">
                  <a:moveTo>
                    <a:pt x="583" y="2384"/>
                  </a:moveTo>
                  <a:cubicBezTo>
                    <a:pt x="198" y="1410"/>
                    <a:pt x="-188" y="436"/>
                    <a:pt x="101" y="111"/>
                  </a:cubicBezTo>
                  <a:cubicBezTo>
                    <a:pt x="391" y="-214"/>
                    <a:pt x="1355" y="111"/>
                    <a:pt x="3958" y="1978"/>
                  </a:cubicBezTo>
                  <a:cubicBezTo>
                    <a:pt x="6562" y="3846"/>
                    <a:pt x="10805" y="7257"/>
                    <a:pt x="13987" y="10748"/>
                  </a:cubicBezTo>
                  <a:cubicBezTo>
                    <a:pt x="17169" y="14240"/>
                    <a:pt x="19291" y="17813"/>
                    <a:pt x="21412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3399407" y="3800625"/>
              <a:ext cx="1778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43" y="2274"/>
                    <a:pt x="13886" y="4547"/>
                    <a:pt x="10286" y="7389"/>
                  </a:cubicBezTo>
                  <a:cubicBezTo>
                    <a:pt x="6686" y="10232"/>
                    <a:pt x="3343" y="13642"/>
                    <a:pt x="1671" y="16105"/>
                  </a:cubicBezTo>
                  <a:cubicBezTo>
                    <a:pt x="0" y="18568"/>
                    <a:pt x="0" y="20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3691507" y="3946675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3729607" y="4029225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4033188" y="3721164"/>
              <a:ext cx="204420" cy="42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71" fill="norm" stroke="1" extrusionOk="0">
                  <a:moveTo>
                    <a:pt x="9481" y="7151"/>
                  </a:moveTo>
                  <a:cubicBezTo>
                    <a:pt x="7700" y="8633"/>
                    <a:pt x="5918" y="10116"/>
                    <a:pt x="4471" y="12022"/>
                  </a:cubicBezTo>
                  <a:cubicBezTo>
                    <a:pt x="3024" y="13927"/>
                    <a:pt x="1910" y="16257"/>
                    <a:pt x="1131" y="18057"/>
                  </a:cubicBezTo>
                  <a:cubicBezTo>
                    <a:pt x="351" y="19857"/>
                    <a:pt x="-94" y="21127"/>
                    <a:pt x="17" y="21339"/>
                  </a:cubicBezTo>
                  <a:cubicBezTo>
                    <a:pt x="129" y="21551"/>
                    <a:pt x="797" y="20704"/>
                    <a:pt x="2021" y="18480"/>
                  </a:cubicBezTo>
                  <a:cubicBezTo>
                    <a:pt x="3246" y="16257"/>
                    <a:pt x="5028" y="12657"/>
                    <a:pt x="6920" y="9480"/>
                  </a:cubicBezTo>
                  <a:cubicBezTo>
                    <a:pt x="8813" y="6304"/>
                    <a:pt x="10817" y="3551"/>
                    <a:pt x="12265" y="1963"/>
                  </a:cubicBezTo>
                  <a:cubicBezTo>
                    <a:pt x="13712" y="375"/>
                    <a:pt x="14603" y="-49"/>
                    <a:pt x="15271" y="4"/>
                  </a:cubicBezTo>
                  <a:cubicBezTo>
                    <a:pt x="15939" y="57"/>
                    <a:pt x="16384" y="586"/>
                    <a:pt x="16718" y="2757"/>
                  </a:cubicBezTo>
                  <a:cubicBezTo>
                    <a:pt x="17052" y="4927"/>
                    <a:pt x="17275" y="8739"/>
                    <a:pt x="17609" y="11545"/>
                  </a:cubicBezTo>
                  <a:cubicBezTo>
                    <a:pt x="17943" y="14351"/>
                    <a:pt x="18388" y="16151"/>
                    <a:pt x="19057" y="17210"/>
                  </a:cubicBezTo>
                  <a:cubicBezTo>
                    <a:pt x="19725" y="18269"/>
                    <a:pt x="20615" y="18586"/>
                    <a:pt x="21506" y="18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4075587" y="3927625"/>
              <a:ext cx="20012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3723" y="21600"/>
                  </a:moveTo>
                  <a:cubicBezTo>
                    <a:pt x="2148" y="21600"/>
                    <a:pt x="573" y="21600"/>
                    <a:pt x="123" y="20640"/>
                  </a:cubicBezTo>
                  <a:cubicBezTo>
                    <a:pt x="-327" y="19680"/>
                    <a:pt x="348" y="17760"/>
                    <a:pt x="4060" y="14160"/>
                  </a:cubicBezTo>
                  <a:cubicBezTo>
                    <a:pt x="7773" y="10560"/>
                    <a:pt x="14523" y="5280"/>
                    <a:pt x="212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4339207" y="3686325"/>
              <a:ext cx="125164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0" y="0"/>
                  </a:moveTo>
                  <a:cubicBezTo>
                    <a:pt x="6020" y="1694"/>
                    <a:pt x="12039" y="3388"/>
                    <a:pt x="15934" y="5824"/>
                  </a:cubicBezTo>
                  <a:cubicBezTo>
                    <a:pt x="19830" y="8259"/>
                    <a:pt x="21600" y="11435"/>
                    <a:pt x="20715" y="14188"/>
                  </a:cubicBezTo>
                  <a:cubicBezTo>
                    <a:pt x="19830" y="16941"/>
                    <a:pt x="16289" y="19271"/>
                    <a:pt x="127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4751957" y="3997475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5152007" y="3602517"/>
              <a:ext cx="171266" cy="568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416" fill="norm" stroke="1" extrusionOk="0">
                  <a:moveTo>
                    <a:pt x="0" y="8177"/>
                  </a:moveTo>
                  <a:cubicBezTo>
                    <a:pt x="1286" y="10967"/>
                    <a:pt x="2571" y="13757"/>
                    <a:pt x="3343" y="15709"/>
                  </a:cubicBezTo>
                  <a:cubicBezTo>
                    <a:pt x="4114" y="17662"/>
                    <a:pt x="4371" y="18778"/>
                    <a:pt x="4629" y="19695"/>
                  </a:cubicBezTo>
                  <a:cubicBezTo>
                    <a:pt x="4886" y="20611"/>
                    <a:pt x="5143" y="21329"/>
                    <a:pt x="4886" y="21408"/>
                  </a:cubicBezTo>
                  <a:cubicBezTo>
                    <a:pt x="4629" y="21488"/>
                    <a:pt x="3857" y="20930"/>
                    <a:pt x="3214" y="19256"/>
                  </a:cubicBezTo>
                  <a:cubicBezTo>
                    <a:pt x="2571" y="17582"/>
                    <a:pt x="2057" y="14793"/>
                    <a:pt x="1800" y="11923"/>
                  </a:cubicBezTo>
                  <a:cubicBezTo>
                    <a:pt x="1543" y="9054"/>
                    <a:pt x="1543" y="6105"/>
                    <a:pt x="1671" y="4351"/>
                  </a:cubicBezTo>
                  <a:cubicBezTo>
                    <a:pt x="1800" y="2598"/>
                    <a:pt x="2057" y="2040"/>
                    <a:pt x="2571" y="1482"/>
                  </a:cubicBezTo>
                  <a:cubicBezTo>
                    <a:pt x="3086" y="924"/>
                    <a:pt x="3857" y="366"/>
                    <a:pt x="4886" y="127"/>
                  </a:cubicBezTo>
                  <a:cubicBezTo>
                    <a:pt x="5914" y="-112"/>
                    <a:pt x="7200" y="-32"/>
                    <a:pt x="10157" y="526"/>
                  </a:cubicBezTo>
                  <a:cubicBezTo>
                    <a:pt x="13114" y="1084"/>
                    <a:pt x="17743" y="2120"/>
                    <a:pt x="19671" y="3395"/>
                  </a:cubicBezTo>
                  <a:cubicBezTo>
                    <a:pt x="21600" y="4670"/>
                    <a:pt x="20829" y="6185"/>
                    <a:pt x="19157" y="7261"/>
                  </a:cubicBezTo>
                  <a:cubicBezTo>
                    <a:pt x="17486" y="8337"/>
                    <a:pt x="14914" y="8974"/>
                    <a:pt x="12986" y="9413"/>
                  </a:cubicBezTo>
                  <a:cubicBezTo>
                    <a:pt x="11057" y="9851"/>
                    <a:pt x="9771" y="10090"/>
                    <a:pt x="9257" y="10409"/>
                  </a:cubicBezTo>
                  <a:cubicBezTo>
                    <a:pt x="8743" y="10728"/>
                    <a:pt x="9000" y="11126"/>
                    <a:pt x="9257" y="1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5304407" y="3806975"/>
              <a:ext cx="247651" cy="315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0" y="11232"/>
                  </a:moveTo>
                  <a:cubicBezTo>
                    <a:pt x="0" y="10080"/>
                    <a:pt x="0" y="8928"/>
                    <a:pt x="554" y="8352"/>
                  </a:cubicBezTo>
                  <a:cubicBezTo>
                    <a:pt x="1108" y="7776"/>
                    <a:pt x="2215" y="7776"/>
                    <a:pt x="3877" y="9072"/>
                  </a:cubicBezTo>
                  <a:cubicBezTo>
                    <a:pt x="5538" y="10368"/>
                    <a:pt x="7754" y="12960"/>
                    <a:pt x="8769" y="15120"/>
                  </a:cubicBezTo>
                  <a:cubicBezTo>
                    <a:pt x="9785" y="17280"/>
                    <a:pt x="9600" y="19008"/>
                    <a:pt x="9138" y="20088"/>
                  </a:cubicBezTo>
                  <a:cubicBezTo>
                    <a:pt x="8677" y="21168"/>
                    <a:pt x="7938" y="21600"/>
                    <a:pt x="7385" y="21456"/>
                  </a:cubicBezTo>
                  <a:cubicBezTo>
                    <a:pt x="6831" y="21312"/>
                    <a:pt x="6462" y="20592"/>
                    <a:pt x="6738" y="18216"/>
                  </a:cubicBezTo>
                  <a:cubicBezTo>
                    <a:pt x="7015" y="15840"/>
                    <a:pt x="7938" y="11808"/>
                    <a:pt x="10523" y="8496"/>
                  </a:cubicBezTo>
                  <a:cubicBezTo>
                    <a:pt x="13108" y="5184"/>
                    <a:pt x="17354" y="259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5611094" y="3702004"/>
              <a:ext cx="182264" cy="47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65" fill="norm" stroke="1" extrusionOk="0">
                  <a:moveTo>
                    <a:pt x="21379" y="2169"/>
                  </a:moveTo>
                  <a:cubicBezTo>
                    <a:pt x="19393" y="1401"/>
                    <a:pt x="17407" y="633"/>
                    <a:pt x="15793" y="249"/>
                  </a:cubicBezTo>
                  <a:cubicBezTo>
                    <a:pt x="14179" y="-135"/>
                    <a:pt x="12938" y="-135"/>
                    <a:pt x="10827" y="681"/>
                  </a:cubicBezTo>
                  <a:cubicBezTo>
                    <a:pt x="8717" y="1497"/>
                    <a:pt x="5738" y="3129"/>
                    <a:pt x="3503" y="5337"/>
                  </a:cubicBezTo>
                  <a:cubicBezTo>
                    <a:pt x="1269" y="7545"/>
                    <a:pt x="-221" y="10329"/>
                    <a:pt x="27" y="12825"/>
                  </a:cubicBezTo>
                  <a:cubicBezTo>
                    <a:pt x="276" y="15321"/>
                    <a:pt x="2262" y="17529"/>
                    <a:pt x="5613" y="18921"/>
                  </a:cubicBezTo>
                  <a:cubicBezTo>
                    <a:pt x="8965" y="20313"/>
                    <a:pt x="13682" y="20889"/>
                    <a:pt x="18400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5945757" y="3679975"/>
              <a:ext cx="2159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53" y="3812"/>
                    <a:pt x="5506" y="7624"/>
                    <a:pt x="8576" y="11118"/>
                  </a:cubicBezTo>
                  <a:cubicBezTo>
                    <a:pt x="11647" y="14612"/>
                    <a:pt x="15035" y="17788"/>
                    <a:pt x="17259" y="19482"/>
                  </a:cubicBezTo>
                  <a:cubicBezTo>
                    <a:pt x="19482" y="21176"/>
                    <a:pt x="20541" y="213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6087159" y="3697061"/>
              <a:ext cx="118949" cy="421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377" fill="norm" stroke="1" extrusionOk="0">
                  <a:moveTo>
                    <a:pt x="21295" y="422"/>
                  </a:moveTo>
                  <a:cubicBezTo>
                    <a:pt x="19779" y="99"/>
                    <a:pt x="18263" y="-223"/>
                    <a:pt x="16937" y="207"/>
                  </a:cubicBezTo>
                  <a:cubicBezTo>
                    <a:pt x="15611" y="637"/>
                    <a:pt x="14474" y="1819"/>
                    <a:pt x="12390" y="3968"/>
                  </a:cubicBezTo>
                  <a:cubicBezTo>
                    <a:pt x="10306" y="6117"/>
                    <a:pt x="7274" y="9234"/>
                    <a:pt x="4811" y="12028"/>
                  </a:cubicBezTo>
                  <a:cubicBezTo>
                    <a:pt x="2348" y="14822"/>
                    <a:pt x="453" y="17293"/>
                    <a:pt x="74" y="18798"/>
                  </a:cubicBezTo>
                  <a:cubicBezTo>
                    <a:pt x="-305" y="20302"/>
                    <a:pt x="832" y="20840"/>
                    <a:pt x="1969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6345807" y="3894653"/>
              <a:ext cx="190501" cy="39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fill="norm" stroke="1" extrusionOk="0">
                  <a:moveTo>
                    <a:pt x="0" y="21120"/>
                  </a:moveTo>
                  <a:cubicBezTo>
                    <a:pt x="720" y="16573"/>
                    <a:pt x="1440" y="12025"/>
                    <a:pt x="4440" y="8046"/>
                  </a:cubicBezTo>
                  <a:cubicBezTo>
                    <a:pt x="7440" y="4067"/>
                    <a:pt x="12720" y="657"/>
                    <a:pt x="15960" y="88"/>
                  </a:cubicBezTo>
                  <a:cubicBezTo>
                    <a:pt x="19200" y="-480"/>
                    <a:pt x="20400" y="1794"/>
                    <a:pt x="21600" y="4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6415657" y="4003825"/>
              <a:ext cx="196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5" y="21600"/>
                    <a:pt x="5110" y="21600"/>
                    <a:pt x="8710" y="18000"/>
                  </a:cubicBezTo>
                  <a:cubicBezTo>
                    <a:pt x="12310" y="14400"/>
                    <a:pt x="16955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6758037" y="3644145"/>
              <a:ext cx="196866" cy="46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305" fill="norm" stroke="1" extrusionOk="0">
                  <a:moveTo>
                    <a:pt x="11776" y="7193"/>
                  </a:moveTo>
                  <a:cubicBezTo>
                    <a:pt x="10397" y="8069"/>
                    <a:pt x="9018" y="8945"/>
                    <a:pt x="7180" y="10891"/>
                  </a:cubicBezTo>
                  <a:cubicBezTo>
                    <a:pt x="5342" y="12837"/>
                    <a:pt x="3044" y="15853"/>
                    <a:pt x="1665" y="17896"/>
                  </a:cubicBezTo>
                  <a:cubicBezTo>
                    <a:pt x="287" y="19939"/>
                    <a:pt x="-173" y="21010"/>
                    <a:pt x="57" y="21253"/>
                  </a:cubicBezTo>
                  <a:cubicBezTo>
                    <a:pt x="287" y="21496"/>
                    <a:pt x="1206" y="20912"/>
                    <a:pt x="2699" y="19064"/>
                  </a:cubicBezTo>
                  <a:cubicBezTo>
                    <a:pt x="4193" y="17215"/>
                    <a:pt x="6261" y="14101"/>
                    <a:pt x="8444" y="10939"/>
                  </a:cubicBezTo>
                  <a:cubicBezTo>
                    <a:pt x="10627" y="7777"/>
                    <a:pt x="12925" y="4566"/>
                    <a:pt x="14533" y="2718"/>
                  </a:cubicBezTo>
                  <a:cubicBezTo>
                    <a:pt x="16142" y="869"/>
                    <a:pt x="17061" y="382"/>
                    <a:pt x="18095" y="139"/>
                  </a:cubicBezTo>
                  <a:cubicBezTo>
                    <a:pt x="19129" y="-104"/>
                    <a:pt x="20278" y="-104"/>
                    <a:pt x="20853" y="772"/>
                  </a:cubicBezTo>
                  <a:cubicBezTo>
                    <a:pt x="21427" y="1647"/>
                    <a:pt x="21427" y="3399"/>
                    <a:pt x="21312" y="6269"/>
                  </a:cubicBezTo>
                  <a:cubicBezTo>
                    <a:pt x="21197" y="9139"/>
                    <a:pt x="20967" y="13128"/>
                    <a:pt x="20853" y="15610"/>
                  </a:cubicBezTo>
                  <a:cubicBezTo>
                    <a:pt x="20738" y="18091"/>
                    <a:pt x="20738" y="19064"/>
                    <a:pt x="20738" y="20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6820316" y="3895875"/>
              <a:ext cx="211292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600" fill="norm" stroke="1" extrusionOk="0">
                  <a:moveTo>
                    <a:pt x="1459" y="21600"/>
                  </a:moveTo>
                  <a:cubicBezTo>
                    <a:pt x="603" y="19800"/>
                    <a:pt x="-252" y="18000"/>
                    <a:pt x="69" y="16200"/>
                  </a:cubicBezTo>
                  <a:cubicBezTo>
                    <a:pt x="390" y="14400"/>
                    <a:pt x="1887" y="12600"/>
                    <a:pt x="5629" y="9900"/>
                  </a:cubicBezTo>
                  <a:cubicBezTo>
                    <a:pt x="9372" y="7200"/>
                    <a:pt x="15360" y="3600"/>
                    <a:pt x="213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7069707" y="3660925"/>
              <a:ext cx="170794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14053" y="0"/>
                  </a:moveTo>
                  <a:cubicBezTo>
                    <a:pt x="16916" y="2667"/>
                    <a:pt x="19778" y="5333"/>
                    <a:pt x="20689" y="7956"/>
                  </a:cubicBezTo>
                  <a:cubicBezTo>
                    <a:pt x="21600" y="10578"/>
                    <a:pt x="20559" y="13156"/>
                    <a:pt x="16786" y="15422"/>
                  </a:cubicBezTo>
                  <a:cubicBezTo>
                    <a:pt x="13012" y="17689"/>
                    <a:pt x="6506" y="1964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1970657" y="5178575"/>
              <a:ext cx="279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55" y="3600"/>
                    <a:pt x="8509" y="7200"/>
                    <a:pt x="12109" y="10800"/>
                  </a:cubicBezTo>
                  <a:cubicBezTo>
                    <a:pt x="15709" y="14400"/>
                    <a:pt x="18655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2084957" y="5299225"/>
              <a:ext cx="2540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20" y="14400"/>
                    <a:pt x="12240" y="7200"/>
                    <a:pt x="15840" y="3600"/>
                  </a:cubicBezTo>
                  <a:cubicBezTo>
                    <a:pt x="19440" y="0"/>
                    <a:pt x="205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2672242" y="4321325"/>
              <a:ext cx="1501866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229" y="21600"/>
                  </a:moveTo>
                  <a:cubicBezTo>
                    <a:pt x="108" y="20160"/>
                    <a:pt x="-14" y="18720"/>
                    <a:pt x="1" y="18000"/>
                  </a:cubicBezTo>
                  <a:cubicBezTo>
                    <a:pt x="16" y="17280"/>
                    <a:pt x="169" y="17280"/>
                    <a:pt x="701" y="16320"/>
                  </a:cubicBezTo>
                  <a:cubicBezTo>
                    <a:pt x="1233" y="15360"/>
                    <a:pt x="2146" y="13440"/>
                    <a:pt x="3104" y="11520"/>
                  </a:cubicBezTo>
                  <a:cubicBezTo>
                    <a:pt x="4063" y="9600"/>
                    <a:pt x="5067" y="7680"/>
                    <a:pt x="6162" y="6000"/>
                  </a:cubicBezTo>
                  <a:cubicBezTo>
                    <a:pt x="7257" y="4320"/>
                    <a:pt x="8443" y="2880"/>
                    <a:pt x="9691" y="1920"/>
                  </a:cubicBezTo>
                  <a:cubicBezTo>
                    <a:pt x="10938" y="960"/>
                    <a:pt x="12246" y="480"/>
                    <a:pt x="13478" y="240"/>
                  </a:cubicBezTo>
                  <a:cubicBezTo>
                    <a:pt x="14711" y="0"/>
                    <a:pt x="15867" y="0"/>
                    <a:pt x="17068" y="0"/>
                  </a:cubicBezTo>
                  <a:cubicBezTo>
                    <a:pt x="18270" y="0"/>
                    <a:pt x="19517" y="0"/>
                    <a:pt x="20278" y="960"/>
                  </a:cubicBezTo>
                  <a:cubicBezTo>
                    <a:pt x="21038" y="1920"/>
                    <a:pt x="21312" y="3840"/>
                    <a:pt x="21586" y="5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3050157" y="4471609"/>
              <a:ext cx="965201" cy="6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8813"/>
                    <a:pt x="3600" y="16026"/>
                    <a:pt x="5518" y="12890"/>
                  </a:cubicBezTo>
                  <a:cubicBezTo>
                    <a:pt x="7437" y="9755"/>
                    <a:pt x="9474" y="6271"/>
                    <a:pt x="11582" y="3832"/>
                  </a:cubicBezTo>
                  <a:cubicBezTo>
                    <a:pt x="13689" y="1394"/>
                    <a:pt x="15868" y="0"/>
                    <a:pt x="17550" y="0"/>
                  </a:cubicBezTo>
                  <a:cubicBezTo>
                    <a:pt x="19232" y="0"/>
                    <a:pt x="20416" y="1394"/>
                    <a:pt x="21600" y="2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3310507" y="4816625"/>
              <a:ext cx="762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650"/>
                    <a:pt x="9600" y="9300"/>
                    <a:pt x="13200" y="12900"/>
                  </a:cubicBezTo>
                  <a:cubicBezTo>
                    <a:pt x="16800" y="16500"/>
                    <a:pt x="19200" y="190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3056507" y="5261767"/>
              <a:ext cx="793751" cy="50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21327"/>
                  </a:moveTo>
                  <a:cubicBezTo>
                    <a:pt x="1152" y="20427"/>
                    <a:pt x="2304" y="19527"/>
                    <a:pt x="4032" y="16827"/>
                  </a:cubicBezTo>
                  <a:cubicBezTo>
                    <a:pt x="5760" y="14127"/>
                    <a:pt x="8064" y="9627"/>
                    <a:pt x="10224" y="6477"/>
                  </a:cubicBezTo>
                  <a:cubicBezTo>
                    <a:pt x="12384" y="3327"/>
                    <a:pt x="14400" y="1527"/>
                    <a:pt x="16099" y="627"/>
                  </a:cubicBezTo>
                  <a:cubicBezTo>
                    <a:pt x="17798" y="-273"/>
                    <a:pt x="19181" y="-273"/>
                    <a:pt x="20045" y="1077"/>
                  </a:cubicBezTo>
                  <a:cubicBezTo>
                    <a:pt x="20909" y="2427"/>
                    <a:pt x="21254" y="5127"/>
                    <a:pt x="21600" y="7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3348607" y="5452902"/>
              <a:ext cx="311702" cy="353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325" fill="norm" stroke="1" extrusionOk="0">
                  <a:moveTo>
                    <a:pt x="0" y="3374"/>
                  </a:moveTo>
                  <a:cubicBezTo>
                    <a:pt x="1872" y="2224"/>
                    <a:pt x="3744" y="1073"/>
                    <a:pt x="5760" y="498"/>
                  </a:cubicBezTo>
                  <a:cubicBezTo>
                    <a:pt x="7776" y="-77"/>
                    <a:pt x="9936" y="-77"/>
                    <a:pt x="11304" y="115"/>
                  </a:cubicBezTo>
                  <a:cubicBezTo>
                    <a:pt x="12672" y="306"/>
                    <a:pt x="13248" y="690"/>
                    <a:pt x="13536" y="1521"/>
                  </a:cubicBezTo>
                  <a:cubicBezTo>
                    <a:pt x="13824" y="2351"/>
                    <a:pt x="13824" y="3630"/>
                    <a:pt x="13608" y="4588"/>
                  </a:cubicBezTo>
                  <a:cubicBezTo>
                    <a:pt x="13392" y="5547"/>
                    <a:pt x="12960" y="6186"/>
                    <a:pt x="12456" y="6953"/>
                  </a:cubicBezTo>
                  <a:cubicBezTo>
                    <a:pt x="11952" y="7719"/>
                    <a:pt x="11376" y="8614"/>
                    <a:pt x="11664" y="9189"/>
                  </a:cubicBezTo>
                  <a:cubicBezTo>
                    <a:pt x="11952" y="9764"/>
                    <a:pt x="13104" y="10020"/>
                    <a:pt x="14760" y="10723"/>
                  </a:cubicBezTo>
                  <a:cubicBezTo>
                    <a:pt x="16416" y="11426"/>
                    <a:pt x="18576" y="12576"/>
                    <a:pt x="19872" y="13982"/>
                  </a:cubicBezTo>
                  <a:cubicBezTo>
                    <a:pt x="21168" y="15388"/>
                    <a:pt x="21600" y="17050"/>
                    <a:pt x="20808" y="18456"/>
                  </a:cubicBezTo>
                  <a:cubicBezTo>
                    <a:pt x="20016" y="19861"/>
                    <a:pt x="18000" y="21012"/>
                    <a:pt x="15480" y="21267"/>
                  </a:cubicBezTo>
                  <a:cubicBezTo>
                    <a:pt x="12960" y="21523"/>
                    <a:pt x="9936" y="20884"/>
                    <a:pt x="6912" y="20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4555107" y="5217618"/>
              <a:ext cx="63501" cy="1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2160" y="10932"/>
                    <a:pt x="4320" y="1332"/>
                    <a:pt x="7920" y="132"/>
                  </a:cubicBezTo>
                  <a:cubicBezTo>
                    <a:pt x="11520" y="-1068"/>
                    <a:pt x="1656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5221294" y="4702053"/>
              <a:ext cx="57714" cy="438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510" fill="norm" stroke="1" extrusionOk="0">
                  <a:moveTo>
                    <a:pt x="2520" y="948"/>
                  </a:moveTo>
                  <a:cubicBezTo>
                    <a:pt x="977" y="429"/>
                    <a:pt x="-566" y="-90"/>
                    <a:pt x="205" y="14"/>
                  </a:cubicBezTo>
                  <a:cubicBezTo>
                    <a:pt x="977" y="118"/>
                    <a:pt x="4063" y="845"/>
                    <a:pt x="7148" y="3025"/>
                  </a:cubicBezTo>
                  <a:cubicBezTo>
                    <a:pt x="10234" y="5206"/>
                    <a:pt x="13320" y="8841"/>
                    <a:pt x="15634" y="12164"/>
                  </a:cubicBezTo>
                  <a:cubicBezTo>
                    <a:pt x="17948" y="15487"/>
                    <a:pt x="19491" y="18498"/>
                    <a:pt x="21034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5088507" y="5191275"/>
              <a:ext cx="431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600"/>
                    <a:pt x="0" y="15600"/>
                    <a:pt x="318" y="13800"/>
                  </a:cubicBezTo>
                  <a:cubicBezTo>
                    <a:pt x="635" y="12000"/>
                    <a:pt x="1271" y="11400"/>
                    <a:pt x="3388" y="9300"/>
                  </a:cubicBezTo>
                  <a:cubicBezTo>
                    <a:pt x="5506" y="7200"/>
                    <a:pt x="9106" y="3600"/>
                    <a:pt x="12388" y="1800"/>
                  </a:cubicBezTo>
                  <a:cubicBezTo>
                    <a:pt x="15671" y="0"/>
                    <a:pt x="1863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5266307" y="5296708"/>
              <a:ext cx="312127" cy="339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362" fill="norm" stroke="1" extrusionOk="0">
                  <a:moveTo>
                    <a:pt x="10003" y="3759"/>
                  </a:moveTo>
                  <a:cubicBezTo>
                    <a:pt x="8698" y="3225"/>
                    <a:pt x="7393" y="2692"/>
                    <a:pt x="7103" y="2092"/>
                  </a:cubicBezTo>
                  <a:cubicBezTo>
                    <a:pt x="6813" y="1492"/>
                    <a:pt x="7538" y="825"/>
                    <a:pt x="9278" y="425"/>
                  </a:cubicBezTo>
                  <a:cubicBezTo>
                    <a:pt x="11017" y="25"/>
                    <a:pt x="13772" y="-108"/>
                    <a:pt x="15874" y="92"/>
                  </a:cubicBezTo>
                  <a:cubicBezTo>
                    <a:pt x="17976" y="292"/>
                    <a:pt x="19426" y="825"/>
                    <a:pt x="19788" y="2025"/>
                  </a:cubicBezTo>
                  <a:cubicBezTo>
                    <a:pt x="20150" y="3225"/>
                    <a:pt x="19426" y="5092"/>
                    <a:pt x="18701" y="6292"/>
                  </a:cubicBezTo>
                  <a:cubicBezTo>
                    <a:pt x="17976" y="7492"/>
                    <a:pt x="17251" y="8025"/>
                    <a:pt x="16454" y="8625"/>
                  </a:cubicBezTo>
                  <a:cubicBezTo>
                    <a:pt x="15656" y="9225"/>
                    <a:pt x="14787" y="9892"/>
                    <a:pt x="14642" y="10425"/>
                  </a:cubicBezTo>
                  <a:cubicBezTo>
                    <a:pt x="14497" y="10959"/>
                    <a:pt x="15077" y="11359"/>
                    <a:pt x="16309" y="12092"/>
                  </a:cubicBezTo>
                  <a:cubicBezTo>
                    <a:pt x="17541" y="12825"/>
                    <a:pt x="19426" y="13892"/>
                    <a:pt x="20440" y="14825"/>
                  </a:cubicBezTo>
                  <a:cubicBezTo>
                    <a:pt x="21455" y="15759"/>
                    <a:pt x="21600" y="16559"/>
                    <a:pt x="21093" y="17359"/>
                  </a:cubicBezTo>
                  <a:cubicBezTo>
                    <a:pt x="20585" y="18159"/>
                    <a:pt x="19426" y="18959"/>
                    <a:pt x="16744" y="19692"/>
                  </a:cubicBezTo>
                  <a:cubicBezTo>
                    <a:pt x="14062" y="20425"/>
                    <a:pt x="9858" y="21092"/>
                    <a:pt x="6813" y="21292"/>
                  </a:cubicBezTo>
                  <a:cubicBezTo>
                    <a:pt x="3769" y="21492"/>
                    <a:pt x="1885" y="21225"/>
                    <a:pt x="0" y="20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6523607" y="5135068"/>
              <a:ext cx="311151" cy="1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702" y="10932"/>
                    <a:pt x="9404" y="1332"/>
                    <a:pt x="13004" y="132"/>
                  </a:cubicBezTo>
                  <a:cubicBezTo>
                    <a:pt x="16604" y="-1068"/>
                    <a:pt x="19102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6587107" y="5286525"/>
              <a:ext cx="3683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8" y="16200"/>
                    <a:pt x="7697" y="10800"/>
                    <a:pt x="11297" y="7200"/>
                  </a:cubicBezTo>
                  <a:cubicBezTo>
                    <a:pt x="14897" y="3600"/>
                    <a:pt x="1824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7450707" y="4787581"/>
              <a:ext cx="33868" cy="36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16200" y="2448"/>
                  </a:moveTo>
                  <a:cubicBezTo>
                    <a:pt x="18900" y="1331"/>
                    <a:pt x="21600" y="213"/>
                    <a:pt x="21600" y="27"/>
                  </a:cubicBezTo>
                  <a:cubicBezTo>
                    <a:pt x="21600" y="-159"/>
                    <a:pt x="18900" y="586"/>
                    <a:pt x="15525" y="2696"/>
                  </a:cubicBezTo>
                  <a:cubicBezTo>
                    <a:pt x="12150" y="4807"/>
                    <a:pt x="8100" y="8282"/>
                    <a:pt x="5400" y="11634"/>
                  </a:cubicBezTo>
                  <a:cubicBezTo>
                    <a:pt x="2700" y="14986"/>
                    <a:pt x="1350" y="18213"/>
                    <a:pt x="0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7253857" y="5222501"/>
              <a:ext cx="609601" cy="6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6" fill="norm" stroke="1" extrusionOk="0">
                  <a:moveTo>
                    <a:pt x="0" y="21076"/>
                  </a:moveTo>
                  <a:cubicBezTo>
                    <a:pt x="3075" y="14805"/>
                    <a:pt x="6150" y="8534"/>
                    <a:pt x="9000" y="4702"/>
                  </a:cubicBezTo>
                  <a:cubicBezTo>
                    <a:pt x="11850" y="870"/>
                    <a:pt x="14475" y="-524"/>
                    <a:pt x="16538" y="173"/>
                  </a:cubicBezTo>
                  <a:cubicBezTo>
                    <a:pt x="18600" y="870"/>
                    <a:pt x="20100" y="3657"/>
                    <a:pt x="21600" y="6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7411911" y="5398016"/>
              <a:ext cx="209239" cy="52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369" fill="norm" stroke="1" extrusionOk="0">
                  <a:moveTo>
                    <a:pt x="15316" y="7113"/>
                  </a:moveTo>
                  <a:cubicBezTo>
                    <a:pt x="15952" y="5731"/>
                    <a:pt x="16587" y="4348"/>
                    <a:pt x="16269" y="3009"/>
                  </a:cubicBezTo>
                  <a:cubicBezTo>
                    <a:pt x="15952" y="1670"/>
                    <a:pt x="14681" y="374"/>
                    <a:pt x="11928" y="71"/>
                  </a:cubicBezTo>
                  <a:cubicBezTo>
                    <a:pt x="9175" y="-231"/>
                    <a:pt x="4940" y="460"/>
                    <a:pt x="2505" y="1497"/>
                  </a:cubicBezTo>
                  <a:cubicBezTo>
                    <a:pt x="69" y="2534"/>
                    <a:pt x="-566" y="3916"/>
                    <a:pt x="493" y="4996"/>
                  </a:cubicBezTo>
                  <a:cubicBezTo>
                    <a:pt x="1552" y="6076"/>
                    <a:pt x="4305" y="6854"/>
                    <a:pt x="7481" y="6897"/>
                  </a:cubicBezTo>
                  <a:cubicBezTo>
                    <a:pt x="10658" y="6940"/>
                    <a:pt x="14258" y="6249"/>
                    <a:pt x="16587" y="5817"/>
                  </a:cubicBezTo>
                  <a:cubicBezTo>
                    <a:pt x="18916" y="5385"/>
                    <a:pt x="19975" y="5212"/>
                    <a:pt x="20505" y="5385"/>
                  </a:cubicBezTo>
                  <a:cubicBezTo>
                    <a:pt x="21034" y="5558"/>
                    <a:pt x="21034" y="6076"/>
                    <a:pt x="20716" y="7761"/>
                  </a:cubicBezTo>
                  <a:cubicBezTo>
                    <a:pt x="20399" y="9446"/>
                    <a:pt x="19763" y="12297"/>
                    <a:pt x="19128" y="14759"/>
                  </a:cubicBezTo>
                  <a:cubicBezTo>
                    <a:pt x="18493" y="17222"/>
                    <a:pt x="17858" y="19295"/>
                    <a:pt x="17222" y="21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8" name="Drawing"/>
          <p:cNvGrpSpPr/>
          <p:nvPr/>
        </p:nvGrpSpPr>
        <p:grpSpPr>
          <a:xfrm>
            <a:off x="1320800" y="1441450"/>
            <a:ext cx="11283950" cy="7013031"/>
            <a:chOff x="0" y="0"/>
            <a:chExt cx="11283950" cy="7013030"/>
          </a:xfrm>
        </p:grpSpPr>
        <p:sp>
          <p:nvSpPr>
            <p:cNvPr id="2496" name="Line"/>
            <p:cNvSpPr/>
            <p:nvPr/>
          </p:nvSpPr>
          <p:spPr>
            <a:xfrm>
              <a:off x="0" y="831849"/>
              <a:ext cx="88900" cy="364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0" y="0"/>
                  </a:moveTo>
                  <a:cubicBezTo>
                    <a:pt x="1029" y="3848"/>
                    <a:pt x="2057" y="7697"/>
                    <a:pt x="3343" y="10800"/>
                  </a:cubicBezTo>
                  <a:cubicBezTo>
                    <a:pt x="4629" y="13903"/>
                    <a:pt x="6171" y="16262"/>
                    <a:pt x="7200" y="17814"/>
                  </a:cubicBezTo>
                  <a:cubicBezTo>
                    <a:pt x="8229" y="19366"/>
                    <a:pt x="8743" y="20110"/>
                    <a:pt x="10029" y="20669"/>
                  </a:cubicBezTo>
                  <a:cubicBezTo>
                    <a:pt x="11314" y="21228"/>
                    <a:pt x="13371" y="21600"/>
                    <a:pt x="15429" y="21166"/>
                  </a:cubicBezTo>
                  <a:cubicBezTo>
                    <a:pt x="17486" y="20731"/>
                    <a:pt x="19543" y="19490"/>
                    <a:pt x="21600" y="18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152400" y="826590"/>
              <a:ext cx="154517" cy="34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3" fill="norm" stroke="1" extrusionOk="0">
                  <a:moveTo>
                    <a:pt x="7101" y="4305"/>
                  </a:moveTo>
                  <a:cubicBezTo>
                    <a:pt x="7397" y="3112"/>
                    <a:pt x="7693" y="1919"/>
                    <a:pt x="7101" y="1455"/>
                  </a:cubicBezTo>
                  <a:cubicBezTo>
                    <a:pt x="6510" y="992"/>
                    <a:pt x="5030" y="1257"/>
                    <a:pt x="3551" y="2714"/>
                  </a:cubicBezTo>
                  <a:cubicBezTo>
                    <a:pt x="2071" y="4172"/>
                    <a:pt x="592" y="6822"/>
                    <a:pt x="592" y="9870"/>
                  </a:cubicBezTo>
                  <a:cubicBezTo>
                    <a:pt x="592" y="12918"/>
                    <a:pt x="2071" y="16363"/>
                    <a:pt x="3403" y="18351"/>
                  </a:cubicBezTo>
                  <a:cubicBezTo>
                    <a:pt x="4734" y="20339"/>
                    <a:pt x="5918" y="20869"/>
                    <a:pt x="7249" y="21134"/>
                  </a:cubicBezTo>
                  <a:cubicBezTo>
                    <a:pt x="8581" y="21399"/>
                    <a:pt x="10060" y="21399"/>
                    <a:pt x="11984" y="20935"/>
                  </a:cubicBezTo>
                  <a:cubicBezTo>
                    <a:pt x="13907" y="20471"/>
                    <a:pt x="16274" y="19544"/>
                    <a:pt x="18197" y="17159"/>
                  </a:cubicBezTo>
                  <a:cubicBezTo>
                    <a:pt x="20121" y="14773"/>
                    <a:pt x="21600" y="10930"/>
                    <a:pt x="21600" y="7882"/>
                  </a:cubicBezTo>
                  <a:cubicBezTo>
                    <a:pt x="21600" y="4835"/>
                    <a:pt x="20121" y="2582"/>
                    <a:pt x="17458" y="1323"/>
                  </a:cubicBezTo>
                  <a:cubicBezTo>
                    <a:pt x="14795" y="64"/>
                    <a:pt x="10948" y="-201"/>
                    <a:pt x="7841" y="130"/>
                  </a:cubicBezTo>
                  <a:cubicBezTo>
                    <a:pt x="4734" y="462"/>
                    <a:pt x="2367" y="1389"/>
                    <a:pt x="0" y="2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870445" y="767133"/>
              <a:ext cx="142037" cy="32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231" fill="norm" stroke="1" extrusionOk="0">
                  <a:moveTo>
                    <a:pt x="19649" y="2539"/>
                  </a:moveTo>
                  <a:cubicBezTo>
                    <a:pt x="17144" y="1582"/>
                    <a:pt x="14640" y="625"/>
                    <a:pt x="11823" y="215"/>
                  </a:cubicBezTo>
                  <a:cubicBezTo>
                    <a:pt x="9005" y="-195"/>
                    <a:pt x="5875" y="-58"/>
                    <a:pt x="3527" y="967"/>
                  </a:cubicBezTo>
                  <a:cubicBezTo>
                    <a:pt x="1179" y="1992"/>
                    <a:pt x="-386" y="3906"/>
                    <a:pt x="84" y="5547"/>
                  </a:cubicBezTo>
                  <a:cubicBezTo>
                    <a:pt x="553" y="7187"/>
                    <a:pt x="3057" y="8554"/>
                    <a:pt x="6501" y="9990"/>
                  </a:cubicBezTo>
                  <a:cubicBezTo>
                    <a:pt x="9944" y="11425"/>
                    <a:pt x="14327" y="12929"/>
                    <a:pt x="16988" y="14023"/>
                  </a:cubicBezTo>
                  <a:cubicBezTo>
                    <a:pt x="19649" y="15116"/>
                    <a:pt x="20588" y="15800"/>
                    <a:pt x="20901" y="16552"/>
                  </a:cubicBezTo>
                  <a:cubicBezTo>
                    <a:pt x="21214" y="17304"/>
                    <a:pt x="20901" y="18124"/>
                    <a:pt x="19023" y="18944"/>
                  </a:cubicBezTo>
                  <a:cubicBezTo>
                    <a:pt x="17144" y="19764"/>
                    <a:pt x="13701" y="20585"/>
                    <a:pt x="10727" y="20995"/>
                  </a:cubicBezTo>
                  <a:cubicBezTo>
                    <a:pt x="7753" y="21405"/>
                    <a:pt x="5249" y="21405"/>
                    <a:pt x="4153" y="19970"/>
                  </a:cubicBezTo>
                  <a:cubicBezTo>
                    <a:pt x="3057" y="18534"/>
                    <a:pt x="3371" y="15663"/>
                    <a:pt x="3684" y="12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1145923" y="597263"/>
              <a:ext cx="105027" cy="45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275" fill="norm" stroke="1" extrusionOk="0">
                  <a:moveTo>
                    <a:pt x="9771" y="280"/>
                  </a:moveTo>
                  <a:cubicBezTo>
                    <a:pt x="6747" y="82"/>
                    <a:pt x="3723" y="-116"/>
                    <a:pt x="1995" y="82"/>
                  </a:cubicBezTo>
                  <a:cubicBezTo>
                    <a:pt x="267" y="280"/>
                    <a:pt x="-165" y="875"/>
                    <a:pt x="51" y="2708"/>
                  </a:cubicBezTo>
                  <a:cubicBezTo>
                    <a:pt x="267" y="4541"/>
                    <a:pt x="1131" y="7612"/>
                    <a:pt x="1779" y="10486"/>
                  </a:cubicBezTo>
                  <a:cubicBezTo>
                    <a:pt x="2427" y="13359"/>
                    <a:pt x="2859" y="16034"/>
                    <a:pt x="3723" y="17768"/>
                  </a:cubicBezTo>
                  <a:cubicBezTo>
                    <a:pt x="4587" y="19502"/>
                    <a:pt x="5883" y="20295"/>
                    <a:pt x="7611" y="20790"/>
                  </a:cubicBezTo>
                  <a:cubicBezTo>
                    <a:pt x="9339" y="21286"/>
                    <a:pt x="11499" y="21484"/>
                    <a:pt x="13875" y="20989"/>
                  </a:cubicBezTo>
                  <a:cubicBezTo>
                    <a:pt x="16251" y="20493"/>
                    <a:pt x="18843" y="19304"/>
                    <a:pt x="21435" y="18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1108829" y="819150"/>
              <a:ext cx="192922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7312" y="21600"/>
                  </a:moveTo>
                  <a:cubicBezTo>
                    <a:pt x="5903" y="21086"/>
                    <a:pt x="4495" y="20571"/>
                    <a:pt x="3086" y="19543"/>
                  </a:cubicBezTo>
                  <a:cubicBezTo>
                    <a:pt x="1677" y="18514"/>
                    <a:pt x="269" y="16971"/>
                    <a:pt x="34" y="15171"/>
                  </a:cubicBezTo>
                  <a:cubicBezTo>
                    <a:pt x="-201" y="13371"/>
                    <a:pt x="738" y="11314"/>
                    <a:pt x="4495" y="8743"/>
                  </a:cubicBezTo>
                  <a:cubicBezTo>
                    <a:pt x="8251" y="6171"/>
                    <a:pt x="14825" y="3086"/>
                    <a:pt x="213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1296579" y="806450"/>
              <a:ext cx="22742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2889" y="0"/>
                  </a:moveTo>
                  <a:cubicBezTo>
                    <a:pt x="1889" y="686"/>
                    <a:pt x="889" y="1371"/>
                    <a:pt x="389" y="2914"/>
                  </a:cubicBezTo>
                  <a:cubicBezTo>
                    <a:pt x="-111" y="4457"/>
                    <a:pt x="-111" y="6857"/>
                    <a:pt x="289" y="9943"/>
                  </a:cubicBezTo>
                  <a:cubicBezTo>
                    <a:pt x="689" y="13029"/>
                    <a:pt x="1489" y="16800"/>
                    <a:pt x="2589" y="18857"/>
                  </a:cubicBezTo>
                  <a:cubicBezTo>
                    <a:pt x="3689" y="20914"/>
                    <a:pt x="5089" y="21257"/>
                    <a:pt x="6489" y="20057"/>
                  </a:cubicBezTo>
                  <a:cubicBezTo>
                    <a:pt x="7889" y="18857"/>
                    <a:pt x="9289" y="16114"/>
                    <a:pt x="10189" y="13371"/>
                  </a:cubicBezTo>
                  <a:cubicBezTo>
                    <a:pt x="11089" y="10629"/>
                    <a:pt x="11489" y="7886"/>
                    <a:pt x="11889" y="8057"/>
                  </a:cubicBezTo>
                  <a:cubicBezTo>
                    <a:pt x="12289" y="8229"/>
                    <a:pt x="12689" y="11314"/>
                    <a:pt x="14289" y="14057"/>
                  </a:cubicBezTo>
                  <a:cubicBezTo>
                    <a:pt x="15889" y="16800"/>
                    <a:pt x="18689" y="19200"/>
                    <a:pt x="214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1560328" y="498389"/>
              <a:ext cx="211322" cy="453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320" fill="norm" stroke="1" extrusionOk="0">
                  <a:moveTo>
                    <a:pt x="11613" y="12994"/>
                  </a:moveTo>
                  <a:cubicBezTo>
                    <a:pt x="9707" y="12595"/>
                    <a:pt x="7801" y="12197"/>
                    <a:pt x="5683" y="12695"/>
                  </a:cubicBezTo>
                  <a:cubicBezTo>
                    <a:pt x="3566" y="13193"/>
                    <a:pt x="1236" y="14586"/>
                    <a:pt x="389" y="16179"/>
                  </a:cubicBezTo>
                  <a:cubicBezTo>
                    <a:pt x="-458" y="17772"/>
                    <a:pt x="177" y="19563"/>
                    <a:pt x="1342" y="20509"/>
                  </a:cubicBezTo>
                  <a:cubicBezTo>
                    <a:pt x="2507" y="21454"/>
                    <a:pt x="4201" y="21554"/>
                    <a:pt x="5895" y="20907"/>
                  </a:cubicBezTo>
                  <a:cubicBezTo>
                    <a:pt x="7589" y="20260"/>
                    <a:pt x="9283" y="18866"/>
                    <a:pt x="10554" y="16378"/>
                  </a:cubicBezTo>
                  <a:cubicBezTo>
                    <a:pt x="11824" y="13889"/>
                    <a:pt x="12671" y="10306"/>
                    <a:pt x="13095" y="7569"/>
                  </a:cubicBezTo>
                  <a:cubicBezTo>
                    <a:pt x="13518" y="4831"/>
                    <a:pt x="13518" y="2940"/>
                    <a:pt x="13413" y="1746"/>
                  </a:cubicBezTo>
                  <a:cubicBezTo>
                    <a:pt x="13307" y="551"/>
                    <a:pt x="13095" y="54"/>
                    <a:pt x="12671" y="4"/>
                  </a:cubicBezTo>
                  <a:cubicBezTo>
                    <a:pt x="12248" y="-46"/>
                    <a:pt x="11613" y="352"/>
                    <a:pt x="11083" y="2044"/>
                  </a:cubicBezTo>
                  <a:cubicBezTo>
                    <a:pt x="10554" y="3736"/>
                    <a:pt x="10130" y="6723"/>
                    <a:pt x="10448" y="9510"/>
                  </a:cubicBezTo>
                  <a:cubicBezTo>
                    <a:pt x="10766" y="12297"/>
                    <a:pt x="11824" y="14885"/>
                    <a:pt x="12883" y="16428"/>
                  </a:cubicBezTo>
                  <a:cubicBezTo>
                    <a:pt x="13942" y="17971"/>
                    <a:pt x="15001" y="18468"/>
                    <a:pt x="16377" y="18518"/>
                  </a:cubicBezTo>
                  <a:cubicBezTo>
                    <a:pt x="17754" y="18568"/>
                    <a:pt x="19448" y="18170"/>
                    <a:pt x="21142" y="17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1767659" y="692293"/>
              <a:ext cx="232591" cy="210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0629" fill="norm" stroke="1" extrusionOk="0">
                  <a:moveTo>
                    <a:pt x="3286" y="9332"/>
                  </a:moveTo>
                  <a:cubicBezTo>
                    <a:pt x="4648" y="7047"/>
                    <a:pt x="6010" y="4763"/>
                    <a:pt x="6691" y="3101"/>
                  </a:cubicBezTo>
                  <a:cubicBezTo>
                    <a:pt x="7372" y="1440"/>
                    <a:pt x="7372" y="401"/>
                    <a:pt x="6886" y="90"/>
                  </a:cubicBezTo>
                  <a:cubicBezTo>
                    <a:pt x="6399" y="-222"/>
                    <a:pt x="5426" y="193"/>
                    <a:pt x="4161" y="2686"/>
                  </a:cubicBezTo>
                  <a:cubicBezTo>
                    <a:pt x="2897" y="5178"/>
                    <a:pt x="1340" y="9747"/>
                    <a:pt x="561" y="12863"/>
                  </a:cubicBezTo>
                  <a:cubicBezTo>
                    <a:pt x="-217" y="15978"/>
                    <a:pt x="-217" y="17640"/>
                    <a:pt x="756" y="18990"/>
                  </a:cubicBezTo>
                  <a:cubicBezTo>
                    <a:pt x="1729" y="20340"/>
                    <a:pt x="3675" y="21378"/>
                    <a:pt x="5524" y="19924"/>
                  </a:cubicBezTo>
                  <a:cubicBezTo>
                    <a:pt x="7372" y="18470"/>
                    <a:pt x="9124" y="14524"/>
                    <a:pt x="10194" y="12032"/>
                  </a:cubicBezTo>
                  <a:cubicBezTo>
                    <a:pt x="11264" y="9540"/>
                    <a:pt x="11653" y="8501"/>
                    <a:pt x="11945" y="7463"/>
                  </a:cubicBezTo>
                  <a:cubicBezTo>
                    <a:pt x="12237" y="6424"/>
                    <a:pt x="12432" y="5386"/>
                    <a:pt x="12529" y="5386"/>
                  </a:cubicBezTo>
                  <a:cubicBezTo>
                    <a:pt x="12626" y="5386"/>
                    <a:pt x="12626" y="6424"/>
                    <a:pt x="12626" y="7982"/>
                  </a:cubicBezTo>
                  <a:cubicBezTo>
                    <a:pt x="12626" y="9540"/>
                    <a:pt x="12626" y="11616"/>
                    <a:pt x="12626" y="13174"/>
                  </a:cubicBezTo>
                  <a:cubicBezTo>
                    <a:pt x="12626" y="14732"/>
                    <a:pt x="12626" y="15770"/>
                    <a:pt x="12724" y="15770"/>
                  </a:cubicBezTo>
                  <a:cubicBezTo>
                    <a:pt x="12821" y="15770"/>
                    <a:pt x="13015" y="14732"/>
                    <a:pt x="13502" y="12447"/>
                  </a:cubicBezTo>
                  <a:cubicBezTo>
                    <a:pt x="13988" y="10163"/>
                    <a:pt x="14767" y="6632"/>
                    <a:pt x="15448" y="4451"/>
                  </a:cubicBezTo>
                  <a:cubicBezTo>
                    <a:pt x="16129" y="2270"/>
                    <a:pt x="16713" y="1440"/>
                    <a:pt x="17394" y="1543"/>
                  </a:cubicBezTo>
                  <a:cubicBezTo>
                    <a:pt x="18075" y="1647"/>
                    <a:pt x="18853" y="2686"/>
                    <a:pt x="19534" y="4659"/>
                  </a:cubicBezTo>
                  <a:cubicBezTo>
                    <a:pt x="20215" y="6632"/>
                    <a:pt x="20799" y="9540"/>
                    <a:pt x="21383" y="12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2089414" y="424318"/>
              <a:ext cx="82286" cy="430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34" fill="norm" stroke="1" extrusionOk="0">
                  <a:moveTo>
                    <a:pt x="3254" y="2901"/>
                  </a:moveTo>
                  <a:cubicBezTo>
                    <a:pt x="3254" y="2269"/>
                    <a:pt x="3254" y="1637"/>
                    <a:pt x="2977" y="1057"/>
                  </a:cubicBezTo>
                  <a:cubicBezTo>
                    <a:pt x="2700" y="478"/>
                    <a:pt x="2146" y="-49"/>
                    <a:pt x="1593" y="4"/>
                  </a:cubicBezTo>
                  <a:cubicBezTo>
                    <a:pt x="1039" y="56"/>
                    <a:pt x="485" y="689"/>
                    <a:pt x="208" y="3007"/>
                  </a:cubicBezTo>
                  <a:cubicBezTo>
                    <a:pt x="-69" y="5325"/>
                    <a:pt x="-69" y="9329"/>
                    <a:pt x="208" y="12331"/>
                  </a:cubicBezTo>
                  <a:cubicBezTo>
                    <a:pt x="485" y="15334"/>
                    <a:pt x="1039" y="17336"/>
                    <a:pt x="1869" y="18601"/>
                  </a:cubicBezTo>
                  <a:cubicBezTo>
                    <a:pt x="2700" y="19865"/>
                    <a:pt x="3808" y="20392"/>
                    <a:pt x="5469" y="20813"/>
                  </a:cubicBezTo>
                  <a:cubicBezTo>
                    <a:pt x="7131" y="21235"/>
                    <a:pt x="9346" y="21551"/>
                    <a:pt x="12116" y="21393"/>
                  </a:cubicBezTo>
                  <a:cubicBezTo>
                    <a:pt x="14885" y="21235"/>
                    <a:pt x="18208" y="20603"/>
                    <a:pt x="21531" y="19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2019042" y="602705"/>
              <a:ext cx="237288" cy="286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482" fill="norm" stroke="1" extrusionOk="0">
                  <a:moveTo>
                    <a:pt x="2866" y="9570"/>
                  </a:moveTo>
                  <a:cubicBezTo>
                    <a:pt x="1539" y="8935"/>
                    <a:pt x="213" y="8300"/>
                    <a:pt x="23" y="7823"/>
                  </a:cubicBezTo>
                  <a:cubicBezTo>
                    <a:pt x="-166" y="7347"/>
                    <a:pt x="781" y="7029"/>
                    <a:pt x="4097" y="6394"/>
                  </a:cubicBezTo>
                  <a:cubicBezTo>
                    <a:pt x="7413" y="5758"/>
                    <a:pt x="13097" y="4806"/>
                    <a:pt x="16413" y="4170"/>
                  </a:cubicBezTo>
                  <a:cubicBezTo>
                    <a:pt x="19729" y="3535"/>
                    <a:pt x="20676" y="3217"/>
                    <a:pt x="21055" y="2661"/>
                  </a:cubicBezTo>
                  <a:cubicBezTo>
                    <a:pt x="21434" y="2106"/>
                    <a:pt x="21245" y="1311"/>
                    <a:pt x="20392" y="756"/>
                  </a:cubicBezTo>
                  <a:cubicBezTo>
                    <a:pt x="19539" y="200"/>
                    <a:pt x="18023" y="-118"/>
                    <a:pt x="16981" y="41"/>
                  </a:cubicBezTo>
                  <a:cubicBezTo>
                    <a:pt x="15939" y="200"/>
                    <a:pt x="15371" y="835"/>
                    <a:pt x="14897" y="2820"/>
                  </a:cubicBezTo>
                  <a:cubicBezTo>
                    <a:pt x="14423" y="4806"/>
                    <a:pt x="14045" y="8141"/>
                    <a:pt x="14518" y="10682"/>
                  </a:cubicBezTo>
                  <a:cubicBezTo>
                    <a:pt x="14992" y="13223"/>
                    <a:pt x="16318" y="14970"/>
                    <a:pt x="17076" y="16320"/>
                  </a:cubicBezTo>
                  <a:cubicBezTo>
                    <a:pt x="17834" y="17670"/>
                    <a:pt x="18023" y="18623"/>
                    <a:pt x="17266" y="19417"/>
                  </a:cubicBezTo>
                  <a:cubicBezTo>
                    <a:pt x="16508" y="20211"/>
                    <a:pt x="14802" y="20847"/>
                    <a:pt x="13097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2317750" y="838200"/>
              <a:ext cx="43455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17673" y="0"/>
                  </a:moveTo>
                  <a:cubicBezTo>
                    <a:pt x="19636" y="4696"/>
                    <a:pt x="21600" y="9391"/>
                    <a:pt x="18655" y="12991"/>
                  </a:cubicBezTo>
                  <a:cubicBezTo>
                    <a:pt x="15709" y="16591"/>
                    <a:pt x="7855" y="190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2850018" y="429683"/>
              <a:ext cx="604382" cy="500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464" fill="norm" stroke="1" extrusionOk="0">
                  <a:moveTo>
                    <a:pt x="3892" y="14521"/>
                  </a:moveTo>
                  <a:cubicBezTo>
                    <a:pt x="3892" y="14067"/>
                    <a:pt x="3892" y="13613"/>
                    <a:pt x="3590" y="13114"/>
                  </a:cubicBezTo>
                  <a:cubicBezTo>
                    <a:pt x="3288" y="12615"/>
                    <a:pt x="2684" y="12071"/>
                    <a:pt x="2193" y="11798"/>
                  </a:cubicBezTo>
                  <a:cubicBezTo>
                    <a:pt x="1702" y="11526"/>
                    <a:pt x="1324" y="11526"/>
                    <a:pt x="909" y="12887"/>
                  </a:cubicBezTo>
                  <a:cubicBezTo>
                    <a:pt x="494" y="14249"/>
                    <a:pt x="41" y="16971"/>
                    <a:pt x="3" y="18650"/>
                  </a:cubicBezTo>
                  <a:cubicBezTo>
                    <a:pt x="-35" y="20329"/>
                    <a:pt x="343" y="20965"/>
                    <a:pt x="720" y="21282"/>
                  </a:cubicBezTo>
                  <a:cubicBezTo>
                    <a:pt x="1098" y="21600"/>
                    <a:pt x="1475" y="21600"/>
                    <a:pt x="2080" y="20466"/>
                  </a:cubicBezTo>
                  <a:cubicBezTo>
                    <a:pt x="2684" y="19331"/>
                    <a:pt x="3515" y="17062"/>
                    <a:pt x="3930" y="15701"/>
                  </a:cubicBezTo>
                  <a:cubicBezTo>
                    <a:pt x="4345" y="14339"/>
                    <a:pt x="4345" y="13886"/>
                    <a:pt x="4345" y="13886"/>
                  </a:cubicBezTo>
                  <a:cubicBezTo>
                    <a:pt x="4345" y="13886"/>
                    <a:pt x="4345" y="14339"/>
                    <a:pt x="4459" y="15066"/>
                  </a:cubicBezTo>
                  <a:cubicBezTo>
                    <a:pt x="4572" y="15792"/>
                    <a:pt x="4799" y="16790"/>
                    <a:pt x="5063" y="17607"/>
                  </a:cubicBezTo>
                  <a:cubicBezTo>
                    <a:pt x="5327" y="18424"/>
                    <a:pt x="5629" y="19059"/>
                    <a:pt x="5969" y="19422"/>
                  </a:cubicBezTo>
                  <a:cubicBezTo>
                    <a:pt x="6309" y="19785"/>
                    <a:pt x="6687" y="19876"/>
                    <a:pt x="6989" y="19694"/>
                  </a:cubicBezTo>
                  <a:cubicBezTo>
                    <a:pt x="7291" y="19513"/>
                    <a:pt x="7517" y="19059"/>
                    <a:pt x="7857" y="17607"/>
                  </a:cubicBezTo>
                  <a:cubicBezTo>
                    <a:pt x="8197" y="16155"/>
                    <a:pt x="8650" y="13704"/>
                    <a:pt x="8990" y="11481"/>
                  </a:cubicBezTo>
                  <a:cubicBezTo>
                    <a:pt x="9330" y="9257"/>
                    <a:pt x="9557" y="7261"/>
                    <a:pt x="9708" y="6035"/>
                  </a:cubicBezTo>
                  <a:cubicBezTo>
                    <a:pt x="9859" y="4810"/>
                    <a:pt x="9934" y="4356"/>
                    <a:pt x="10048" y="3676"/>
                  </a:cubicBezTo>
                  <a:cubicBezTo>
                    <a:pt x="10161" y="2995"/>
                    <a:pt x="10312" y="2087"/>
                    <a:pt x="10236" y="1815"/>
                  </a:cubicBezTo>
                  <a:cubicBezTo>
                    <a:pt x="10161" y="1543"/>
                    <a:pt x="9859" y="1906"/>
                    <a:pt x="9519" y="3449"/>
                  </a:cubicBezTo>
                  <a:cubicBezTo>
                    <a:pt x="9179" y="4992"/>
                    <a:pt x="8801" y="7714"/>
                    <a:pt x="8726" y="10074"/>
                  </a:cubicBezTo>
                  <a:cubicBezTo>
                    <a:pt x="8650" y="12434"/>
                    <a:pt x="8877" y="14430"/>
                    <a:pt x="9179" y="15746"/>
                  </a:cubicBezTo>
                  <a:cubicBezTo>
                    <a:pt x="9481" y="17062"/>
                    <a:pt x="9859" y="17697"/>
                    <a:pt x="10501" y="17924"/>
                  </a:cubicBezTo>
                  <a:cubicBezTo>
                    <a:pt x="11143" y="18151"/>
                    <a:pt x="12049" y="17970"/>
                    <a:pt x="12993" y="17017"/>
                  </a:cubicBezTo>
                  <a:cubicBezTo>
                    <a:pt x="13937" y="16064"/>
                    <a:pt x="14919" y="14339"/>
                    <a:pt x="15561" y="11753"/>
                  </a:cubicBezTo>
                  <a:cubicBezTo>
                    <a:pt x="16203" y="9166"/>
                    <a:pt x="16505" y="5718"/>
                    <a:pt x="16656" y="3766"/>
                  </a:cubicBezTo>
                  <a:cubicBezTo>
                    <a:pt x="16807" y="1815"/>
                    <a:pt x="16807" y="1361"/>
                    <a:pt x="16731" y="908"/>
                  </a:cubicBezTo>
                  <a:cubicBezTo>
                    <a:pt x="16656" y="454"/>
                    <a:pt x="16505" y="0"/>
                    <a:pt x="16354" y="0"/>
                  </a:cubicBezTo>
                  <a:cubicBezTo>
                    <a:pt x="16203" y="0"/>
                    <a:pt x="16052" y="454"/>
                    <a:pt x="15901" y="2178"/>
                  </a:cubicBezTo>
                  <a:cubicBezTo>
                    <a:pt x="15750" y="3903"/>
                    <a:pt x="15599" y="6897"/>
                    <a:pt x="15712" y="9529"/>
                  </a:cubicBezTo>
                  <a:cubicBezTo>
                    <a:pt x="15825" y="12161"/>
                    <a:pt x="16203" y="14430"/>
                    <a:pt x="16996" y="15746"/>
                  </a:cubicBezTo>
                  <a:cubicBezTo>
                    <a:pt x="17789" y="17062"/>
                    <a:pt x="18997" y="17425"/>
                    <a:pt x="19828" y="17471"/>
                  </a:cubicBezTo>
                  <a:cubicBezTo>
                    <a:pt x="20659" y="17516"/>
                    <a:pt x="21112" y="17244"/>
                    <a:pt x="21565" y="16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4070350" y="431800"/>
              <a:ext cx="3810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080"/>
                    <a:pt x="7200" y="2160"/>
                    <a:pt x="10200" y="4740"/>
                  </a:cubicBezTo>
                  <a:cubicBezTo>
                    <a:pt x="13200" y="7320"/>
                    <a:pt x="15600" y="11400"/>
                    <a:pt x="17400" y="14460"/>
                  </a:cubicBezTo>
                  <a:cubicBezTo>
                    <a:pt x="19200" y="17520"/>
                    <a:pt x="20400" y="195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3867149" y="768350"/>
              <a:ext cx="400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43" y="17723"/>
                    <a:pt x="5486" y="13846"/>
                    <a:pt x="9086" y="10246"/>
                  </a:cubicBezTo>
                  <a:cubicBezTo>
                    <a:pt x="12686" y="6646"/>
                    <a:pt x="17143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644471" y="1752696"/>
              <a:ext cx="179177" cy="667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289" fill="norm" stroke="1" extrusionOk="0">
                  <a:moveTo>
                    <a:pt x="379" y="5262"/>
                  </a:moveTo>
                  <a:cubicBezTo>
                    <a:pt x="1123" y="7422"/>
                    <a:pt x="1868" y="9582"/>
                    <a:pt x="2737" y="11911"/>
                  </a:cubicBezTo>
                  <a:cubicBezTo>
                    <a:pt x="3606" y="14239"/>
                    <a:pt x="4599" y="16737"/>
                    <a:pt x="5468" y="18424"/>
                  </a:cubicBezTo>
                  <a:cubicBezTo>
                    <a:pt x="6337" y="20112"/>
                    <a:pt x="7082" y="20989"/>
                    <a:pt x="7454" y="21226"/>
                  </a:cubicBezTo>
                  <a:cubicBezTo>
                    <a:pt x="7827" y="21462"/>
                    <a:pt x="7827" y="21057"/>
                    <a:pt x="7579" y="19741"/>
                  </a:cubicBezTo>
                  <a:cubicBezTo>
                    <a:pt x="7330" y="18424"/>
                    <a:pt x="6834" y="16197"/>
                    <a:pt x="5965" y="14037"/>
                  </a:cubicBezTo>
                  <a:cubicBezTo>
                    <a:pt x="5096" y="11877"/>
                    <a:pt x="3854" y="9785"/>
                    <a:pt x="2985" y="7827"/>
                  </a:cubicBezTo>
                  <a:cubicBezTo>
                    <a:pt x="2116" y="5870"/>
                    <a:pt x="1620" y="4047"/>
                    <a:pt x="2365" y="2765"/>
                  </a:cubicBezTo>
                  <a:cubicBezTo>
                    <a:pt x="3110" y="1482"/>
                    <a:pt x="5096" y="740"/>
                    <a:pt x="7454" y="335"/>
                  </a:cubicBezTo>
                  <a:cubicBezTo>
                    <a:pt x="9813" y="-70"/>
                    <a:pt x="12544" y="-138"/>
                    <a:pt x="15151" y="301"/>
                  </a:cubicBezTo>
                  <a:cubicBezTo>
                    <a:pt x="17758" y="740"/>
                    <a:pt x="20241" y="1685"/>
                    <a:pt x="20861" y="2765"/>
                  </a:cubicBezTo>
                  <a:cubicBezTo>
                    <a:pt x="21482" y="3845"/>
                    <a:pt x="20241" y="5060"/>
                    <a:pt x="17137" y="6072"/>
                  </a:cubicBezTo>
                  <a:cubicBezTo>
                    <a:pt x="14034" y="7084"/>
                    <a:pt x="9068" y="7894"/>
                    <a:pt x="5592" y="8367"/>
                  </a:cubicBezTo>
                  <a:cubicBezTo>
                    <a:pt x="2116" y="8839"/>
                    <a:pt x="130" y="8975"/>
                    <a:pt x="6" y="9143"/>
                  </a:cubicBezTo>
                  <a:cubicBezTo>
                    <a:pt x="-118" y="9312"/>
                    <a:pt x="1620" y="9514"/>
                    <a:pt x="3358" y="97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826721" y="1993899"/>
              <a:ext cx="195629" cy="340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956" y="11270"/>
                  </a:moveTo>
                  <a:cubicBezTo>
                    <a:pt x="1260" y="10733"/>
                    <a:pt x="563" y="10196"/>
                    <a:pt x="214" y="9593"/>
                  </a:cubicBezTo>
                  <a:cubicBezTo>
                    <a:pt x="-134" y="8989"/>
                    <a:pt x="-134" y="8318"/>
                    <a:pt x="795" y="7983"/>
                  </a:cubicBezTo>
                  <a:cubicBezTo>
                    <a:pt x="1724" y="7647"/>
                    <a:pt x="3582" y="7647"/>
                    <a:pt x="5905" y="8653"/>
                  </a:cubicBezTo>
                  <a:cubicBezTo>
                    <a:pt x="8227" y="9660"/>
                    <a:pt x="11014" y="11672"/>
                    <a:pt x="12408" y="13819"/>
                  </a:cubicBezTo>
                  <a:cubicBezTo>
                    <a:pt x="13801" y="15965"/>
                    <a:pt x="13801" y="18246"/>
                    <a:pt x="13221" y="19655"/>
                  </a:cubicBezTo>
                  <a:cubicBezTo>
                    <a:pt x="12640" y="21063"/>
                    <a:pt x="11479" y="21600"/>
                    <a:pt x="10550" y="21600"/>
                  </a:cubicBezTo>
                  <a:cubicBezTo>
                    <a:pt x="9621" y="21600"/>
                    <a:pt x="8924" y="21063"/>
                    <a:pt x="8460" y="18984"/>
                  </a:cubicBezTo>
                  <a:cubicBezTo>
                    <a:pt x="7995" y="16904"/>
                    <a:pt x="7763" y="13282"/>
                    <a:pt x="9969" y="9861"/>
                  </a:cubicBezTo>
                  <a:cubicBezTo>
                    <a:pt x="12176" y="6440"/>
                    <a:pt x="16821" y="3220"/>
                    <a:pt x="214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1140567" y="1823156"/>
              <a:ext cx="224683" cy="542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376" fill="norm" stroke="1" extrusionOk="0">
                  <a:moveTo>
                    <a:pt x="14161" y="1223"/>
                  </a:moveTo>
                  <a:cubicBezTo>
                    <a:pt x="13555" y="723"/>
                    <a:pt x="12949" y="223"/>
                    <a:pt x="12142" y="56"/>
                  </a:cubicBezTo>
                  <a:cubicBezTo>
                    <a:pt x="11335" y="-111"/>
                    <a:pt x="10325" y="56"/>
                    <a:pt x="8710" y="1140"/>
                  </a:cubicBezTo>
                  <a:cubicBezTo>
                    <a:pt x="7095" y="2224"/>
                    <a:pt x="4875" y="4226"/>
                    <a:pt x="3159" y="6436"/>
                  </a:cubicBezTo>
                  <a:cubicBezTo>
                    <a:pt x="1443" y="8646"/>
                    <a:pt x="232" y="11064"/>
                    <a:pt x="30" y="13358"/>
                  </a:cubicBezTo>
                  <a:cubicBezTo>
                    <a:pt x="-172" y="15651"/>
                    <a:pt x="635" y="17820"/>
                    <a:pt x="2654" y="19196"/>
                  </a:cubicBezTo>
                  <a:cubicBezTo>
                    <a:pt x="4673" y="20572"/>
                    <a:pt x="7903" y="21155"/>
                    <a:pt x="11234" y="21322"/>
                  </a:cubicBezTo>
                  <a:cubicBezTo>
                    <a:pt x="14564" y="21489"/>
                    <a:pt x="17996" y="21239"/>
                    <a:pt x="21428" y="20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1523999" y="2030118"/>
              <a:ext cx="196851" cy="188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2" fill="norm" stroke="1" extrusionOk="0">
                  <a:moveTo>
                    <a:pt x="2090" y="9365"/>
                  </a:moveTo>
                  <a:cubicBezTo>
                    <a:pt x="2787" y="10304"/>
                    <a:pt x="3484" y="11243"/>
                    <a:pt x="4529" y="11478"/>
                  </a:cubicBezTo>
                  <a:cubicBezTo>
                    <a:pt x="5574" y="11713"/>
                    <a:pt x="6968" y="11243"/>
                    <a:pt x="8477" y="9952"/>
                  </a:cubicBezTo>
                  <a:cubicBezTo>
                    <a:pt x="9987" y="8661"/>
                    <a:pt x="11613" y="6548"/>
                    <a:pt x="12426" y="4787"/>
                  </a:cubicBezTo>
                  <a:cubicBezTo>
                    <a:pt x="13239" y="3026"/>
                    <a:pt x="13239" y="1617"/>
                    <a:pt x="12542" y="796"/>
                  </a:cubicBezTo>
                  <a:cubicBezTo>
                    <a:pt x="11845" y="-26"/>
                    <a:pt x="10452" y="-261"/>
                    <a:pt x="8710" y="326"/>
                  </a:cubicBezTo>
                  <a:cubicBezTo>
                    <a:pt x="6968" y="913"/>
                    <a:pt x="4877" y="2322"/>
                    <a:pt x="3135" y="5022"/>
                  </a:cubicBezTo>
                  <a:cubicBezTo>
                    <a:pt x="1394" y="7722"/>
                    <a:pt x="0" y="11713"/>
                    <a:pt x="0" y="14882"/>
                  </a:cubicBezTo>
                  <a:cubicBezTo>
                    <a:pt x="0" y="18052"/>
                    <a:pt x="1394" y="20400"/>
                    <a:pt x="5226" y="20869"/>
                  </a:cubicBezTo>
                  <a:cubicBezTo>
                    <a:pt x="9058" y="21339"/>
                    <a:pt x="15329" y="19930"/>
                    <a:pt x="21600" y="18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1733550" y="2051050"/>
              <a:ext cx="158750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3600"/>
                    <a:pt x="5760" y="7200"/>
                    <a:pt x="8640" y="10246"/>
                  </a:cubicBezTo>
                  <a:cubicBezTo>
                    <a:pt x="11520" y="13292"/>
                    <a:pt x="14400" y="15785"/>
                    <a:pt x="16416" y="17585"/>
                  </a:cubicBezTo>
                  <a:cubicBezTo>
                    <a:pt x="18432" y="19385"/>
                    <a:pt x="19584" y="20492"/>
                    <a:pt x="20304" y="21046"/>
                  </a:cubicBezTo>
                  <a:cubicBezTo>
                    <a:pt x="21024" y="21600"/>
                    <a:pt x="21312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1788704" y="2019300"/>
              <a:ext cx="109947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21169" y="0"/>
                  </a:moveTo>
                  <a:cubicBezTo>
                    <a:pt x="19131" y="212"/>
                    <a:pt x="17094" y="424"/>
                    <a:pt x="15056" y="1694"/>
                  </a:cubicBezTo>
                  <a:cubicBezTo>
                    <a:pt x="13018" y="2965"/>
                    <a:pt x="10980" y="5294"/>
                    <a:pt x="8331" y="8471"/>
                  </a:cubicBezTo>
                  <a:cubicBezTo>
                    <a:pt x="5682" y="11647"/>
                    <a:pt x="2422" y="15671"/>
                    <a:pt x="995" y="18000"/>
                  </a:cubicBezTo>
                  <a:cubicBezTo>
                    <a:pt x="-431" y="20329"/>
                    <a:pt x="-23" y="20965"/>
                    <a:pt x="3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1944773" y="2037746"/>
              <a:ext cx="201527" cy="15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0568" fill="norm" stroke="1" extrusionOk="0">
                  <a:moveTo>
                    <a:pt x="15189" y="6640"/>
                  </a:moveTo>
                  <a:cubicBezTo>
                    <a:pt x="13185" y="4179"/>
                    <a:pt x="11180" y="1718"/>
                    <a:pt x="9622" y="625"/>
                  </a:cubicBezTo>
                  <a:cubicBezTo>
                    <a:pt x="8063" y="-469"/>
                    <a:pt x="6949" y="-196"/>
                    <a:pt x="5279" y="1992"/>
                  </a:cubicBezTo>
                  <a:cubicBezTo>
                    <a:pt x="3609" y="4179"/>
                    <a:pt x="1382" y="8280"/>
                    <a:pt x="492" y="11698"/>
                  </a:cubicBezTo>
                  <a:cubicBezTo>
                    <a:pt x="-399" y="15116"/>
                    <a:pt x="46" y="17850"/>
                    <a:pt x="826" y="19354"/>
                  </a:cubicBezTo>
                  <a:cubicBezTo>
                    <a:pt x="1605" y="20858"/>
                    <a:pt x="2719" y="21131"/>
                    <a:pt x="4611" y="19217"/>
                  </a:cubicBezTo>
                  <a:cubicBezTo>
                    <a:pt x="6504" y="17303"/>
                    <a:pt x="9176" y="13202"/>
                    <a:pt x="10735" y="10331"/>
                  </a:cubicBezTo>
                  <a:cubicBezTo>
                    <a:pt x="12294" y="7460"/>
                    <a:pt x="12739" y="5820"/>
                    <a:pt x="13296" y="5683"/>
                  </a:cubicBezTo>
                  <a:cubicBezTo>
                    <a:pt x="13853" y="5546"/>
                    <a:pt x="14521" y="6913"/>
                    <a:pt x="14966" y="8417"/>
                  </a:cubicBezTo>
                  <a:cubicBezTo>
                    <a:pt x="15411" y="9921"/>
                    <a:pt x="15634" y="11561"/>
                    <a:pt x="16636" y="13065"/>
                  </a:cubicBezTo>
                  <a:cubicBezTo>
                    <a:pt x="17638" y="14569"/>
                    <a:pt x="19420" y="15936"/>
                    <a:pt x="21201" y="17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2221960" y="1965668"/>
              <a:ext cx="121190" cy="234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138" fill="norm" stroke="1" extrusionOk="0">
                  <a:moveTo>
                    <a:pt x="17970" y="1402"/>
                  </a:moveTo>
                  <a:cubicBezTo>
                    <a:pt x="16481" y="829"/>
                    <a:pt x="14991" y="255"/>
                    <a:pt x="13315" y="64"/>
                  </a:cubicBezTo>
                  <a:cubicBezTo>
                    <a:pt x="11639" y="-127"/>
                    <a:pt x="9777" y="64"/>
                    <a:pt x="7729" y="1211"/>
                  </a:cubicBezTo>
                  <a:cubicBezTo>
                    <a:pt x="5681" y="2358"/>
                    <a:pt x="3446" y="4461"/>
                    <a:pt x="1956" y="7232"/>
                  </a:cubicBezTo>
                  <a:cubicBezTo>
                    <a:pt x="467" y="10004"/>
                    <a:pt x="-278" y="13445"/>
                    <a:pt x="94" y="16025"/>
                  </a:cubicBezTo>
                  <a:cubicBezTo>
                    <a:pt x="467" y="18606"/>
                    <a:pt x="1956" y="20326"/>
                    <a:pt x="5681" y="20900"/>
                  </a:cubicBezTo>
                  <a:cubicBezTo>
                    <a:pt x="9405" y="21473"/>
                    <a:pt x="15363" y="20900"/>
                    <a:pt x="21322" y="20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2435136" y="1746249"/>
              <a:ext cx="104865" cy="44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95" fill="norm" stroke="1" extrusionOk="0">
                  <a:moveTo>
                    <a:pt x="14922" y="0"/>
                  </a:moveTo>
                  <a:cubicBezTo>
                    <a:pt x="11034" y="3129"/>
                    <a:pt x="7146" y="6258"/>
                    <a:pt x="4338" y="9336"/>
                  </a:cubicBezTo>
                  <a:cubicBezTo>
                    <a:pt x="1530" y="12415"/>
                    <a:pt x="-198" y="15443"/>
                    <a:pt x="18" y="17613"/>
                  </a:cubicBezTo>
                  <a:cubicBezTo>
                    <a:pt x="234" y="19783"/>
                    <a:pt x="2394" y="21095"/>
                    <a:pt x="6282" y="21348"/>
                  </a:cubicBezTo>
                  <a:cubicBezTo>
                    <a:pt x="10170" y="21600"/>
                    <a:pt x="15786" y="20793"/>
                    <a:pt x="21402" y="19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2381250" y="1905000"/>
              <a:ext cx="23495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51" y="19440"/>
                    <a:pt x="3503" y="17280"/>
                    <a:pt x="7103" y="13680"/>
                  </a:cubicBezTo>
                  <a:cubicBezTo>
                    <a:pt x="10703" y="10080"/>
                    <a:pt x="16151" y="50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2600069" y="1779235"/>
              <a:ext cx="241297" cy="785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481" fill="norm" stroke="1" extrusionOk="0">
                  <a:moveTo>
                    <a:pt x="5888" y="1182"/>
                  </a:moveTo>
                  <a:cubicBezTo>
                    <a:pt x="5701" y="661"/>
                    <a:pt x="5515" y="140"/>
                    <a:pt x="5143" y="24"/>
                  </a:cubicBezTo>
                  <a:cubicBezTo>
                    <a:pt x="4770" y="-92"/>
                    <a:pt x="4212" y="198"/>
                    <a:pt x="3374" y="1153"/>
                  </a:cubicBezTo>
                  <a:cubicBezTo>
                    <a:pt x="2536" y="2109"/>
                    <a:pt x="1419" y="3730"/>
                    <a:pt x="767" y="5322"/>
                  </a:cubicBezTo>
                  <a:cubicBezTo>
                    <a:pt x="115" y="6915"/>
                    <a:pt x="-71" y="8479"/>
                    <a:pt x="22" y="9434"/>
                  </a:cubicBezTo>
                  <a:cubicBezTo>
                    <a:pt x="115" y="10390"/>
                    <a:pt x="488" y="10737"/>
                    <a:pt x="1139" y="10911"/>
                  </a:cubicBezTo>
                  <a:cubicBezTo>
                    <a:pt x="1791" y="11084"/>
                    <a:pt x="2722" y="11084"/>
                    <a:pt x="4026" y="10563"/>
                  </a:cubicBezTo>
                  <a:cubicBezTo>
                    <a:pt x="5329" y="10042"/>
                    <a:pt x="7005" y="9000"/>
                    <a:pt x="7936" y="8305"/>
                  </a:cubicBezTo>
                  <a:cubicBezTo>
                    <a:pt x="8867" y="7610"/>
                    <a:pt x="9053" y="7262"/>
                    <a:pt x="8960" y="7233"/>
                  </a:cubicBezTo>
                  <a:cubicBezTo>
                    <a:pt x="8867" y="7205"/>
                    <a:pt x="8495" y="7494"/>
                    <a:pt x="8308" y="7813"/>
                  </a:cubicBezTo>
                  <a:cubicBezTo>
                    <a:pt x="8122" y="8131"/>
                    <a:pt x="8122" y="8479"/>
                    <a:pt x="8495" y="8739"/>
                  </a:cubicBezTo>
                  <a:cubicBezTo>
                    <a:pt x="8867" y="9000"/>
                    <a:pt x="9612" y="9173"/>
                    <a:pt x="10450" y="9231"/>
                  </a:cubicBezTo>
                  <a:cubicBezTo>
                    <a:pt x="11288" y="9289"/>
                    <a:pt x="12219" y="9231"/>
                    <a:pt x="13429" y="9000"/>
                  </a:cubicBezTo>
                  <a:cubicBezTo>
                    <a:pt x="14639" y="8768"/>
                    <a:pt x="16129" y="8363"/>
                    <a:pt x="17153" y="7986"/>
                  </a:cubicBezTo>
                  <a:cubicBezTo>
                    <a:pt x="18177" y="7610"/>
                    <a:pt x="18736" y="7262"/>
                    <a:pt x="18736" y="7205"/>
                  </a:cubicBezTo>
                  <a:cubicBezTo>
                    <a:pt x="18736" y="7147"/>
                    <a:pt x="18177" y="7378"/>
                    <a:pt x="17898" y="8160"/>
                  </a:cubicBezTo>
                  <a:cubicBezTo>
                    <a:pt x="17619" y="8942"/>
                    <a:pt x="17619" y="10274"/>
                    <a:pt x="18363" y="11808"/>
                  </a:cubicBezTo>
                  <a:cubicBezTo>
                    <a:pt x="19108" y="13343"/>
                    <a:pt x="20598" y="15080"/>
                    <a:pt x="21063" y="16586"/>
                  </a:cubicBezTo>
                  <a:cubicBezTo>
                    <a:pt x="21529" y="18091"/>
                    <a:pt x="20970" y="19365"/>
                    <a:pt x="19760" y="20205"/>
                  </a:cubicBezTo>
                  <a:cubicBezTo>
                    <a:pt x="18550" y="21045"/>
                    <a:pt x="16688" y="21450"/>
                    <a:pt x="14546" y="21479"/>
                  </a:cubicBezTo>
                  <a:cubicBezTo>
                    <a:pt x="12405" y="21508"/>
                    <a:pt x="9984" y="21161"/>
                    <a:pt x="7563" y="20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3378200" y="1799150"/>
              <a:ext cx="249914" cy="42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284" fill="norm" stroke="1" extrusionOk="0">
                  <a:moveTo>
                    <a:pt x="1620" y="3423"/>
                  </a:moveTo>
                  <a:cubicBezTo>
                    <a:pt x="1800" y="2888"/>
                    <a:pt x="1980" y="2353"/>
                    <a:pt x="3600" y="1765"/>
                  </a:cubicBezTo>
                  <a:cubicBezTo>
                    <a:pt x="5220" y="1177"/>
                    <a:pt x="8280" y="536"/>
                    <a:pt x="10260" y="215"/>
                  </a:cubicBezTo>
                  <a:cubicBezTo>
                    <a:pt x="12240" y="-106"/>
                    <a:pt x="13140" y="-106"/>
                    <a:pt x="13770" y="482"/>
                  </a:cubicBezTo>
                  <a:cubicBezTo>
                    <a:pt x="14400" y="1070"/>
                    <a:pt x="14760" y="2246"/>
                    <a:pt x="13500" y="3850"/>
                  </a:cubicBezTo>
                  <a:cubicBezTo>
                    <a:pt x="12240" y="5454"/>
                    <a:pt x="9360" y="7486"/>
                    <a:pt x="7560" y="8716"/>
                  </a:cubicBezTo>
                  <a:cubicBezTo>
                    <a:pt x="5760" y="9945"/>
                    <a:pt x="5040" y="10373"/>
                    <a:pt x="5310" y="10641"/>
                  </a:cubicBezTo>
                  <a:cubicBezTo>
                    <a:pt x="5580" y="10908"/>
                    <a:pt x="6840" y="11015"/>
                    <a:pt x="9540" y="11763"/>
                  </a:cubicBezTo>
                  <a:cubicBezTo>
                    <a:pt x="12240" y="12512"/>
                    <a:pt x="16380" y="13902"/>
                    <a:pt x="18720" y="15185"/>
                  </a:cubicBezTo>
                  <a:cubicBezTo>
                    <a:pt x="21060" y="16468"/>
                    <a:pt x="21600" y="17644"/>
                    <a:pt x="21060" y="18607"/>
                  </a:cubicBezTo>
                  <a:cubicBezTo>
                    <a:pt x="20520" y="19569"/>
                    <a:pt x="18900" y="20318"/>
                    <a:pt x="16290" y="20799"/>
                  </a:cubicBezTo>
                  <a:cubicBezTo>
                    <a:pt x="13680" y="21280"/>
                    <a:pt x="10080" y="21494"/>
                    <a:pt x="7200" y="21013"/>
                  </a:cubicBezTo>
                  <a:cubicBezTo>
                    <a:pt x="4320" y="20532"/>
                    <a:pt x="2160" y="19355"/>
                    <a:pt x="0" y="18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4244427" y="1911350"/>
              <a:ext cx="137074" cy="274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377" fill="norm" stroke="1" extrusionOk="0">
                  <a:moveTo>
                    <a:pt x="20877" y="989"/>
                  </a:moveTo>
                  <a:cubicBezTo>
                    <a:pt x="17008" y="495"/>
                    <a:pt x="13140" y="0"/>
                    <a:pt x="9755" y="0"/>
                  </a:cubicBezTo>
                  <a:cubicBezTo>
                    <a:pt x="6370" y="0"/>
                    <a:pt x="3468" y="495"/>
                    <a:pt x="1695" y="2144"/>
                  </a:cubicBezTo>
                  <a:cubicBezTo>
                    <a:pt x="-78" y="3792"/>
                    <a:pt x="-723" y="6595"/>
                    <a:pt x="1050" y="8821"/>
                  </a:cubicBezTo>
                  <a:cubicBezTo>
                    <a:pt x="2823" y="11047"/>
                    <a:pt x="7014" y="12696"/>
                    <a:pt x="9755" y="14015"/>
                  </a:cubicBezTo>
                  <a:cubicBezTo>
                    <a:pt x="12495" y="15334"/>
                    <a:pt x="13784" y="16324"/>
                    <a:pt x="14429" y="17313"/>
                  </a:cubicBezTo>
                  <a:cubicBezTo>
                    <a:pt x="15074" y="18302"/>
                    <a:pt x="15074" y="19292"/>
                    <a:pt x="14268" y="19951"/>
                  </a:cubicBezTo>
                  <a:cubicBezTo>
                    <a:pt x="13462" y="20611"/>
                    <a:pt x="11850" y="20940"/>
                    <a:pt x="10077" y="21188"/>
                  </a:cubicBezTo>
                  <a:cubicBezTo>
                    <a:pt x="8304" y="21435"/>
                    <a:pt x="6370" y="21600"/>
                    <a:pt x="4596" y="20611"/>
                  </a:cubicBezTo>
                  <a:cubicBezTo>
                    <a:pt x="2823" y="19621"/>
                    <a:pt x="1211" y="17478"/>
                    <a:pt x="889" y="15994"/>
                  </a:cubicBezTo>
                  <a:cubicBezTo>
                    <a:pt x="567" y="14510"/>
                    <a:pt x="1534" y="13685"/>
                    <a:pt x="2501" y="12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4456480" y="1728196"/>
              <a:ext cx="64721" cy="46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56" fill="norm" stroke="1" extrusionOk="0">
                  <a:moveTo>
                    <a:pt x="12944" y="1132"/>
                  </a:moveTo>
                  <a:cubicBezTo>
                    <a:pt x="12247" y="543"/>
                    <a:pt x="11550" y="-46"/>
                    <a:pt x="11202" y="3"/>
                  </a:cubicBezTo>
                  <a:cubicBezTo>
                    <a:pt x="10853" y="52"/>
                    <a:pt x="10853" y="739"/>
                    <a:pt x="9808" y="2507"/>
                  </a:cubicBezTo>
                  <a:cubicBezTo>
                    <a:pt x="8763" y="4274"/>
                    <a:pt x="6673" y="7121"/>
                    <a:pt x="4582" y="10165"/>
                  </a:cubicBezTo>
                  <a:cubicBezTo>
                    <a:pt x="2492" y="13209"/>
                    <a:pt x="402" y="16449"/>
                    <a:pt x="53" y="18314"/>
                  </a:cubicBezTo>
                  <a:cubicBezTo>
                    <a:pt x="-295" y="20179"/>
                    <a:pt x="1099" y="20670"/>
                    <a:pt x="3537" y="21014"/>
                  </a:cubicBezTo>
                  <a:cubicBezTo>
                    <a:pt x="5976" y="21358"/>
                    <a:pt x="9460" y="21554"/>
                    <a:pt x="12247" y="21407"/>
                  </a:cubicBezTo>
                  <a:cubicBezTo>
                    <a:pt x="15034" y="21259"/>
                    <a:pt x="17124" y="20769"/>
                    <a:pt x="18518" y="20179"/>
                  </a:cubicBezTo>
                  <a:cubicBezTo>
                    <a:pt x="19911" y="19590"/>
                    <a:pt x="20608" y="18903"/>
                    <a:pt x="21305" y="18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4425949" y="1957506"/>
              <a:ext cx="361951" cy="13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0" fill="norm" stroke="1" extrusionOk="0">
                  <a:moveTo>
                    <a:pt x="0" y="8981"/>
                  </a:moveTo>
                  <a:cubicBezTo>
                    <a:pt x="758" y="8295"/>
                    <a:pt x="1516" y="7610"/>
                    <a:pt x="3095" y="6410"/>
                  </a:cubicBezTo>
                  <a:cubicBezTo>
                    <a:pt x="4674" y="5210"/>
                    <a:pt x="7074" y="3495"/>
                    <a:pt x="8526" y="2124"/>
                  </a:cubicBezTo>
                  <a:cubicBezTo>
                    <a:pt x="9979" y="753"/>
                    <a:pt x="10484" y="-276"/>
                    <a:pt x="10484" y="67"/>
                  </a:cubicBezTo>
                  <a:cubicBezTo>
                    <a:pt x="10484" y="410"/>
                    <a:pt x="9979" y="2124"/>
                    <a:pt x="9600" y="4867"/>
                  </a:cubicBezTo>
                  <a:cubicBezTo>
                    <a:pt x="9221" y="7610"/>
                    <a:pt x="8968" y="11381"/>
                    <a:pt x="8905" y="14124"/>
                  </a:cubicBezTo>
                  <a:cubicBezTo>
                    <a:pt x="8842" y="16867"/>
                    <a:pt x="8968" y="18581"/>
                    <a:pt x="9347" y="19610"/>
                  </a:cubicBezTo>
                  <a:cubicBezTo>
                    <a:pt x="9726" y="20638"/>
                    <a:pt x="10358" y="20981"/>
                    <a:pt x="10989" y="21153"/>
                  </a:cubicBezTo>
                  <a:cubicBezTo>
                    <a:pt x="11621" y="21324"/>
                    <a:pt x="12253" y="21324"/>
                    <a:pt x="13074" y="19953"/>
                  </a:cubicBezTo>
                  <a:cubicBezTo>
                    <a:pt x="13895" y="18581"/>
                    <a:pt x="14905" y="15838"/>
                    <a:pt x="15600" y="13781"/>
                  </a:cubicBezTo>
                  <a:cubicBezTo>
                    <a:pt x="16295" y="11724"/>
                    <a:pt x="16674" y="10353"/>
                    <a:pt x="16863" y="10524"/>
                  </a:cubicBezTo>
                  <a:cubicBezTo>
                    <a:pt x="17053" y="10695"/>
                    <a:pt x="17053" y="12410"/>
                    <a:pt x="17811" y="14124"/>
                  </a:cubicBezTo>
                  <a:cubicBezTo>
                    <a:pt x="18568" y="15838"/>
                    <a:pt x="20084" y="17553"/>
                    <a:pt x="21600" y="19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4817928" y="1734492"/>
              <a:ext cx="405229" cy="393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378" fill="norm" stroke="1" extrusionOk="0">
                  <a:moveTo>
                    <a:pt x="6134" y="13736"/>
                  </a:moveTo>
                  <a:cubicBezTo>
                    <a:pt x="5911" y="13162"/>
                    <a:pt x="5687" y="12587"/>
                    <a:pt x="4959" y="12070"/>
                  </a:cubicBezTo>
                  <a:cubicBezTo>
                    <a:pt x="4232" y="11553"/>
                    <a:pt x="3001" y="11094"/>
                    <a:pt x="1993" y="11783"/>
                  </a:cubicBezTo>
                  <a:cubicBezTo>
                    <a:pt x="986" y="12472"/>
                    <a:pt x="203" y="14311"/>
                    <a:pt x="35" y="16092"/>
                  </a:cubicBezTo>
                  <a:cubicBezTo>
                    <a:pt x="-133" y="17872"/>
                    <a:pt x="315" y="19596"/>
                    <a:pt x="1098" y="20285"/>
                  </a:cubicBezTo>
                  <a:cubicBezTo>
                    <a:pt x="1882" y="20975"/>
                    <a:pt x="3001" y="20630"/>
                    <a:pt x="4008" y="19136"/>
                  </a:cubicBezTo>
                  <a:cubicBezTo>
                    <a:pt x="5015" y="17643"/>
                    <a:pt x="5911" y="15000"/>
                    <a:pt x="6470" y="12013"/>
                  </a:cubicBezTo>
                  <a:cubicBezTo>
                    <a:pt x="7030" y="9026"/>
                    <a:pt x="7254" y="5694"/>
                    <a:pt x="7365" y="3740"/>
                  </a:cubicBezTo>
                  <a:cubicBezTo>
                    <a:pt x="7477" y="1787"/>
                    <a:pt x="7477" y="1213"/>
                    <a:pt x="7254" y="753"/>
                  </a:cubicBezTo>
                  <a:cubicBezTo>
                    <a:pt x="7030" y="294"/>
                    <a:pt x="6582" y="-51"/>
                    <a:pt x="6134" y="6"/>
                  </a:cubicBezTo>
                  <a:cubicBezTo>
                    <a:pt x="5687" y="64"/>
                    <a:pt x="5239" y="523"/>
                    <a:pt x="4847" y="2534"/>
                  </a:cubicBezTo>
                  <a:cubicBezTo>
                    <a:pt x="4456" y="4545"/>
                    <a:pt x="4120" y="8106"/>
                    <a:pt x="4064" y="10979"/>
                  </a:cubicBezTo>
                  <a:cubicBezTo>
                    <a:pt x="4008" y="13851"/>
                    <a:pt x="4232" y="16034"/>
                    <a:pt x="4456" y="17413"/>
                  </a:cubicBezTo>
                  <a:cubicBezTo>
                    <a:pt x="4679" y="18792"/>
                    <a:pt x="4903" y="19366"/>
                    <a:pt x="5575" y="19653"/>
                  </a:cubicBezTo>
                  <a:cubicBezTo>
                    <a:pt x="6246" y="19940"/>
                    <a:pt x="7365" y="19940"/>
                    <a:pt x="8541" y="19136"/>
                  </a:cubicBezTo>
                  <a:cubicBezTo>
                    <a:pt x="9716" y="18332"/>
                    <a:pt x="10947" y="16723"/>
                    <a:pt x="11730" y="15517"/>
                  </a:cubicBezTo>
                  <a:cubicBezTo>
                    <a:pt x="12514" y="14311"/>
                    <a:pt x="12849" y="13506"/>
                    <a:pt x="12793" y="12932"/>
                  </a:cubicBezTo>
                  <a:cubicBezTo>
                    <a:pt x="12737" y="12358"/>
                    <a:pt x="12290" y="12013"/>
                    <a:pt x="11786" y="11955"/>
                  </a:cubicBezTo>
                  <a:cubicBezTo>
                    <a:pt x="11283" y="11898"/>
                    <a:pt x="10723" y="12128"/>
                    <a:pt x="10163" y="13104"/>
                  </a:cubicBezTo>
                  <a:cubicBezTo>
                    <a:pt x="9604" y="14081"/>
                    <a:pt x="9044" y="15804"/>
                    <a:pt x="8764" y="16953"/>
                  </a:cubicBezTo>
                  <a:cubicBezTo>
                    <a:pt x="8485" y="18102"/>
                    <a:pt x="8485" y="18677"/>
                    <a:pt x="8652" y="19309"/>
                  </a:cubicBezTo>
                  <a:cubicBezTo>
                    <a:pt x="8820" y="19940"/>
                    <a:pt x="9156" y="20630"/>
                    <a:pt x="9604" y="21032"/>
                  </a:cubicBezTo>
                  <a:cubicBezTo>
                    <a:pt x="10051" y="21434"/>
                    <a:pt x="10611" y="21549"/>
                    <a:pt x="11618" y="21032"/>
                  </a:cubicBezTo>
                  <a:cubicBezTo>
                    <a:pt x="12626" y="20515"/>
                    <a:pt x="14080" y="19366"/>
                    <a:pt x="15032" y="18217"/>
                  </a:cubicBezTo>
                  <a:cubicBezTo>
                    <a:pt x="15983" y="17068"/>
                    <a:pt x="16431" y="15919"/>
                    <a:pt x="16711" y="14885"/>
                  </a:cubicBezTo>
                  <a:cubicBezTo>
                    <a:pt x="16990" y="13851"/>
                    <a:pt x="17102" y="12932"/>
                    <a:pt x="16934" y="12760"/>
                  </a:cubicBezTo>
                  <a:cubicBezTo>
                    <a:pt x="16766" y="12587"/>
                    <a:pt x="16319" y="13162"/>
                    <a:pt x="15927" y="14253"/>
                  </a:cubicBezTo>
                  <a:cubicBezTo>
                    <a:pt x="15535" y="15345"/>
                    <a:pt x="15200" y="16953"/>
                    <a:pt x="15032" y="18160"/>
                  </a:cubicBezTo>
                  <a:cubicBezTo>
                    <a:pt x="14864" y="19366"/>
                    <a:pt x="14864" y="20170"/>
                    <a:pt x="14864" y="20285"/>
                  </a:cubicBezTo>
                  <a:cubicBezTo>
                    <a:pt x="14864" y="20400"/>
                    <a:pt x="14864" y="19826"/>
                    <a:pt x="15423" y="18217"/>
                  </a:cubicBezTo>
                  <a:cubicBezTo>
                    <a:pt x="15983" y="16609"/>
                    <a:pt x="17102" y="13966"/>
                    <a:pt x="17830" y="12415"/>
                  </a:cubicBezTo>
                  <a:cubicBezTo>
                    <a:pt x="18557" y="10864"/>
                    <a:pt x="18893" y="10404"/>
                    <a:pt x="19341" y="10060"/>
                  </a:cubicBezTo>
                  <a:cubicBezTo>
                    <a:pt x="19788" y="9715"/>
                    <a:pt x="20348" y="9485"/>
                    <a:pt x="20740" y="9658"/>
                  </a:cubicBezTo>
                  <a:cubicBezTo>
                    <a:pt x="21131" y="9830"/>
                    <a:pt x="21355" y="10404"/>
                    <a:pt x="21411" y="12013"/>
                  </a:cubicBezTo>
                  <a:cubicBezTo>
                    <a:pt x="21467" y="13621"/>
                    <a:pt x="21355" y="16264"/>
                    <a:pt x="21243" y="18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5273204" y="1663442"/>
              <a:ext cx="227976" cy="441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49" fill="norm" stroke="1" extrusionOk="0">
                  <a:moveTo>
                    <a:pt x="8585" y="1556"/>
                  </a:moveTo>
                  <a:cubicBezTo>
                    <a:pt x="8978" y="836"/>
                    <a:pt x="9371" y="116"/>
                    <a:pt x="9567" y="13"/>
                  </a:cubicBezTo>
                  <a:cubicBezTo>
                    <a:pt x="9764" y="-90"/>
                    <a:pt x="9764" y="424"/>
                    <a:pt x="8978" y="2224"/>
                  </a:cubicBezTo>
                  <a:cubicBezTo>
                    <a:pt x="8193" y="4024"/>
                    <a:pt x="6622" y="7110"/>
                    <a:pt x="5345" y="10144"/>
                  </a:cubicBezTo>
                  <a:cubicBezTo>
                    <a:pt x="4069" y="13179"/>
                    <a:pt x="3087" y="16161"/>
                    <a:pt x="2596" y="17910"/>
                  </a:cubicBezTo>
                  <a:cubicBezTo>
                    <a:pt x="2105" y="19659"/>
                    <a:pt x="2105" y="20173"/>
                    <a:pt x="2498" y="20584"/>
                  </a:cubicBezTo>
                  <a:cubicBezTo>
                    <a:pt x="2891" y="20996"/>
                    <a:pt x="3676" y="21304"/>
                    <a:pt x="4560" y="21407"/>
                  </a:cubicBezTo>
                  <a:cubicBezTo>
                    <a:pt x="5444" y="21510"/>
                    <a:pt x="6425" y="21407"/>
                    <a:pt x="7407" y="20841"/>
                  </a:cubicBezTo>
                  <a:cubicBezTo>
                    <a:pt x="8389" y="20276"/>
                    <a:pt x="9371" y="19247"/>
                    <a:pt x="9567" y="18219"/>
                  </a:cubicBezTo>
                  <a:cubicBezTo>
                    <a:pt x="9764" y="17190"/>
                    <a:pt x="9174" y="16161"/>
                    <a:pt x="8094" y="15493"/>
                  </a:cubicBezTo>
                  <a:cubicBezTo>
                    <a:pt x="7014" y="14824"/>
                    <a:pt x="5444" y="14516"/>
                    <a:pt x="3774" y="14310"/>
                  </a:cubicBezTo>
                  <a:cubicBezTo>
                    <a:pt x="2105" y="14104"/>
                    <a:pt x="338" y="14001"/>
                    <a:pt x="44" y="13899"/>
                  </a:cubicBezTo>
                  <a:cubicBezTo>
                    <a:pt x="-251" y="13796"/>
                    <a:pt x="927" y="13693"/>
                    <a:pt x="4167" y="13281"/>
                  </a:cubicBezTo>
                  <a:cubicBezTo>
                    <a:pt x="7407" y="12870"/>
                    <a:pt x="12709" y="12150"/>
                    <a:pt x="15753" y="11636"/>
                  </a:cubicBezTo>
                  <a:cubicBezTo>
                    <a:pt x="18796" y="11121"/>
                    <a:pt x="19582" y="10813"/>
                    <a:pt x="20171" y="10401"/>
                  </a:cubicBezTo>
                  <a:cubicBezTo>
                    <a:pt x="20760" y="9990"/>
                    <a:pt x="21153" y="9476"/>
                    <a:pt x="20564" y="9219"/>
                  </a:cubicBezTo>
                  <a:cubicBezTo>
                    <a:pt x="19974" y="8961"/>
                    <a:pt x="18404" y="8961"/>
                    <a:pt x="16734" y="9219"/>
                  </a:cubicBezTo>
                  <a:cubicBezTo>
                    <a:pt x="15065" y="9476"/>
                    <a:pt x="13298" y="9990"/>
                    <a:pt x="12316" y="10504"/>
                  </a:cubicBezTo>
                  <a:cubicBezTo>
                    <a:pt x="11334" y="11019"/>
                    <a:pt x="11138" y="11533"/>
                    <a:pt x="11924" y="12459"/>
                  </a:cubicBezTo>
                  <a:cubicBezTo>
                    <a:pt x="12709" y="13384"/>
                    <a:pt x="14476" y="14721"/>
                    <a:pt x="16145" y="15904"/>
                  </a:cubicBezTo>
                  <a:cubicBezTo>
                    <a:pt x="17814" y="17087"/>
                    <a:pt x="19385" y="18116"/>
                    <a:pt x="20269" y="18887"/>
                  </a:cubicBezTo>
                  <a:cubicBezTo>
                    <a:pt x="21153" y="19659"/>
                    <a:pt x="21349" y="20173"/>
                    <a:pt x="20956" y="20584"/>
                  </a:cubicBezTo>
                  <a:cubicBezTo>
                    <a:pt x="20564" y="20996"/>
                    <a:pt x="19582" y="21304"/>
                    <a:pt x="18305" y="21407"/>
                  </a:cubicBezTo>
                  <a:cubicBezTo>
                    <a:pt x="17029" y="21510"/>
                    <a:pt x="15458" y="21407"/>
                    <a:pt x="13887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6035396" y="1877483"/>
              <a:ext cx="142146" cy="45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389" fill="norm" stroke="1" extrusionOk="0">
                  <a:moveTo>
                    <a:pt x="17415" y="2189"/>
                  </a:moveTo>
                  <a:cubicBezTo>
                    <a:pt x="17729" y="1493"/>
                    <a:pt x="18042" y="796"/>
                    <a:pt x="17415" y="398"/>
                  </a:cubicBezTo>
                  <a:cubicBezTo>
                    <a:pt x="16789" y="0"/>
                    <a:pt x="15224" y="-100"/>
                    <a:pt x="13033" y="99"/>
                  </a:cubicBezTo>
                  <a:cubicBezTo>
                    <a:pt x="10842" y="298"/>
                    <a:pt x="8024" y="796"/>
                    <a:pt x="5520" y="1741"/>
                  </a:cubicBezTo>
                  <a:cubicBezTo>
                    <a:pt x="3015" y="2687"/>
                    <a:pt x="824" y="4081"/>
                    <a:pt x="198" y="4976"/>
                  </a:cubicBezTo>
                  <a:cubicBezTo>
                    <a:pt x="-428" y="5872"/>
                    <a:pt x="511" y="6271"/>
                    <a:pt x="1920" y="6370"/>
                  </a:cubicBezTo>
                  <a:cubicBezTo>
                    <a:pt x="3329" y="6470"/>
                    <a:pt x="5207" y="6271"/>
                    <a:pt x="8024" y="5524"/>
                  </a:cubicBezTo>
                  <a:cubicBezTo>
                    <a:pt x="10842" y="4777"/>
                    <a:pt x="14598" y="3483"/>
                    <a:pt x="16946" y="2637"/>
                  </a:cubicBezTo>
                  <a:cubicBezTo>
                    <a:pt x="19294" y="1791"/>
                    <a:pt x="20233" y="1393"/>
                    <a:pt x="20233" y="1592"/>
                  </a:cubicBezTo>
                  <a:cubicBezTo>
                    <a:pt x="20233" y="1791"/>
                    <a:pt x="19294" y="2588"/>
                    <a:pt x="18824" y="4429"/>
                  </a:cubicBezTo>
                  <a:cubicBezTo>
                    <a:pt x="18355" y="6271"/>
                    <a:pt x="18355" y="9157"/>
                    <a:pt x="18824" y="11944"/>
                  </a:cubicBezTo>
                  <a:cubicBezTo>
                    <a:pt x="19294" y="14731"/>
                    <a:pt x="20233" y="17419"/>
                    <a:pt x="20702" y="19012"/>
                  </a:cubicBezTo>
                  <a:cubicBezTo>
                    <a:pt x="21172" y="20604"/>
                    <a:pt x="21172" y="21102"/>
                    <a:pt x="20389" y="21301"/>
                  </a:cubicBezTo>
                  <a:cubicBezTo>
                    <a:pt x="19607" y="21500"/>
                    <a:pt x="18042" y="21400"/>
                    <a:pt x="16007" y="20554"/>
                  </a:cubicBezTo>
                  <a:cubicBezTo>
                    <a:pt x="13972" y="19708"/>
                    <a:pt x="11468" y="18116"/>
                    <a:pt x="10215" y="16523"/>
                  </a:cubicBezTo>
                  <a:cubicBezTo>
                    <a:pt x="8963" y="14930"/>
                    <a:pt x="8963" y="13338"/>
                    <a:pt x="8963" y="11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6257109" y="1900388"/>
              <a:ext cx="143691" cy="189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001" fill="norm" stroke="1" extrusionOk="0">
                  <a:moveTo>
                    <a:pt x="2468" y="8259"/>
                  </a:moveTo>
                  <a:cubicBezTo>
                    <a:pt x="4034" y="8494"/>
                    <a:pt x="5599" y="8729"/>
                    <a:pt x="7634" y="7790"/>
                  </a:cubicBezTo>
                  <a:cubicBezTo>
                    <a:pt x="9668" y="6850"/>
                    <a:pt x="12173" y="4737"/>
                    <a:pt x="13425" y="3094"/>
                  </a:cubicBezTo>
                  <a:cubicBezTo>
                    <a:pt x="14677" y="1450"/>
                    <a:pt x="14677" y="277"/>
                    <a:pt x="13738" y="42"/>
                  </a:cubicBezTo>
                  <a:cubicBezTo>
                    <a:pt x="12799" y="-193"/>
                    <a:pt x="10921" y="511"/>
                    <a:pt x="8416" y="3329"/>
                  </a:cubicBezTo>
                  <a:cubicBezTo>
                    <a:pt x="5912" y="6146"/>
                    <a:pt x="2781" y="11077"/>
                    <a:pt x="1216" y="14129"/>
                  </a:cubicBezTo>
                  <a:cubicBezTo>
                    <a:pt x="-349" y="17181"/>
                    <a:pt x="-349" y="18355"/>
                    <a:pt x="903" y="19411"/>
                  </a:cubicBezTo>
                  <a:cubicBezTo>
                    <a:pt x="2155" y="20468"/>
                    <a:pt x="4660" y="21407"/>
                    <a:pt x="8260" y="20820"/>
                  </a:cubicBezTo>
                  <a:cubicBezTo>
                    <a:pt x="11860" y="20233"/>
                    <a:pt x="16555" y="18120"/>
                    <a:pt x="21251" y="16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6444036" y="1600200"/>
              <a:ext cx="115514" cy="47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22" fill="norm" stroke="1" extrusionOk="0">
                  <a:moveTo>
                    <a:pt x="21432" y="0"/>
                  </a:moveTo>
                  <a:cubicBezTo>
                    <a:pt x="18683" y="960"/>
                    <a:pt x="15934" y="1920"/>
                    <a:pt x="12792" y="3792"/>
                  </a:cubicBezTo>
                  <a:cubicBezTo>
                    <a:pt x="9650" y="5664"/>
                    <a:pt x="6116" y="8448"/>
                    <a:pt x="3759" y="11376"/>
                  </a:cubicBezTo>
                  <a:cubicBezTo>
                    <a:pt x="1403" y="14304"/>
                    <a:pt x="225" y="17376"/>
                    <a:pt x="28" y="19152"/>
                  </a:cubicBezTo>
                  <a:cubicBezTo>
                    <a:pt x="-168" y="20928"/>
                    <a:pt x="617" y="21408"/>
                    <a:pt x="3170" y="21504"/>
                  </a:cubicBezTo>
                  <a:cubicBezTo>
                    <a:pt x="5723" y="21600"/>
                    <a:pt x="10043" y="21312"/>
                    <a:pt x="12792" y="20592"/>
                  </a:cubicBezTo>
                  <a:cubicBezTo>
                    <a:pt x="15541" y="19872"/>
                    <a:pt x="16719" y="18720"/>
                    <a:pt x="17897" y="17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6464300" y="1835150"/>
              <a:ext cx="1778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7079039" y="1868511"/>
              <a:ext cx="267912" cy="194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093" fill="norm" stroke="1" extrusionOk="0">
                  <a:moveTo>
                    <a:pt x="12343" y="4650"/>
                  </a:moveTo>
                  <a:cubicBezTo>
                    <a:pt x="11833" y="2812"/>
                    <a:pt x="11322" y="974"/>
                    <a:pt x="10557" y="284"/>
                  </a:cubicBezTo>
                  <a:cubicBezTo>
                    <a:pt x="9792" y="-405"/>
                    <a:pt x="8771" y="55"/>
                    <a:pt x="7070" y="2812"/>
                  </a:cubicBezTo>
                  <a:cubicBezTo>
                    <a:pt x="5370" y="5569"/>
                    <a:pt x="2988" y="10625"/>
                    <a:pt x="1628" y="13727"/>
                  </a:cubicBezTo>
                  <a:cubicBezTo>
                    <a:pt x="267" y="16829"/>
                    <a:pt x="-73" y="17978"/>
                    <a:pt x="12" y="19012"/>
                  </a:cubicBezTo>
                  <a:cubicBezTo>
                    <a:pt x="97" y="20046"/>
                    <a:pt x="607" y="20965"/>
                    <a:pt x="1288" y="21080"/>
                  </a:cubicBezTo>
                  <a:cubicBezTo>
                    <a:pt x="1968" y="21195"/>
                    <a:pt x="2818" y="20506"/>
                    <a:pt x="4434" y="18552"/>
                  </a:cubicBezTo>
                  <a:cubicBezTo>
                    <a:pt x="6050" y="16599"/>
                    <a:pt x="8431" y="13382"/>
                    <a:pt x="9877" y="11199"/>
                  </a:cubicBezTo>
                  <a:cubicBezTo>
                    <a:pt x="11322" y="9016"/>
                    <a:pt x="11833" y="7867"/>
                    <a:pt x="12428" y="6948"/>
                  </a:cubicBezTo>
                  <a:cubicBezTo>
                    <a:pt x="13023" y="6029"/>
                    <a:pt x="13703" y="5340"/>
                    <a:pt x="14044" y="6029"/>
                  </a:cubicBezTo>
                  <a:cubicBezTo>
                    <a:pt x="14384" y="6718"/>
                    <a:pt x="14384" y="8786"/>
                    <a:pt x="14469" y="10395"/>
                  </a:cubicBezTo>
                  <a:cubicBezTo>
                    <a:pt x="14554" y="12004"/>
                    <a:pt x="14724" y="13152"/>
                    <a:pt x="15574" y="14072"/>
                  </a:cubicBezTo>
                  <a:cubicBezTo>
                    <a:pt x="16425" y="14991"/>
                    <a:pt x="17955" y="15680"/>
                    <a:pt x="19061" y="15680"/>
                  </a:cubicBezTo>
                  <a:cubicBezTo>
                    <a:pt x="20166" y="15680"/>
                    <a:pt x="20847" y="14991"/>
                    <a:pt x="21527" y="14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7366363" y="1879441"/>
              <a:ext cx="190137" cy="1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0439" fill="norm" stroke="1" extrusionOk="0">
                  <a:moveTo>
                    <a:pt x="679" y="7124"/>
                  </a:moveTo>
                  <a:cubicBezTo>
                    <a:pt x="439" y="10083"/>
                    <a:pt x="199" y="13042"/>
                    <a:pt x="79" y="15557"/>
                  </a:cubicBezTo>
                  <a:cubicBezTo>
                    <a:pt x="-41" y="18072"/>
                    <a:pt x="-41" y="20143"/>
                    <a:pt x="199" y="20291"/>
                  </a:cubicBezTo>
                  <a:cubicBezTo>
                    <a:pt x="439" y="20439"/>
                    <a:pt x="919" y="18664"/>
                    <a:pt x="1879" y="15261"/>
                  </a:cubicBezTo>
                  <a:cubicBezTo>
                    <a:pt x="2839" y="11858"/>
                    <a:pt x="4279" y="6828"/>
                    <a:pt x="6319" y="3573"/>
                  </a:cubicBezTo>
                  <a:cubicBezTo>
                    <a:pt x="8359" y="318"/>
                    <a:pt x="10999" y="-1161"/>
                    <a:pt x="13519" y="1058"/>
                  </a:cubicBezTo>
                  <a:cubicBezTo>
                    <a:pt x="16039" y="3277"/>
                    <a:pt x="18439" y="9195"/>
                    <a:pt x="19759" y="13042"/>
                  </a:cubicBezTo>
                  <a:cubicBezTo>
                    <a:pt x="21079" y="16888"/>
                    <a:pt x="21319" y="18664"/>
                    <a:pt x="21559" y="20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8053916" y="1616805"/>
              <a:ext cx="175684" cy="485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14573" y="2913"/>
                  </a:moveTo>
                  <a:cubicBezTo>
                    <a:pt x="11971" y="6373"/>
                    <a:pt x="9369" y="9833"/>
                    <a:pt x="7027" y="12778"/>
                  </a:cubicBezTo>
                  <a:cubicBezTo>
                    <a:pt x="4684" y="15724"/>
                    <a:pt x="2602" y="18155"/>
                    <a:pt x="1431" y="19604"/>
                  </a:cubicBezTo>
                  <a:cubicBezTo>
                    <a:pt x="260" y="21053"/>
                    <a:pt x="0" y="21521"/>
                    <a:pt x="0" y="21427"/>
                  </a:cubicBezTo>
                  <a:cubicBezTo>
                    <a:pt x="0" y="21334"/>
                    <a:pt x="260" y="20679"/>
                    <a:pt x="1561" y="18763"/>
                  </a:cubicBezTo>
                  <a:cubicBezTo>
                    <a:pt x="2863" y="16846"/>
                    <a:pt x="5205" y="13666"/>
                    <a:pt x="7417" y="10674"/>
                  </a:cubicBezTo>
                  <a:cubicBezTo>
                    <a:pt x="9629" y="7682"/>
                    <a:pt x="11711" y="4877"/>
                    <a:pt x="13142" y="3240"/>
                  </a:cubicBezTo>
                  <a:cubicBezTo>
                    <a:pt x="14573" y="1604"/>
                    <a:pt x="15354" y="1137"/>
                    <a:pt x="16265" y="716"/>
                  </a:cubicBezTo>
                  <a:cubicBezTo>
                    <a:pt x="17176" y="295"/>
                    <a:pt x="18217" y="-79"/>
                    <a:pt x="19128" y="15"/>
                  </a:cubicBezTo>
                  <a:cubicBezTo>
                    <a:pt x="20039" y="108"/>
                    <a:pt x="20819" y="669"/>
                    <a:pt x="21210" y="2726"/>
                  </a:cubicBezTo>
                  <a:cubicBezTo>
                    <a:pt x="21600" y="4783"/>
                    <a:pt x="21600" y="8337"/>
                    <a:pt x="21600" y="10908"/>
                  </a:cubicBezTo>
                  <a:cubicBezTo>
                    <a:pt x="21600" y="13479"/>
                    <a:pt x="21600" y="15069"/>
                    <a:pt x="21600" y="16144"/>
                  </a:cubicBezTo>
                  <a:cubicBezTo>
                    <a:pt x="21600" y="17220"/>
                    <a:pt x="21600" y="17781"/>
                    <a:pt x="21210" y="17874"/>
                  </a:cubicBezTo>
                  <a:cubicBezTo>
                    <a:pt x="20819" y="17968"/>
                    <a:pt x="20039" y="17594"/>
                    <a:pt x="19258" y="17220"/>
                  </a:cubicBezTo>
                  <a:cubicBezTo>
                    <a:pt x="18477" y="16846"/>
                    <a:pt x="17696" y="16472"/>
                    <a:pt x="16916" y="16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8095120" y="1873250"/>
              <a:ext cx="21068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2707" y="21600"/>
                  </a:moveTo>
                  <a:cubicBezTo>
                    <a:pt x="1411" y="20945"/>
                    <a:pt x="115" y="20291"/>
                    <a:pt x="7" y="19964"/>
                  </a:cubicBezTo>
                  <a:cubicBezTo>
                    <a:pt x="-101" y="19636"/>
                    <a:pt x="979" y="19636"/>
                    <a:pt x="4759" y="16364"/>
                  </a:cubicBezTo>
                  <a:cubicBezTo>
                    <a:pt x="8539" y="13091"/>
                    <a:pt x="15019" y="6545"/>
                    <a:pt x="214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8362949" y="1619250"/>
              <a:ext cx="97368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0" y="0"/>
                  </a:moveTo>
                  <a:cubicBezTo>
                    <a:pt x="7200" y="1895"/>
                    <a:pt x="14400" y="3789"/>
                    <a:pt x="18000" y="6253"/>
                  </a:cubicBezTo>
                  <a:cubicBezTo>
                    <a:pt x="21600" y="8716"/>
                    <a:pt x="21600" y="11747"/>
                    <a:pt x="18000" y="14400"/>
                  </a:cubicBezTo>
                  <a:cubicBezTo>
                    <a:pt x="14400" y="17053"/>
                    <a:pt x="7200" y="193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8794750" y="1892300"/>
              <a:ext cx="2095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8826500" y="2051050"/>
              <a:ext cx="2032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9481087" y="2266950"/>
              <a:ext cx="1555213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fill="norm" stroke="1" extrusionOk="0">
                  <a:moveTo>
                    <a:pt x="521" y="21600"/>
                  </a:moveTo>
                  <a:cubicBezTo>
                    <a:pt x="286" y="20571"/>
                    <a:pt x="51" y="19543"/>
                    <a:pt x="7" y="19543"/>
                  </a:cubicBezTo>
                  <a:cubicBezTo>
                    <a:pt x="-37" y="19543"/>
                    <a:pt x="110" y="20571"/>
                    <a:pt x="741" y="19543"/>
                  </a:cubicBezTo>
                  <a:cubicBezTo>
                    <a:pt x="1372" y="18514"/>
                    <a:pt x="2487" y="15429"/>
                    <a:pt x="3573" y="12343"/>
                  </a:cubicBezTo>
                  <a:cubicBezTo>
                    <a:pt x="4659" y="9257"/>
                    <a:pt x="5715" y="6171"/>
                    <a:pt x="6874" y="4629"/>
                  </a:cubicBezTo>
                  <a:cubicBezTo>
                    <a:pt x="8034" y="3086"/>
                    <a:pt x="9296" y="3086"/>
                    <a:pt x="10528" y="3086"/>
                  </a:cubicBezTo>
                  <a:cubicBezTo>
                    <a:pt x="11761" y="3086"/>
                    <a:pt x="12964" y="3086"/>
                    <a:pt x="14138" y="3086"/>
                  </a:cubicBezTo>
                  <a:cubicBezTo>
                    <a:pt x="15312" y="3086"/>
                    <a:pt x="16456" y="3086"/>
                    <a:pt x="17616" y="3086"/>
                  </a:cubicBezTo>
                  <a:cubicBezTo>
                    <a:pt x="18775" y="3086"/>
                    <a:pt x="19949" y="3086"/>
                    <a:pt x="20609" y="2571"/>
                  </a:cubicBezTo>
                  <a:cubicBezTo>
                    <a:pt x="21270" y="2057"/>
                    <a:pt x="21416" y="1029"/>
                    <a:pt x="215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9817100" y="2673350"/>
              <a:ext cx="25400" cy="654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517"/>
                    <a:pt x="21600" y="5033"/>
                    <a:pt x="20700" y="7340"/>
                  </a:cubicBezTo>
                  <a:cubicBezTo>
                    <a:pt x="19800" y="9647"/>
                    <a:pt x="18000" y="11744"/>
                    <a:pt x="14400" y="14085"/>
                  </a:cubicBezTo>
                  <a:cubicBezTo>
                    <a:pt x="10800" y="16427"/>
                    <a:pt x="5400" y="190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10064750" y="2676784"/>
              <a:ext cx="965200" cy="55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0" y="21467"/>
                  </a:moveTo>
                  <a:cubicBezTo>
                    <a:pt x="1042" y="21058"/>
                    <a:pt x="2084" y="20649"/>
                    <a:pt x="3126" y="20322"/>
                  </a:cubicBezTo>
                  <a:cubicBezTo>
                    <a:pt x="4168" y="19994"/>
                    <a:pt x="5211" y="19749"/>
                    <a:pt x="6347" y="19462"/>
                  </a:cubicBezTo>
                  <a:cubicBezTo>
                    <a:pt x="7484" y="19176"/>
                    <a:pt x="8716" y="18849"/>
                    <a:pt x="9450" y="18603"/>
                  </a:cubicBezTo>
                  <a:cubicBezTo>
                    <a:pt x="10184" y="18358"/>
                    <a:pt x="10421" y="18194"/>
                    <a:pt x="10516" y="17908"/>
                  </a:cubicBezTo>
                  <a:cubicBezTo>
                    <a:pt x="10611" y="17622"/>
                    <a:pt x="10563" y="17212"/>
                    <a:pt x="10113" y="16149"/>
                  </a:cubicBezTo>
                  <a:cubicBezTo>
                    <a:pt x="9663" y="15085"/>
                    <a:pt x="8811" y="13367"/>
                    <a:pt x="8005" y="11526"/>
                  </a:cubicBezTo>
                  <a:cubicBezTo>
                    <a:pt x="7200" y="9685"/>
                    <a:pt x="6442" y="7722"/>
                    <a:pt x="6016" y="6535"/>
                  </a:cubicBezTo>
                  <a:cubicBezTo>
                    <a:pt x="5589" y="5349"/>
                    <a:pt x="5495" y="4940"/>
                    <a:pt x="5424" y="4531"/>
                  </a:cubicBezTo>
                  <a:cubicBezTo>
                    <a:pt x="5353" y="4122"/>
                    <a:pt x="5305" y="3712"/>
                    <a:pt x="5447" y="3222"/>
                  </a:cubicBezTo>
                  <a:cubicBezTo>
                    <a:pt x="5589" y="2731"/>
                    <a:pt x="5921" y="2158"/>
                    <a:pt x="6939" y="1544"/>
                  </a:cubicBezTo>
                  <a:cubicBezTo>
                    <a:pt x="7958" y="931"/>
                    <a:pt x="9663" y="276"/>
                    <a:pt x="10989" y="72"/>
                  </a:cubicBezTo>
                  <a:cubicBezTo>
                    <a:pt x="12316" y="-133"/>
                    <a:pt x="13263" y="112"/>
                    <a:pt x="13950" y="644"/>
                  </a:cubicBezTo>
                  <a:cubicBezTo>
                    <a:pt x="14637" y="1176"/>
                    <a:pt x="15063" y="1994"/>
                    <a:pt x="15087" y="3303"/>
                  </a:cubicBezTo>
                  <a:cubicBezTo>
                    <a:pt x="15111" y="4612"/>
                    <a:pt x="14732" y="6412"/>
                    <a:pt x="14163" y="8172"/>
                  </a:cubicBezTo>
                  <a:cubicBezTo>
                    <a:pt x="13595" y="9931"/>
                    <a:pt x="12837" y="11649"/>
                    <a:pt x="12434" y="12712"/>
                  </a:cubicBezTo>
                  <a:cubicBezTo>
                    <a:pt x="12032" y="13776"/>
                    <a:pt x="11984" y="14185"/>
                    <a:pt x="12032" y="14553"/>
                  </a:cubicBezTo>
                  <a:cubicBezTo>
                    <a:pt x="12079" y="14922"/>
                    <a:pt x="12221" y="15249"/>
                    <a:pt x="12789" y="15453"/>
                  </a:cubicBezTo>
                  <a:cubicBezTo>
                    <a:pt x="13358" y="15658"/>
                    <a:pt x="14353" y="15740"/>
                    <a:pt x="15726" y="15862"/>
                  </a:cubicBezTo>
                  <a:cubicBezTo>
                    <a:pt x="17100" y="15985"/>
                    <a:pt x="18853" y="16149"/>
                    <a:pt x="19895" y="16312"/>
                  </a:cubicBezTo>
                  <a:cubicBezTo>
                    <a:pt x="20937" y="16476"/>
                    <a:pt x="21268" y="16640"/>
                    <a:pt x="21600" y="16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11207750" y="2603500"/>
              <a:ext cx="76200" cy="75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605"/>
                    <a:pt x="6000" y="1210"/>
                    <a:pt x="9000" y="2662"/>
                  </a:cubicBezTo>
                  <a:cubicBezTo>
                    <a:pt x="12000" y="4114"/>
                    <a:pt x="15000" y="6413"/>
                    <a:pt x="16500" y="8803"/>
                  </a:cubicBezTo>
                  <a:cubicBezTo>
                    <a:pt x="18000" y="11193"/>
                    <a:pt x="18000" y="13674"/>
                    <a:pt x="18600" y="15822"/>
                  </a:cubicBezTo>
                  <a:cubicBezTo>
                    <a:pt x="19200" y="17970"/>
                    <a:pt x="20400" y="197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1441450" y="2482850"/>
              <a:ext cx="4084182" cy="154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363" fill="norm" stroke="1" extrusionOk="0">
                  <a:moveTo>
                    <a:pt x="0" y="21016"/>
                  </a:moveTo>
                  <a:cubicBezTo>
                    <a:pt x="190" y="20141"/>
                    <a:pt x="381" y="19265"/>
                    <a:pt x="677" y="19411"/>
                  </a:cubicBezTo>
                  <a:cubicBezTo>
                    <a:pt x="974" y="19557"/>
                    <a:pt x="1377" y="20724"/>
                    <a:pt x="1785" y="21162"/>
                  </a:cubicBezTo>
                  <a:cubicBezTo>
                    <a:pt x="2194" y="21600"/>
                    <a:pt x="2608" y="21308"/>
                    <a:pt x="3011" y="20432"/>
                  </a:cubicBezTo>
                  <a:cubicBezTo>
                    <a:pt x="3413" y="19557"/>
                    <a:pt x="3805" y="18097"/>
                    <a:pt x="4225" y="16784"/>
                  </a:cubicBezTo>
                  <a:cubicBezTo>
                    <a:pt x="4645" y="15470"/>
                    <a:pt x="5092" y="14303"/>
                    <a:pt x="5478" y="13281"/>
                  </a:cubicBezTo>
                  <a:cubicBezTo>
                    <a:pt x="5864" y="12259"/>
                    <a:pt x="6189" y="11384"/>
                    <a:pt x="6530" y="10654"/>
                  </a:cubicBezTo>
                  <a:cubicBezTo>
                    <a:pt x="6872" y="9924"/>
                    <a:pt x="7230" y="9341"/>
                    <a:pt x="7605" y="8757"/>
                  </a:cubicBezTo>
                  <a:cubicBezTo>
                    <a:pt x="7980" y="8173"/>
                    <a:pt x="8371" y="7589"/>
                    <a:pt x="8752" y="7297"/>
                  </a:cubicBezTo>
                  <a:cubicBezTo>
                    <a:pt x="9132" y="7005"/>
                    <a:pt x="9502" y="7005"/>
                    <a:pt x="9888" y="6859"/>
                  </a:cubicBezTo>
                  <a:cubicBezTo>
                    <a:pt x="10274" y="6714"/>
                    <a:pt x="10677" y="6422"/>
                    <a:pt x="11097" y="6276"/>
                  </a:cubicBezTo>
                  <a:cubicBezTo>
                    <a:pt x="11516" y="6130"/>
                    <a:pt x="11953" y="6130"/>
                    <a:pt x="12389" y="5984"/>
                  </a:cubicBezTo>
                  <a:cubicBezTo>
                    <a:pt x="12826" y="5838"/>
                    <a:pt x="13262" y="5546"/>
                    <a:pt x="13699" y="5254"/>
                  </a:cubicBezTo>
                  <a:cubicBezTo>
                    <a:pt x="14135" y="4962"/>
                    <a:pt x="14572" y="4670"/>
                    <a:pt x="15002" y="4378"/>
                  </a:cubicBezTo>
                  <a:cubicBezTo>
                    <a:pt x="15433" y="4086"/>
                    <a:pt x="15859" y="3795"/>
                    <a:pt x="16273" y="3503"/>
                  </a:cubicBezTo>
                  <a:cubicBezTo>
                    <a:pt x="16687" y="3211"/>
                    <a:pt x="17090" y="2919"/>
                    <a:pt x="17476" y="2627"/>
                  </a:cubicBezTo>
                  <a:cubicBezTo>
                    <a:pt x="17862" y="2335"/>
                    <a:pt x="18231" y="2043"/>
                    <a:pt x="18634" y="1897"/>
                  </a:cubicBezTo>
                  <a:cubicBezTo>
                    <a:pt x="19037" y="1751"/>
                    <a:pt x="19474" y="1751"/>
                    <a:pt x="19910" y="1459"/>
                  </a:cubicBezTo>
                  <a:cubicBezTo>
                    <a:pt x="20347" y="1168"/>
                    <a:pt x="20783" y="584"/>
                    <a:pt x="21046" y="292"/>
                  </a:cubicBezTo>
                  <a:cubicBezTo>
                    <a:pt x="21309" y="0"/>
                    <a:pt x="21399" y="0"/>
                    <a:pt x="21471" y="0"/>
                  </a:cubicBezTo>
                  <a:cubicBezTo>
                    <a:pt x="21544" y="0"/>
                    <a:pt x="21600" y="0"/>
                    <a:pt x="21594" y="438"/>
                  </a:cubicBezTo>
                  <a:cubicBezTo>
                    <a:pt x="21589" y="876"/>
                    <a:pt x="21522" y="1751"/>
                    <a:pt x="21376" y="3065"/>
                  </a:cubicBezTo>
                  <a:cubicBezTo>
                    <a:pt x="21231" y="4378"/>
                    <a:pt x="21007" y="6130"/>
                    <a:pt x="20783" y="7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1738549" y="2649039"/>
              <a:ext cx="3538301" cy="15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452" fill="norm" stroke="1" extrusionOk="0">
                  <a:moveTo>
                    <a:pt x="434" y="17996"/>
                  </a:moveTo>
                  <a:cubicBezTo>
                    <a:pt x="292" y="14828"/>
                    <a:pt x="150" y="11660"/>
                    <a:pt x="72" y="9356"/>
                  </a:cubicBezTo>
                  <a:cubicBezTo>
                    <a:pt x="-5" y="7052"/>
                    <a:pt x="-18" y="5612"/>
                    <a:pt x="21" y="4748"/>
                  </a:cubicBezTo>
                  <a:cubicBezTo>
                    <a:pt x="59" y="3884"/>
                    <a:pt x="150" y="3596"/>
                    <a:pt x="421" y="3884"/>
                  </a:cubicBezTo>
                  <a:cubicBezTo>
                    <a:pt x="692" y="4172"/>
                    <a:pt x="1144" y="5036"/>
                    <a:pt x="1570" y="6044"/>
                  </a:cubicBezTo>
                  <a:cubicBezTo>
                    <a:pt x="1996" y="7052"/>
                    <a:pt x="2396" y="8204"/>
                    <a:pt x="2848" y="9644"/>
                  </a:cubicBezTo>
                  <a:cubicBezTo>
                    <a:pt x="3300" y="11084"/>
                    <a:pt x="3804" y="12812"/>
                    <a:pt x="4243" y="14108"/>
                  </a:cubicBezTo>
                  <a:cubicBezTo>
                    <a:pt x="4682" y="15404"/>
                    <a:pt x="5056" y="16268"/>
                    <a:pt x="5437" y="16988"/>
                  </a:cubicBezTo>
                  <a:cubicBezTo>
                    <a:pt x="5818" y="17708"/>
                    <a:pt x="6205" y="18284"/>
                    <a:pt x="6612" y="18716"/>
                  </a:cubicBezTo>
                  <a:cubicBezTo>
                    <a:pt x="7018" y="19148"/>
                    <a:pt x="7445" y="19436"/>
                    <a:pt x="7883" y="19292"/>
                  </a:cubicBezTo>
                  <a:cubicBezTo>
                    <a:pt x="8322" y="19148"/>
                    <a:pt x="8774" y="18572"/>
                    <a:pt x="9246" y="17708"/>
                  </a:cubicBezTo>
                  <a:cubicBezTo>
                    <a:pt x="9717" y="16844"/>
                    <a:pt x="10207" y="15692"/>
                    <a:pt x="10711" y="14396"/>
                  </a:cubicBezTo>
                  <a:cubicBezTo>
                    <a:pt x="11215" y="13100"/>
                    <a:pt x="11731" y="11660"/>
                    <a:pt x="12273" y="10220"/>
                  </a:cubicBezTo>
                  <a:cubicBezTo>
                    <a:pt x="12815" y="8780"/>
                    <a:pt x="13384" y="7340"/>
                    <a:pt x="13952" y="6044"/>
                  </a:cubicBezTo>
                  <a:cubicBezTo>
                    <a:pt x="14520" y="4748"/>
                    <a:pt x="15088" y="3596"/>
                    <a:pt x="15643" y="2588"/>
                  </a:cubicBezTo>
                  <a:cubicBezTo>
                    <a:pt x="16198" y="1580"/>
                    <a:pt x="16740" y="716"/>
                    <a:pt x="17244" y="284"/>
                  </a:cubicBezTo>
                  <a:cubicBezTo>
                    <a:pt x="17747" y="-148"/>
                    <a:pt x="18212" y="-148"/>
                    <a:pt x="18761" y="716"/>
                  </a:cubicBezTo>
                  <a:cubicBezTo>
                    <a:pt x="19310" y="1580"/>
                    <a:pt x="19942" y="3308"/>
                    <a:pt x="20426" y="6908"/>
                  </a:cubicBezTo>
                  <a:cubicBezTo>
                    <a:pt x="20911" y="10508"/>
                    <a:pt x="21246" y="15980"/>
                    <a:pt x="21582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690033" y="4305249"/>
              <a:ext cx="592668" cy="53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15" fill="norm" stroke="1" extrusionOk="0">
                  <a:moveTo>
                    <a:pt x="2160" y="12019"/>
                  </a:moveTo>
                  <a:cubicBezTo>
                    <a:pt x="1697" y="12819"/>
                    <a:pt x="1234" y="13619"/>
                    <a:pt x="810" y="14819"/>
                  </a:cubicBezTo>
                  <a:cubicBezTo>
                    <a:pt x="386" y="16019"/>
                    <a:pt x="0" y="17619"/>
                    <a:pt x="0" y="18819"/>
                  </a:cubicBezTo>
                  <a:cubicBezTo>
                    <a:pt x="0" y="20019"/>
                    <a:pt x="386" y="20819"/>
                    <a:pt x="1929" y="19219"/>
                  </a:cubicBezTo>
                  <a:cubicBezTo>
                    <a:pt x="3471" y="17619"/>
                    <a:pt x="6171" y="13619"/>
                    <a:pt x="8987" y="9619"/>
                  </a:cubicBezTo>
                  <a:cubicBezTo>
                    <a:pt x="11803" y="5619"/>
                    <a:pt x="14734" y="1619"/>
                    <a:pt x="16856" y="419"/>
                  </a:cubicBezTo>
                  <a:cubicBezTo>
                    <a:pt x="18977" y="-781"/>
                    <a:pt x="20289" y="819"/>
                    <a:pt x="21600" y="2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588919" y="4688416"/>
              <a:ext cx="208096" cy="244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511" fill="norm" stroke="1" extrusionOk="0">
                  <a:moveTo>
                    <a:pt x="16366" y="1490"/>
                  </a:moveTo>
                  <a:cubicBezTo>
                    <a:pt x="14422" y="745"/>
                    <a:pt x="12478" y="0"/>
                    <a:pt x="10210" y="0"/>
                  </a:cubicBezTo>
                  <a:cubicBezTo>
                    <a:pt x="7942" y="0"/>
                    <a:pt x="5350" y="745"/>
                    <a:pt x="3514" y="1490"/>
                  </a:cubicBezTo>
                  <a:cubicBezTo>
                    <a:pt x="1678" y="2234"/>
                    <a:pt x="598" y="2979"/>
                    <a:pt x="166" y="3817"/>
                  </a:cubicBezTo>
                  <a:cubicBezTo>
                    <a:pt x="-266" y="4655"/>
                    <a:pt x="-50" y="5586"/>
                    <a:pt x="3190" y="6983"/>
                  </a:cubicBezTo>
                  <a:cubicBezTo>
                    <a:pt x="6430" y="8379"/>
                    <a:pt x="12694" y="10241"/>
                    <a:pt x="16366" y="11638"/>
                  </a:cubicBezTo>
                  <a:cubicBezTo>
                    <a:pt x="20038" y="13034"/>
                    <a:pt x="21118" y="13966"/>
                    <a:pt x="21226" y="15269"/>
                  </a:cubicBezTo>
                  <a:cubicBezTo>
                    <a:pt x="21334" y="16572"/>
                    <a:pt x="20470" y="18248"/>
                    <a:pt x="19498" y="19366"/>
                  </a:cubicBezTo>
                  <a:cubicBezTo>
                    <a:pt x="18526" y="20483"/>
                    <a:pt x="17446" y="21041"/>
                    <a:pt x="16366" y="21321"/>
                  </a:cubicBezTo>
                  <a:cubicBezTo>
                    <a:pt x="15286" y="21600"/>
                    <a:pt x="14206" y="21600"/>
                    <a:pt x="14206" y="21134"/>
                  </a:cubicBezTo>
                  <a:cubicBezTo>
                    <a:pt x="14206" y="20669"/>
                    <a:pt x="15286" y="19738"/>
                    <a:pt x="16366" y="18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944033" y="4889500"/>
              <a:ext cx="8468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305"/>
                    <a:pt x="0" y="10611"/>
                    <a:pt x="0" y="14211"/>
                  </a:cubicBezTo>
                  <a:cubicBezTo>
                    <a:pt x="0" y="17811"/>
                    <a:pt x="10800" y="197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1720850" y="4337050"/>
              <a:ext cx="6032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43" y="18982"/>
                    <a:pt x="3486" y="16364"/>
                    <a:pt x="5684" y="13745"/>
                  </a:cubicBezTo>
                  <a:cubicBezTo>
                    <a:pt x="7882" y="11127"/>
                    <a:pt x="10535" y="8509"/>
                    <a:pt x="13263" y="6218"/>
                  </a:cubicBezTo>
                  <a:cubicBezTo>
                    <a:pt x="15992" y="3927"/>
                    <a:pt x="18796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2066655" y="4614080"/>
              <a:ext cx="181246" cy="251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365" fill="norm" stroke="1" extrusionOk="0">
                  <a:moveTo>
                    <a:pt x="21259" y="1821"/>
                  </a:moveTo>
                  <a:cubicBezTo>
                    <a:pt x="20018" y="1101"/>
                    <a:pt x="18776" y="381"/>
                    <a:pt x="16169" y="111"/>
                  </a:cubicBezTo>
                  <a:cubicBezTo>
                    <a:pt x="13562" y="-159"/>
                    <a:pt x="9590" y="21"/>
                    <a:pt x="6611" y="1101"/>
                  </a:cubicBezTo>
                  <a:cubicBezTo>
                    <a:pt x="3631" y="2181"/>
                    <a:pt x="1645" y="4161"/>
                    <a:pt x="652" y="5601"/>
                  </a:cubicBezTo>
                  <a:cubicBezTo>
                    <a:pt x="-341" y="7041"/>
                    <a:pt x="-341" y="7941"/>
                    <a:pt x="1645" y="9111"/>
                  </a:cubicBezTo>
                  <a:cubicBezTo>
                    <a:pt x="3631" y="10281"/>
                    <a:pt x="7604" y="11721"/>
                    <a:pt x="9962" y="12801"/>
                  </a:cubicBezTo>
                  <a:cubicBezTo>
                    <a:pt x="12321" y="13881"/>
                    <a:pt x="13066" y="14601"/>
                    <a:pt x="13562" y="15411"/>
                  </a:cubicBezTo>
                  <a:cubicBezTo>
                    <a:pt x="14059" y="16221"/>
                    <a:pt x="14307" y="17121"/>
                    <a:pt x="13935" y="17841"/>
                  </a:cubicBezTo>
                  <a:cubicBezTo>
                    <a:pt x="13562" y="18561"/>
                    <a:pt x="12569" y="19101"/>
                    <a:pt x="11452" y="19551"/>
                  </a:cubicBezTo>
                  <a:cubicBezTo>
                    <a:pt x="10335" y="20001"/>
                    <a:pt x="9093" y="20361"/>
                    <a:pt x="7480" y="20721"/>
                  </a:cubicBezTo>
                  <a:cubicBezTo>
                    <a:pt x="5866" y="21081"/>
                    <a:pt x="3880" y="21441"/>
                    <a:pt x="3383" y="21351"/>
                  </a:cubicBezTo>
                  <a:cubicBezTo>
                    <a:pt x="2887" y="21261"/>
                    <a:pt x="3880" y="20721"/>
                    <a:pt x="4873" y="20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2349500" y="4819649"/>
              <a:ext cx="260350" cy="12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1" fill="norm" stroke="1" extrusionOk="0">
                  <a:moveTo>
                    <a:pt x="0" y="0"/>
                  </a:moveTo>
                  <a:cubicBezTo>
                    <a:pt x="878" y="0"/>
                    <a:pt x="1756" y="0"/>
                    <a:pt x="2634" y="186"/>
                  </a:cubicBezTo>
                  <a:cubicBezTo>
                    <a:pt x="3512" y="372"/>
                    <a:pt x="4390" y="745"/>
                    <a:pt x="4654" y="2607"/>
                  </a:cubicBezTo>
                  <a:cubicBezTo>
                    <a:pt x="4917" y="4469"/>
                    <a:pt x="4566" y="7821"/>
                    <a:pt x="4039" y="10241"/>
                  </a:cubicBezTo>
                  <a:cubicBezTo>
                    <a:pt x="3512" y="12662"/>
                    <a:pt x="2810" y="14152"/>
                    <a:pt x="2195" y="15641"/>
                  </a:cubicBezTo>
                  <a:cubicBezTo>
                    <a:pt x="1580" y="17131"/>
                    <a:pt x="1054" y="18621"/>
                    <a:pt x="1229" y="19738"/>
                  </a:cubicBezTo>
                  <a:cubicBezTo>
                    <a:pt x="1405" y="20855"/>
                    <a:pt x="2283" y="21600"/>
                    <a:pt x="5795" y="21041"/>
                  </a:cubicBezTo>
                  <a:cubicBezTo>
                    <a:pt x="9307" y="20483"/>
                    <a:pt x="15454" y="18621"/>
                    <a:pt x="21600" y="16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2984500" y="4451349"/>
              <a:ext cx="1587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3790950" y="4502150"/>
              <a:ext cx="508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4241800" y="4527550"/>
              <a:ext cx="1" cy="63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4400550" y="4540250"/>
              <a:ext cx="1397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5624968" y="4483100"/>
              <a:ext cx="521832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833" y="21600"/>
                  </a:moveTo>
                  <a:cubicBezTo>
                    <a:pt x="396" y="19800"/>
                    <a:pt x="-41" y="18000"/>
                    <a:pt x="3" y="17550"/>
                  </a:cubicBezTo>
                  <a:cubicBezTo>
                    <a:pt x="46" y="17100"/>
                    <a:pt x="571" y="18000"/>
                    <a:pt x="2364" y="15750"/>
                  </a:cubicBezTo>
                  <a:cubicBezTo>
                    <a:pt x="4157" y="13500"/>
                    <a:pt x="7217" y="8100"/>
                    <a:pt x="10628" y="4950"/>
                  </a:cubicBezTo>
                  <a:cubicBezTo>
                    <a:pt x="14038" y="1800"/>
                    <a:pt x="17799" y="900"/>
                    <a:pt x="215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5755795" y="4689210"/>
              <a:ext cx="175106" cy="320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406" fill="norm" stroke="1" extrusionOk="0">
                  <a:moveTo>
                    <a:pt x="21273" y="4465"/>
                  </a:moveTo>
                  <a:cubicBezTo>
                    <a:pt x="18959" y="2912"/>
                    <a:pt x="16644" y="1359"/>
                    <a:pt x="13944" y="582"/>
                  </a:cubicBezTo>
                  <a:cubicBezTo>
                    <a:pt x="11244" y="-194"/>
                    <a:pt x="8159" y="-194"/>
                    <a:pt x="5459" y="582"/>
                  </a:cubicBezTo>
                  <a:cubicBezTo>
                    <a:pt x="2759" y="1359"/>
                    <a:pt x="444" y="2912"/>
                    <a:pt x="59" y="4465"/>
                  </a:cubicBezTo>
                  <a:cubicBezTo>
                    <a:pt x="-327" y="6018"/>
                    <a:pt x="1216" y="7571"/>
                    <a:pt x="4302" y="9194"/>
                  </a:cubicBezTo>
                  <a:cubicBezTo>
                    <a:pt x="7387" y="10818"/>
                    <a:pt x="12016" y="12512"/>
                    <a:pt x="14716" y="13641"/>
                  </a:cubicBezTo>
                  <a:cubicBezTo>
                    <a:pt x="17416" y="14771"/>
                    <a:pt x="18187" y="15335"/>
                    <a:pt x="18830" y="15971"/>
                  </a:cubicBezTo>
                  <a:cubicBezTo>
                    <a:pt x="19473" y="16606"/>
                    <a:pt x="19987" y="17312"/>
                    <a:pt x="19859" y="17947"/>
                  </a:cubicBezTo>
                  <a:cubicBezTo>
                    <a:pt x="19730" y="18582"/>
                    <a:pt x="18959" y="19147"/>
                    <a:pt x="16644" y="19500"/>
                  </a:cubicBezTo>
                  <a:cubicBezTo>
                    <a:pt x="14330" y="19853"/>
                    <a:pt x="10473" y="19994"/>
                    <a:pt x="7902" y="20065"/>
                  </a:cubicBezTo>
                  <a:cubicBezTo>
                    <a:pt x="5330" y="20135"/>
                    <a:pt x="4044" y="20135"/>
                    <a:pt x="3916" y="20347"/>
                  </a:cubicBezTo>
                  <a:cubicBezTo>
                    <a:pt x="3787" y="20559"/>
                    <a:pt x="4816" y="20982"/>
                    <a:pt x="5844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6045200" y="5054600"/>
              <a:ext cx="1270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6153141" y="5078777"/>
              <a:ext cx="99632" cy="99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4" h="21204" fill="norm" stroke="1" extrusionOk="0">
                  <a:moveTo>
                    <a:pt x="14258" y="1610"/>
                  </a:moveTo>
                  <a:cubicBezTo>
                    <a:pt x="12098" y="710"/>
                    <a:pt x="9938" y="-190"/>
                    <a:pt x="7778" y="35"/>
                  </a:cubicBezTo>
                  <a:cubicBezTo>
                    <a:pt x="5618" y="260"/>
                    <a:pt x="3458" y="1610"/>
                    <a:pt x="1946" y="4760"/>
                  </a:cubicBezTo>
                  <a:cubicBezTo>
                    <a:pt x="434" y="7910"/>
                    <a:pt x="-430" y="12860"/>
                    <a:pt x="218" y="16235"/>
                  </a:cubicBezTo>
                  <a:cubicBezTo>
                    <a:pt x="866" y="19610"/>
                    <a:pt x="3026" y="21410"/>
                    <a:pt x="6914" y="21185"/>
                  </a:cubicBezTo>
                  <a:cubicBezTo>
                    <a:pt x="10802" y="20960"/>
                    <a:pt x="16418" y="18710"/>
                    <a:pt x="18794" y="15110"/>
                  </a:cubicBezTo>
                  <a:cubicBezTo>
                    <a:pt x="21170" y="11510"/>
                    <a:pt x="20306" y="6560"/>
                    <a:pt x="19442" y="1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6992439" y="3900784"/>
              <a:ext cx="195761" cy="575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530" fill="norm" stroke="1" extrusionOk="0">
                  <a:moveTo>
                    <a:pt x="21480" y="879"/>
                  </a:moveTo>
                  <a:cubicBezTo>
                    <a:pt x="19157" y="405"/>
                    <a:pt x="16835" y="-70"/>
                    <a:pt x="13583" y="9"/>
                  </a:cubicBezTo>
                  <a:cubicBezTo>
                    <a:pt x="10332" y="88"/>
                    <a:pt x="6151" y="721"/>
                    <a:pt x="3828" y="1512"/>
                  </a:cubicBezTo>
                  <a:cubicBezTo>
                    <a:pt x="1506" y="2304"/>
                    <a:pt x="1041" y="3253"/>
                    <a:pt x="3015" y="4400"/>
                  </a:cubicBezTo>
                  <a:cubicBezTo>
                    <a:pt x="4990" y="5548"/>
                    <a:pt x="9403" y="6893"/>
                    <a:pt x="12190" y="8000"/>
                  </a:cubicBezTo>
                  <a:cubicBezTo>
                    <a:pt x="14977" y="9108"/>
                    <a:pt x="16138" y="9978"/>
                    <a:pt x="15790" y="10770"/>
                  </a:cubicBezTo>
                  <a:cubicBezTo>
                    <a:pt x="15441" y="11561"/>
                    <a:pt x="13583" y="12273"/>
                    <a:pt x="11377" y="12748"/>
                  </a:cubicBezTo>
                  <a:cubicBezTo>
                    <a:pt x="9170" y="13222"/>
                    <a:pt x="6615" y="13460"/>
                    <a:pt x="4641" y="13657"/>
                  </a:cubicBezTo>
                  <a:cubicBezTo>
                    <a:pt x="2667" y="13855"/>
                    <a:pt x="1274" y="14014"/>
                    <a:pt x="577" y="14290"/>
                  </a:cubicBezTo>
                  <a:cubicBezTo>
                    <a:pt x="-120" y="14567"/>
                    <a:pt x="-120" y="14963"/>
                    <a:pt x="228" y="15833"/>
                  </a:cubicBezTo>
                  <a:cubicBezTo>
                    <a:pt x="577" y="16704"/>
                    <a:pt x="1274" y="18049"/>
                    <a:pt x="1622" y="18959"/>
                  </a:cubicBezTo>
                  <a:cubicBezTo>
                    <a:pt x="1970" y="19868"/>
                    <a:pt x="1970" y="20343"/>
                    <a:pt x="3828" y="20699"/>
                  </a:cubicBezTo>
                  <a:cubicBezTo>
                    <a:pt x="5686" y="21055"/>
                    <a:pt x="9403" y="21293"/>
                    <a:pt x="13119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7242439" y="4060671"/>
              <a:ext cx="180712" cy="364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242" fill="norm" stroke="1" extrusionOk="0">
                  <a:moveTo>
                    <a:pt x="12401" y="9081"/>
                  </a:moveTo>
                  <a:cubicBezTo>
                    <a:pt x="11145" y="8957"/>
                    <a:pt x="9890" y="8834"/>
                    <a:pt x="8508" y="9327"/>
                  </a:cubicBezTo>
                  <a:cubicBezTo>
                    <a:pt x="7127" y="9821"/>
                    <a:pt x="5620" y="10932"/>
                    <a:pt x="4238" y="12722"/>
                  </a:cubicBezTo>
                  <a:cubicBezTo>
                    <a:pt x="2857" y="14511"/>
                    <a:pt x="1601" y="16980"/>
                    <a:pt x="848" y="18646"/>
                  </a:cubicBezTo>
                  <a:cubicBezTo>
                    <a:pt x="94" y="20313"/>
                    <a:pt x="-157" y="21177"/>
                    <a:pt x="94" y="21238"/>
                  </a:cubicBezTo>
                  <a:cubicBezTo>
                    <a:pt x="345" y="21300"/>
                    <a:pt x="1099" y="20559"/>
                    <a:pt x="2731" y="18523"/>
                  </a:cubicBezTo>
                  <a:cubicBezTo>
                    <a:pt x="4364" y="16486"/>
                    <a:pt x="6876" y="13154"/>
                    <a:pt x="9638" y="10006"/>
                  </a:cubicBezTo>
                  <a:cubicBezTo>
                    <a:pt x="12401" y="6859"/>
                    <a:pt x="15415" y="3897"/>
                    <a:pt x="17299" y="2107"/>
                  </a:cubicBezTo>
                  <a:cubicBezTo>
                    <a:pt x="19183" y="317"/>
                    <a:pt x="19936" y="-300"/>
                    <a:pt x="20187" y="132"/>
                  </a:cubicBezTo>
                  <a:cubicBezTo>
                    <a:pt x="20438" y="564"/>
                    <a:pt x="20187" y="2045"/>
                    <a:pt x="20313" y="4946"/>
                  </a:cubicBezTo>
                  <a:cubicBezTo>
                    <a:pt x="20438" y="7846"/>
                    <a:pt x="20941" y="12166"/>
                    <a:pt x="21192" y="14758"/>
                  </a:cubicBezTo>
                  <a:cubicBezTo>
                    <a:pt x="21443" y="17350"/>
                    <a:pt x="21443" y="18214"/>
                    <a:pt x="21443" y="19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7277100" y="4302855"/>
              <a:ext cx="16510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54" y="12582"/>
                    <a:pt x="1108" y="4867"/>
                    <a:pt x="4708" y="1782"/>
                  </a:cubicBezTo>
                  <a:cubicBezTo>
                    <a:pt x="8308" y="-1304"/>
                    <a:pt x="14954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7480300" y="4375150"/>
              <a:ext cx="10795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7874000" y="4069219"/>
              <a:ext cx="110501" cy="384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545" fill="norm" stroke="1" extrusionOk="0">
                  <a:moveTo>
                    <a:pt x="6113" y="6472"/>
                  </a:moveTo>
                  <a:cubicBezTo>
                    <a:pt x="5298" y="10508"/>
                    <a:pt x="4483" y="14543"/>
                    <a:pt x="4075" y="16857"/>
                  </a:cubicBezTo>
                  <a:cubicBezTo>
                    <a:pt x="3668" y="19171"/>
                    <a:pt x="3668" y="19765"/>
                    <a:pt x="3464" y="20358"/>
                  </a:cubicBezTo>
                  <a:cubicBezTo>
                    <a:pt x="3260" y="20952"/>
                    <a:pt x="2853" y="21545"/>
                    <a:pt x="2445" y="21545"/>
                  </a:cubicBezTo>
                  <a:cubicBezTo>
                    <a:pt x="2038" y="21545"/>
                    <a:pt x="1630" y="20952"/>
                    <a:pt x="2445" y="18519"/>
                  </a:cubicBezTo>
                  <a:cubicBezTo>
                    <a:pt x="3260" y="16086"/>
                    <a:pt x="5298" y="11813"/>
                    <a:pt x="7743" y="8609"/>
                  </a:cubicBezTo>
                  <a:cubicBezTo>
                    <a:pt x="10189" y="5404"/>
                    <a:pt x="13042" y="3268"/>
                    <a:pt x="15283" y="1903"/>
                  </a:cubicBezTo>
                  <a:cubicBezTo>
                    <a:pt x="17525" y="538"/>
                    <a:pt x="19155" y="-55"/>
                    <a:pt x="20174" y="4"/>
                  </a:cubicBezTo>
                  <a:cubicBezTo>
                    <a:pt x="21192" y="64"/>
                    <a:pt x="21600" y="776"/>
                    <a:pt x="20989" y="2437"/>
                  </a:cubicBezTo>
                  <a:cubicBezTo>
                    <a:pt x="20377" y="4099"/>
                    <a:pt x="18747" y="6710"/>
                    <a:pt x="17525" y="8431"/>
                  </a:cubicBezTo>
                  <a:cubicBezTo>
                    <a:pt x="16302" y="10152"/>
                    <a:pt x="15487" y="10982"/>
                    <a:pt x="15894" y="11635"/>
                  </a:cubicBezTo>
                  <a:cubicBezTo>
                    <a:pt x="16302" y="12288"/>
                    <a:pt x="17932" y="12763"/>
                    <a:pt x="19155" y="13712"/>
                  </a:cubicBezTo>
                  <a:cubicBezTo>
                    <a:pt x="20377" y="14661"/>
                    <a:pt x="21192" y="16086"/>
                    <a:pt x="20174" y="17213"/>
                  </a:cubicBezTo>
                  <a:cubicBezTo>
                    <a:pt x="19155" y="18341"/>
                    <a:pt x="16302" y="19171"/>
                    <a:pt x="12634" y="19824"/>
                  </a:cubicBezTo>
                  <a:cubicBezTo>
                    <a:pt x="8966" y="20477"/>
                    <a:pt x="4483" y="20952"/>
                    <a:pt x="0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7975600" y="4527549"/>
              <a:ext cx="1016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0"/>
                    <a:pt x="17100" y="0"/>
                    <a:pt x="13500" y="3600"/>
                  </a:cubicBezTo>
                  <a:cubicBezTo>
                    <a:pt x="9900" y="7200"/>
                    <a:pt x="495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8326009" y="4168250"/>
              <a:ext cx="246491" cy="30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416" fill="norm" stroke="1" extrusionOk="0">
                  <a:moveTo>
                    <a:pt x="19341" y="4665"/>
                  </a:moveTo>
                  <a:cubicBezTo>
                    <a:pt x="19341" y="3930"/>
                    <a:pt x="19341" y="3196"/>
                    <a:pt x="19251" y="2387"/>
                  </a:cubicBezTo>
                  <a:cubicBezTo>
                    <a:pt x="19161" y="1579"/>
                    <a:pt x="18981" y="698"/>
                    <a:pt x="18261" y="257"/>
                  </a:cubicBezTo>
                  <a:cubicBezTo>
                    <a:pt x="17541" y="-184"/>
                    <a:pt x="16281" y="-184"/>
                    <a:pt x="13221" y="1285"/>
                  </a:cubicBezTo>
                  <a:cubicBezTo>
                    <a:pt x="10161" y="2755"/>
                    <a:pt x="5301" y="5694"/>
                    <a:pt x="2601" y="8412"/>
                  </a:cubicBezTo>
                  <a:cubicBezTo>
                    <a:pt x="-99" y="11130"/>
                    <a:pt x="-639" y="13628"/>
                    <a:pt x="711" y="15538"/>
                  </a:cubicBezTo>
                  <a:cubicBezTo>
                    <a:pt x="2061" y="17449"/>
                    <a:pt x="5301" y="18771"/>
                    <a:pt x="8991" y="19653"/>
                  </a:cubicBezTo>
                  <a:cubicBezTo>
                    <a:pt x="12681" y="20534"/>
                    <a:pt x="16821" y="20975"/>
                    <a:pt x="20961" y="21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8743899" y="4066116"/>
              <a:ext cx="154768" cy="658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871" y="1597"/>
                  </a:moveTo>
                  <a:cubicBezTo>
                    <a:pt x="295" y="1111"/>
                    <a:pt x="-281" y="625"/>
                    <a:pt x="151" y="347"/>
                  </a:cubicBezTo>
                  <a:cubicBezTo>
                    <a:pt x="583" y="69"/>
                    <a:pt x="2023" y="0"/>
                    <a:pt x="5047" y="0"/>
                  </a:cubicBezTo>
                  <a:cubicBezTo>
                    <a:pt x="8071" y="0"/>
                    <a:pt x="12679" y="69"/>
                    <a:pt x="15991" y="417"/>
                  </a:cubicBezTo>
                  <a:cubicBezTo>
                    <a:pt x="19303" y="764"/>
                    <a:pt x="21319" y="1389"/>
                    <a:pt x="21031" y="2466"/>
                  </a:cubicBezTo>
                  <a:cubicBezTo>
                    <a:pt x="20743" y="3542"/>
                    <a:pt x="18151" y="5070"/>
                    <a:pt x="15415" y="6320"/>
                  </a:cubicBezTo>
                  <a:cubicBezTo>
                    <a:pt x="12679" y="7570"/>
                    <a:pt x="9799" y="8543"/>
                    <a:pt x="8647" y="9446"/>
                  </a:cubicBezTo>
                  <a:cubicBezTo>
                    <a:pt x="7495" y="10349"/>
                    <a:pt x="8071" y="11182"/>
                    <a:pt x="10231" y="12328"/>
                  </a:cubicBezTo>
                  <a:cubicBezTo>
                    <a:pt x="12391" y="13474"/>
                    <a:pt x="16135" y="14932"/>
                    <a:pt x="18295" y="16078"/>
                  </a:cubicBezTo>
                  <a:cubicBezTo>
                    <a:pt x="20455" y="17224"/>
                    <a:pt x="21031" y="18058"/>
                    <a:pt x="19735" y="18718"/>
                  </a:cubicBezTo>
                  <a:cubicBezTo>
                    <a:pt x="18439" y="19377"/>
                    <a:pt x="15271" y="19864"/>
                    <a:pt x="12103" y="20315"/>
                  </a:cubicBezTo>
                  <a:cubicBezTo>
                    <a:pt x="8935" y="20767"/>
                    <a:pt x="5767" y="21183"/>
                    <a:pt x="25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9161918" y="3038199"/>
              <a:ext cx="248782" cy="16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0601" fill="norm" stroke="1" extrusionOk="0">
                  <a:moveTo>
                    <a:pt x="1746" y="20601"/>
                  </a:moveTo>
                  <a:cubicBezTo>
                    <a:pt x="830" y="20601"/>
                    <a:pt x="-85" y="20601"/>
                    <a:pt x="7" y="17901"/>
                  </a:cubicBezTo>
                  <a:cubicBezTo>
                    <a:pt x="98" y="15201"/>
                    <a:pt x="1196" y="9801"/>
                    <a:pt x="3759" y="5751"/>
                  </a:cubicBezTo>
                  <a:cubicBezTo>
                    <a:pt x="6322" y="1701"/>
                    <a:pt x="10349" y="-999"/>
                    <a:pt x="13552" y="351"/>
                  </a:cubicBezTo>
                  <a:cubicBezTo>
                    <a:pt x="16756" y="1701"/>
                    <a:pt x="19135" y="7101"/>
                    <a:pt x="21515" y="12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9144000" y="3181350"/>
              <a:ext cx="2794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7280"/>
                    <a:pt x="9164" y="12960"/>
                    <a:pt x="12764" y="9360"/>
                  </a:cubicBezTo>
                  <a:cubicBezTo>
                    <a:pt x="16364" y="5760"/>
                    <a:pt x="18982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8216900" y="2938930"/>
              <a:ext cx="231863" cy="356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289" fill="norm" stroke="1" extrusionOk="0">
                  <a:moveTo>
                    <a:pt x="0" y="2719"/>
                  </a:moveTo>
                  <a:cubicBezTo>
                    <a:pt x="196" y="2088"/>
                    <a:pt x="393" y="1456"/>
                    <a:pt x="2258" y="888"/>
                  </a:cubicBezTo>
                  <a:cubicBezTo>
                    <a:pt x="4124" y="319"/>
                    <a:pt x="7658" y="-186"/>
                    <a:pt x="10113" y="67"/>
                  </a:cubicBezTo>
                  <a:cubicBezTo>
                    <a:pt x="12567" y="319"/>
                    <a:pt x="13942" y="1330"/>
                    <a:pt x="14335" y="2467"/>
                  </a:cubicBezTo>
                  <a:cubicBezTo>
                    <a:pt x="14727" y="3603"/>
                    <a:pt x="14138" y="4867"/>
                    <a:pt x="13549" y="5751"/>
                  </a:cubicBezTo>
                  <a:cubicBezTo>
                    <a:pt x="12960" y="6635"/>
                    <a:pt x="12371" y="7140"/>
                    <a:pt x="11585" y="7646"/>
                  </a:cubicBezTo>
                  <a:cubicBezTo>
                    <a:pt x="10800" y="8151"/>
                    <a:pt x="9818" y="8656"/>
                    <a:pt x="10015" y="8909"/>
                  </a:cubicBezTo>
                  <a:cubicBezTo>
                    <a:pt x="10211" y="9161"/>
                    <a:pt x="11585" y="9161"/>
                    <a:pt x="13353" y="9540"/>
                  </a:cubicBezTo>
                  <a:cubicBezTo>
                    <a:pt x="15120" y="9919"/>
                    <a:pt x="17280" y="10677"/>
                    <a:pt x="18851" y="11688"/>
                  </a:cubicBezTo>
                  <a:cubicBezTo>
                    <a:pt x="20422" y="12698"/>
                    <a:pt x="21404" y="13961"/>
                    <a:pt x="21502" y="15351"/>
                  </a:cubicBezTo>
                  <a:cubicBezTo>
                    <a:pt x="21600" y="16740"/>
                    <a:pt x="20815" y="18256"/>
                    <a:pt x="18753" y="19330"/>
                  </a:cubicBezTo>
                  <a:cubicBezTo>
                    <a:pt x="16691" y="20403"/>
                    <a:pt x="13353" y="21035"/>
                    <a:pt x="10604" y="21225"/>
                  </a:cubicBezTo>
                  <a:cubicBezTo>
                    <a:pt x="7855" y="21414"/>
                    <a:pt x="5695" y="21161"/>
                    <a:pt x="4124" y="20782"/>
                  </a:cubicBezTo>
                  <a:cubicBezTo>
                    <a:pt x="2553" y="20403"/>
                    <a:pt x="1571" y="19898"/>
                    <a:pt x="1571" y="19140"/>
                  </a:cubicBezTo>
                  <a:cubicBezTo>
                    <a:pt x="1571" y="18382"/>
                    <a:pt x="2553" y="17372"/>
                    <a:pt x="3535" y="16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8422216" y="2724150"/>
              <a:ext cx="29634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0"/>
                  </a:moveTo>
                  <a:cubicBezTo>
                    <a:pt x="1543" y="3000"/>
                    <a:pt x="0" y="6000"/>
                    <a:pt x="0" y="9150"/>
                  </a:cubicBezTo>
                  <a:cubicBezTo>
                    <a:pt x="0" y="12300"/>
                    <a:pt x="1543" y="15600"/>
                    <a:pt x="5400" y="17700"/>
                  </a:cubicBezTo>
                  <a:cubicBezTo>
                    <a:pt x="9257" y="19800"/>
                    <a:pt x="15429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8522257" y="2722549"/>
              <a:ext cx="105074" cy="139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0932" fill="norm" stroke="1" extrusionOk="0">
                  <a:moveTo>
                    <a:pt x="15135" y="240"/>
                  </a:moveTo>
                  <a:cubicBezTo>
                    <a:pt x="13017" y="-77"/>
                    <a:pt x="10900" y="-395"/>
                    <a:pt x="8359" y="1511"/>
                  </a:cubicBezTo>
                  <a:cubicBezTo>
                    <a:pt x="5817" y="3417"/>
                    <a:pt x="2853" y="7546"/>
                    <a:pt x="1370" y="10405"/>
                  </a:cubicBezTo>
                  <a:cubicBezTo>
                    <a:pt x="-112" y="13264"/>
                    <a:pt x="-112" y="14852"/>
                    <a:pt x="100" y="16440"/>
                  </a:cubicBezTo>
                  <a:cubicBezTo>
                    <a:pt x="312" y="18029"/>
                    <a:pt x="735" y="19617"/>
                    <a:pt x="3064" y="20411"/>
                  </a:cubicBezTo>
                  <a:cubicBezTo>
                    <a:pt x="5394" y="21205"/>
                    <a:pt x="9629" y="21205"/>
                    <a:pt x="13017" y="19617"/>
                  </a:cubicBezTo>
                  <a:cubicBezTo>
                    <a:pt x="16406" y="18029"/>
                    <a:pt x="18947" y="14852"/>
                    <a:pt x="20217" y="11993"/>
                  </a:cubicBezTo>
                  <a:cubicBezTo>
                    <a:pt x="21488" y="9134"/>
                    <a:pt x="21488" y="6593"/>
                    <a:pt x="18523" y="5005"/>
                  </a:cubicBezTo>
                  <a:cubicBezTo>
                    <a:pt x="15559" y="3417"/>
                    <a:pt x="9629" y="2781"/>
                    <a:pt x="3700" y="2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2901950" y="4426591"/>
              <a:ext cx="514350" cy="49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86" fill="norm" stroke="1" extrusionOk="0">
                  <a:moveTo>
                    <a:pt x="0" y="17882"/>
                  </a:moveTo>
                  <a:cubicBezTo>
                    <a:pt x="2133" y="19610"/>
                    <a:pt x="4267" y="21338"/>
                    <a:pt x="6800" y="19178"/>
                  </a:cubicBezTo>
                  <a:cubicBezTo>
                    <a:pt x="9333" y="17018"/>
                    <a:pt x="12267" y="10970"/>
                    <a:pt x="14578" y="7082"/>
                  </a:cubicBezTo>
                  <a:cubicBezTo>
                    <a:pt x="16889" y="3194"/>
                    <a:pt x="18578" y="1466"/>
                    <a:pt x="19644" y="602"/>
                  </a:cubicBezTo>
                  <a:cubicBezTo>
                    <a:pt x="20711" y="-262"/>
                    <a:pt x="21156" y="-262"/>
                    <a:pt x="21378" y="1034"/>
                  </a:cubicBezTo>
                  <a:cubicBezTo>
                    <a:pt x="21600" y="2330"/>
                    <a:pt x="21600" y="4922"/>
                    <a:pt x="21600" y="7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3144986" y="4742318"/>
              <a:ext cx="157015" cy="27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523" fill="norm" stroke="1" extrusionOk="0">
                  <a:moveTo>
                    <a:pt x="21364" y="1585"/>
                  </a:moveTo>
                  <a:cubicBezTo>
                    <a:pt x="20500" y="754"/>
                    <a:pt x="19636" y="-77"/>
                    <a:pt x="16324" y="6"/>
                  </a:cubicBezTo>
                  <a:cubicBezTo>
                    <a:pt x="13012" y="89"/>
                    <a:pt x="7252" y="1086"/>
                    <a:pt x="3940" y="1917"/>
                  </a:cubicBezTo>
                  <a:cubicBezTo>
                    <a:pt x="628" y="2748"/>
                    <a:pt x="-236" y="3412"/>
                    <a:pt x="52" y="4492"/>
                  </a:cubicBezTo>
                  <a:cubicBezTo>
                    <a:pt x="340" y="5572"/>
                    <a:pt x="1780" y="7068"/>
                    <a:pt x="5092" y="8729"/>
                  </a:cubicBezTo>
                  <a:cubicBezTo>
                    <a:pt x="8404" y="10391"/>
                    <a:pt x="13588" y="12218"/>
                    <a:pt x="16324" y="13631"/>
                  </a:cubicBezTo>
                  <a:cubicBezTo>
                    <a:pt x="19060" y="15043"/>
                    <a:pt x="19348" y="16040"/>
                    <a:pt x="18052" y="17120"/>
                  </a:cubicBezTo>
                  <a:cubicBezTo>
                    <a:pt x="16756" y="18200"/>
                    <a:pt x="13876" y="19363"/>
                    <a:pt x="10996" y="20111"/>
                  </a:cubicBezTo>
                  <a:cubicBezTo>
                    <a:pt x="8116" y="20858"/>
                    <a:pt x="5236" y="21191"/>
                    <a:pt x="2356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3333750" y="5015277"/>
              <a:ext cx="118809" cy="195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250" fill="norm" stroke="1" extrusionOk="0">
                  <a:moveTo>
                    <a:pt x="5684" y="822"/>
                  </a:moveTo>
                  <a:cubicBezTo>
                    <a:pt x="7579" y="363"/>
                    <a:pt x="9474" y="-97"/>
                    <a:pt x="11179" y="18"/>
                  </a:cubicBezTo>
                  <a:cubicBezTo>
                    <a:pt x="12884" y="133"/>
                    <a:pt x="14400" y="822"/>
                    <a:pt x="15347" y="1741"/>
                  </a:cubicBezTo>
                  <a:cubicBezTo>
                    <a:pt x="16295" y="2660"/>
                    <a:pt x="16674" y="3809"/>
                    <a:pt x="16295" y="4958"/>
                  </a:cubicBezTo>
                  <a:cubicBezTo>
                    <a:pt x="15916" y="6107"/>
                    <a:pt x="14779" y="7256"/>
                    <a:pt x="13453" y="8290"/>
                  </a:cubicBezTo>
                  <a:cubicBezTo>
                    <a:pt x="12126" y="9324"/>
                    <a:pt x="10611" y="10243"/>
                    <a:pt x="11179" y="10933"/>
                  </a:cubicBezTo>
                  <a:cubicBezTo>
                    <a:pt x="11747" y="11622"/>
                    <a:pt x="14400" y="12082"/>
                    <a:pt x="16484" y="12656"/>
                  </a:cubicBezTo>
                  <a:cubicBezTo>
                    <a:pt x="18568" y="13231"/>
                    <a:pt x="20084" y="13920"/>
                    <a:pt x="20842" y="14839"/>
                  </a:cubicBezTo>
                  <a:cubicBezTo>
                    <a:pt x="21600" y="15758"/>
                    <a:pt x="21600" y="16907"/>
                    <a:pt x="18758" y="18171"/>
                  </a:cubicBezTo>
                  <a:cubicBezTo>
                    <a:pt x="15916" y="19435"/>
                    <a:pt x="10232" y="20814"/>
                    <a:pt x="6632" y="21158"/>
                  </a:cubicBezTo>
                  <a:cubicBezTo>
                    <a:pt x="3032" y="21503"/>
                    <a:pt x="1516" y="20814"/>
                    <a:pt x="0" y="20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3727450" y="4495799"/>
              <a:ext cx="3810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80" y="14400"/>
                    <a:pt x="6960" y="7200"/>
                    <a:pt x="10560" y="3600"/>
                  </a:cubicBezTo>
                  <a:cubicBezTo>
                    <a:pt x="14160" y="0"/>
                    <a:pt x="178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3854449" y="4753138"/>
              <a:ext cx="184715" cy="236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146" fill="norm" stroke="1" extrusionOk="0">
                  <a:moveTo>
                    <a:pt x="20618" y="6522"/>
                  </a:moveTo>
                  <a:cubicBezTo>
                    <a:pt x="21109" y="5575"/>
                    <a:pt x="21600" y="4627"/>
                    <a:pt x="21355" y="3396"/>
                  </a:cubicBezTo>
                  <a:cubicBezTo>
                    <a:pt x="21109" y="2164"/>
                    <a:pt x="20127" y="648"/>
                    <a:pt x="16936" y="175"/>
                  </a:cubicBezTo>
                  <a:cubicBezTo>
                    <a:pt x="13745" y="-299"/>
                    <a:pt x="8345" y="269"/>
                    <a:pt x="5155" y="933"/>
                  </a:cubicBezTo>
                  <a:cubicBezTo>
                    <a:pt x="1964" y="1596"/>
                    <a:pt x="982" y="2354"/>
                    <a:pt x="736" y="3206"/>
                  </a:cubicBezTo>
                  <a:cubicBezTo>
                    <a:pt x="491" y="4059"/>
                    <a:pt x="982" y="5006"/>
                    <a:pt x="3191" y="6522"/>
                  </a:cubicBezTo>
                  <a:cubicBezTo>
                    <a:pt x="5400" y="8038"/>
                    <a:pt x="9327" y="10122"/>
                    <a:pt x="11782" y="11827"/>
                  </a:cubicBezTo>
                  <a:cubicBezTo>
                    <a:pt x="14236" y="13533"/>
                    <a:pt x="15218" y="14859"/>
                    <a:pt x="14973" y="16375"/>
                  </a:cubicBezTo>
                  <a:cubicBezTo>
                    <a:pt x="14727" y="17890"/>
                    <a:pt x="13255" y="19596"/>
                    <a:pt x="11045" y="20448"/>
                  </a:cubicBezTo>
                  <a:cubicBezTo>
                    <a:pt x="8836" y="21301"/>
                    <a:pt x="5891" y="21301"/>
                    <a:pt x="3927" y="20827"/>
                  </a:cubicBezTo>
                  <a:cubicBezTo>
                    <a:pt x="1964" y="20354"/>
                    <a:pt x="982" y="19406"/>
                    <a:pt x="0" y="18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4029942" y="4940300"/>
              <a:ext cx="199158" cy="17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600" fill="norm" stroke="1" extrusionOk="0">
                  <a:moveTo>
                    <a:pt x="8433" y="0"/>
                  </a:moveTo>
                  <a:cubicBezTo>
                    <a:pt x="8660" y="1301"/>
                    <a:pt x="8888" y="2602"/>
                    <a:pt x="7865" y="4684"/>
                  </a:cubicBezTo>
                  <a:cubicBezTo>
                    <a:pt x="6841" y="6766"/>
                    <a:pt x="4568" y="9629"/>
                    <a:pt x="3090" y="11841"/>
                  </a:cubicBezTo>
                  <a:cubicBezTo>
                    <a:pt x="1612" y="14053"/>
                    <a:pt x="930" y="15614"/>
                    <a:pt x="475" y="17046"/>
                  </a:cubicBezTo>
                  <a:cubicBezTo>
                    <a:pt x="20" y="18477"/>
                    <a:pt x="-207" y="19778"/>
                    <a:pt x="248" y="20559"/>
                  </a:cubicBezTo>
                  <a:cubicBezTo>
                    <a:pt x="702" y="21340"/>
                    <a:pt x="1839" y="21600"/>
                    <a:pt x="5477" y="21600"/>
                  </a:cubicBezTo>
                  <a:cubicBezTo>
                    <a:pt x="9115" y="21600"/>
                    <a:pt x="15254" y="21340"/>
                    <a:pt x="21393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4133849" y="5073650"/>
              <a:ext cx="508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3060"/>
                    <a:pt x="18000" y="6120"/>
                    <a:pt x="14400" y="9720"/>
                  </a:cubicBezTo>
                  <a:cubicBezTo>
                    <a:pt x="10800" y="13320"/>
                    <a:pt x="5400" y="174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863600" y="3759886"/>
              <a:ext cx="266700" cy="405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12387"/>
                  </a:moveTo>
                  <a:cubicBezTo>
                    <a:pt x="857" y="11491"/>
                    <a:pt x="1714" y="10596"/>
                    <a:pt x="2486" y="9980"/>
                  </a:cubicBezTo>
                  <a:cubicBezTo>
                    <a:pt x="3257" y="9365"/>
                    <a:pt x="3943" y="9029"/>
                    <a:pt x="4457" y="9197"/>
                  </a:cubicBezTo>
                  <a:cubicBezTo>
                    <a:pt x="4971" y="9365"/>
                    <a:pt x="5314" y="10036"/>
                    <a:pt x="5486" y="11771"/>
                  </a:cubicBezTo>
                  <a:cubicBezTo>
                    <a:pt x="5657" y="13506"/>
                    <a:pt x="5657" y="16304"/>
                    <a:pt x="5400" y="18150"/>
                  </a:cubicBezTo>
                  <a:cubicBezTo>
                    <a:pt x="5143" y="19997"/>
                    <a:pt x="4629" y="20892"/>
                    <a:pt x="4371" y="20948"/>
                  </a:cubicBezTo>
                  <a:cubicBezTo>
                    <a:pt x="4114" y="21004"/>
                    <a:pt x="4114" y="20221"/>
                    <a:pt x="4886" y="17871"/>
                  </a:cubicBezTo>
                  <a:cubicBezTo>
                    <a:pt x="5657" y="15520"/>
                    <a:pt x="7200" y="11603"/>
                    <a:pt x="9086" y="8414"/>
                  </a:cubicBezTo>
                  <a:cubicBezTo>
                    <a:pt x="10971" y="5224"/>
                    <a:pt x="13200" y="2762"/>
                    <a:pt x="14743" y="1419"/>
                  </a:cubicBezTo>
                  <a:cubicBezTo>
                    <a:pt x="16286" y="76"/>
                    <a:pt x="17143" y="-148"/>
                    <a:pt x="17829" y="76"/>
                  </a:cubicBezTo>
                  <a:cubicBezTo>
                    <a:pt x="18514" y="300"/>
                    <a:pt x="19029" y="971"/>
                    <a:pt x="19629" y="3321"/>
                  </a:cubicBezTo>
                  <a:cubicBezTo>
                    <a:pt x="20229" y="5672"/>
                    <a:pt x="20914" y="9701"/>
                    <a:pt x="21257" y="13002"/>
                  </a:cubicBezTo>
                  <a:cubicBezTo>
                    <a:pt x="21600" y="16304"/>
                    <a:pt x="21600" y="18878"/>
                    <a:pt x="21600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971550" y="3981450"/>
              <a:ext cx="2095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277"/>
                    <a:pt x="0" y="14954"/>
                    <a:pt x="3055" y="11631"/>
                  </a:cubicBezTo>
                  <a:cubicBezTo>
                    <a:pt x="6109" y="8308"/>
                    <a:pt x="12218" y="4985"/>
                    <a:pt x="15818" y="3046"/>
                  </a:cubicBezTo>
                  <a:cubicBezTo>
                    <a:pt x="19418" y="1108"/>
                    <a:pt x="20509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1908381" y="3830046"/>
              <a:ext cx="161719" cy="39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45" fill="norm" stroke="1" extrusionOk="0">
                  <a:moveTo>
                    <a:pt x="4601" y="7610"/>
                  </a:moveTo>
                  <a:cubicBezTo>
                    <a:pt x="3759" y="10745"/>
                    <a:pt x="2918" y="13880"/>
                    <a:pt x="2216" y="15855"/>
                  </a:cubicBezTo>
                  <a:cubicBezTo>
                    <a:pt x="1515" y="17829"/>
                    <a:pt x="954" y="18642"/>
                    <a:pt x="533" y="19339"/>
                  </a:cubicBezTo>
                  <a:cubicBezTo>
                    <a:pt x="113" y="20035"/>
                    <a:pt x="-168" y="20616"/>
                    <a:pt x="113" y="19919"/>
                  </a:cubicBezTo>
                  <a:cubicBezTo>
                    <a:pt x="393" y="19222"/>
                    <a:pt x="1235" y="17248"/>
                    <a:pt x="2918" y="14229"/>
                  </a:cubicBezTo>
                  <a:cubicBezTo>
                    <a:pt x="4601" y="11210"/>
                    <a:pt x="7126" y="7145"/>
                    <a:pt x="8809" y="4822"/>
                  </a:cubicBezTo>
                  <a:cubicBezTo>
                    <a:pt x="10492" y="2500"/>
                    <a:pt x="11333" y="1919"/>
                    <a:pt x="12455" y="1280"/>
                  </a:cubicBezTo>
                  <a:cubicBezTo>
                    <a:pt x="13577" y="642"/>
                    <a:pt x="14980" y="-55"/>
                    <a:pt x="15962" y="3"/>
                  </a:cubicBezTo>
                  <a:cubicBezTo>
                    <a:pt x="16944" y="61"/>
                    <a:pt x="17505" y="874"/>
                    <a:pt x="18206" y="3139"/>
                  </a:cubicBezTo>
                  <a:cubicBezTo>
                    <a:pt x="18907" y="5403"/>
                    <a:pt x="19749" y="9119"/>
                    <a:pt x="20310" y="12429"/>
                  </a:cubicBezTo>
                  <a:cubicBezTo>
                    <a:pt x="20871" y="15739"/>
                    <a:pt x="21151" y="18642"/>
                    <a:pt x="21432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1921631" y="4038599"/>
              <a:ext cx="288169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fill="norm" stroke="1" extrusionOk="0">
                  <a:moveTo>
                    <a:pt x="2072" y="21600"/>
                  </a:moveTo>
                  <a:cubicBezTo>
                    <a:pt x="1126" y="20400"/>
                    <a:pt x="180" y="19200"/>
                    <a:pt x="23" y="17400"/>
                  </a:cubicBezTo>
                  <a:cubicBezTo>
                    <a:pt x="-135" y="15600"/>
                    <a:pt x="496" y="13200"/>
                    <a:pt x="3255" y="10500"/>
                  </a:cubicBezTo>
                  <a:cubicBezTo>
                    <a:pt x="6014" y="7800"/>
                    <a:pt x="10901" y="4800"/>
                    <a:pt x="14291" y="3000"/>
                  </a:cubicBezTo>
                  <a:cubicBezTo>
                    <a:pt x="17681" y="1200"/>
                    <a:pt x="19573" y="600"/>
                    <a:pt x="214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2979090" y="3901988"/>
              <a:ext cx="214961" cy="41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50" fill="norm" stroke="1" extrusionOk="0">
                  <a:moveTo>
                    <a:pt x="8165" y="8064"/>
                  </a:moveTo>
                  <a:cubicBezTo>
                    <a:pt x="8165" y="7296"/>
                    <a:pt x="8165" y="6529"/>
                    <a:pt x="8271" y="6419"/>
                  </a:cubicBezTo>
                  <a:cubicBezTo>
                    <a:pt x="8377" y="6309"/>
                    <a:pt x="8588" y="6858"/>
                    <a:pt x="7741" y="8502"/>
                  </a:cubicBezTo>
                  <a:cubicBezTo>
                    <a:pt x="6894" y="10147"/>
                    <a:pt x="4988" y="12888"/>
                    <a:pt x="3718" y="14916"/>
                  </a:cubicBezTo>
                  <a:cubicBezTo>
                    <a:pt x="2447" y="16945"/>
                    <a:pt x="1812" y="18261"/>
                    <a:pt x="1282" y="19193"/>
                  </a:cubicBezTo>
                  <a:cubicBezTo>
                    <a:pt x="753" y="20125"/>
                    <a:pt x="330" y="20673"/>
                    <a:pt x="118" y="20618"/>
                  </a:cubicBezTo>
                  <a:cubicBezTo>
                    <a:pt x="-94" y="20563"/>
                    <a:pt x="-94" y="19905"/>
                    <a:pt x="753" y="17877"/>
                  </a:cubicBezTo>
                  <a:cubicBezTo>
                    <a:pt x="1600" y="15848"/>
                    <a:pt x="3294" y="12449"/>
                    <a:pt x="5306" y="9379"/>
                  </a:cubicBezTo>
                  <a:cubicBezTo>
                    <a:pt x="7318" y="6309"/>
                    <a:pt x="9647" y="3568"/>
                    <a:pt x="11235" y="1978"/>
                  </a:cubicBezTo>
                  <a:cubicBezTo>
                    <a:pt x="12824" y="389"/>
                    <a:pt x="13671" y="-50"/>
                    <a:pt x="14306" y="5"/>
                  </a:cubicBezTo>
                  <a:cubicBezTo>
                    <a:pt x="14941" y="60"/>
                    <a:pt x="15365" y="608"/>
                    <a:pt x="15894" y="2801"/>
                  </a:cubicBezTo>
                  <a:cubicBezTo>
                    <a:pt x="16424" y="4994"/>
                    <a:pt x="17059" y="8831"/>
                    <a:pt x="18012" y="12230"/>
                  </a:cubicBezTo>
                  <a:cubicBezTo>
                    <a:pt x="18965" y="15629"/>
                    <a:pt x="20235" y="18590"/>
                    <a:pt x="21506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3009900" y="4165600"/>
              <a:ext cx="2222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626397" y="5156200"/>
              <a:ext cx="764253" cy="45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389" fill="norm" stroke="1" extrusionOk="0">
                  <a:moveTo>
                    <a:pt x="1853" y="18049"/>
                  </a:moveTo>
                  <a:cubicBezTo>
                    <a:pt x="1555" y="17162"/>
                    <a:pt x="1257" y="16274"/>
                    <a:pt x="1078" y="15534"/>
                  </a:cubicBezTo>
                  <a:cubicBezTo>
                    <a:pt x="899" y="14795"/>
                    <a:pt x="839" y="14203"/>
                    <a:pt x="690" y="13759"/>
                  </a:cubicBezTo>
                  <a:cubicBezTo>
                    <a:pt x="541" y="13315"/>
                    <a:pt x="302" y="13019"/>
                    <a:pt x="153" y="13167"/>
                  </a:cubicBezTo>
                  <a:cubicBezTo>
                    <a:pt x="4" y="13315"/>
                    <a:pt x="-56" y="13907"/>
                    <a:pt x="63" y="15288"/>
                  </a:cubicBezTo>
                  <a:cubicBezTo>
                    <a:pt x="183" y="16668"/>
                    <a:pt x="481" y="18838"/>
                    <a:pt x="779" y="20071"/>
                  </a:cubicBezTo>
                  <a:cubicBezTo>
                    <a:pt x="1078" y="21304"/>
                    <a:pt x="1376" y="21600"/>
                    <a:pt x="1973" y="21255"/>
                  </a:cubicBezTo>
                  <a:cubicBezTo>
                    <a:pt x="2569" y="20910"/>
                    <a:pt x="3464" y="19923"/>
                    <a:pt x="4658" y="18099"/>
                  </a:cubicBezTo>
                  <a:cubicBezTo>
                    <a:pt x="5851" y="16274"/>
                    <a:pt x="7343" y="13611"/>
                    <a:pt x="9073" y="11047"/>
                  </a:cubicBezTo>
                  <a:cubicBezTo>
                    <a:pt x="10804" y="8482"/>
                    <a:pt x="12773" y="6016"/>
                    <a:pt x="14891" y="4192"/>
                  </a:cubicBezTo>
                  <a:cubicBezTo>
                    <a:pt x="17009" y="2367"/>
                    <a:pt x="19277" y="1184"/>
                    <a:pt x="215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1939673" y="5219700"/>
              <a:ext cx="555878" cy="213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350" fill="norm" stroke="1" extrusionOk="0">
                  <a:moveTo>
                    <a:pt x="1365" y="5082"/>
                  </a:moveTo>
                  <a:cubicBezTo>
                    <a:pt x="1283" y="3812"/>
                    <a:pt x="1201" y="2541"/>
                    <a:pt x="1037" y="2859"/>
                  </a:cubicBezTo>
                  <a:cubicBezTo>
                    <a:pt x="872" y="3176"/>
                    <a:pt x="626" y="5082"/>
                    <a:pt x="421" y="7835"/>
                  </a:cubicBezTo>
                  <a:cubicBezTo>
                    <a:pt x="215" y="10588"/>
                    <a:pt x="51" y="14188"/>
                    <a:pt x="10" y="16624"/>
                  </a:cubicBezTo>
                  <a:cubicBezTo>
                    <a:pt x="-31" y="19059"/>
                    <a:pt x="51" y="20329"/>
                    <a:pt x="380" y="20965"/>
                  </a:cubicBezTo>
                  <a:cubicBezTo>
                    <a:pt x="708" y="21600"/>
                    <a:pt x="1283" y="21600"/>
                    <a:pt x="2720" y="19800"/>
                  </a:cubicBezTo>
                  <a:cubicBezTo>
                    <a:pt x="4158" y="18000"/>
                    <a:pt x="6457" y="14400"/>
                    <a:pt x="8962" y="11012"/>
                  </a:cubicBezTo>
                  <a:cubicBezTo>
                    <a:pt x="11467" y="7624"/>
                    <a:pt x="14177" y="4447"/>
                    <a:pt x="16313" y="2647"/>
                  </a:cubicBezTo>
                  <a:cubicBezTo>
                    <a:pt x="18448" y="847"/>
                    <a:pt x="20009" y="424"/>
                    <a:pt x="215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2952750" y="5245100"/>
              <a:ext cx="66675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" y="20025"/>
                    <a:pt x="274" y="18450"/>
                    <a:pt x="514" y="17662"/>
                  </a:cubicBezTo>
                  <a:cubicBezTo>
                    <a:pt x="754" y="16875"/>
                    <a:pt x="1097" y="16875"/>
                    <a:pt x="1474" y="17438"/>
                  </a:cubicBezTo>
                  <a:cubicBezTo>
                    <a:pt x="1851" y="18000"/>
                    <a:pt x="2263" y="19125"/>
                    <a:pt x="3051" y="19238"/>
                  </a:cubicBezTo>
                  <a:cubicBezTo>
                    <a:pt x="3840" y="19350"/>
                    <a:pt x="5006" y="18450"/>
                    <a:pt x="6857" y="16088"/>
                  </a:cubicBezTo>
                  <a:cubicBezTo>
                    <a:pt x="8709" y="13725"/>
                    <a:pt x="11246" y="9900"/>
                    <a:pt x="13817" y="6975"/>
                  </a:cubicBezTo>
                  <a:cubicBezTo>
                    <a:pt x="16389" y="4050"/>
                    <a:pt x="18994" y="20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3592618" y="3929627"/>
              <a:ext cx="242782" cy="426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333" fill="norm" stroke="1" extrusionOk="0">
                  <a:moveTo>
                    <a:pt x="16330" y="3862"/>
                  </a:moveTo>
                  <a:cubicBezTo>
                    <a:pt x="16144" y="2698"/>
                    <a:pt x="15958" y="1533"/>
                    <a:pt x="15492" y="792"/>
                  </a:cubicBezTo>
                  <a:cubicBezTo>
                    <a:pt x="15027" y="51"/>
                    <a:pt x="14282" y="-267"/>
                    <a:pt x="12048" y="262"/>
                  </a:cubicBezTo>
                  <a:cubicBezTo>
                    <a:pt x="9813" y="792"/>
                    <a:pt x="6089" y="2168"/>
                    <a:pt x="3575" y="3598"/>
                  </a:cubicBezTo>
                  <a:cubicBezTo>
                    <a:pt x="1061" y="5027"/>
                    <a:pt x="-242" y="6509"/>
                    <a:pt x="37" y="7621"/>
                  </a:cubicBezTo>
                  <a:cubicBezTo>
                    <a:pt x="317" y="8733"/>
                    <a:pt x="2179" y="9474"/>
                    <a:pt x="4041" y="10162"/>
                  </a:cubicBezTo>
                  <a:cubicBezTo>
                    <a:pt x="5903" y="10851"/>
                    <a:pt x="7765" y="11486"/>
                    <a:pt x="8882" y="12068"/>
                  </a:cubicBezTo>
                  <a:cubicBezTo>
                    <a:pt x="9999" y="12651"/>
                    <a:pt x="10372" y="13180"/>
                    <a:pt x="10186" y="13974"/>
                  </a:cubicBezTo>
                  <a:cubicBezTo>
                    <a:pt x="9999" y="14768"/>
                    <a:pt x="9255" y="15827"/>
                    <a:pt x="8230" y="16727"/>
                  </a:cubicBezTo>
                  <a:cubicBezTo>
                    <a:pt x="7206" y="17627"/>
                    <a:pt x="5903" y="18368"/>
                    <a:pt x="5065" y="19004"/>
                  </a:cubicBezTo>
                  <a:cubicBezTo>
                    <a:pt x="4227" y="19639"/>
                    <a:pt x="3855" y="20168"/>
                    <a:pt x="4134" y="20539"/>
                  </a:cubicBezTo>
                  <a:cubicBezTo>
                    <a:pt x="4413" y="20909"/>
                    <a:pt x="5344" y="21121"/>
                    <a:pt x="8324" y="21227"/>
                  </a:cubicBezTo>
                  <a:cubicBezTo>
                    <a:pt x="11303" y="21333"/>
                    <a:pt x="16330" y="21333"/>
                    <a:pt x="21358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3832431" y="4003586"/>
              <a:ext cx="90777" cy="32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535" fill="norm" stroke="1" extrusionOk="0">
                  <a:moveTo>
                    <a:pt x="3634" y="8746"/>
                  </a:moveTo>
                  <a:cubicBezTo>
                    <a:pt x="2162" y="9314"/>
                    <a:pt x="689" y="9882"/>
                    <a:pt x="198" y="10522"/>
                  </a:cubicBezTo>
                  <a:cubicBezTo>
                    <a:pt x="-293" y="11161"/>
                    <a:pt x="198" y="11872"/>
                    <a:pt x="934" y="12867"/>
                  </a:cubicBezTo>
                  <a:cubicBezTo>
                    <a:pt x="1671" y="13861"/>
                    <a:pt x="2652" y="15140"/>
                    <a:pt x="3143" y="15424"/>
                  </a:cubicBezTo>
                  <a:cubicBezTo>
                    <a:pt x="3634" y="15709"/>
                    <a:pt x="3634" y="14998"/>
                    <a:pt x="4125" y="12511"/>
                  </a:cubicBezTo>
                  <a:cubicBezTo>
                    <a:pt x="4616" y="10024"/>
                    <a:pt x="5598" y="5761"/>
                    <a:pt x="6089" y="3274"/>
                  </a:cubicBezTo>
                  <a:cubicBezTo>
                    <a:pt x="6580" y="788"/>
                    <a:pt x="6580" y="77"/>
                    <a:pt x="7316" y="6"/>
                  </a:cubicBezTo>
                  <a:cubicBezTo>
                    <a:pt x="8052" y="-65"/>
                    <a:pt x="9525" y="503"/>
                    <a:pt x="11489" y="1782"/>
                  </a:cubicBezTo>
                  <a:cubicBezTo>
                    <a:pt x="13452" y="3061"/>
                    <a:pt x="15907" y="5051"/>
                    <a:pt x="17625" y="6969"/>
                  </a:cubicBezTo>
                  <a:cubicBezTo>
                    <a:pt x="19343" y="8888"/>
                    <a:pt x="20325" y="10735"/>
                    <a:pt x="20816" y="12156"/>
                  </a:cubicBezTo>
                  <a:cubicBezTo>
                    <a:pt x="21307" y="13577"/>
                    <a:pt x="21307" y="14572"/>
                    <a:pt x="18116" y="16064"/>
                  </a:cubicBezTo>
                  <a:cubicBezTo>
                    <a:pt x="14925" y="17556"/>
                    <a:pt x="8543" y="19546"/>
                    <a:pt x="2162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3924300" y="4279899"/>
              <a:ext cx="317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4002787" y="4066248"/>
              <a:ext cx="169164" cy="194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1" h="20904" fill="norm" stroke="1" extrusionOk="0">
                  <a:moveTo>
                    <a:pt x="20551" y="1123"/>
                  </a:moveTo>
                  <a:cubicBezTo>
                    <a:pt x="19265" y="213"/>
                    <a:pt x="17980" y="-696"/>
                    <a:pt x="14251" y="782"/>
                  </a:cubicBezTo>
                  <a:cubicBezTo>
                    <a:pt x="10522" y="2260"/>
                    <a:pt x="4351" y="6125"/>
                    <a:pt x="1651" y="9308"/>
                  </a:cubicBezTo>
                  <a:cubicBezTo>
                    <a:pt x="-1049" y="12491"/>
                    <a:pt x="-278" y="14992"/>
                    <a:pt x="2808" y="16811"/>
                  </a:cubicBezTo>
                  <a:cubicBezTo>
                    <a:pt x="5894" y="18630"/>
                    <a:pt x="11294" y="19767"/>
                    <a:pt x="16694" y="20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4155762" y="3939116"/>
              <a:ext cx="125359" cy="334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600" fill="norm" stroke="1" extrusionOk="0">
                  <a:moveTo>
                    <a:pt x="1646" y="1914"/>
                  </a:moveTo>
                  <a:cubicBezTo>
                    <a:pt x="583" y="1367"/>
                    <a:pt x="-479" y="820"/>
                    <a:pt x="229" y="478"/>
                  </a:cubicBezTo>
                  <a:cubicBezTo>
                    <a:pt x="937" y="137"/>
                    <a:pt x="3416" y="0"/>
                    <a:pt x="5541" y="0"/>
                  </a:cubicBezTo>
                  <a:cubicBezTo>
                    <a:pt x="7665" y="0"/>
                    <a:pt x="9436" y="137"/>
                    <a:pt x="11206" y="889"/>
                  </a:cubicBezTo>
                  <a:cubicBezTo>
                    <a:pt x="12977" y="1641"/>
                    <a:pt x="14747" y="3008"/>
                    <a:pt x="14570" y="4238"/>
                  </a:cubicBezTo>
                  <a:cubicBezTo>
                    <a:pt x="14393" y="5468"/>
                    <a:pt x="12269" y="6562"/>
                    <a:pt x="10498" y="7382"/>
                  </a:cubicBezTo>
                  <a:cubicBezTo>
                    <a:pt x="8728" y="8203"/>
                    <a:pt x="7311" y="8749"/>
                    <a:pt x="6780" y="9365"/>
                  </a:cubicBezTo>
                  <a:cubicBezTo>
                    <a:pt x="6249" y="9980"/>
                    <a:pt x="6603" y="10663"/>
                    <a:pt x="8196" y="11210"/>
                  </a:cubicBezTo>
                  <a:cubicBezTo>
                    <a:pt x="9790" y="11757"/>
                    <a:pt x="12623" y="12167"/>
                    <a:pt x="14747" y="12646"/>
                  </a:cubicBezTo>
                  <a:cubicBezTo>
                    <a:pt x="16872" y="13124"/>
                    <a:pt x="18288" y="13671"/>
                    <a:pt x="19351" y="14286"/>
                  </a:cubicBezTo>
                  <a:cubicBezTo>
                    <a:pt x="20413" y="14901"/>
                    <a:pt x="21121" y="15585"/>
                    <a:pt x="20944" y="16200"/>
                  </a:cubicBezTo>
                  <a:cubicBezTo>
                    <a:pt x="20767" y="16815"/>
                    <a:pt x="19705" y="17362"/>
                    <a:pt x="17226" y="18251"/>
                  </a:cubicBezTo>
                  <a:cubicBezTo>
                    <a:pt x="14747" y="19139"/>
                    <a:pt x="10852" y="20370"/>
                    <a:pt x="69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4506383" y="4022671"/>
              <a:ext cx="114894" cy="269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344" fill="norm" stroke="1" extrusionOk="0">
                  <a:moveTo>
                    <a:pt x="7462" y="5781"/>
                  </a:moveTo>
                  <a:cubicBezTo>
                    <a:pt x="7462" y="10302"/>
                    <a:pt x="7462" y="14823"/>
                    <a:pt x="7462" y="17502"/>
                  </a:cubicBezTo>
                  <a:cubicBezTo>
                    <a:pt x="7462" y="20181"/>
                    <a:pt x="7462" y="21019"/>
                    <a:pt x="6480" y="21270"/>
                  </a:cubicBezTo>
                  <a:cubicBezTo>
                    <a:pt x="5498" y="21521"/>
                    <a:pt x="3535" y="21186"/>
                    <a:pt x="2160" y="19512"/>
                  </a:cubicBezTo>
                  <a:cubicBezTo>
                    <a:pt x="785" y="17837"/>
                    <a:pt x="0" y="14823"/>
                    <a:pt x="0" y="11809"/>
                  </a:cubicBezTo>
                  <a:cubicBezTo>
                    <a:pt x="0" y="8795"/>
                    <a:pt x="785" y="5781"/>
                    <a:pt x="2749" y="3605"/>
                  </a:cubicBezTo>
                  <a:cubicBezTo>
                    <a:pt x="4713" y="1428"/>
                    <a:pt x="7855" y="88"/>
                    <a:pt x="11193" y="5"/>
                  </a:cubicBezTo>
                  <a:cubicBezTo>
                    <a:pt x="14531" y="-79"/>
                    <a:pt x="18065" y="1093"/>
                    <a:pt x="19833" y="2516"/>
                  </a:cubicBezTo>
                  <a:cubicBezTo>
                    <a:pt x="21600" y="3940"/>
                    <a:pt x="21600" y="5614"/>
                    <a:pt x="20815" y="6786"/>
                  </a:cubicBezTo>
                  <a:cubicBezTo>
                    <a:pt x="20029" y="7958"/>
                    <a:pt x="18458" y="8628"/>
                    <a:pt x="16298" y="9381"/>
                  </a:cubicBezTo>
                  <a:cubicBezTo>
                    <a:pt x="14138" y="10135"/>
                    <a:pt x="11389" y="10972"/>
                    <a:pt x="10996" y="11558"/>
                  </a:cubicBezTo>
                  <a:cubicBezTo>
                    <a:pt x="10604" y="12144"/>
                    <a:pt x="12567" y="12479"/>
                    <a:pt x="14335" y="12981"/>
                  </a:cubicBezTo>
                  <a:cubicBezTo>
                    <a:pt x="16102" y="13484"/>
                    <a:pt x="17673" y="14154"/>
                    <a:pt x="18262" y="14907"/>
                  </a:cubicBezTo>
                  <a:cubicBezTo>
                    <a:pt x="18851" y="15661"/>
                    <a:pt x="18458" y="16498"/>
                    <a:pt x="16102" y="17419"/>
                  </a:cubicBezTo>
                  <a:cubicBezTo>
                    <a:pt x="13745" y="18340"/>
                    <a:pt x="9425" y="19344"/>
                    <a:pt x="5105" y="20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4629150" y="4114799"/>
              <a:ext cx="9525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40" y="2483"/>
                    <a:pt x="19680" y="4966"/>
                    <a:pt x="18960" y="6828"/>
                  </a:cubicBezTo>
                  <a:cubicBezTo>
                    <a:pt x="18240" y="8690"/>
                    <a:pt x="17760" y="9931"/>
                    <a:pt x="16800" y="11048"/>
                  </a:cubicBezTo>
                  <a:cubicBezTo>
                    <a:pt x="15840" y="12166"/>
                    <a:pt x="14400" y="13159"/>
                    <a:pt x="13680" y="13034"/>
                  </a:cubicBezTo>
                  <a:cubicBezTo>
                    <a:pt x="12960" y="12910"/>
                    <a:pt x="12960" y="11669"/>
                    <a:pt x="12960" y="10428"/>
                  </a:cubicBezTo>
                  <a:cubicBezTo>
                    <a:pt x="12960" y="9186"/>
                    <a:pt x="12960" y="7945"/>
                    <a:pt x="12960" y="6703"/>
                  </a:cubicBezTo>
                  <a:cubicBezTo>
                    <a:pt x="12960" y="5462"/>
                    <a:pt x="12960" y="4221"/>
                    <a:pt x="13440" y="4717"/>
                  </a:cubicBezTo>
                  <a:cubicBezTo>
                    <a:pt x="13920" y="5214"/>
                    <a:pt x="14880" y="7448"/>
                    <a:pt x="14640" y="9807"/>
                  </a:cubicBezTo>
                  <a:cubicBezTo>
                    <a:pt x="14400" y="12166"/>
                    <a:pt x="12960" y="14648"/>
                    <a:pt x="10320" y="16634"/>
                  </a:cubicBezTo>
                  <a:cubicBezTo>
                    <a:pt x="7680" y="18621"/>
                    <a:pt x="3840" y="201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4758532" y="4062493"/>
              <a:ext cx="213518" cy="153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24" fill="norm" stroke="1" extrusionOk="0">
                  <a:moveTo>
                    <a:pt x="14374" y="4586"/>
                  </a:moveTo>
                  <a:cubicBezTo>
                    <a:pt x="13950" y="2835"/>
                    <a:pt x="13527" y="1083"/>
                    <a:pt x="12680" y="354"/>
                  </a:cubicBezTo>
                  <a:cubicBezTo>
                    <a:pt x="11833" y="-376"/>
                    <a:pt x="10562" y="-84"/>
                    <a:pt x="8338" y="2251"/>
                  </a:cubicBezTo>
                  <a:cubicBezTo>
                    <a:pt x="6115" y="4586"/>
                    <a:pt x="2938" y="8965"/>
                    <a:pt x="1350" y="11883"/>
                  </a:cubicBezTo>
                  <a:cubicBezTo>
                    <a:pt x="-238" y="14802"/>
                    <a:pt x="-238" y="16262"/>
                    <a:pt x="397" y="17429"/>
                  </a:cubicBezTo>
                  <a:cubicBezTo>
                    <a:pt x="1033" y="18597"/>
                    <a:pt x="2303" y="19473"/>
                    <a:pt x="5903" y="20056"/>
                  </a:cubicBezTo>
                  <a:cubicBezTo>
                    <a:pt x="9503" y="20640"/>
                    <a:pt x="15433" y="20932"/>
                    <a:pt x="21362" y="21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4933950" y="3956990"/>
              <a:ext cx="118877" cy="386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548" fill="norm" stroke="1" extrusionOk="0">
                  <a:moveTo>
                    <a:pt x="5586" y="2427"/>
                  </a:moveTo>
                  <a:cubicBezTo>
                    <a:pt x="5586" y="1837"/>
                    <a:pt x="5586" y="1246"/>
                    <a:pt x="6517" y="833"/>
                  </a:cubicBezTo>
                  <a:cubicBezTo>
                    <a:pt x="7448" y="420"/>
                    <a:pt x="9310" y="184"/>
                    <a:pt x="11359" y="66"/>
                  </a:cubicBezTo>
                  <a:cubicBezTo>
                    <a:pt x="13407" y="-52"/>
                    <a:pt x="15641" y="-52"/>
                    <a:pt x="17690" y="420"/>
                  </a:cubicBezTo>
                  <a:cubicBezTo>
                    <a:pt x="19738" y="892"/>
                    <a:pt x="21600" y="1837"/>
                    <a:pt x="20669" y="3312"/>
                  </a:cubicBezTo>
                  <a:cubicBezTo>
                    <a:pt x="19738" y="4787"/>
                    <a:pt x="16014" y="6794"/>
                    <a:pt x="13779" y="8092"/>
                  </a:cubicBezTo>
                  <a:cubicBezTo>
                    <a:pt x="11545" y="9391"/>
                    <a:pt x="10800" y="9981"/>
                    <a:pt x="11359" y="10453"/>
                  </a:cubicBezTo>
                  <a:cubicBezTo>
                    <a:pt x="11917" y="10925"/>
                    <a:pt x="13779" y="11279"/>
                    <a:pt x="15455" y="11987"/>
                  </a:cubicBezTo>
                  <a:cubicBezTo>
                    <a:pt x="17131" y="12696"/>
                    <a:pt x="18621" y="13758"/>
                    <a:pt x="18621" y="14879"/>
                  </a:cubicBezTo>
                  <a:cubicBezTo>
                    <a:pt x="18621" y="16000"/>
                    <a:pt x="17131" y="17181"/>
                    <a:pt x="13779" y="18302"/>
                  </a:cubicBezTo>
                  <a:cubicBezTo>
                    <a:pt x="10428" y="19423"/>
                    <a:pt x="5214" y="20486"/>
                    <a:pt x="0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4360549" y="3994150"/>
              <a:ext cx="249552" cy="427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10" fill="norm" stroke="1" extrusionOk="0">
                  <a:moveTo>
                    <a:pt x="5608" y="0"/>
                  </a:moveTo>
                  <a:cubicBezTo>
                    <a:pt x="4519" y="0"/>
                    <a:pt x="3430" y="0"/>
                    <a:pt x="2432" y="479"/>
                  </a:cubicBezTo>
                  <a:cubicBezTo>
                    <a:pt x="1434" y="958"/>
                    <a:pt x="526" y="1915"/>
                    <a:pt x="163" y="2926"/>
                  </a:cubicBezTo>
                  <a:cubicBezTo>
                    <a:pt x="-200" y="3937"/>
                    <a:pt x="-18" y="5001"/>
                    <a:pt x="1343" y="6437"/>
                  </a:cubicBezTo>
                  <a:cubicBezTo>
                    <a:pt x="2704" y="7874"/>
                    <a:pt x="5245" y="9683"/>
                    <a:pt x="6970" y="11066"/>
                  </a:cubicBezTo>
                  <a:cubicBezTo>
                    <a:pt x="8694" y="12449"/>
                    <a:pt x="9602" y="13407"/>
                    <a:pt x="9602" y="14577"/>
                  </a:cubicBezTo>
                  <a:cubicBezTo>
                    <a:pt x="9602" y="15748"/>
                    <a:pt x="8694" y="17131"/>
                    <a:pt x="7968" y="18089"/>
                  </a:cubicBezTo>
                  <a:cubicBezTo>
                    <a:pt x="7242" y="19046"/>
                    <a:pt x="6697" y="19578"/>
                    <a:pt x="6788" y="20110"/>
                  </a:cubicBezTo>
                  <a:cubicBezTo>
                    <a:pt x="6879" y="20642"/>
                    <a:pt x="7605" y="21174"/>
                    <a:pt x="10146" y="21387"/>
                  </a:cubicBezTo>
                  <a:cubicBezTo>
                    <a:pt x="12687" y="21600"/>
                    <a:pt x="17044" y="21494"/>
                    <a:pt x="21400" y="21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3810000" y="3508027"/>
              <a:ext cx="273050" cy="262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7" fill="norm" stroke="1" extrusionOk="0">
                  <a:moveTo>
                    <a:pt x="0" y="3885"/>
                  </a:moveTo>
                  <a:cubicBezTo>
                    <a:pt x="2177" y="2514"/>
                    <a:pt x="4353" y="1142"/>
                    <a:pt x="6028" y="457"/>
                  </a:cubicBezTo>
                  <a:cubicBezTo>
                    <a:pt x="7702" y="-229"/>
                    <a:pt x="8874" y="-229"/>
                    <a:pt x="9795" y="1057"/>
                  </a:cubicBezTo>
                  <a:cubicBezTo>
                    <a:pt x="10716" y="2342"/>
                    <a:pt x="11386" y="4914"/>
                    <a:pt x="10465" y="8000"/>
                  </a:cubicBezTo>
                  <a:cubicBezTo>
                    <a:pt x="9544" y="11085"/>
                    <a:pt x="7033" y="14685"/>
                    <a:pt x="5526" y="17000"/>
                  </a:cubicBezTo>
                  <a:cubicBezTo>
                    <a:pt x="4019" y="19314"/>
                    <a:pt x="3516" y="20342"/>
                    <a:pt x="3851" y="20857"/>
                  </a:cubicBezTo>
                  <a:cubicBezTo>
                    <a:pt x="4186" y="21371"/>
                    <a:pt x="5358" y="21371"/>
                    <a:pt x="8456" y="21028"/>
                  </a:cubicBezTo>
                  <a:cubicBezTo>
                    <a:pt x="11553" y="20685"/>
                    <a:pt x="16577" y="20000"/>
                    <a:pt x="21600" y="19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4675716" y="3560827"/>
              <a:ext cx="232835" cy="252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0" fill="norm" stroke="1" extrusionOk="0">
                  <a:moveTo>
                    <a:pt x="393" y="5483"/>
                  </a:moveTo>
                  <a:cubicBezTo>
                    <a:pt x="196" y="4591"/>
                    <a:pt x="0" y="3698"/>
                    <a:pt x="0" y="2806"/>
                  </a:cubicBezTo>
                  <a:cubicBezTo>
                    <a:pt x="0" y="1913"/>
                    <a:pt x="196" y="1021"/>
                    <a:pt x="1473" y="485"/>
                  </a:cubicBezTo>
                  <a:cubicBezTo>
                    <a:pt x="2749" y="-50"/>
                    <a:pt x="5105" y="-229"/>
                    <a:pt x="7462" y="396"/>
                  </a:cubicBezTo>
                  <a:cubicBezTo>
                    <a:pt x="9818" y="1021"/>
                    <a:pt x="12175" y="2449"/>
                    <a:pt x="12469" y="4591"/>
                  </a:cubicBezTo>
                  <a:cubicBezTo>
                    <a:pt x="12764" y="6733"/>
                    <a:pt x="10996" y="9589"/>
                    <a:pt x="8836" y="11999"/>
                  </a:cubicBezTo>
                  <a:cubicBezTo>
                    <a:pt x="6676" y="14409"/>
                    <a:pt x="4124" y="16373"/>
                    <a:pt x="2455" y="17801"/>
                  </a:cubicBezTo>
                  <a:cubicBezTo>
                    <a:pt x="785" y="19229"/>
                    <a:pt x="0" y="20121"/>
                    <a:pt x="196" y="20657"/>
                  </a:cubicBezTo>
                  <a:cubicBezTo>
                    <a:pt x="393" y="21192"/>
                    <a:pt x="1571" y="21371"/>
                    <a:pt x="5302" y="21192"/>
                  </a:cubicBezTo>
                  <a:cubicBezTo>
                    <a:pt x="9033" y="21014"/>
                    <a:pt x="15316" y="20478"/>
                    <a:pt x="21600" y="19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5581650" y="3642959"/>
              <a:ext cx="254000" cy="179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8" fill="norm" stroke="1" extrusionOk="0">
                  <a:moveTo>
                    <a:pt x="0" y="3998"/>
                  </a:moveTo>
                  <a:cubicBezTo>
                    <a:pt x="3060" y="2491"/>
                    <a:pt x="6120" y="984"/>
                    <a:pt x="8190" y="356"/>
                  </a:cubicBezTo>
                  <a:cubicBezTo>
                    <a:pt x="10260" y="-272"/>
                    <a:pt x="11340" y="-21"/>
                    <a:pt x="11700" y="733"/>
                  </a:cubicBezTo>
                  <a:cubicBezTo>
                    <a:pt x="12060" y="1486"/>
                    <a:pt x="11700" y="2742"/>
                    <a:pt x="10350" y="4751"/>
                  </a:cubicBezTo>
                  <a:cubicBezTo>
                    <a:pt x="9000" y="6761"/>
                    <a:pt x="6660" y="9523"/>
                    <a:pt x="5130" y="11658"/>
                  </a:cubicBezTo>
                  <a:cubicBezTo>
                    <a:pt x="3600" y="13793"/>
                    <a:pt x="2880" y="15300"/>
                    <a:pt x="2430" y="16681"/>
                  </a:cubicBezTo>
                  <a:cubicBezTo>
                    <a:pt x="1980" y="18063"/>
                    <a:pt x="1800" y="19319"/>
                    <a:pt x="2430" y="19947"/>
                  </a:cubicBezTo>
                  <a:cubicBezTo>
                    <a:pt x="3060" y="20575"/>
                    <a:pt x="4500" y="20575"/>
                    <a:pt x="7830" y="20700"/>
                  </a:cubicBezTo>
                  <a:cubicBezTo>
                    <a:pt x="11160" y="20826"/>
                    <a:pt x="16380" y="21077"/>
                    <a:pt x="21600" y="2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4112594" y="5466786"/>
              <a:ext cx="2072307" cy="142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0480" fill="norm" stroke="1" extrusionOk="0">
                  <a:moveTo>
                    <a:pt x="221" y="2819"/>
                  </a:moveTo>
                  <a:cubicBezTo>
                    <a:pt x="133" y="1907"/>
                    <a:pt x="45" y="994"/>
                    <a:pt x="12" y="1298"/>
                  </a:cubicBezTo>
                  <a:cubicBezTo>
                    <a:pt x="-21" y="1602"/>
                    <a:pt x="1" y="3123"/>
                    <a:pt x="255" y="6774"/>
                  </a:cubicBezTo>
                  <a:cubicBezTo>
                    <a:pt x="508" y="10425"/>
                    <a:pt x="993" y="16205"/>
                    <a:pt x="1643" y="18791"/>
                  </a:cubicBezTo>
                  <a:cubicBezTo>
                    <a:pt x="2293" y="21377"/>
                    <a:pt x="3109" y="20769"/>
                    <a:pt x="3946" y="18487"/>
                  </a:cubicBezTo>
                  <a:cubicBezTo>
                    <a:pt x="4784" y="16205"/>
                    <a:pt x="5643" y="12250"/>
                    <a:pt x="6437" y="9208"/>
                  </a:cubicBezTo>
                  <a:cubicBezTo>
                    <a:pt x="7230" y="6166"/>
                    <a:pt x="7958" y="4036"/>
                    <a:pt x="8674" y="3732"/>
                  </a:cubicBezTo>
                  <a:cubicBezTo>
                    <a:pt x="9390" y="3428"/>
                    <a:pt x="10096" y="4949"/>
                    <a:pt x="10823" y="5253"/>
                  </a:cubicBezTo>
                  <a:cubicBezTo>
                    <a:pt x="11550" y="5557"/>
                    <a:pt x="12300" y="4645"/>
                    <a:pt x="13060" y="4036"/>
                  </a:cubicBezTo>
                  <a:cubicBezTo>
                    <a:pt x="13821" y="3428"/>
                    <a:pt x="14592" y="3123"/>
                    <a:pt x="15430" y="2971"/>
                  </a:cubicBezTo>
                  <a:cubicBezTo>
                    <a:pt x="16267" y="2819"/>
                    <a:pt x="17171" y="2819"/>
                    <a:pt x="18008" y="2211"/>
                  </a:cubicBezTo>
                  <a:cubicBezTo>
                    <a:pt x="18846" y="1602"/>
                    <a:pt x="19617" y="385"/>
                    <a:pt x="20201" y="81"/>
                  </a:cubicBezTo>
                  <a:cubicBezTo>
                    <a:pt x="20786" y="-223"/>
                    <a:pt x="21182" y="385"/>
                    <a:pt x="21579" y="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4768849" y="6033496"/>
              <a:ext cx="323851" cy="33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5678"/>
                  </a:moveTo>
                  <a:cubicBezTo>
                    <a:pt x="988" y="4311"/>
                    <a:pt x="1976" y="2944"/>
                    <a:pt x="3671" y="1850"/>
                  </a:cubicBezTo>
                  <a:cubicBezTo>
                    <a:pt x="5365" y="756"/>
                    <a:pt x="7765" y="-64"/>
                    <a:pt x="9741" y="4"/>
                  </a:cubicBezTo>
                  <a:cubicBezTo>
                    <a:pt x="11718" y="73"/>
                    <a:pt x="13271" y="1030"/>
                    <a:pt x="13482" y="3012"/>
                  </a:cubicBezTo>
                  <a:cubicBezTo>
                    <a:pt x="13694" y="4994"/>
                    <a:pt x="12565" y="8002"/>
                    <a:pt x="11224" y="10326"/>
                  </a:cubicBezTo>
                  <a:cubicBezTo>
                    <a:pt x="9882" y="12650"/>
                    <a:pt x="8329" y="14290"/>
                    <a:pt x="7200" y="15384"/>
                  </a:cubicBezTo>
                  <a:cubicBezTo>
                    <a:pt x="6071" y="16478"/>
                    <a:pt x="5365" y="17025"/>
                    <a:pt x="4871" y="17913"/>
                  </a:cubicBezTo>
                  <a:cubicBezTo>
                    <a:pt x="4376" y="18802"/>
                    <a:pt x="4094" y="20032"/>
                    <a:pt x="4306" y="20716"/>
                  </a:cubicBezTo>
                  <a:cubicBezTo>
                    <a:pt x="4518" y="21399"/>
                    <a:pt x="5224" y="21536"/>
                    <a:pt x="7835" y="21536"/>
                  </a:cubicBezTo>
                  <a:cubicBezTo>
                    <a:pt x="10447" y="21536"/>
                    <a:pt x="14965" y="21399"/>
                    <a:pt x="17576" y="21263"/>
                  </a:cubicBezTo>
                  <a:cubicBezTo>
                    <a:pt x="20188" y="21126"/>
                    <a:pt x="20894" y="20989"/>
                    <a:pt x="21600" y="20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5099049" y="5706605"/>
              <a:ext cx="186231" cy="300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44" fill="norm" stroke="1" extrusionOk="0">
                  <a:moveTo>
                    <a:pt x="0" y="4224"/>
                  </a:moveTo>
                  <a:cubicBezTo>
                    <a:pt x="5097" y="2865"/>
                    <a:pt x="10193" y="1506"/>
                    <a:pt x="13712" y="750"/>
                  </a:cubicBezTo>
                  <a:cubicBezTo>
                    <a:pt x="17231" y="-5"/>
                    <a:pt x="19173" y="-156"/>
                    <a:pt x="20265" y="146"/>
                  </a:cubicBezTo>
                  <a:cubicBezTo>
                    <a:pt x="21357" y="448"/>
                    <a:pt x="21600" y="1203"/>
                    <a:pt x="21115" y="3620"/>
                  </a:cubicBezTo>
                  <a:cubicBezTo>
                    <a:pt x="20629" y="6037"/>
                    <a:pt x="19416" y="10115"/>
                    <a:pt x="18081" y="13363"/>
                  </a:cubicBezTo>
                  <a:cubicBezTo>
                    <a:pt x="16746" y="16610"/>
                    <a:pt x="15290" y="19027"/>
                    <a:pt x="13834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5149850" y="5886450"/>
              <a:ext cx="2032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25" y="15120"/>
                    <a:pt x="7650" y="8640"/>
                    <a:pt x="11250" y="5040"/>
                  </a:cubicBezTo>
                  <a:cubicBezTo>
                    <a:pt x="14850" y="1440"/>
                    <a:pt x="18225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10494347" y="1569396"/>
              <a:ext cx="389554" cy="500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32" fill="norm" stroke="1" extrusionOk="0">
                  <a:moveTo>
                    <a:pt x="1172" y="3787"/>
                  </a:moveTo>
                  <a:cubicBezTo>
                    <a:pt x="1756" y="2784"/>
                    <a:pt x="2340" y="1782"/>
                    <a:pt x="3449" y="1098"/>
                  </a:cubicBezTo>
                  <a:cubicBezTo>
                    <a:pt x="4558" y="415"/>
                    <a:pt x="6193" y="50"/>
                    <a:pt x="7244" y="5"/>
                  </a:cubicBezTo>
                  <a:cubicBezTo>
                    <a:pt x="8294" y="-41"/>
                    <a:pt x="8762" y="232"/>
                    <a:pt x="9053" y="1053"/>
                  </a:cubicBezTo>
                  <a:cubicBezTo>
                    <a:pt x="9345" y="1873"/>
                    <a:pt x="9462" y="3240"/>
                    <a:pt x="9053" y="5200"/>
                  </a:cubicBezTo>
                  <a:cubicBezTo>
                    <a:pt x="8645" y="7159"/>
                    <a:pt x="7711" y="9711"/>
                    <a:pt x="6426" y="11898"/>
                  </a:cubicBezTo>
                  <a:cubicBezTo>
                    <a:pt x="5142" y="14086"/>
                    <a:pt x="3507" y="15908"/>
                    <a:pt x="2398" y="17093"/>
                  </a:cubicBezTo>
                  <a:cubicBezTo>
                    <a:pt x="1289" y="18278"/>
                    <a:pt x="705" y="18825"/>
                    <a:pt x="355" y="19326"/>
                  </a:cubicBezTo>
                  <a:cubicBezTo>
                    <a:pt x="5" y="19827"/>
                    <a:pt x="-112" y="20283"/>
                    <a:pt x="122" y="20648"/>
                  </a:cubicBezTo>
                  <a:cubicBezTo>
                    <a:pt x="355" y="21012"/>
                    <a:pt x="939" y="21286"/>
                    <a:pt x="2865" y="21422"/>
                  </a:cubicBezTo>
                  <a:cubicBezTo>
                    <a:pt x="4792" y="21559"/>
                    <a:pt x="8061" y="21559"/>
                    <a:pt x="11389" y="21468"/>
                  </a:cubicBezTo>
                  <a:cubicBezTo>
                    <a:pt x="14716" y="21377"/>
                    <a:pt x="18102" y="21194"/>
                    <a:pt x="21488" y="21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10731499" y="1131246"/>
              <a:ext cx="203210" cy="405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550" fill="norm" stroke="1" extrusionOk="0">
                  <a:moveTo>
                    <a:pt x="0" y="5012"/>
                  </a:moveTo>
                  <a:cubicBezTo>
                    <a:pt x="4008" y="3550"/>
                    <a:pt x="8016" y="2087"/>
                    <a:pt x="11134" y="1187"/>
                  </a:cubicBezTo>
                  <a:cubicBezTo>
                    <a:pt x="14252" y="287"/>
                    <a:pt x="16478" y="-50"/>
                    <a:pt x="18148" y="6"/>
                  </a:cubicBezTo>
                  <a:cubicBezTo>
                    <a:pt x="19819" y="62"/>
                    <a:pt x="20932" y="512"/>
                    <a:pt x="21266" y="1356"/>
                  </a:cubicBezTo>
                  <a:cubicBezTo>
                    <a:pt x="21600" y="2200"/>
                    <a:pt x="21155" y="3437"/>
                    <a:pt x="20375" y="5631"/>
                  </a:cubicBezTo>
                  <a:cubicBezTo>
                    <a:pt x="19596" y="7825"/>
                    <a:pt x="18482" y="10975"/>
                    <a:pt x="18148" y="13788"/>
                  </a:cubicBezTo>
                  <a:cubicBezTo>
                    <a:pt x="17814" y="16600"/>
                    <a:pt x="18260" y="19075"/>
                    <a:pt x="18705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10762992" y="1377950"/>
              <a:ext cx="247909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768" y="21600"/>
                  </a:moveTo>
                  <a:cubicBezTo>
                    <a:pt x="1486" y="21600"/>
                    <a:pt x="205" y="21600"/>
                    <a:pt x="22" y="20571"/>
                  </a:cubicBezTo>
                  <a:cubicBezTo>
                    <a:pt x="-161" y="19543"/>
                    <a:pt x="754" y="17486"/>
                    <a:pt x="3866" y="13886"/>
                  </a:cubicBezTo>
                  <a:cubicBezTo>
                    <a:pt x="6978" y="10286"/>
                    <a:pt x="12286" y="5143"/>
                    <a:pt x="15581" y="2571"/>
                  </a:cubicBezTo>
                  <a:cubicBezTo>
                    <a:pt x="18876" y="0"/>
                    <a:pt x="20158" y="0"/>
                    <a:pt x="214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417040" y="4486370"/>
              <a:ext cx="768746" cy="738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301" fill="norm" stroke="1" extrusionOk="0">
                  <a:moveTo>
                    <a:pt x="13968" y="3750"/>
                  </a:moveTo>
                  <a:cubicBezTo>
                    <a:pt x="13264" y="2530"/>
                    <a:pt x="12559" y="1309"/>
                    <a:pt x="11855" y="638"/>
                  </a:cubicBezTo>
                  <a:cubicBezTo>
                    <a:pt x="11151" y="-33"/>
                    <a:pt x="10446" y="-155"/>
                    <a:pt x="9536" y="181"/>
                  </a:cubicBezTo>
                  <a:cubicBezTo>
                    <a:pt x="8627" y="516"/>
                    <a:pt x="7511" y="1309"/>
                    <a:pt x="6279" y="2591"/>
                  </a:cubicBezTo>
                  <a:cubicBezTo>
                    <a:pt x="5046" y="3872"/>
                    <a:pt x="3696" y="5642"/>
                    <a:pt x="2610" y="7381"/>
                  </a:cubicBezTo>
                  <a:cubicBezTo>
                    <a:pt x="1524" y="9120"/>
                    <a:pt x="703" y="10828"/>
                    <a:pt x="292" y="12506"/>
                  </a:cubicBezTo>
                  <a:cubicBezTo>
                    <a:pt x="-119" y="14184"/>
                    <a:pt x="-119" y="15831"/>
                    <a:pt x="439" y="17296"/>
                  </a:cubicBezTo>
                  <a:cubicBezTo>
                    <a:pt x="996" y="18760"/>
                    <a:pt x="2111" y="20042"/>
                    <a:pt x="3579" y="20713"/>
                  </a:cubicBezTo>
                  <a:cubicBezTo>
                    <a:pt x="5046" y="21384"/>
                    <a:pt x="6866" y="21445"/>
                    <a:pt x="8744" y="21079"/>
                  </a:cubicBezTo>
                  <a:cubicBezTo>
                    <a:pt x="10622" y="20713"/>
                    <a:pt x="12559" y="19920"/>
                    <a:pt x="14261" y="19035"/>
                  </a:cubicBezTo>
                  <a:cubicBezTo>
                    <a:pt x="15964" y="18150"/>
                    <a:pt x="17431" y="17174"/>
                    <a:pt x="18605" y="15801"/>
                  </a:cubicBezTo>
                  <a:cubicBezTo>
                    <a:pt x="19779" y="14428"/>
                    <a:pt x="20659" y="12659"/>
                    <a:pt x="21070" y="10828"/>
                  </a:cubicBezTo>
                  <a:cubicBezTo>
                    <a:pt x="21481" y="8998"/>
                    <a:pt x="21422" y="7106"/>
                    <a:pt x="20571" y="5672"/>
                  </a:cubicBezTo>
                  <a:cubicBezTo>
                    <a:pt x="19720" y="4238"/>
                    <a:pt x="18077" y="3262"/>
                    <a:pt x="16609" y="2682"/>
                  </a:cubicBezTo>
                  <a:cubicBezTo>
                    <a:pt x="15142" y="2103"/>
                    <a:pt x="13851" y="1920"/>
                    <a:pt x="12970" y="1981"/>
                  </a:cubicBezTo>
                  <a:cubicBezTo>
                    <a:pt x="12090" y="2042"/>
                    <a:pt x="11620" y="2347"/>
                    <a:pt x="11151" y="2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1882721" y="4433316"/>
              <a:ext cx="601761" cy="630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460" fill="norm" stroke="1" extrusionOk="0">
                  <a:moveTo>
                    <a:pt x="13614" y="6877"/>
                  </a:moveTo>
                  <a:cubicBezTo>
                    <a:pt x="14139" y="6373"/>
                    <a:pt x="14664" y="5869"/>
                    <a:pt x="15039" y="5149"/>
                  </a:cubicBezTo>
                  <a:cubicBezTo>
                    <a:pt x="15414" y="4429"/>
                    <a:pt x="15639" y="3493"/>
                    <a:pt x="15601" y="2881"/>
                  </a:cubicBezTo>
                  <a:cubicBezTo>
                    <a:pt x="15564" y="2269"/>
                    <a:pt x="15264" y="1981"/>
                    <a:pt x="14439" y="1729"/>
                  </a:cubicBezTo>
                  <a:cubicBezTo>
                    <a:pt x="13614" y="1477"/>
                    <a:pt x="12264" y="1261"/>
                    <a:pt x="10577" y="1513"/>
                  </a:cubicBezTo>
                  <a:cubicBezTo>
                    <a:pt x="8889" y="1765"/>
                    <a:pt x="6864" y="2485"/>
                    <a:pt x="5252" y="3457"/>
                  </a:cubicBezTo>
                  <a:cubicBezTo>
                    <a:pt x="3639" y="4429"/>
                    <a:pt x="2439" y="5653"/>
                    <a:pt x="1539" y="7453"/>
                  </a:cubicBezTo>
                  <a:cubicBezTo>
                    <a:pt x="639" y="9253"/>
                    <a:pt x="39" y="11629"/>
                    <a:pt x="2" y="13717"/>
                  </a:cubicBezTo>
                  <a:cubicBezTo>
                    <a:pt x="-36" y="15805"/>
                    <a:pt x="489" y="17605"/>
                    <a:pt x="1427" y="18865"/>
                  </a:cubicBezTo>
                  <a:cubicBezTo>
                    <a:pt x="2364" y="20125"/>
                    <a:pt x="3714" y="20845"/>
                    <a:pt x="5514" y="21205"/>
                  </a:cubicBezTo>
                  <a:cubicBezTo>
                    <a:pt x="7314" y="21565"/>
                    <a:pt x="9564" y="21565"/>
                    <a:pt x="11739" y="21061"/>
                  </a:cubicBezTo>
                  <a:cubicBezTo>
                    <a:pt x="13914" y="20557"/>
                    <a:pt x="16014" y="19549"/>
                    <a:pt x="17589" y="18253"/>
                  </a:cubicBezTo>
                  <a:cubicBezTo>
                    <a:pt x="19164" y="16957"/>
                    <a:pt x="20214" y="15373"/>
                    <a:pt x="20814" y="13465"/>
                  </a:cubicBezTo>
                  <a:cubicBezTo>
                    <a:pt x="21414" y="11557"/>
                    <a:pt x="21564" y="9325"/>
                    <a:pt x="20814" y="7237"/>
                  </a:cubicBezTo>
                  <a:cubicBezTo>
                    <a:pt x="20064" y="5149"/>
                    <a:pt x="18414" y="3205"/>
                    <a:pt x="16689" y="1909"/>
                  </a:cubicBezTo>
                  <a:cubicBezTo>
                    <a:pt x="14964" y="613"/>
                    <a:pt x="13164" y="-35"/>
                    <a:pt x="11702" y="1"/>
                  </a:cubicBezTo>
                  <a:cubicBezTo>
                    <a:pt x="10239" y="37"/>
                    <a:pt x="9114" y="757"/>
                    <a:pt x="7989" y="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2874743" y="4591442"/>
              <a:ext cx="690870" cy="75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69" fill="norm" stroke="1" extrusionOk="0">
                  <a:moveTo>
                    <a:pt x="15813" y="1614"/>
                  </a:moveTo>
                  <a:cubicBezTo>
                    <a:pt x="14762" y="1193"/>
                    <a:pt x="13712" y="772"/>
                    <a:pt x="12891" y="441"/>
                  </a:cubicBezTo>
                  <a:cubicBezTo>
                    <a:pt x="12071" y="110"/>
                    <a:pt x="11480" y="-131"/>
                    <a:pt x="10265" y="80"/>
                  </a:cubicBezTo>
                  <a:cubicBezTo>
                    <a:pt x="9050" y="290"/>
                    <a:pt x="7212" y="952"/>
                    <a:pt x="5669" y="1945"/>
                  </a:cubicBezTo>
                  <a:cubicBezTo>
                    <a:pt x="4126" y="2938"/>
                    <a:pt x="2879" y="4261"/>
                    <a:pt x="2026" y="5615"/>
                  </a:cubicBezTo>
                  <a:cubicBezTo>
                    <a:pt x="1172" y="6969"/>
                    <a:pt x="712" y="8353"/>
                    <a:pt x="384" y="10127"/>
                  </a:cubicBezTo>
                  <a:cubicBezTo>
                    <a:pt x="56" y="11902"/>
                    <a:pt x="-141" y="14068"/>
                    <a:pt x="122" y="15723"/>
                  </a:cubicBezTo>
                  <a:cubicBezTo>
                    <a:pt x="384" y="17378"/>
                    <a:pt x="1106" y="18521"/>
                    <a:pt x="2419" y="19273"/>
                  </a:cubicBezTo>
                  <a:cubicBezTo>
                    <a:pt x="3733" y="20025"/>
                    <a:pt x="5637" y="20386"/>
                    <a:pt x="7705" y="20747"/>
                  </a:cubicBezTo>
                  <a:cubicBezTo>
                    <a:pt x="9773" y="21108"/>
                    <a:pt x="12005" y="21469"/>
                    <a:pt x="13745" y="21469"/>
                  </a:cubicBezTo>
                  <a:cubicBezTo>
                    <a:pt x="15485" y="21469"/>
                    <a:pt x="16732" y="21108"/>
                    <a:pt x="17848" y="20296"/>
                  </a:cubicBezTo>
                  <a:cubicBezTo>
                    <a:pt x="18964" y="19483"/>
                    <a:pt x="19949" y="18220"/>
                    <a:pt x="20573" y="16415"/>
                  </a:cubicBezTo>
                  <a:cubicBezTo>
                    <a:pt x="21196" y="14610"/>
                    <a:pt x="21459" y="12263"/>
                    <a:pt x="21426" y="10338"/>
                  </a:cubicBezTo>
                  <a:cubicBezTo>
                    <a:pt x="21393" y="8413"/>
                    <a:pt x="21065" y="6909"/>
                    <a:pt x="20113" y="5465"/>
                  </a:cubicBezTo>
                  <a:cubicBezTo>
                    <a:pt x="19161" y="4021"/>
                    <a:pt x="17585" y="2637"/>
                    <a:pt x="15681" y="1824"/>
                  </a:cubicBezTo>
                  <a:cubicBezTo>
                    <a:pt x="13778" y="1012"/>
                    <a:pt x="11545" y="772"/>
                    <a:pt x="10068" y="772"/>
                  </a:cubicBezTo>
                  <a:cubicBezTo>
                    <a:pt x="8591" y="772"/>
                    <a:pt x="7869" y="1012"/>
                    <a:pt x="7147" y="1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9381843" y="1346200"/>
              <a:ext cx="9808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760"/>
                    <a:pt x="2735" y="11520"/>
                    <a:pt x="575" y="15120"/>
                  </a:cubicBezTo>
                  <a:cubicBezTo>
                    <a:pt x="-1585" y="18720"/>
                    <a:pt x="2735" y="2016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9468794" y="1377386"/>
              <a:ext cx="116368" cy="157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111" fill="norm" stroke="1" extrusionOk="0">
                  <a:moveTo>
                    <a:pt x="12336" y="928"/>
                  </a:moveTo>
                  <a:cubicBezTo>
                    <a:pt x="10442" y="359"/>
                    <a:pt x="8547" y="-209"/>
                    <a:pt x="7031" y="75"/>
                  </a:cubicBezTo>
                  <a:cubicBezTo>
                    <a:pt x="5515" y="359"/>
                    <a:pt x="4378" y="1496"/>
                    <a:pt x="3052" y="3912"/>
                  </a:cubicBezTo>
                  <a:cubicBezTo>
                    <a:pt x="1726" y="6328"/>
                    <a:pt x="210" y="10023"/>
                    <a:pt x="20" y="13149"/>
                  </a:cubicBezTo>
                  <a:cubicBezTo>
                    <a:pt x="-169" y="16275"/>
                    <a:pt x="968" y="18833"/>
                    <a:pt x="3431" y="20112"/>
                  </a:cubicBezTo>
                  <a:cubicBezTo>
                    <a:pt x="5894" y="21391"/>
                    <a:pt x="9684" y="21391"/>
                    <a:pt x="13094" y="20396"/>
                  </a:cubicBezTo>
                  <a:cubicBezTo>
                    <a:pt x="16505" y="19402"/>
                    <a:pt x="19536" y="17412"/>
                    <a:pt x="20484" y="14854"/>
                  </a:cubicBezTo>
                  <a:cubicBezTo>
                    <a:pt x="21431" y="12296"/>
                    <a:pt x="20294" y="9170"/>
                    <a:pt x="18968" y="7180"/>
                  </a:cubicBezTo>
                  <a:cubicBezTo>
                    <a:pt x="17642" y="5191"/>
                    <a:pt x="16126" y="4338"/>
                    <a:pt x="14799" y="4480"/>
                  </a:cubicBezTo>
                  <a:cubicBezTo>
                    <a:pt x="13473" y="4623"/>
                    <a:pt x="12336" y="5759"/>
                    <a:pt x="11199" y="6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9612924" y="1693732"/>
              <a:ext cx="229577" cy="33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381" fill="norm" stroke="1" extrusionOk="0">
                  <a:moveTo>
                    <a:pt x="21298" y="2122"/>
                  </a:moveTo>
                  <a:cubicBezTo>
                    <a:pt x="21102" y="1451"/>
                    <a:pt x="20905" y="780"/>
                    <a:pt x="20218" y="378"/>
                  </a:cubicBezTo>
                  <a:cubicBezTo>
                    <a:pt x="19531" y="-25"/>
                    <a:pt x="18353" y="-159"/>
                    <a:pt x="16193" y="243"/>
                  </a:cubicBezTo>
                  <a:cubicBezTo>
                    <a:pt x="14033" y="646"/>
                    <a:pt x="10891" y="1585"/>
                    <a:pt x="8043" y="3396"/>
                  </a:cubicBezTo>
                  <a:cubicBezTo>
                    <a:pt x="5196" y="5207"/>
                    <a:pt x="2643" y="7891"/>
                    <a:pt x="1269" y="10171"/>
                  </a:cubicBezTo>
                  <a:cubicBezTo>
                    <a:pt x="-106" y="12452"/>
                    <a:pt x="-302" y="14330"/>
                    <a:pt x="385" y="16007"/>
                  </a:cubicBezTo>
                  <a:cubicBezTo>
                    <a:pt x="1073" y="17684"/>
                    <a:pt x="2643" y="19160"/>
                    <a:pt x="4607" y="20099"/>
                  </a:cubicBezTo>
                  <a:cubicBezTo>
                    <a:pt x="6571" y="21039"/>
                    <a:pt x="8927" y="21441"/>
                    <a:pt x="10989" y="21374"/>
                  </a:cubicBezTo>
                  <a:cubicBezTo>
                    <a:pt x="13051" y="21307"/>
                    <a:pt x="14818" y="20770"/>
                    <a:pt x="16389" y="20301"/>
                  </a:cubicBezTo>
                  <a:cubicBezTo>
                    <a:pt x="17960" y="19831"/>
                    <a:pt x="19334" y="19429"/>
                    <a:pt x="20709" y="19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9867900" y="1965065"/>
              <a:ext cx="127422" cy="21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0" h="21280" fill="norm" stroke="1" extrusionOk="0">
                  <a:moveTo>
                    <a:pt x="5143" y="3486"/>
                  </a:moveTo>
                  <a:cubicBezTo>
                    <a:pt x="5829" y="2438"/>
                    <a:pt x="6514" y="1389"/>
                    <a:pt x="7714" y="760"/>
                  </a:cubicBezTo>
                  <a:cubicBezTo>
                    <a:pt x="8914" y="131"/>
                    <a:pt x="10629" y="-79"/>
                    <a:pt x="12343" y="26"/>
                  </a:cubicBezTo>
                  <a:cubicBezTo>
                    <a:pt x="14057" y="131"/>
                    <a:pt x="15771" y="550"/>
                    <a:pt x="16800" y="1284"/>
                  </a:cubicBezTo>
                  <a:cubicBezTo>
                    <a:pt x="17829" y="2018"/>
                    <a:pt x="18171" y="3067"/>
                    <a:pt x="17829" y="4010"/>
                  </a:cubicBezTo>
                  <a:cubicBezTo>
                    <a:pt x="17486" y="4954"/>
                    <a:pt x="16457" y="5793"/>
                    <a:pt x="15086" y="6737"/>
                  </a:cubicBezTo>
                  <a:cubicBezTo>
                    <a:pt x="13714" y="7680"/>
                    <a:pt x="12000" y="8729"/>
                    <a:pt x="11829" y="9568"/>
                  </a:cubicBezTo>
                  <a:cubicBezTo>
                    <a:pt x="11657" y="10406"/>
                    <a:pt x="13029" y="11036"/>
                    <a:pt x="14571" y="11560"/>
                  </a:cubicBezTo>
                  <a:cubicBezTo>
                    <a:pt x="16114" y="12084"/>
                    <a:pt x="17829" y="12504"/>
                    <a:pt x="19200" y="13133"/>
                  </a:cubicBezTo>
                  <a:cubicBezTo>
                    <a:pt x="20571" y="13762"/>
                    <a:pt x="21600" y="14601"/>
                    <a:pt x="19200" y="16069"/>
                  </a:cubicBezTo>
                  <a:cubicBezTo>
                    <a:pt x="16800" y="17537"/>
                    <a:pt x="10971" y="19634"/>
                    <a:pt x="7200" y="20577"/>
                  </a:cubicBezTo>
                  <a:cubicBezTo>
                    <a:pt x="3429" y="21521"/>
                    <a:pt x="1714" y="21311"/>
                    <a:pt x="0" y="21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9268512" y="1064361"/>
              <a:ext cx="1076130" cy="126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53" fill="norm" stroke="1" extrusionOk="0">
                  <a:moveTo>
                    <a:pt x="10469" y="1336"/>
                  </a:moveTo>
                  <a:cubicBezTo>
                    <a:pt x="9960" y="976"/>
                    <a:pt x="9452" y="617"/>
                    <a:pt x="8817" y="365"/>
                  </a:cubicBezTo>
                  <a:cubicBezTo>
                    <a:pt x="8181" y="114"/>
                    <a:pt x="7419" y="-30"/>
                    <a:pt x="6699" y="6"/>
                  </a:cubicBezTo>
                  <a:cubicBezTo>
                    <a:pt x="5979" y="42"/>
                    <a:pt x="5301" y="258"/>
                    <a:pt x="4518" y="743"/>
                  </a:cubicBezTo>
                  <a:cubicBezTo>
                    <a:pt x="3734" y="1228"/>
                    <a:pt x="2845" y="1983"/>
                    <a:pt x="2146" y="2863"/>
                  </a:cubicBezTo>
                  <a:cubicBezTo>
                    <a:pt x="1447" y="3744"/>
                    <a:pt x="939" y="4750"/>
                    <a:pt x="600" y="5828"/>
                  </a:cubicBezTo>
                  <a:cubicBezTo>
                    <a:pt x="261" y="6906"/>
                    <a:pt x="92" y="8057"/>
                    <a:pt x="29" y="9099"/>
                  </a:cubicBezTo>
                  <a:cubicBezTo>
                    <a:pt x="-35" y="10141"/>
                    <a:pt x="7" y="11075"/>
                    <a:pt x="156" y="12064"/>
                  </a:cubicBezTo>
                  <a:cubicBezTo>
                    <a:pt x="304" y="13052"/>
                    <a:pt x="558" y="14094"/>
                    <a:pt x="812" y="14885"/>
                  </a:cubicBezTo>
                  <a:cubicBezTo>
                    <a:pt x="1066" y="15676"/>
                    <a:pt x="1320" y="16215"/>
                    <a:pt x="1659" y="16736"/>
                  </a:cubicBezTo>
                  <a:cubicBezTo>
                    <a:pt x="1998" y="17257"/>
                    <a:pt x="2421" y="17760"/>
                    <a:pt x="3078" y="18335"/>
                  </a:cubicBezTo>
                  <a:cubicBezTo>
                    <a:pt x="3734" y="18910"/>
                    <a:pt x="4624" y="19557"/>
                    <a:pt x="5619" y="20061"/>
                  </a:cubicBezTo>
                  <a:cubicBezTo>
                    <a:pt x="6614" y="20564"/>
                    <a:pt x="7716" y="20923"/>
                    <a:pt x="8838" y="21175"/>
                  </a:cubicBezTo>
                  <a:cubicBezTo>
                    <a:pt x="9960" y="21426"/>
                    <a:pt x="11104" y="21570"/>
                    <a:pt x="12226" y="21552"/>
                  </a:cubicBezTo>
                  <a:cubicBezTo>
                    <a:pt x="13349" y="21534"/>
                    <a:pt x="14450" y="21354"/>
                    <a:pt x="15339" y="21031"/>
                  </a:cubicBezTo>
                  <a:cubicBezTo>
                    <a:pt x="16229" y="20707"/>
                    <a:pt x="16906" y="20240"/>
                    <a:pt x="17605" y="19503"/>
                  </a:cubicBezTo>
                  <a:cubicBezTo>
                    <a:pt x="18304" y="18767"/>
                    <a:pt x="19024" y="17760"/>
                    <a:pt x="19617" y="16862"/>
                  </a:cubicBezTo>
                  <a:cubicBezTo>
                    <a:pt x="20210" y="15963"/>
                    <a:pt x="20676" y="15173"/>
                    <a:pt x="20993" y="14328"/>
                  </a:cubicBezTo>
                  <a:cubicBezTo>
                    <a:pt x="21311" y="13483"/>
                    <a:pt x="21480" y="12585"/>
                    <a:pt x="21523" y="11561"/>
                  </a:cubicBezTo>
                  <a:cubicBezTo>
                    <a:pt x="21565" y="10536"/>
                    <a:pt x="21480" y="9386"/>
                    <a:pt x="21078" y="8200"/>
                  </a:cubicBezTo>
                  <a:cubicBezTo>
                    <a:pt x="20676" y="7014"/>
                    <a:pt x="19956" y="5792"/>
                    <a:pt x="19130" y="4786"/>
                  </a:cubicBezTo>
                  <a:cubicBezTo>
                    <a:pt x="18304" y="3780"/>
                    <a:pt x="17372" y="2989"/>
                    <a:pt x="16419" y="2396"/>
                  </a:cubicBezTo>
                  <a:cubicBezTo>
                    <a:pt x="15466" y="1803"/>
                    <a:pt x="14492" y="1408"/>
                    <a:pt x="13730" y="1084"/>
                  </a:cubicBezTo>
                  <a:cubicBezTo>
                    <a:pt x="12967" y="761"/>
                    <a:pt x="12417" y="509"/>
                    <a:pt x="12078" y="455"/>
                  </a:cubicBezTo>
                  <a:cubicBezTo>
                    <a:pt x="11739" y="401"/>
                    <a:pt x="11612" y="545"/>
                    <a:pt x="11485" y="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9841840" y="33161"/>
              <a:ext cx="197511" cy="576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547" fill="norm" stroke="1" extrusionOk="0">
                  <a:moveTo>
                    <a:pt x="17123" y="659"/>
                  </a:moveTo>
                  <a:cubicBezTo>
                    <a:pt x="16214" y="422"/>
                    <a:pt x="15304" y="184"/>
                    <a:pt x="14281" y="66"/>
                  </a:cubicBezTo>
                  <a:cubicBezTo>
                    <a:pt x="13258" y="-53"/>
                    <a:pt x="12121" y="-53"/>
                    <a:pt x="10643" y="422"/>
                  </a:cubicBezTo>
                  <a:cubicBezTo>
                    <a:pt x="9165" y="896"/>
                    <a:pt x="7347" y="1846"/>
                    <a:pt x="5414" y="3428"/>
                  </a:cubicBezTo>
                  <a:cubicBezTo>
                    <a:pt x="3481" y="5011"/>
                    <a:pt x="1435" y="7226"/>
                    <a:pt x="525" y="9560"/>
                  </a:cubicBezTo>
                  <a:cubicBezTo>
                    <a:pt x="-384" y="11894"/>
                    <a:pt x="-157" y="14347"/>
                    <a:pt x="1549" y="16127"/>
                  </a:cubicBezTo>
                  <a:cubicBezTo>
                    <a:pt x="3254" y="17907"/>
                    <a:pt x="6437" y="19015"/>
                    <a:pt x="9961" y="19806"/>
                  </a:cubicBezTo>
                  <a:cubicBezTo>
                    <a:pt x="13485" y="20598"/>
                    <a:pt x="17351" y="21072"/>
                    <a:pt x="21216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10134599" y="12700"/>
              <a:ext cx="254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6092"/>
                    <a:pt x="3600" y="12185"/>
                    <a:pt x="7200" y="15785"/>
                  </a:cubicBezTo>
                  <a:cubicBezTo>
                    <a:pt x="10800" y="19385"/>
                    <a:pt x="16200" y="204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10217791" y="63449"/>
              <a:ext cx="90629" cy="147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964" fill="norm" stroke="1" extrusionOk="0">
                  <a:moveTo>
                    <a:pt x="10160" y="907"/>
                  </a:moveTo>
                  <a:cubicBezTo>
                    <a:pt x="7706" y="307"/>
                    <a:pt x="5251" y="-293"/>
                    <a:pt x="3533" y="157"/>
                  </a:cubicBezTo>
                  <a:cubicBezTo>
                    <a:pt x="1815" y="607"/>
                    <a:pt x="833" y="2107"/>
                    <a:pt x="342" y="5107"/>
                  </a:cubicBezTo>
                  <a:cubicBezTo>
                    <a:pt x="-149" y="8107"/>
                    <a:pt x="-149" y="12607"/>
                    <a:pt x="587" y="15607"/>
                  </a:cubicBezTo>
                  <a:cubicBezTo>
                    <a:pt x="1324" y="18607"/>
                    <a:pt x="2796" y="20107"/>
                    <a:pt x="6233" y="20707"/>
                  </a:cubicBezTo>
                  <a:cubicBezTo>
                    <a:pt x="9669" y="21307"/>
                    <a:pt x="15069" y="21007"/>
                    <a:pt x="18015" y="18157"/>
                  </a:cubicBezTo>
                  <a:cubicBezTo>
                    <a:pt x="20960" y="15307"/>
                    <a:pt x="21451" y="9907"/>
                    <a:pt x="20715" y="6757"/>
                  </a:cubicBezTo>
                  <a:cubicBezTo>
                    <a:pt x="19978" y="3607"/>
                    <a:pt x="18015" y="2707"/>
                    <a:pt x="15806" y="2257"/>
                  </a:cubicBezTo>
                  <a:cubicBezTo>
                    <a:pt x="13596" y="1807"/>
                    <a:pt x="11142" y="1807"/>
                    <a:pt x="9424" y="3457"/>
                  </a:cubicBezTo>
                  <a:cubicBezTo>
                    <a:pt x="7706" y="5107"/>
                    <a:pt x="6724" y="8407"/>
                    <a:pt x="5742" y="11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10204450" y="476250"/>
              <a:ext cx="83101" cy="214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467" fill="norm" stroke="1" extrusionOk="0">
                  <a:moveTo>
                    <a:pt x="0" y="1271"/>
                  </a:moveTo>
                  <a:cubicBezTo>
                    <a:pt x="2160" y="635"/>
                    <a:pt x="4320" y="0"/>
                    <a:pt x="6480" y="0"/>
                  </a:cubicBezTo>
                  <a:cubicBezTo>
                    <a:pt x="8640" y="0"/>
                    <a:pt x="10800" y="635"/>
                    <a:pt x="12150" y="1482"/>
                  </a:cubicBezTo>
                  <a:cubicBezTo>
                    <a:pt x="13500" y="2329"/>
                    <a:pt x="14040" y="3388"/>
                    <a:pt x="13230" y="4765"/>
                  </a:cubicBezTo>
                  <a:cubicBezTo>
                    <a:pt x="12420" y="6141"/>
                    <a:pt x="10260" y="7835"/>
                    <a:pt x="10530" y="8894"/>
                  </a:cubicBezTo>
                  <a:cubicBezTo>
                    <a:pt x="10800" y="9953"/>
                    <a:pt x="13500" y="10376"/>
                    <a:pt x="15930" y="10906"/>
                  </a:cubicBezTo>
                  <a:cubicBezTo>
                    <a:pt x="18360" y="11435"/>
                    <a:pt x="20520" y="12071"/>
                    <a:pt x="21060" y="13553"/>
                  </a:cubicBezTo>
                  <a:cubicBezTo>
                    <a:pt x="21600" y="15035"/>
                    <a:pt x="20520" y="17365"/>
                    <a:pt x="18900" y="18847"/>
                  </a:cubicBezTo>
                  <a:cubicBezTo>
                    <a:pt x="17280" y="20329"/>
                    <a:pt x="15120" y="20965"/>
                    <a:pt x="12690" y="21282"/>
                  </a:cubicBezTo>
                  <a:cubicBezTo>
                    <a:pt x="10260" y="21600"/>
                    <a:pt x="7560" y="21600"/>
                    <a:pt x="5940" y="20541"/>
                  </a:cubicBezTo>
                  <a:cubicBezTo>
                    <a:pt x="4320" y="19482"/>
                    <a:pt x="3780" y="17365"/>
                    <a:pt x="3240" y="15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10420349" y="0"/>
              <a:ext cx="139191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7737" y="0"/>
                  </a:moveTo>
                  <a:cubicBezTo>
                    <a:pt x="10316" y="1728"/>
                    <a:pt x="12896" y="3456"/>
                    <a:pt x="15475" y="5472"/>
                  </a:cubicBezTo>
                  <a:cubicBezTo>
                    <a:pt x="18054" y="7488"/>
                    <a:pt x="20633" y="9792"/>
                    <a:pt x="21116" y="11736"/>
                  </a:cubicBezTo>
                  <a:cubicBezTo>
                    <a:pt x="21600" y="13680"/>
                    <a:pt x="19988" y="15264"/>
                    <a:pt x="16119" y="16848"/>
                  </a:cubicBezTo>
                  <a:cubicBezTo>
                    <a:pt x="12251" y="18432"/>
                    <a:pt x="6125" y="200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2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562850" y="6324600"/>
              <a:ext cx="241300" cy="44450"/>
            </a:xfrm>
            <a:prstGeom prst="rect">
              <a:avLst/>
            </a:prstGeom>
            <a:effectLst/>
          </p:spPr>
        </p:pic>
        <p:pic>
          <p:nvPicPr>
            <p:cNvPr id="262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31100" y="6457950"/>
              <a:ext cx="247650" cy="50800"/>
            </a:xfrm>
            <a:prstGeom prst="rect">
              <a:avLst/>
            </a:prstGeom>
            <a:effectLst/>
          </p:spPr>
        </p:pic>
        <p:pic>
          <p:nvPicPr>
            <p:cNvPr id="262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534400" y="5486400"/>
              <a:ext cx="57150" cy="285750"/>
            </a:xfrm>
            <a:prstGeom prst="rect">
              <a:avLst/>
            </a:prstGeom>
            <a:effectLst/>
          </p:spPr>
        </p:pic>
        <p:pic>
          <p:nvPicPr>
            <p:cNvPr id="262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634147" y="5483126"/>
              <a:ext cx="217625" cy="253045"/>
            </a:xfrm>
            <a:prstGeom prst="rect">
              <a:avLst/>
            </a:prstGeom>
            <a:effectLst/>
          </p:spPr>
        </p:pic>
        <p:pic>
          <p:nvPicPr>
            <p:cNvPr id="262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866284" y="5762383"/>
              <a:ext cx="271367" cy="417908"/>
            </a:xfrm>
            <a:prstGeom prst="rect">
              <a:avLst/>
            </a:prstGeom>
            <a:effectLst/>
          </p:spPr>
        </p:pic>
        <p:pic>
          <p:nvPicPr>
            <p:cNvPr id="263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242922" y="6037631"/>
              <a:ext cx="133083" cy="255220"/>
            </a:xfrm>
            <a:prstGeom prst="rect">
              <a:avLst/>
            </a:prstGeom>
            <a:effectLst/>
          </p:spPr>
        </p:pic>
        <p:pic>
          <p:nvPicPr>
            <p:cNvPr id="2632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632950" y="6026150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263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973172" y="5583196"/>
              <a:ext cx="288429" cy="353111"/>
            </a:xfrm>
            <a:prstGeom prst="rect">
              <a:avLst/>
            </a:prstGeom>
            <a:effectLst/>
          </p:spPr>
        </p:pic>
        <p:pic>
          <p:nvPicPr>
            <p:cNvPr id="263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210799" y="5198280"/>
              <a:ext cx="214959" cy="288121"/>
            </a:xfrm>
            <a:prstGeom prst="rect">
              <a:avLst/>
            </a:prstGeom>
            <a:effectLst/>
          </p:spPr>
        </p:pic>
        <p:pic>
          <p:nvPicPr>
            <p:cNvPr id="263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261600" y="5346700"/>
              <a:ext cx="311150" cy="69850"/>
            </a:xfrm>
            <a:prstGeom prst="rect">
              <a:avLst/>
            </a:prstGeom>
            <a:effectLst/>
          </p:spPr>
        </p:pic>
        <p:pic>
          <p:nvPicPr>
            <p:cNvPr id="264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867900" y="6238593"/>
              <a:ext cx="698500" cy="92357"/>
            </a:xfrm>
            <a:prstGeom prst="rect">
              <a:avLst/>
            </a:prstGeom>
            <a:effectLst/>
          </p:spPr>
        </p:pic>
        <p:pic>
          <p:nvPicPr>
            <p:cNvPr id="264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956800" y="6632883"/>
              <a:ext cx="263238" cy="380148"/>
            </a:xfrm>
            <a:prstGeom prst="rect">
              <a:avLst/>
            </a:prstGeom>
            <a:effectLst/>
          </p:spPr>
        </p:pic>
        <p:pic>
          <p:nvPicPr>
            <p:cNvPr id="264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261599" y="6413500"/>
              <a:ext cx="63501" cy="184150"/>
            </a:xfrm>
            <a:prstGeom prst="rect">
              <a:avLst/>
            </a:prstGeom>
            <a:effectLst/>
          </p:spPr>
        </p:pic>
        <p:pic>
          <p:nvPicPr>
            <p:cNvPr id="264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344150" y="6381750"/>
              <a:ext cx="130159" cy="20265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4" name="Drawing"/>
          <p:cNvGrpSpPr/>
          <p:nvPr/>
        </p:nvGrpSpPr>
        <p:grpSpPr>
          <a:xfrm>
            <a:off x="1028700" y="1761479"/>
            <a:ext cx="11765554" cy="4217929"/>
            <a:chOff x="0" y="0"/>
            <a:chExt cx="11765553" cy="4217928"/>
          </a:xfrm>
        </p:grpSpPr>
        <p:sp>
          <p:nvSpPr>
            <p:cNvPr id="2650" name="Line"/>
            <p:cNvSpPr/>
            <p:nvPr/>
          </p:nvSpPr>
          <p:spPr>
            <a:xfrm>
              <a:off x="44450" y="492246"/>
              <a:ext cx="266700" cy="408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360"/>
                  </a:moveTo>
                  <a:cubicBezTo>
                    <a:pt x="171" y="914"/>
                    <a:pt x="343" y="1468"/>
                    <a:pt x="1457" y="1911"/>
                  </a:cubicBezTo>
                  <a:cubicBezTo>
                    <a:pt x="2571" y="2354"/>
                    <a:pt x="4629" y="2686"/>
                    <a:pt x="7114" y="2520"/>
                  </a:cubicBezTo>
                  <a:cubicBezTo>
                    <a:pt x="9600" y="2354"/>
                    <a:pt x="12514" y="1689"/>
                    <a:pt x="14229" y="1135"/>
                  </a:cubicBezTo>
                  <a:cubicBezTo>
                    <a:pt x="15943" y="582"/>
                    <a:pt x="16457" y="139"/>
                    <a:pt x="16200" y="28"/>
                  </a:cubicBezTo>
                  <a:cubicBezTo>
                    <a:pt x="15943" y="-83"/>
                    <a:pt x="14914" y="139"/>
                    <a:pt x="13543" y="748"/>
                  </a:cubicBezTo>
                  <a:cubicBezTo>
                    <a:pt x="12171" y="1357"/>
                    <a:pt x="10457" y="2354"/>
                    <a:pt x="9257" y="3129"/>
                  </a:cubicBezTo>
                  <a:cubicBezTo>
                    <a:pt x="8057" y="3905"/>
                    <a:pt x="7371" y="4459"/>
                    <a:pt x="7029" y="5068"/>
                  </a:cubicBezTo>
                  <a:cubicBezTo>
                    <a:pt x="6686" y="5677"/>
                    <a:pt x="6686" y="6342"/>
                    <a:pt x="7371" y="6674"/>
                  </a:cubicBezTo>
                  <a:cubicBezTo>
                    <a:pt x="8057" y="7006"/>
                    <a:pt x="9429" y="7006"/>
                    <a:pt x="10543" y="7117"/>
                  </a:cubicBezTo>
                  <a:cubicBezTo>
                    <a:pt x="11657" y="7228"/>
                    <a:pt x="12514" y="7449"/>
                    <a:pt x="12943" y="7837"/>
                  </a:cubicBezTo>
                  <a:cubicBezTo>
                    <a:pt x="13371" y="8225"/>
                    <a:pt x="13371" y="8779"/>
                    <a:pt x="12000" y="10052"/>
                  </a:cubicBezTo>
                  <a:cubicBezTo>
                    <a:pt x="10629" y="11326"/>
                    <a:pt x="7886" y="13320"/>
                    <a:pt x="6343" y="14871"/>
                  </a:cubicBezTo>
                  <a:cubicBezTo>
                    <a:pt x="4800" y="16422"/>
                    <a:pt x="4457" y="17529"/>
                    <a:pt x="4371" y="18415"/>
                  </a:cubicBezTo>
                  <a:cubicBezTo>
                    <a:pt x="4286" y="19302"/>
                    <a:pt x="4457" y="19966"/>
                    <a:pt x="6171" y="20520"/>
                  </a:cubicBezTo>
                  <a:cubicBezTo>
                    <a:pt x="7886" y="21074"/>
                    <a:pt x="11143" y="21517"/>
                    <a:pt x="13971" y="21295"/>
                  </a:cubicBezTo>
                  <a:cubicBezTo>
                    <a:pt x="16800" y="21074"/>
                    <a:pt x="19200" y="20188"/>
                    <a:pt x="21600" y="19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314470" y="663948"/>
              <a:ext cx="237980" cy="196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084" fill="norm" stroke="1" extrusionOk="0">
                  <a:moveTo>
                    <a:pt x="840" y="8215"/>
                  </a:moveTo>
                  <a:cubicBezTo>
                    <a:pt x="271" y="6850"/>
                    <a:pt x="-297" y="5486"/>
                    <a:pt x="177" y="4577"/>
                  </a:cubicBezTo>
                  <a:cubicBezTo>
                    <a:pt x="650" y="3667"/>
                    <a:pt x="2166" y="3213"/>
                    <a:pt x="3398" y="2985"/>
                  </a:cubicBezTo>
                  <a:cubicBezTo>
                    <a:pt x="4629" y="2758"/>
                    <a:pt x="5577" y="2758"/>
                    <a:pt x="6335" y="5031"/>
                  </a:cubicBezTo>
                  <a:cubicBezTo>
                    <a:pt x="7092" y="7305"/>
                    <a:pt x="7661" y="11853"/>
                    <a:pt x="7471" y="14808"/>
                  </a:cubicBezTo>
                  <a:cubicBezTo>
                    <a:pt x="7282" y="17764"/>
                    <a:pt x="6335" y="19128"/>
                    <a:pt x="5387" y="20038"/>
                  </a:cubicBezTo>
                  <a:cubicBezTo>
                    <a:pt x="4440" y="20947"/>
                    <a:pt x="3492" y="21402"/>
                    <a:pt x="3019" y="20834"/>
                  </a:cubicBezTo>
                  <a:cubicBezTo>
                    <a:pt x="2545" y="20265"/>
                    <a:pt x="2545" y="18674"/>
                    <a:pt x="3871" y="15945"/>
                  </a:cubicBezTo>
                  <a:cubicBezTo>
                    <a:pt x="5198" y="13217"/>
                    <a:pt x="7850" y="9351"/>
                    <a:pt x="9556" y="6850"/>
                  </a:cubicBezTo>
                  <a:cubicBezTo>
                    <a:pt x="11261" y="4349"/>
                    <a:pt x="12019" y="3213"/>
                    <a:pt x="12682" y="2076"/>
                  </a:cubicBezTo>
                  <a:cubicBezTo>
                    <a:pt x="13345" y="939"/>
                    <a:pt x="13914" y="-198"/>
                    <a:pt x="13914" y="29"/>
                  </a:cubicBezTo>
                  <a:cubicBezTo>
                    <a:pt x="13914" y="257"/>
                    <a:pt x="13345" y="1848"/>
                    <a:pt x="12871" y="4008"/>
                  </a:cubicBezTo>
                  <a:cubicBezTo>
                    <a:pt x="12398" y="6168"/>
                    <a:pt x="12019" y="8897"/>
                    <a:pt x="12019" y="10829"/>
                  </a:cubicBezTo>
                  <a:cubicBezTo>
                    <a:pt x="12019" y="12762"/>
                    <a:pt x="12398" y="13899"/>
                    <a:pt x="14008" y="14126"/>
                  </a:cubicBezTo>
                  <a:cubicBezTo>
                    <a:pt x="15619" y="14354"/>
                    <a:pt x="18461" y="13671"/>
                    <a:pt x="21303" y="12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632747" y="365770"/>
              <a:ext cx="103854" cy="39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381" fill="norm" stroke="1" extrusionOk="0">
                  <a:moveTo>
                    <a:pt x="5644" y="0"/>
                  </a:moveTo>
                  <a:cubicBezTo>
                    <a:pt x="3484" y="2514"/>
                    <a:pt x="1324" y="5029"/>
                    <a:pt x="460" y="8114"/>
                  </a:cubicBezTo>
                  <a:cubicBezTo>
                    <a:pt x="-404" y="11200"/>
                    <a:pt x="28" y="14857"/>
                    <a:pt x="1108" y="17314"/>
                  </a:cubicBezTo>
                  <a:cubicBezTo>
                    <a:pt x="2188" y="19771"/>
                    <a:pt x="3916" y="21029"/>
                    <a:pt x="7372" y="21314"/>
                  </a:cubicBezTo>
                  <a:cubicBezTo>
                    <a:pt x="10828" y="21600"/>
                    <a:pt x="16012" y="20914"/>
                    <a:pt x="21196" y="20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577850" y="600720"/>
              <a:ext cx="952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745928" y="523542"/>
              <a:ext cx="136723" cy="167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0885" fill="norm" stroke="1" extrusionOk="0">
                  <a:moveTo>
                    <a:pt x="7394" y="12766"/>
                  </a:moveTo>
                  <a:cubicBezTo>
                    <a:pt x="9030" y="10395"/>
                    <a:pt x="10666" y="8024"/>
                    <a:pt x="11484" y="5917"/>
                  </a:cubicBezTo>
                  <a:cubicBezTo>
                    <a:pt x="12303" y="3810"/>
                    <a:pt x="12303" y="1966"/>
                    <a:pt x="11484" y="912"/>
                  </a:cubicBezTo>
                  <a:cubicBezTo>
                    <a:pt x="10666" y="-142"/>
                    <a:pt x="9030" y="-405"/>
                    <a:pt x="6903" y="780"/>
                  </a:cubicBezTo>
                  <a:cubicBezTo>
                    <a:pt x="4775" y="1966"/>
                    <a:pt x="2157" y="4600"/>
                    <a:pt x="848" y="7497"/>
                  </a:cubicBezTo>
                  <a:cubicBezTo>
                    <a:pt x="-461" y="10395"/>
                    <a:pt x="-461" y="13556"/>
                    <a:pt x="2321" y="16058"/>
                  </a:cubicBezTo>
                  <a:cubicBezTo>
                    <a:pt x="5103" y="18561"/>
                    <a:pt x="10666" y="20405"/>
                    <a:pt x="14266" y="20800"/>
                  </a:cubicBezTo>
                  <a:cubicBezTo>
                    <a:pt x="17866" y="21195"/>
                    <a:pt x="19503" y="20141"/>
                    <a:pt x="21139" y="19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908691" y="494494"/>
              <a:ext cx="107309" cy="16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127" fill="norm" stroke="1" extrusionOk="0">
                  <a:moveTo>
                    <a:pt x="3684" y="9620"/>
                  </a:moveTo>
                  <a:cubicBezTo>
                    <a:pt x="3684" y="8253"/>
                    <a:pt x="3684" y="6886"/>
                    <a:pt x="3048" y="6886"/>
                  </a:cubicBezTo>
                  <a:cubicBezTo>
                    <a:pt x="2413" y="6886"/>
                    <a:pt x="1143" y="8253"/>
                    <a:pt x="507" y="9893"/>
                  </a:cubicBezTo>
                  <a:cubicBezTo>
                    <a:pt x="-128" y="11534"/>
                    <a:pt x="-128" y="13448"/>
                    <a:pt x="296" y="15772"/>
                  </a:cubicBezTo>
                  <a:cubicBezTo>
                    <a:pt x="719" y="18096"/>
                    <a:pt x="1566" y="20830"/>
                    <a:pt x="1990" y="21104"/>
                  </a:cubicBezTo>
                  <a:cubicBezTo>
                    <a:pt x="2413" y="21377"/>
                    <a:pt x="2413" y="19190"/>
                    <a:pt x="2625" y="15772"/>
                  </a:cubicBezTo>
                  <a:cubicBezTo>
                    <a:pt x="2837" y="12354"/>
                    <a:pt x="3260" y="7706"/>
                    <a:pt x="3896" y="4699"/>
                  </a:cubicBezTo>
                  <a:cubicBezTo>
                    <a:pt x="4531" y="1691"/>
                    <a:pt x="5378" y="324"/>
                    <a:pt x="6648" y="50"/>
                  </a:cubicBezTo>
                  <a:cubicBezTo>
                    <a:pt x="7919" y="-223"/>
                    <a:pt x="9613" y="597"/>
                    <a:pt x="12154" y="2785"/>
                  </a:cubicBezTo>
                  <a:cubicBezTo>
                    <a:pt x="14696" y="4972"/>
                    <a:pt x="18084" y="8526"/>
                    <a:pt x="21472" y="12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1053391" y="387386"/>
              <a:ext cx="102309" cy="247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378" fill="norm" stroke="1" extrusionOk="0">
                  <a:moveTo>
                    <a:pt x="20881" y="4171"/>
                  </a:moveTo>
                  <a:cubicBezTo>
                    <a:pt x="19585" y="2707"/>
                    <a:pt x="18289" y="1242"/>
                    <a:pt x="16561" y="510"/>
                  </a:cubicBezTo>
                  <a:cubicBezTo>
                    <a:pt x="14833" y="-222"/>
                    <a:pt x="12673" y="-222"/>
                    <a:pt x="9865" y="876"/>
                  </a:cubicBezTo>
                  <a:cubicBezTo>
                    <a:pt x="7057" y="1975"/>
                    <a:pt x="3601" y="4171"/>
                    <a:pt x="1657" y="5727"/>
                  </a:cubicBezTo>
                  <a:cubicBezTo>
                    <a:pt x="-287" y="7283"/>
                    <a:pt x="-719" y="8198"/>
                    <a:pt x="1441" y="9754"/>
                  </a:cubicBezTo>
                  <a:cubicBezTo>
                    <a:pt x="3601" y="11310"/>
                    <a:pt x="8353" y="13507"/>
                    <a:pt x="11161" y="15246"/>
                  </a:cubicBezTo>
                  <a:cubicBezTo>
                    <a:pt x="13969" y="16985"/>
                    <a:pt x="14833" y="18266"/>
                    <a:pt x="15049" y="19364"/>
                  </a:cubicBezTo>
                  <a:cubicBezTo>
                    <a:pt x="15265" y="20463"/>
                    <a:pt x="14833" y="21378"/>
                    <a:pt x="13969" y="21378"/>
                  </a:cubicBezTo>
                  <a:cubicBezTo>
                    <a:pt x="13105" y="21378"/>
                    <a:pt x="11809" y="20463"/>
                    <a:pt x="10513" y="19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1200150" y="454670"/>
              <a:ext cx="1" cy="139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1219200" y="308620"/>
              <a:ext cx="63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1281377" y="372120"/>
              <a:ext cx="112285" cy="226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1" h="21418" fill="norm" stroke="1" extrusionOk="0">
                  <a:moveTo>
                    <a:pt x="16441" y="0"/>
                  </a:moveTo>
                  <a:cubicBezTo>
                    <a:pt x="14513" y="0"/>
                    <a:pt x="12584" y="0"/>
                    <a:pt x="9691" y="1900"/>
                  </a:cubicBezTo>
                  <a:cubicBezTo>
                    <a:pt x="6799" y="3800"/>
                    <a:pt x="2941" y="7600"/>
                    <a:pt x="1206" y="10600"/>
                  </a:cubicBezTo>
                  <a:cubicBezTo>
                    <a:pt x="-530" y="13600"/>
                    <a:pt x="-144" y="15800"/>
                    <a:pt x="820" y="17500"/>
                  </a:cubicBezTo>
                  <a:cubicBezTo>
                    <a:pt x="1784" y="19200"/>
                    <a:pt x="3327" y="20400"/>
                    <a:pt x="5449" y="21000"/>
                  </a:cubicBezTo>
                  <a:cubicBezTo>
                    <a:pt x="7570" y="21600"/>
                    <a:pt x="10270" y="21600"/>
                    <a:pt x="13163" y="20700"/>
                  </a:cubicBezTo>
                  <a:cubicBezTo>
                    <a:pt x="16056" y="19800"/>
                    <a:pt x="19141" y="18000"/>
                    <a:pt x="20106" y="15200"/>
                  </a:cubicBezTo>
                  <a:cubicBezTo>
                    <a:pt x="21070" y="12400"/>
                    <a:pt x="19913" y="8600"/>
                    <a:pt x="18563" y="6400"/>
                  </a:cubicBezTo>
                  <a:cubicBezTo>
                    <a:pt x="17213" y="4200"/>
                    <a:pt x="15670" y="3600"/>
                    <a:pt x="14127" y="3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1409700" y="378470"/>
              <a:ext cx="173567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0" y="0"/>
                  </a:moveTo>
                  <a:cubicBezTo>
                    <a:pt x="1301" y="0"/>
                    <a:pt x="2602" y="0"/>
                    <a:pt x="3643" y="3000"/>
                  </a:cubicBezTo>
                  <a:cubicBezTo>
                    <a:pt x="4684" y="6000"/>
                    <a:pt x="5465" y="12000"/>
                    <a:pt x="5725" y="15900"/>
                  </a:cubicBezTo>
                  <a:cubicBezTo>
                    <a:pt x="5986" y="19800"/>
                    <a:pt x="5725" y="21600"/>
                    <a:pt x="5725" y="21600"/>
                  </a:cubicBezTo>
                  <a:cubicBezTo>
                    <a:pt x="5725" y="21600"/>
                    <a:pt x="5986" y="19800"/>
                    <a:pt x="7027" y="16200"/>
                  </a:cubicBezTo>
                  <a:cubicBezTo>
                    <a:pt x="8067" y="12600"/>
                    <a:pt x="9889" y="7200"/>
                    <a:pt x="11581" y="4350"/>
                  </a:cubicBezTo>
                  <a:cubicBezTo>
                    <a:pt x="13272" y="1500"/>
                    <a:pt x="14834" y="1200"/>
                    <a:pt x="16525" y="2250"/>
                  </a:cubicBezTo>
                  <a:cubicBezTo>
                    <a:pt x="18217" y="3300"/>
                    <a:pt x="20039" y="5700"/>
                    <a:pt x="20819" y="8850"/>
                  </a:cubicBezTo>
                  <a:cubicBezTo>
                    <a:pt x="21600" y="12000"/>
                    <a:pt x="21340" y="15900"/>
                    <a:pt x="21080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1587500" y="297622"/>
              <a:ext cx="177800" cy="33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21600" y="706"/>
                  </a:moveTo>
                  <a:cubicBezTo>
                    <a:pt x="20571" y="299"/>
                    <a:pt x="19543" y="-109"/>
                    <a:pt x="17871" y="27"/>
                  </a:cubicBezTo>
                  <a:cubicBezTo>
                    <a:pt x="16200" y="163"/>
                    <a:pt x="13886" y="842"/>
                    <a:pt x="12086" y="1793"/>
                  </a:cubicBezTo>
                  <a:cubicBezTo>
                    <a:pt x="10286" y="2744"/>
                    <a:pt x="9000" y="3966"/>
                    <a:pt x="8743" y="4917"/>
                  </a:cubicBezTo>
                  <a:cubicBezTo>
                    <a:pt x="8486" y="5868"/>
                    <a:pt x="9257" y="6548"/>
                    <a:pt x="10543" y="7566"/>
                  </a:cubicBezTo>
                  <a:cubicBezTo>
                    <a:pt x="11829" y="8585"/>
                    <a:pt x="13629" y="9944"/>
                    <a:pt x="14529" y="11438"/>
                  </a:cubicBezTo>
                  <a:cubicBezTo>
                    <a:pt x="15429" y="12933"/>
                    <a:pt x="15429" y="14563"/>
                    <a:pt x="12857" y="16261"/>
                  </a:cubicBezTo>
                  <a:cubicBezTo>
                    <a:pt x="10286" y="17959"/>
                    <a:pt x="5143" y="19725"/>
                    <a:pt x="0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0" y="715020"/>
              <a:ext cx="1714500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" y="20700"/>
                    <a:pt x="960" y="19800"/>
                    <a:pt x="1613" y="18945"/>
                  </a:cubicBezTo>
                  <a:cubicBezTo>
                    <a:pt x="2267" y="18090"/>
                    <a:pt x="3093" y="17280"/>
                    <a:pt x="4000" y="16245"/>
                  </a:cubicBezTo>
                  <a:cubicBezTo>
                    <a:pt x="4907" y="15210"/>
                    <a:pt x="5893" y="13950"/>
                    <a:pt x="6880" y="12825"/>
                  </a:cubicBezTo>
                  <a:cubicBezTo>
                    <a:pt x="7867" y="11700"/>
                    <a:pt x="8853" y="10710"/>
                    <a:pt x="9907" y="9720"/>
                  </a:cubicBezTo>
                  <a:cubicBezTo>
                    <a:pt x="10960" y="8730"/>
                    <a:pt x="12080" y="7740"/>
                    <a:pt x="13200" y="6750"/>
                  </a:cubicBezTo>
                  <a:cubicBezTo>
                    <a:pt x="14320" y="5760"/>
                    <a:pt x="15440" y="4770"/>
                    <a:pt x="16520" y="3915"/>
                  </a:cubicBezTo>
                  <a:cubicBezTo>
                    <a:pt x="17600" y="3060"/>
                    <a:pt x="18640" y="2340"/>
                    <a:pt x="19480" y="1710"/>
                  </a:cubicBezTo>
                  <a:cubicBezTo>
                    <a:pt x="20320" y="1080"/>
                    <a:pt x="20960" y="5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501650" y="969020"/>
              <a:ext cx="103505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46" y="19840"/>
                    <a:pt x="3092" y="18080"/>
                    <a:pt x="4704" y="16160"/>
                  </a:cubicBezTo>
                  <a:cubicBezTo>
                    <a:pt x="6317" y="14240"/>
                    <a:pt x="7995" y="12160"/>
                    <a:pt x="9674" y="10320"/>
                  </a:cubicBezTo>
                  <a:cubicBezTo>
                    <a:pt x="11352" y="8480"/>
                    <a:pt x="13031" y="6880"/>
                    <a:pt x="14775" y="5360"/>
                  </a:cubicBezTo>
                  <a:cubicBezTo>
                    <a:pt x="16520" y="3840"/>
                    <a:pt x="18331" y="2400"/>
                    <a:pt x="19480" y="1520"/>
                  </a:cubicBezTo>
                  <a:cubicBezTo>
                    <a:pt x="20628" y="640"/>
                    <a:pt x="21114" y="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2019299" y="422920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2019300" y="568970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2768600" y="243900"/>
              <a:ext cx="127832" cy="532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6" h="21327" fill="norm" stroke="1" extrusionOk="0">
                  <a:moveTo>
                    <a:pt x="0" y="8180"/>
                  </a:moveTo>
                  <a:cubicBezTo>
                    <a:pt x="1371" y="10891"/>
                    <a:pt x="2743" y="13602"/>
                    <a:pt x="3943" y="16270"/>
                  </a:cubicBezTo>
                  <a:cubicBezTo>
                    <a:pt x="5143" y="18938"/>
                    <a:pt x="6171" y="21564"/>
                    <a:pt x="6000" y="21310"/>
                  </a:cubicBezTo>
                  <a:cubicBezTo>
                    <a:pt x="5829" y="21056"/>
                    <a:pt x="4457" y="17922"/>
                    <a:pt x="3257" y="14872"/>
                  </a:cubicBezTo>
                  <a:cubicBezTo>
                    <a:pt x="2057" y="11823"/>
                    <a:pt x="1029" y="8858"/>
                    <a:pt x="1371" y="6613"/>
                  </a:cubicBezTo>
                  <a:cubicBezTo>
                    <a:pt x="1714" y="4369"/>
                    <a:pt x="3429" y="2844"/>
                    <a:pt x="4971" y="1912"/>
                  </a:cubicBezTo>
                  <a:cubicBezTo>
                    <a:pt x="6514" y="980"/>
                    <a:pt x="7886" y="642"/>
                    <a:pt x="9429" y="388"/>
                  </a:cubicBezTo>
                  <a:cubicBezTo>
                    <a:pt x="10971" y="133"/>
                    <a:pt x="12686" y="-36"/>
                    <a:pt x="14400" y="6"/>
                  </a:cubicBezTo>
                  <a:cubicBezTo>
                    <a:pt x="16114" y="49"/>
                    <a:pt x="17829" y="303"/>
                    <a:pt x="19200" y="1277"/>
                  </a:cubicBezTo>
                  <a:cubicBezTo>
                    <a:pt x="20571" y="2251"/>
                    <a:pt x="21600" y="3945"/>
                    <a:pt x="19543" y="5512"/>
                  </a:cubicBezTo>
                  <a:cubicBezTo>
                    <a:pt x="17486" y="7079"/>
                    <a:pt x="12343" y="8519"/>
                    <a:pt x="8914" y="9451"/>
                  </a:cubicBezTo>
                  <a:cubicBezTo>
                    <a:pt x="5486" y="10383"/>
                    <a:pt x="3771" y="10806"/>
                    <a:pt x="2057" y="11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2946400" y="530870"/>
              <a:ext cx="196850" cy="26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0" y="7594"/>
                  </a:moveTo>
                  <a:cubicBezTo>
                    <a:pt x="2787" y="7425"/>
                    <a:pt x="5574" y="7256"/>
                    <a:pt x="7665" y="8606"/>
                  </a:cubicBezTo>
                  <a:cubicBezTo>
                    <a:pt x="9755" y="9956"/>
                    <a:pt x="11148" y="12825"/>
                    <a:pt x="11845" y="14766"/>
                  </a:cubicBezTo>
                  <a:cubicBezTo>
                    <a:pt x="12542" y="16706"/>
                    <a:pt x="12542" y="17719"/>
                    <a:pt x="12426" y="18647"/>
                  </a:cubicBezTo>
                  <a:cubicBezTo>
                    <a:pt x="12310" y="19575"/>
                    <a:pt x="12077" y="20419"/>
                    <a:pt x="11381" y="20925"/>
                  </a:cubicBezTo>
                  <a:cubicBezTo>
                    <a:pt x="10684" y="21431"/>
                    <a:pt x="9523" y="21600"/>
                    <a:pt x="8477" y="20419"/>
                  </a:cubicBezTo>
                  <a:cubicBezTo>
                    <a:pt x="7432" y="19237"/>
                    <a:pt x="6503" y="16706"/>
                    <a:pt x="7084" y="13753"/>
                  </a:cubicBezTo>
                  <a:cubicBezTo>
                    <a:pt x="7665" y="10800"/>
                    <a:pt x="9755" y="7425"/>
                    <a:pt x="12426" y="5062"/>
                  </a:cubicBezTo>
                  <a:cubicBezTo>
                    <a:pt x="15097" y="2700"/>
                    <a:pt x="18348" y="13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3288617" y="259775"/>
              <a:ext cx="267383" cy="491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413" fill="norm" stroke="1" extrusionOk="0">
                  <a:moveTo>
                    <a:pt x="15007" y="1300"/>
                  </a:moveTo>
                  <a:cubicBezTo>
                    <a:pt x="15007" y="838"/>
                    <a:pt x="15007" y="377"/>
                    <a:pt x="14509" y="146"/>
                  </a:cubicBezTo>
                  <a:cubicBezTo>
                    <a:pt x="14011" y="-85"/>
                    <a:pt x="13014" y="-85"/>
                    <a:pt x="11684" y="469"/>
                  </a:cubicBezTo>
                  <a:cubicBezTo>
                    <a:pt x="10355" y="1023"/>
                    <a:pt x="8694" y="2130"/>
                    <a:pt x="6700" y="4392"/>
                  </a:cubicBezTo>
                  <a:cubicBezTo>
                    <a:pt x="4706" y="6653"/>
                    <a:pt x="2380" y="10069"/>
                    <a:pt x="1051" y="12884"/>
                  </a:cubicBezTo>
                  <a:cubicBezTo>
                    <a:pt x="-279" y="15700"/>
                    <a:pt x="-611" y="17915"/>
                    <a:pt x="1632" y="19300"/>
                  </a:cubicBezTo>
                  <a:cubicBezTo>
                    <a:pt x="3875" y="20684"/>
                    <a:pt x="8694" y="21238"/>
                    <a:pt x="12349" y="21377"/>
                  </a:cubicBezTo>
                  <a:cubicBezTo>
                    <a:pt x="16004" y="21515"/>
                    <a:pt x="18497" y="21238"/>
                    <a:pt x="20989" y="20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3700830" y="456963"/>
              <a:ext cx="236170" cy="236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153" fill="norm" stroke="1" extrusionOk="0">
                  <a:moveTo>
                    <a:pt x="9368" y="6616"/>
                  </a:moveTo>
                  <a:cubicBezTo>
                    <a:pt x="9368" y="5669"/>
                    <a:pt x="9368" y="4721"/>
                    <a:pt x="9368" y="3584"/>
                  </a:cubicBezTo>
                  <a:cubicBezTo>
                    <a:pt x="9368" y="2448"/>
                    <a:pt x="9368" y="1121"/>
                    <a:pt x="8404" y="458"/>
                  </a:cubicBezTo>
                  <a:cubicBezTo>
                    <a:pt x="7439" y="-205"/>
                    <a:pt x="5511" y="-205"/>
                    <a:pt x="4161" y="837"/>
                  </a:cubicBezTo>
                  <a:cubicBezTo>
                    <a:pt x="2811" y="1879"/>
                    <a:pt x="2039" y="3963"/>
                    <a:pt x="1364" y="6995"/>
                  </a:cubicBezTo>
                  <a:cubicBezTo>
                    <a:pt x="689" y="10027"/>
                    <a:pt x="111" y="14006"/>
                    <a:pt x="14" y="16563"/>
                  </a:cubicBezTo>
                  <a:cubicBezTo>
                    <a:pt x="-82" y="19121"/>
                    <a:pt x="304" y="20258"/>
                    <a:pt x="979" y="20827"/>
                  </a:cubicBezTo>
                  <a:cubicBezTo>
                    <a:pt x="1654" y="21395"/>
                    <a:pt x="2618" y="21395"/>
                    <a:pt x="4257" y="19406"/>
                  </a:cubicBezTo>
                  <a:cubicBezTo>
                    <a:pt x="5897" y="17416"/>
                    <a:pt x="8211" y="13437"/>
                    <a:pt x="9561" y="10595"/>
                  </a:cubicBezTo>
                  <a:cubicBezTo>
                    <a:pt x="10911" y="7753"/>
                    <a:pt x="11297" y="6048"/>
                    <a:pt x="11393" y="5858"/>
                  </a:cubicBezTo>
                  <a:cubicBezTo>
                    <a:pt x="11489" y="5669"/>
                    <a:pt x="11297" y="6995"/>
                    <a:pt x="11586" y="9079"/>
                  </a:cubicBezTo>
                  <a:cubicBezTo>
                    <a:pt x="11875" y="11163"/>
                    <a:pt x="12647" y="14006"/>
                    <a:pt x="13900" y="15806"/>
                  </a:cubicBezTo>
                  <a:cubicBezTo>
                    <a:pt x="15154" y="17606"/>
                    <a:pt x="16889" y="18363"/>
                    <a:pt x="18239" y="18553"/>
                  </a:cubicBezTo>
                  <a:cubicBezTo>
                    <a:pt x="19589" y="18742"/>
                    <a:pt x="20554" y="18363"/>
                    <a:pt x="21518" y="17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4014050" y="200670"/>
              <a:ext cx="88050" cy="467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507" fill="norm" stroke="1" extrusionOk="0">
                  <a:moveTo>
                    <a:pt x="15222" y="0"/>
                  </a:moveTo>
                  <a:cubicBezTo>
                    <a:pt x="13164" y="1459"/>
                    <a:pt x="11107" y="2919"/>
                    <a:pt x="9050" y="5011"/>
                  </a:cubicBezTo>
                  <a:cubicBezTo>
                    <a:pt x="6993" y="7103"/>
                    <a:pt x="4936" y="9827"/>
                    <a:pt x="3393" y="12405"/>
                  </a:cubicBezTo>
                  <a:cubicBezTo>
                    <a:pt x="1850" y="14984"/>
                    <a:pt x="822" y="17416"/>
                    <a:pt x="307" y="18924"/>
                  </a:cubicBezTo>
                  <a:cubicBezTo>
                    <a:pt x="-207" y="20432"/>
                    <a:pt x="-207" y="21016"/>
                    <a:pt x="1336" y="21308"/>
                  </a:cubicBezTo>
                  <a:cubicBezTo>
                    <a:pt x="2879" y="21600"/>
                    <a:pt x="5964" y="21600"/>
                    <a:pt x="9564" y="21114"/>
                  </a:cubicBezTo>
                  <a:cubicBezTo>
                    <a:pt x="13164" y="20627"/>
                    <a:pt x="17279" y="19654"/>
                    <a:pt x="21393" y="18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3956049" y="410220"/>
              <a:ext cx="266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1" y="19705"/>
                    <a:pt x="343" y="17811"/>
                    <a:pt x="2400" y="14779"/>
                  </a:cubicBezTo>
                  <a:cubicBezTo>
                    <a:pt x="4457" y="11747"/>
                    <a:pt x="8400" y="7579"/>
                    <a:pt x="11914" y="4926"/>
                  </a:cubicBezTo>
                  <a:cubicBezTo>
                    <a:pt x="15429" y="2274"/>
                    <a:pt x="18514" y="113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4542366" y="194320"/>
              <a:ext cx="29634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0"/>
                  </a:moveTo>
                  <a:cubicBezTo>
                    <a:pt x="1543" y="3651"/>
                    <a:pt x="0" y="7301"/>
                    <a:pt x="0" y="10394"/>
                  </a:cubicBezTo>
                  <a:cubicBezTo>
                    <a:pt x="0" y="13487"/>
                    <a:pt x="1543" y="16023"/>
                    <a:pt x="5400" y="17797"/>
                  </a:cubicBezTo>
                  <a:cubicBezTo>
                    <a:pt x="9257" y="19572"/>
                    <a:pt x="15429" y="205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4641849" y="408612"/>
              <a:ext cx="127001" cy="19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7" fill="norm" stroke="1" extrusionOk="0">
                  <a:moveTo>
                    <a:pt x="0" y="10296"/>
                  </a:moveTo>
                  <a:cubicBezTo>
                    <a:pt x="3600" y="8946"/>
                    <a:pt x="7200" y="7596"/>
                    <a:pt x="9540" y="6471"/>
                  </a:cubicBezTo>
                  <a:cubicBezTo>
                    <a:pt x="11880" y="5346"/>
                    <a:pt x="12960" y="4446"/>
                    <a:pt x="13500" y="3321"/>
                  </a:cubicBezTo>
                  <a:cubicBezTo>
                    <a:pt x="14040" y="2196"/>
                    <a:pt x="14040" y="846"/>
                    <a:pt x="13140" y="284"/>
                  </a:cubicBezTo>
                  <a:cubicBezTo>
                    <a:pt x="12240" y="-279"/>
                    <a:pt x="10440" y="-54"/>
                    <a:pt x="8460" y="1408"/>
                  </a:cubicBezTo>
                  <a:cubicBezTo>
                    <a:pt x="6480" y="2871"/>
                    <a:pt x="4320" y="5571"/>
                    <a:pt x="3240" y="8496"/>
                  </a:cubicBezTo>
                  <a:cubicBezTo>
                    <a:pt x="2160" y="11421"/>
                    <a:pt x="2160" y="14571"/>
                    <a:pt x="4320" y="16821"/>
                  </a:cubicBezTo>
                  <a:cubicBezTo>
                    <a:pt x="6480" y="19071"/>
                    <a:pt x="10800" y="20421"/>
                    <a:pt x="14040" y="20871"/>
                  </a:cubicBezTo>
                  <a:cubicBezTo>
                    <a:pt x="17280" y="21321"/>
                    <a:pt x="19440" y="20871"/>
                    <a:pt x="21600" y="20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4794241" y="426825"/>
              <a:ext cx="184160" cy="137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000" fill="norm" stroke="1" extrusionOk="0">
                  <a:moveTo>
                    <a:pt x="13256" y="2307"/>
                  </a:moveTo>
                  <a:cubicBezTo>
                    <a:pt x="12520" y="1018"/>
                    <a:pt x="11783" y="-272"/>
                    <a:pt x="10065" y="50"/>
                  </a:cubicBezTo>
                  <a:cubicBezTo>
                    <a:pt x="8347" y="373"/>
                    <a:pt x="5647" y="2307"/>
                    <a:pt x="3683" y="5370"/>
                  </a:cubicBezTo>
                  <a:cubicBezTo>
                    <a:pt x="1720" y="8432"/>
                    <a:pt x="492" y="12624"/>
                    <a:pt x="124" y="15525"/>
                  </a:cubicBezTo>
                  <a:cubicBezTo>
                    <a:pt x="-244" y="18427"/>
                    <a:pt x="247" y="20038"/>
                    <a:pt x="1106" y="20683"/>
                  </a:cubicBezTo>
                  <a:cubicBezTo>
                    <a:pt x="1965" y="21328"/>
                    <a:pt x="3192" y="21006"/>
                    <a:pt x="4665" y="19555"/>
                  </a:cubicBezTo>
                  <a:cubicBezTo>
                    <a:pt x="6138" y="18104"/>
                    <a:pt x="7856" y="15525"/>
                    <a:pt x="9083" y="13107"/>
                  </a:cubicBezTo>
                  <a:cubicBezTo>
                    <a:pt x="10311" y="10689"/>
                    <a:pt x="11047" y="8432"/>
                    <a:pt x="11415" y="8110"/>
                  </a:cubicBezTo>
                  <a:cubicBezTo>
                    <a:pt x="11783" y="7788"/>
                    <a:pt x="11783" y="9400"/>
                    <a:pt x="12029" y="11012"/>
                  </a:cubicBezTo>
                  <a:cubicBezTo>
                    <a:pt x="12274" y="12624"/>
                    <a:pt x="12765" y="14235"/>
                    <a:pt x="14361" y="15364"/>
                  </a:cubicBezTo>
                  <a:cubicBezTo>
                    <a:pt x="15956" y="16492"/>
                    <a:pt x="18656" y="17137"/>
                    <a:pt x="21356" y="17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5004289" y="354958"/>
              <a:ext cx="82062" cy="226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180" fill="norm" stroke="1" extrusionOk="0">
                  <a:moveTo>
                    <a:pt x="20935" y="2795"/>
                  </a:moveTo>
                  <a:cubicBezTo>
                    <a:pt x="19315" y="1805"/>
                    <a:pt x="17695" y="814"/>
                    <a:pt x="14995" y="318"/>
                  </a:cubicBezTo>
                  <a:cubicBezTo>
                    <a:pt x="12295" y="-177"/>
                    <a:pt x="8515" y="-177"/>
                    <a:pt x="5275" y="913"/>
                  </a:cubicBezTo>
                  <a:cubicBezTo>
                    <a:pt x="2035" y="2003"/>
                    <a:pt x="-665" y="4183"/>
                    <a:pt x="145" y="6957"/>
                  </a:cubicBezTo>
                  <a:cubicBezTo>
                    <a:pt x="955" y="9731"/>
                    <a:pt x="5275" y="13100"/>
                    <a:pt x="7435" y="15280"/>
                  </a:cubicBezTo>
                  <a:cubicBezTo>
                    <a:pt x="9595" y="17460"/>
                    <a:pt x="9595" y="18451"/>
                    <a:pt x="9055" y="19441"/>
                  </a:cubicBezTo>
                  <a:cubicBezTo>
                    <a:pt x="8515" y="20432"/>
                    <a:pt x="7435" y="21423"/>
                    <a:pt x="6355" y="21126"/>
                  </a:cubicBezTo>
                  <a:cubicBezTo>
                    <a:pt x="5275" y="20829"/>
                    <a:pt x="4195" y="19243"/>
                    <a:pt x="3115" y="17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5178149" y="175270"/>
              <a:ext cx="60602" cy="408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491" fill="norm" stroke="1" extrusionOk="0">
                  <a:moveTo>
                    <a:pt x="5683" y="0"/>
                  </a:moveTo>
                  <a:cubicBezTo>
                    <a:pt x="4193" y="3340"/>
                    <a:pt x="2703" y="6680"/>
                    <a:pt x="1586" y="9909"/>
                  </a:cubicBezTo>
                  <a:cubicBezTo>
                    <a:pt x="469" y="13138"/>
                    <a:pt x="-276" y="16256"/>
                    <a:pt x="96" y="18148"/>
                  </a:cubicBezTo>
                  <a:cubicBezTo>
                    <a:pt x="469" y="20041"/>
                    <a:pt x="1958" y="20709"/>
                    <a:pt x="4565" y="21099"/>
                  </a:cubicBezTo>
                  <a:cubicBezTo>
                    <a:pt x="7172" y="21489"/>
                    <a:pt x="10896" y="21600"/>
                    <a:pt x="13876" y="21377"/>
                  </a:cubicBezTo>
                  <a:cubicBezTo>
                    <a:pt x="16855" y="21155"/>
                    <a:pt x="19090" y="20598"/>
                    <a:pt x="21324" y="20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5137149" y="378470"/>
              <a:ext cx="190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5703242" y="204713"/>
              <a:ext cx="185983" cy="388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316" fill="norm" stroke="1" extrusionOk="0">
                  <a:moveTo>
                    <a:pt x="1333" y="2565"/>
                  </a:moveTo>
                  <a:cubicBezTo>
                    <a:pt x="613" y="2100"/>
                    <a:pt x="-107" y="1636"/>
                    <a:pt x="13" y="1229"/>
                  </a:cubicBezTo>
                  <a:cubicBezTo>
                    <a:pt x="133" y="823"/>
                    <a:pt x="1093" y="475"/>
                    <a:pt x="2893" y="242"/>
                  </a:cubicBezTo>
                  <a:cubicBezTo>
                    <a:pt x="4693" y="10"/>
                    <a:pt x="7333" y="-106"/>
                    <a:pt x="9733" y="126"/>
                  </a:cubicBezTo>
                  <a:cubicBezTo>
                    <a:pt x="12133" y="359"/>
                    <a:pt x="14293" y="939"/>
                    <a:pt x="13933" y="2391"/>
                  </a:cubicBezTo>
                  <a:cubicBezTo>
                    <a:pt x="13573" y="3842"/>
                    <a:pt x="10693" y="6165"/>
                    <a:pt x="8773" y="7559"/>
                  </a:cubicBezTo>
                  <a:cubicBezTo>
                    <a:pt x="6853" y="8952"/>
                    <a:pt x="5893" y="9417"/>
                    <a:pt x="6133" y="9823"/>
                  </a:cubicBezTo>
                  <a:cubicBezTo>
                    <a:pt x="6373" y="10229"/>
                    <a:pt x="7813" y="10578"/>
                    <a:pt x="10573" y="11623"/>
                  </a:cubicBezTo>
                  <a:cubicBezTo>
                    <a:pt x="13333" y="12668"/>
                    <a:pt x="17413" y="14410"/>
                    <a:pt x="19453" y="15746"/>
                  </a:cubicBezTo>
                  <a:cubicBezTo>
                    <a:pt x="21493" y="17081"/>
                    <a:pt x="21493" y="18010"/>
                    <a:pt x="20173" y="18939"/>
                  </a:cubicBezTo>
                  <a:cubicBezTo>
                    <a:pt x="18853" y="19868"/>
                    <a:pt x="16213" y="20797"/>
                    <a:pt x="13093" y="21146"/>
                  </a:cubicBezTo>
                  <a:cubicBezTo>
                    <a:pt x="9973" y="21494"/>
                    <a:pt x="6373" y="21262"/>
                    <a:pt x="4213" y="20855"/>
                  </a:cubicBezTo>
                  <a:cubicBezTo>
                    <a:pt x="2053" y="20449"/>
                    <a:pt x="1333" y="19868"/>
                    <a:pt x="613" y="19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6289440" y="334831"/>
              <a:ext cx="101105" cy="284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335" fill="norm" stroke="1" extrusionOk="0">
                  <a:moveTo>
                    <a:pt x="20546" y="2798"/>
                  </a:moveTo>
                  <a:cubicBezTo>
                    <a:pt x="20987" y="2004"/>
                    <a:pt x="21428" y="1209"/>
                    <a:pt x="20546" y="654"/>
                  </a:cubicBezTo>
                  <a:cubicBezTo>
                    <a:pt x="19665" y="98"/>
                    <a:pt x="17461" y="-220"/>
                    <a:pt x="14155" y="177"/>
                  </a:cubicBezTo>
                  <a:cubicBezTo>
                    <a:pt x="10848" y="574"/>
                    <a:pt x="6440" y="1686"/>
                    <a:pt x="3795" y="2639"/>
                  </a:cubicBezTo>
                  <a:cubicBezTo>
                    <a:pt x="1150" y="3592"/>
                    <a:pt x="269" y="4386"/>
                    <a:pt x="48" y="5180"/>
                  </a:cubicBezTo>
                  <a:cubicBezTo>
                    <a:pt x="-172" y="5974"/>
                    <a:pt x="269" y="6768"/>
                    <a:pt x="3134" y="7959"/>
                  </a:cubicBezTo>
                  <a:cubicBezTo>
                    <a:pt x="5999" y="9151"/>
                    <a:pt x="11289" y="10739"/>
                    <a:pt x="14816" y="12248"/>
                  </a:cubicBezTo>
                  <a:cubicBezTo>
                    <a:pt x="18342" y="13756"/>
                    <a:pt x="20106" y="15186"/>
                    <a:pt x="20106" y="16615"/>
                  </a:cubicBezTo>
                  <a:cubicBezTo>
                    <a:pt x="20106" y="18045"/>
                    <a:pt x="18342" y="19474"/>
                    <a:pt x="16359" y="20268"/>
                  </a:cubicBezTo>
                  <a:cubicBezTo>
                    <a:pt x="14375" y="21062"/>
                    <a:pt x="12171" y="21221"/>
                    <a:pt x="9967" y="21301"/>
                  </a:cubicBezTo>
                  <a:cubicBezTo>
                    <a:pt x="7763" y="21380"/>
                    <a:pt x="5559" y="21380"/>
                    <a:pt x="4236" y="20586"/>
                  </a:cubicBezTo>
                  <a:cubicBezTo>
                    <a:pt x="2914" y="19792"/>
                    <a:pt x="2473" y="18204"/>
                    <a:pt x="2032" y="16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6530719" y="181620"/>
              <a:ext cx="60581" cy="41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512" fill="norm" stroke="1" extrusionOk="0">
                  <a:moveTo>
                    <a:pt x="10145" y="0"/>
                  </a:moveTo>
                  <a:cubicBezTo>
                    <a:pt x="7910" y="3818"/>
                    <a:pt x="5676" y="7636"/>
                    <a:pt x="3814" y="10855"/>
                  </a:cubicBezTo>
                  <a:cubicBezTo>
                    <a:pt x="1951" y="14073"/>
                    <a:pt x="462" y="16691"/>
                    <a:pt x="89" y="18273"/>
                  </a:cubicBezTo>
                  <a:cubicBezTo>
                    <a:pt x="-283" y="19855"/>
                    <a:pt x="462" y="20400"/>
                    <a:pt x="3069" y="20836"/>
                  </a:cubicBezTo>
                  <a:cubicBezTo>
                    <a:pt x="5676" y="21273"/>
                    <a:pt x="10145" y="21600"/>
                    <a:pt x="13496" y="21491"/>
                  </a:cubicBezTo>
                  <a:cubicBezTo>
                    <a:pt x="16848" y="21382"/>
                    <a:pt x="19083" y="20836"/>
                    <a:pt x="21317" y="20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6478160" y="108509"/>
              <a:ext cx="762061" cy="421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02" fill="norm" stroke="1" extrusionOk="0">
                  <a:moveTo>
                    <a:pt x="505" y="16690"/>
                  </a:moveTo>
                  <a:cubicBezTo>
                    <a:pt x="206" y="16690"/>
                    <a:pt x="-92" y="16690"/>
                    <a:pt x="27" y="16528"/>
                  </a:cubicBezTo>
                  <a:cubicBezTo>
                    <a:pt x="147" y="16366"/>
                    <a:pt x="684" y="16042"/>
                    <a:pt x="1489" y="15556"/>
                  </a:cubicBezTo>
                  <a:cubicBezTo>
                    <a:pt x="2295" y="15070"/>
                    <a:pt x="3369" y="14422"/>
                    <a:pt x="4025" y="13936"/>
                  </a:cubicBezTo>
                  <a:cubicBezTo>
                    <a:pt x="4681" y="13450"/>
                    <a:pt x="4920" y="13126"/>
                    <a:pt x="4980" y="13288"/>
                  </a:cubicBezTo>
                  <a:cubicBezTo>
                    <a:pt x="5039" y="13450"/>
                    <a:pt x="4920" y="14098"/>
                    <a:pt x="4741" y="15232"/>
                  </a:cubicBezTo>
                  <a:cubicBezTo>
                    <a:pt x="4562" y="16366"/>
                    <a:pt x="4323" y="17986"/>
                    <a:pt x="4234" y="19066"/>
                  </a:cubicBezTo>
                  <a:cubicBezTo>
                    <a:pt x="4144" y="20146"/>
                    <a:pt x="4204" y="20686"/>
                    <a:pt x="4383" y="20956"/>
                  </a:cubicBezTo>
                  <a:cubicBezTo>
                    <a:pt x="4562" y="21226"/>
                    <a:pt x="4860" y="21226"/>
                    <a:pt x="5248" y="20794"/>
                  </a:cubicBezTo>
                  <a:cubicBezTo>
                    <a:pt x="5636" y="20362"/>
                    <a:pt x="6114" y="19498"/>
                    <a:pt x="6442" y="18796"/>
                  </a:cubicBezTo>
                  <a:cubicBezTo>
                    <a:pt x="6770" y="18094"/>
                    <a:pt x="6949" y="17554"/>
                    <a:pt x="7128" y="17500"/>
                  </a:cubicBezTo>
                  <a:cubicBezTo>
                    <a:pt x="7307" y="17446"/>
                    <a:pt x="7486" y="17878"/>
                    <a:pt x="7874" y="18148"/>
                  </a:cubicBezTo>
                  <a:cubicBezTo>
                    <a:pt x="8262" y="18418"/>
                    <a:pt x="8858" y="18526"/>
                    <a:pt x="9515" y="18472"/>
                  </a:cubicBezTo>
                  <a:cubicBezTo>
                    <a:pt x="10171" y="18418"/>
                    <a:pt x="10887" y="18202"/>
                    <a:pt x="11424" y="17770"/>
                  </a:cubicBezTo>
                  <a:cubicBezTo>
                    <a:pt x="11961" y="17338"/>
                    <a:pt x="12319" y="16690"/>
                    <a:pt x="12617" y="15988"/>
                  </a:cubicBezTo>
                  <a:cubicBezTo>
                    <a:pt x="12916" y="15286"/>
                    <a:pt x="13154" y="14530"/>
                    <a:pt x="13125" y="14152"/>
                  </a:cubicBezTo>
                  <a:cubicBezTo>
                    <a:pt x="13095" y="13774"/>
                    <a:pt x="12796" y="13774"/>
                    <a:pt x="12379" y="14098"/>
                  </a:cubicBezTo>
                  <a:cubicBezTo>
                    <a:pt x="11961" y="14422"/>
                    <a:pt x="11424" y="15070"/>
                    <a:pt x="11066" y="15934"/>
                  </a:cubicBezTo>
                  <a:cubicBezTo>
                    <a:pt x="10708" y="16798"/>
                    <a:pt x="10529" y="17878"/>
                    <a:pt x="10439" y="18742"/>
                  </a:cubicBezTo>
                  <a:cubicBezTo>
                    <a:pt x="10350" y="19606"/>
                    <a:pt x="10350" y="20254"/>
                    <a:pt x="10469" y="20740"/>
                  </a:cubicBezTo>
                  <a:cubicBezTo>
                    <a:pt x="10589" y="21226"/>
                    <a:pt x="10827" y="21550"/>
                    <a:pt x="11156" y="21496"/>
                  </a:cubicBezTo>
                  <a:cubicBezTo>
                    <a:pt x="11484" y="21442"/>
                    <a:pt x="11901" y="21010"/>
                    <a:pt x="12498" y="19066"/>
                  </a:cubicBezTo>
                  <a:cubicBezTo>
                    <a:pt x="13095" y="17122"/>
                    <a:pt x="13870" y="13666"/>
                    <a:pt x="14318" y="10426"/>
                  </a:cubicBezTo>
                  <a:cubicBezTo>
                    <a:pt x="14765" y="7186"/>
                    <a:pt x="14885" y="4162"/>
                    <a:pt x="14885" y="2380"/>
                  </a:cubicBezTo>
                  <a:cubicBezTo>
                    <a:pt x="14885" y="598"/>
                    <a:pt x="14765" y="58"/>
                    <a:pt x="14586" y="4"/>
                  </a:cubicBezTo>
                  <a:cubicBezTo>
                    <a:pt x="14407" y="-50"/>
                    <a:pt x="14169" y="382"/>
                    <a:pt x="13960" y="1840"/>
                  </a:cubicBezTo>
                  <a:cubicBezTo>
                    <a:pt x="13751" y="3298"/>
                    <a:pt x="13572" y="5782"/>
                    <a:pt x="13483" y="8266"/>
                  </a:cubicBezTo>
                  <a:cubicBezTo>
                    <a:pt x="13393" y="10750"/>
                    <a:pt x="13393" y="13234"/>
                    <a:pt x="13572" y="14962"/>
                  </a:cubicBezTo>
                  <a:cubicBezTo>
                    <a:pt x="13751" y="16690"/>
                    <a:pt x="14109" y="17662"/>
                    <a:pt x="14497" y="18148"/>
                  </a:cubicBezTo>
                  <a:cubicBezTo>
                    <a:pt x="14885" y="18634"/>
                    <a:pt x="15302" y="18634"/>
                    <a:pt x="15720" y="18202"/>
                  </a:cubicBezTo>
                  <a:cubicBezTo>
                    <a:pt x="16138" y="17770"/>
                    <a:pt x="16556" y="16906"/>
                    <a:pt x="16854" y="16096"/>
                  </a:cubicBezTo>
                  <a:cubicBezTo>
                    <a:pt x="17152" y="15286"/>
                    <a:pt x="17331" y="14530"/>
                    <a:pt x="17421" y="13828"/>
                  </a:cubicBezTo>
                  <a:cubicBezTo>
                    <a:pt x="17510" y="13126"/>
                    <a:pt x="17510" y="12478"/>
                    <a:pt x="17361" y="12100"/>
                  </a:cubicBezTo>
                  <a:cubicBezTo>
                    <a:pt x="17212" y="11722"/>
                    <a:pt x="16914" y="11614"/>
                    <a:pt x="16675" y="11776"/>
                  </a:cubicBezTo>
                  <a:cubicBezTo>
                    <a:pt x="16436" y="11938"/>
                    <a:pt x="16257" y="12370"/>
                    <a:pt x="16108" y="13126"/>
                  </a:cubicBezTo>
                  <a:cubicBezTo>
                    <a:pt x="15959" y="13882"/>
                    <a:pt x="15839" y="14962"/>
                    <a:pt x="15780" y="15772"/>
                  </a:cubicBezTo>
                  <a:cubicBezTo>
                    <a:pt x="15720" y="16582"/>
                    <a:pt x="15720" y="17122"/>
                    <a:pt x="15780" y="17662"/>
                  </a:cubicBezTo>
                  <a:cubicBezTo>
                    <a:pt x="15839" y="18202"/>
                    <a:pt x="15959" y="18742"/>
                    <a:pt x="16317" y="18904"/>
                  </a:cubicBezTo>
                  <a:cubicBezTo>
                    <a:pt x="16675" y="19066"/>
                    <a:pt x="17272" y="18850"/>
                    <a:pt x="17779" y="18094"/>
                  </a:cubicBezTo>
                  <a:cubicBezTo>
                    <a:pt x="18286" y="17338"/>
                    <a:pt x="18704" y="16042"/>
                    <a:pt x="18942" y="15124"/>
                  </a:cubicBezTo>
                  <a:cubicBezTo>
                    <a:pt x="19181" y="14206"/>
                    <a:pt x="19241" y="13666"/>
                    <a:pt x="19181" y="13612"/>
                  </a:cubicBezTo>
                  <a:cubicBezTo>
                    <a:pt x="19121" y="13558"/>
                    <a:pt x="18942" y="13990"/>
                    <a:pt x="18853" y="14476"/>
                  </a:cubicBezTo>
                  <a:cubicBezTo>
                    <a:pt x="18763" y="14962"/>
                    <a:pt x="18763" y="15502"/>
                    <a:pt x="18793" y="15448"/>
                  </a:cubicBezTo>
                  <a:cubicBezTo>
                    <a:pt x="18823" y="15394"/>
                    <a:pt x="18883" y="14746"/>
                    <a:pt x="19032" y="13990"/>
                  </a:cubicBezTo>
                  <a:cubicBezTo>
                    <a:pt x="19181" y="13234"/>
                    <a:pt x="19420" y="12370"/>
                    <a:pt x="19688" y="11830"/>
                  </a:cubicBezTo>
                  <a:cubicBezTo>
                    <a:pt x="19957" y="11290"/>
                    <a:pt x="20255" y="11074"/>
                    <a:pt x="20523" y="11128"/>
                  </a:cubicBezTo>
                  <a:cubicBezTo>
                    <a:pt x="20792" y="11182"/>
                    <a:pt x="21031" y="11506"/>
                    <a:pt x="21210" y="12478"/>
                  </a:cubicBezTo>
                  <a:cubicBezTo>
                    <a:pt x="21389" y="13450"/>
                    <a:pt x="21508" y="15070"/>
                    <a:pt x="21478" y="16366"/>
                  </a:cubicBezTo>
                  <a:cubicBezTo>
                    <a:pt x="21448" y="17662"/>
                    <a:pt x="21269" y="18634"/>
                    <a:pt x="21090" y="19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7344833" y="42918"/>
              <a:ext cx="93220" cy="462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554" fill="norm" stroke="1" extrusionOk="0">
                  <a:moveTo>
                    <a:pt x="6240" y="1433"/>
                  </a:moveTo>
                  <a:cubicBezTo>
                    <a:pt x="6720" y="743"/>
                    <a:pt x="7200" y="53"/>
                    <a:pt x="7440" y="3"/>
                  </a:cubicBezTo>
                  <a:cubicBezTo>
                    <a:pt x="7680" y="-46"/>
                    <a:pt x="7680" y="546"/>
                    <a:pt x="6720" y="2272"/>
                  </a:cubicBezTo>
                  <a:cubicBezTo>
                    <a:pt x="5760" y="3998"/>
                    <a:pt x="3840" y="6858"/>
                    <a:pt x="2400" y="9275"/>
                  </a:cubicBezTo>
                  <a:cubicBezTo>
                    <a:pt x="960" y="11691"/>
                    <a:pt x="0" y="13664"/>
                    <a:pt x="0" y="14946"/>
                  </a:cubicBezTo>
                  <a:cubicBezTo>
                    <a:pt x="0" y="16228"/>
                    <a:pt x="960" y="16820"/>
                    <a:pt x="2640" y="17116"/>
                  </a:cubicBezTo>
                  <a:cubicBezTo>
                    <a:pt x="4320" y="17412"/>
                    <a:pt x="6720" y="17412"/>
                    <a:pt x="9360" y="16869"/>
                  </a:cubicBezTo>
                  <a:cubicBezTo>
                    <a:pt x="12000" y="16327"/>
                    <a:pt x="14880" y="15242"/>
                    <a:pt x="16560" y="14206"/>
                  </a:cubicBezTo>
                  <a:cubicBezTo>
                    <a:pt x="18240" y="13170"/>
                    <a:pt x="18720" y="12184"/>
                    <a:pt x="18000" y="11494"/>
                  </a:cubicBezTo>
                  <a:cubicBezTo>
                    <a:pt x="17280" y="10803"/>
                    <a:pt x="15360" y="10409"/>
                    <a:pt x="14400" y="10458"/>
                  </a:cubicBezTo>
                  <a:cubicBezTo>
                    <a:pt x="13440" y="10507"/>
                    <a:pt x="13440" y="11001"/>
                    <a:pt x="14640" y="12480"/>
                  </a:cubicBezTo>
                  <a:cubicBezTo>
                    <a:pt x="15840" y="13959"/>
                    <a:pt x="18240" y="16425"/>
                    <a:pt x="19680" y="17954"/>
                  </a:cubicBezTo>
                  <a:cubicBezTo>
                    <a:pt x="21120" y="19483"/>
                    <a:pt x="21600" y="20075"/>
                    <a:pt x="20640" y="20518"/>
                  </a:cubicBezTo>
                  <a:cubicBezTo>
                    <a:pt x="19680" y="20962"/>
                    <a:pt x="17280" y="21258"/>
                    <a:pt x="14880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7270750" y="194320"/>
              <a:ext cx="2095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1" y="17018"/>
                    <a:pt x="6982" y="12436"/>
                    <a:pt x="10582" y="8836"/>
                  </a:cubicBezTo>
                  <a:cubicBezTo>
                    <a:pt x="14182" y="5236"/>
                    <a:pt x="17891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7823757" y="268226"/>
              <a:ext cx="163927" cy="346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049" fill="norm" stroke="1" extrusionOk="0">
                  <a:moveTo>
                    <a:pt x="17974" y="3225"/>
                  </a:moveTo>
                  <a:cubicBezTo>
                    <a:pt x="18247" y="2583"/>
                    <a:pt x="18520" y="1940"/>
                    <a:pt x="17153" y="1233"/>
                  </a:cubicBezTo>
                  <a:cubicBezTo>
                    <a:pt x="15786" y="525"/>
                    <a:pt x="12779" y="-246"/>
                    <a:pt x="9771" y="75"/>
                  </a:cubicBezTo>
                  <a:cubicBezTo>
                    <a:pt x="6763" y="397"/>
                    <a:pt x="3756" y="1811"/>
                    <a:pt x="2115" y="2840"/>
                  </a:cubicBezTo>
                  <a:cubicBezTo>
                    <a:pt x="475" y="3868"/>
                    <a:pt x="201" y="4511"/>
                    <a:pt x="65" y="5154"/>
                  </a:cubicBezTo>
                  <a:cubicBezTo>
                    <a:pt x="-72" y="5797"/>
                    <a:pt x="-72" y="6440"/>
                    <a:pt x="885" y="6761"/>
                  </a:cubicBezTo>
                  <a:cubicBezTo>
                    <a:pt x="1842" y="7083"/>
                    <a:pt x="3756" y="7083"/>
                    <a:pt x="6217" y="6568"/>
                  </a:cubicBezTo>
                  <a:cubicBezTo>
                    <a:pt x="8677" y="6054"/>
                    <a:pt x="11685" y="5025"/>
                    <a:pt x="13599" y="4254"/>
                  </a:cubicBezTo>
                  <a:cubicBezTo>
                    <a:pt x="15513" y="3483"/>
                    <a:pt x="16333" y="2968"/>
                    <a:pt x="16743" y="3097"/>
                  </a:cubicBezTo>
                  <a:cubicBezTo>
                    <a:pt x="17153" y="3225"/>
                    <a:pt x="17153" y="3997"/>
                    <a:pt x="17974" y="6311"/>
                  </a:cubicBezTo>
                  <a:cubicBezTo>
                    <a:pt x="18794" y="8625"/>
                    <a:pt x="20434" y="12483"/>
                    <a:pt x="20981" y="15118"/>
                  </a:cubicBezTo>
                  <a:cubicBezTo>
                    <a:pt x="21528" y="17754"/>
                    <a:pt x="20981" y="19168"/>
                    <a:pt x="18520" y="20068"/>
                  </a:cubicBezTo>
                  <a:cubicBezTo>
                    <a:pt x="16060" y="20968"/>
                    <a:pt x="11685" y="21354"/>
                    <a:pt x="9087" y="20775"/>
                  </a:cubicBezTo>
                  <a:cubicBezTo>
                    <a:pt x="6490" y="20197"/>
                    <a:pt x="5670" y="18654"/>
                    <a:pt x="5670" y="17433"/>
                  </a:cubicBezTo>
                  <a:cubicBezTo>
                    <a:pt x="5670" y="16211"/>
                    <a:pt x="6490" y="15311"/>
                    <a:pt x="7310" y="14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8031236" y="-1"/>
              <a:ext cx="250386" cy="404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192" fill="norm" stroke="1" extrusionOk="0">
                  <a:moveTo>
                    <a:pt x="1749" y="17812"/>
                  </a:moveTo>
                  <a:cubicBezTo>
                    <a:pt x="3009" y="16815"/>
                    <a:pt x="4269" y="15819"/>
                    <a:pt x="5169" y="15043"/>
                  </a:cubicBezTo>
                  <a:cubicBezTo>
                    <a:pt x="6069" y="14268"/>
                    <a:pt x="6609" y="13714"/>
                    <a:pt x="6429" y="13548"/>
                  </a:cubicBezTo>
                  <a:cubicBezTo>
                    <a:pt x="6249" y="13382"/>
                    <a:pt x="5349" y="13603"/>
                    <a:pt x="4179" y="14434"/>
                  </a:cubicBezTo>
                  <a:cubicBezTo>
                    <a:pt x="3009" y="15265"/>
                    <a:pt x="1569" y="16705"/>
                    <a:pt x="759" y="17868"/>
                  </a:cubicBezTo>
                  <a:cubicBezTo>
                    <a:pt x="-51" y="19031"/>
                    <a:pt x="-231" y="19917"/>
                    <a:pt x="309" y="20360"/>
                  </a:cubicBezTo>
                  <a:cubicBezTo>
                    <a:pt x="849" y="20803"/>
                    <a:pt x="2109" y="20803"/>
                    <a:pt x="4359" y="20028"/>
                  </a:cubicBezTo>
                  <a:cubicBezTo>
                    <a:pt x="6609" y="19252"/>
                    <a:pt x="9849" y="17702"/>
                    <a:pt x="12459" y="15099"/>
                  </a:cubicBezTo>
                  <a:cubicBezTo>
                    <a:pt x="15069" y="12495"/>
                    <a:pt x="17049" y="8840"/>
                    <a:pt x="18309" y="6625"/>
                  </a:cubicBezTo>
                  <a:cubicBezTo>
                    <a:pt x="19569" y="4409"/>
                    <a:pt x="20109" y="3634"/>
                    <a:pt x="20559" y="2637"/>
                  </a:cubicBezTo>
                  <a:cubicBezTo>
                    <a:pt x="21009" y="1640"/>
                    <a:pt x="21369" y="422"/>
                    <a:pt x="21279" y="89"/>
                  </a:cubicBezTo>
                  <a:cubicBezTo>
                    <a:pt x="21189" y="-243"/>
                    <a:pt x="20649" y="311"/>
                    <a:pt x="19659" y="2471"/>
                  </a:cubicBezTo>
                  <a:cubicBezTo>
                    <a:pt x="18669" y="4631"/>
                    <a:pt x="17229" y="8397"/>
                    <a:pt x="16329" y="11277"/>
                  </a:cubicBezTo>
                  <a:cubicBezTo>
                    <a:pt x="15429" y="14157"/>
                    <a:pt x="15069" y="16151"/>
                    <a:pt x="15069" y="17702"/>
                  </a:cubicBezTo>
                  <a:cubicBezTo>
                    <a:pt x="15069" y="19252"/>
                    <a:pt x="15429" y="20360"/>
                    <a:pt x="16239" y="20859"/>
                  </a:cubicBezTo>
                  <a:cubicBezTo>
                    <a:pt x="17049" y="21357"/>
                    <a:pt x="18309" y="21246"/>
                    <a:pt x="19209" y="20859"/>
                  </a:cubicBezTo>
                  <a:cubicBezTo>
                    <a:pt x="20109" y="20471"/>
                    <a:pt x="20649" y="19806"/>
                    <a:pt x="21189" y="19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8184877" y="207020"/>
              <a:ext cx="152674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2701" y="21600"/>
                  </a:moveTo>
                  <a:cubicBezTo>
                    <a:pt x="1221" y="20700"/>
                    <a:pt x="-258" y="19800"/>
                    <a:pt x="38" y="18000"/>
                  </a:cubicBezTo>
                  <a:cubicBezTo>
                    <a:pt x="334" y="16200"/>
                    <a:pt x="2405" y="13500"/>
                    <a:pt x="6252" y="10350"/>
                  </a:cubicBezTo>
                  <a:cubicBezTo>
                    <a:pt x="10098" y="7200"/>
                    <a:pt x="15720" y="3600"/>
                    <a:pt x="213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8745658" y="271517"/>
              <a:ext cx="220542" cy="11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092" fill="norm" stroke="1" extrusionOk="0">
                  <a:moveTo>
                    <a:pt x="12794" y="11389"/>
                  </a:moveTo>
                  <a:cubicBezTo>
                    <a:pt x="12588" y="9461"/>
                    <a:pt x="12383" y="7532"/>
                    <a:pt x="11560" y="5218"/>
                  </a:cubicBezTo>
                  <a:cubicBezTo>
                    <a:pt x="10737" y="2904"/>
                    <a:pt x="9297" y="204"/>
                    <a:pt x="7651" y="11"/>
                  </a:cubicBezTo>
                  <a:cubicBezTo>
                    <a:pt x="6005" y="-182"/>
                    <a:pt x="4154" y="2132"/>
                    <a:pt x="2714" y="5218"/>
                  </a:cubicBezTo>
                  <a:cubicBezTo>
                    <a:pt x="1274" y="8304"/>
                    <a:pt x="245" y="12161"/>
                    <a:pt x="40" y="14861"/>
                  </a:cubicBezTo>
                  <a:cubicBezTo>
                    <a:pt x="-166" y="17561"/>
                    <a:pt x="451" y="19104"/>
                    <a:pt x="1377" y="19297"/>
                  </a:cubicBezTo>
                  <a:cubicBezTo>
                    <a:pt x="2303" y="19489"/>
                    <a:pt x="3537" y="18332"/>
                    <a:pt x="4874" y="16789"/>
                  </a:cubicBezTo>
                  <a:cubicBezTo>
                    <a:pt x="6211" y="15247"/>
                    <a:pt x="7651" y="13318"/>
                    <a:pt x="8885" y="12161"/>
                  </a:cubicBezTo>
                  <a:cubicBezTo>
                    <a:pt x="10120" y="11004"/>
                    <a:pt x="11148" y="10618"/>
                    <a:pt x="11765" y="11389"/>
                  </a:cubicBezTo>
                  <a:cubicBezTo>
                    <a:pt x="12383" y="12161"/>
                    <a:pt x="12588" y="14089"/>
                    <a:pt x="12897" y="16018"/>
                  </a:cubicBezTo>
                  <a:cubicBezTo>
                    <a:pt x="13205" y="17947"/>
                    <a:pt x="13617" y="19875"/>
                    <a:pt x="15057" y="20647"/>
                  </a:cubicBezTo>
                  <a:cubicBezTo>
                    <a:pt x="16497" y="21418"/>
                    <a:pt x="18965" y="21032"/>
                    <a:pt x="21434" y="20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8989292" y="299130"/>
              <a:ext cx="154708" cy="92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0418" fill="norm" stroke="1" extrusionOk="0">
                  <a:moveTo>
                    <a:pt x="1193" y="696"/>
                  </a:moveTo>
                  <a:cubicBezTo>
                    <a:pt x="1777" y="5861"/>
                    <a:pt x="2361" y="11027"/>
                    <a:pt x="2215" y="14548"/>
                  </a:cubicBezTo>
                  <a:cubicBezTo>
                    <a:pt x="2069" y="18070"/>
                    <a:pt x="1193" y="19948"/>
                    <a:pt x="610" y="19479"/>
                  </a:cubicBezTo>
                  <a:cubicBezTo>
                    <a:pt x="26" y="19009"/>
                    <a:pt x="-266" y="16192"/>
                    <a:pt x="318" y="12670"/>
                  </a:cubicBezTo>
                  <a:cubicBezTo>
                    <a:pt x="902" y="9148"/>
                    <a:pt x="2361" y="4922"/>
                    <a:pt x="4112" y="2340"/>
                  </a:cubicBezTo>
                  <a:cubicBezTo>
                    <a:pt x="5864" y="-243"/>
                    <a:pt x="7907" y="-1182"/>
                    <a:pt x="10826" y="2105"/>
                  </a:cubicBezTo>
                  <a:cubicBezTo>
                    <a:pt x="13745" y="5392"/>
                    <a:pt x="17539" y="12905"/>
                    <a:pt x="21334" y="20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9598405" y="108104"/>
              <a:ext cx="192287" cy="334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366" fill="norm" stroke="1" extrusionOk="0">
                  <a:moveTo>
                    <a:pt x="15101" y="1854"/>
                  </a:moveTo>
                  <a:cubicBezTo>
                    <a:pt x="12049" y="6174"/>
                    <a:pt x="8997" y="10494"/>
                    <a:pt x="6766" y="13531"/>
                  </a:cubicBezTo>
                  <a:cubicBezTo>
                    <a:pt x="4536" y="16569"/>
                    <a:pt x="3127" y="18324"/>
                    <a:pt x="2070" y="19539"/>
                  </a:cubicBezTo>
                  <a:cubicBezTo>
                    <a:pt x="1014" y="20754"/>
                    <a:pt x="310" y="21429"/>
                    <a:pt x="75" y="21361"/>
                  </a:cubicBezTo>
                  <a:cubicBezTo>
                    <a:pt x="-160" y="21294"/>
                    <a:pt x="75" y="20484"/>
                    <a:pt x="1953" y="17851"/>
                  </a:cubicBezTo>
                  <a:cubicBezTo>
                    <a:pt x="3831" y="15219"/>
                    <a:pt x="7353" y="10764"/>
                    <a:pt x="10288" y="7457"/>
                  </a:cubicBezTo>
                  <a:cubicBezTo>
                    <a:pt x="13223" y="4149"/>
                    <a:pt x="15570" y="1989"/>
                    <a:pt x="17331" y="909"/>
                  </a:cubicBezTo>
                  <a:cubicBezTo>
                    <a:pt x="19092" y="-171"/>
                    <a:pt x="20266" y="-171"/>
                    <a:pt x="20853" y="302"/>
                  </a:cubicBezTo>
                  <a:cubicBezTo>
                    <a:pt x="21440" y="774"/>
                    <a:pt x="21440" y="1719"/>
                    <a:pt x="21088" y="4014"/>
                  </a:cubicBezTo>
                  <a:cubicBezTo>
                    <a:pt x="20736" y="6309"/>
                    <a:pt x="20031" y="9954"/>
                    <a:pt x="19444" y="12789"/>
                  </a:cubicBezTo>
                  <a:cubicBezTo>
                    <a:pt x="18857" y="15624"/>
                    <a:pt x="18388" y="17649"/>
                    <a:pt x="17918" y="19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9632950" y="276870"/>
              <a:ext cx="2032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9925050" y="62672"/>
              <a:ext cx="117862" cy="423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7" h="21514" fill="norm" stroke="1" extrusionOk="0">
                  <a:moveTo>
                    <a:pt x="10055" y="559"/>
                  </a:moveTo>
                  <a:cubicBezTo>
                    <a:pt x="11545" y="236"/>
                    <a:pt x="13034" y="-86"/>
                    <a:pt x="14338" y="21"/>
                  </a:cubicBezTo>
                  <a:cubicBezTo>
                    <a:pt x="15641" y="129"/>
                    <a:pt x="16759" y="666"/>
                    <a:pt x="18248" y="2547"/>
                  </a:cubicBezTo>
                  <a:cubicBezTo>
                    <a:pt x="19738" y="4427"/>
                    <a:pt x="21600" y="7651"/>
                    <a:pt x="20297" y="10660"/>
                  </a:cubicBezTo>
                  <a:cubicBezTo>
                    <a:pt x="18993" y="13669"/>
                    <a:pt x="14524" y="16463"/>
                    <a:pt x="10614" y="18236"/>
                  </a:cubicBezTo>
                  <a:cubicBezTo>
                    <a:pt x="6703" y="20010"/>
                    <a:pt x="3352" y="20762"/>
                    <a:pt x="0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10369549" y="292464"/>
              <a:ext cx="2095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6109" y="11375"/>
                    <a:pt x="12218" y="2735"/>
                    <a:pt x="15818" y="575"/>
                  </a:cubicBezTo>
                  <a:cubicBezTo>
                    <a:pt x="19418" y="-1585"/>
                    <a:pt x="20509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10426699" y="384820"/>
              <a:ext cx="2286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00" y="16457"/>
                    <a:pt x="10400" y="11314"/>
                    <a:pt x="14000" y="7714"/>
                  </a:cubicBezTo>
                  <a:cubicBezTo>
                    <a:pt x="17600" y="4114"/>
                    <a:pt x="196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10925612" y="8054"/>
              <a:ext cx="170064" cy="36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898" y="3893"/>
                  </a:moveTo>
                  <a:cubicBezTo>
                    <a:pt x="1117" y="3014"/>
                    <a:pt x="336" y="2135"/>
                    <a:pt x="76" y="1381"/>
                  </a:cubicBezTo>
                  <a:cubicBezTo>
                    <a:pt x="-184" y="628"/>
                    <a:pt x="76" y="0"/>
                    <a:pt x="3199" y="0"/>
                  </a:cubicBezTo>
                  <a:cubicBezTo>
                    <a:pt x="6322" y="0"/>
                    <a:pt x="12308" y="628"/>
                    <a:pt x="16081" y="2512"/>
                  </a:cubicBezTo>
                  <a:cubicBezTo>
                    <a:pt x="19855" y="4395"/>
                    <a:pt x="21416" y="7535"/>
                    <a:pt x="20765" y="10109"/>
                  </a:cubicBezTo>
                  <a:cubicBezTo>
                    <a:pt x="20115" y="12684"/>
                    <a:pt x="17252" y="14693"/>
                    <a:pt x="14650" y="16012"/>
                  </a:cubicBezTo>
                  <a:cubicBezTo>
                    <a:pt x="12047" y="17330"/>
                    <a:pt x="9705" y="17958"/>
                    <a:pt x="8014" y="18460"/>
                  </a:cubicBezTo>
                  <a:cubicBezTo>
                    <a:pt x="6322" y="18963"/>
                    <a:pt x="5281" y="19340"/>
                    <a:pt x="5671" y="19842"/>
                  </a:cubicBezTo>
                  <a:cubicBezTo>
                    <a:pt x="6062" y="20344"/>
                    <a:pt x="7883" y="20972"/>
                    <a:pt x="97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10972800" y="530870"/>
              <a:ext cx="120659" cy="87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313" fill="norm" stroke="1" extrusionOk="0">
                  <a:moveTo>
                    <a:pt x="6703" y="3086"/>
                  </a:moveTo>
                  <a:cubicBezTo>
                    <a:pt x="5214" y="4629"/>
                    <a:pt x="3724" y="6171"/>
                    <a:pt x="3166" y="8229"/>
                  </a:cubicBezTo>
                  <a:cubicBezTo>
                    <a:pt x="2607" y="10286"/>
                    <a:pt x="2979" y="12857"/>
                    <a:pt x="5028" y="15171"/>
                  </a:cubicBezTo>
                  <a:cubicBezTo>
                    <a:pt x="7076" y="17486"/>
                    <a:pt x="10800" y="19543"/>
                    <a:pt x="13593" y="20571"/>
                  </a:cubicBezTo>
                  <a:cubicBezTo>
                    <a:pt x="16386" y="21600"/>
                    <a:pt x="18248" y="21600"/>
                    <a:pt x="19552" y="20314"/>
                  </a:cubicBezTo>
                  <a:cubicBezTo>
                    <a:pt x="20855" y="19029"/>
                    <a:pt x="21600" y="16457"/>
                    <a:pt x="21041" y="14143"/>
                  </a:cubicBezTo>
                  <a:cubicBezTo>
                    <a:pt x="20483" y="11829"/>
                    <a:pt x="18621" y="9771"/>
                    <a:pt x="14897" y="7457"/>
                  </a:cubicBezTo>
                  <a:cubicBezTo>
                    <a:pt x="11172" y="5143"/>
                    <a:pt x="5586" y="2571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2735631" y="1488057"/>
              <a:ext cx="149976" cy="52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278" fill="norm" stroke="1" extrusionOk="0">
                  <a:moveTo>
                    <a:pt x="6384" y="10056"/>
                  </a:moveTo>
                  <a:cubicBezTo>
                    <a:pt x="6975" y="12617"/>
                    <a:pt x="7567" y="15179"/>
                    <a:pt x="8011" y="16929"/>
                  </a:cubicBezTo>
                  <a:cubicBezTo>
                    <a:pt x="8455" y="18679"/>
                    <a:pt x="8751" y="19618"/>
                    <a:pt x="8899" y="20301"/>
                  </a:cubicBezTo>
                  <a:cubicBezTo>
                    <a:pt x="9047" y="20984"/>
                    <a:pt x="9047" y="21411"/>
                    <a:pt x="8603" y="21240"/>
                  </a:cubicBezTo>
                  <a:cubicBezTo>
                    <a:pt x="8159" y="21069"/>
                    <a:pt x="7271" y="20301"/>
                    <a:pt x="5940" y="18466"/>
                  </a:cubicBezTo>
                  <a:cubicBezTo>
                    <a:pt x="4608" y="16630"/>
                    <a:pt x="2833" y="13727"/>
                    <a:pt x="1649" y="11038"/>
                  </a:cubicBezTo>
                  <a:cubicBezTo>
                    <a:pt x="466" y="8349"/>
                    <a:pt x="-126" y="5873"/>
                    <a:pt x="22" y="4208"/>
                  </a:cubicBezTo>
                  <a:cubicBezTo>
                    <a:pt x="170" y="2543"/>
                    <a:pt x="1058" y="1689"/>
                    <a:pt x="3869" y="1006"/>
                  </a:cubicBezTo>
                  <a:cubicBezTo>
                    <a:pt x="6679" y="323"/>
                    <a:pt x="11414" y="-189"/>
                    <a:pt x="15112" y="67"/>
                  </a:cubicBezTo>
                  <a:cubicBezTo>
                    <a:pt x="18811" y="323"/>
                    <a:pt x="21474" y="1348"/>
                    <a:pt x="20882" y="2885"/>
                  </a:cubicBezTo>
                  <a:cubicBezTo>
                    <a:pt x="20290" y="4421"/>
                    <a:pt x="16444" y="6470"/>
                    <a:pt x="12745" y="8007"/>
                  </a:cubicBezTo>
                  <a:cubicBezTo>
                    <a:pt x="9047" y="9544"/>
                    <a:pt x="5496" y="10568"/>
                    <a:pt x="1945" y="115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2908299" y="1724670"/>
              <a:ext cx="171451" cy="243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5586"/>
                  </a:moveTo>
                  <a:cubicBezTo>
                    <a:pt x="2933" y="5959"/>
                    <a:pt x="5867" y="6331"/>
                    <a:pt x="8267" y="7914"/>
                  </a:cubicBezTo>
                  <a:cubicBezTo>
                    <a:pt x="10667" y="9497"/>
                    <a:pt x="12533" y="12290"/>
                    <a:pt x="12800" y="14710"/>
                  </a:cubicBezTo>
                  <a:cubicBezTo>
                    <a:pt x="13067" y="17131"/>
                    <a:pt x="11733" y="19179"/>
                    <a:pt x="10267" y="20297"/>
                  </a:cubicBezTo>
                  <a:cubicBezTo>
                    <a:pt x="8800" y="21414"/>
                    <a:pt x="7200" y="21600"/>
                    <a:pt x="6133" y="21228"/>
                  </a:cubicBezTo>
                  <a:cubicBezTo>
                    <a:pt x="5067" y="20855"/>
                    <a:pt x="4533" y="19924"/>
                    <a:pt x="4933" y="17224"/>
                  </a:cubicBezTo>
                  <a:cubicBezTo>
                    <a:pt x="5333" y="14524"/>
                    <a:pt x="6667" y="10055"/>
                    <a:pt x="9600" y="6890"/>
                  </a:cubicBezTo>
                  <a:cubicBezTo>
                    <a:pt x="12533" y="3724"/>
                    <a:pt x="17067" y="18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3188611" y="1530894"/>
              <a:ext cx="145140" cy="384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429" fill="norm" stroke="1" extrusionOk="0">
                  <a:moveTo>
                    <a:pt x="16297" y="1954"/>
                  </a:moveTo>
                  <a:cubicBezTo>
                    <a:pt x="16297" y="1127"/>
                    <a:pt x="16297" y="301"/>
                    <a:pt x="15688" y="65"/>
                  </a:cubicBezTo>
                  <a:cubicBezTo>
                    <a:pt x="15080" y="-171"/>
                    <a:pt x="13863" y="183"/>
                    <a:pt x="11429" y="2072"/>
                  </a:cubicBezTo>
                  <a:cubicBezTo>
                    <a:pt x="8995" y="3960"/>
                    <a:pt x="5345" y="7383"/>
                    <a:pt x="2911" y="10511"/>
                  </a:cubicBezTo>
                  <a:cubicBezTo>
                    <a:pt x="477" y="13639"/>
                    <a:pt x="-740" y="16472"/>
                    <a:pt x="477" y="18242"/>
                  </a:cubicBezTo>
                  <a:cubicBezTo>
                    <a:pt x="1694" y="20013"/>
                    <a:pt x="5345" y="20721"/>
                    <a:pt x="9147" y="21075"/>
                  </a:cubicBezTo>
                  <a:cubicBezTo>
                    <a:pt x="12950" y="21429"/>
                    <a:pt x="16905" y="21429"/>
                    <a:pt x="20860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3393192" y="1704645"/>
              <a:ext cx="112009" cy="14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0886" fill="norm" stroke="1" extrusionOk="0">
                  <a:moveTo>
                    <a:pt x="767" y="10180"/>
                  </a:moveTo>
                  <a:cubicBezTo>
                    <a:pt x="2767" y="10180"/>
                    <a:pt x="4767" y="10180"/>
                    <a:pt x="6767" y="9571"/>
                  </a:cubicBezTo>
                  <a:cubicBezTo>
                    <a:pt x="8767" y="8963"/>
                    <a:pt x="10767" y="7746"/>
                    <a:pt x="11967" y="5921"/>
                  </a:cubicBezTo>
                  <a:cubicBezTo>
                    <a:pt x="13167" y="4095"/>
                    <a:pt x="13567" y="1662"/>
                    <a:pt x="12767" y="597"/>
                  </a:cubicBezTo>
                  <a:cubicBezTo>
                    <a:pt x="11967" y="-468"/>
                    <a:pt x="9967" y="-164"/>
                    <a:pt x="7567" y="1966"/>
                  </a:cubicBezTo>
                  <a:cubicBezTo>
                    <a:pt x="5167" y="4095"/>
                    <a:pt x="2367" y="8050"/>
                    <a:pt x="967" y="11245"/>
                  </a:cubicBezTo>
                  <a:cubicBezTo>
                    <a:pt x="-433" y="14439"/>
                    <a:pt x="-433" y="16873"/>
                    <a:pt x="1767" y="18546"/>
                  </a:cubicBezTo>
                  <a:cubicBezTo>
                    <a:pt x="3967" y="20219"/>
                    <a:pt x="8367" y="21132"/>
                    <a:pt x="11967" y="20828"/>
                  </a:cubicBezTo>
                  <a:cubicBezTo>
                    <a:pt x="15567" y="20524"/>
                    <a:pt x="18367" y="19002"/>
                    <a:pt x="21167" y="17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3538651" y="1711970"/>
              <a:ext cx="137999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1701" y="0"/>
                  </a:moveTo>
                  <a:cubicBezTo>
                    <a:pt x="719" y="2215"/>
                    <a:pt x="-263" y="4431"/>
                    <a:pt x="64" y="6369"/>
                  </a:cubicBezTo>
                  <a:cubicBezTo>
                    <a:pt x="392" y="8308"/>
                    <a:pt x="2028" y="9969"/>
                    <a:pt x="5792" y="12462"/>
                  </a:cubicBezTo>
                  <a:cubicBezTo>
                    <a:pt x="9555" y="14954"/>
                    <a:pt x="15446" y="18277"/>
                    <a:pt x="213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3619500" y="1699270"/>
              <a:ext cx="571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0"/>
                    <a:pt x="13600" y="0"/>
                    <a:pt x="10800" y="857"/>
                  </a:cubicBezTo>
                  <a:cubicBezTo>
                    <a:pt x="8000" y="1714"/>
                    <a:pt x="6400" y="3429"/>
                    <a:pt x="4800" y="7029"/>
                  </a:cubicBezTo>
                  <a:cubicBezTo>
                    <a:pt x="3200" y="10629"/>
                    <a:pt x="1600" y="161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3725333" y="1659848"/>
              <a:ext cx="173568" cy="107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0311" fill="norm" stroke="1" extrusionOk="0">
                  <a:moveTo>
                    <a:pt x="12752" y="5050"/>
                  </a:moveTo>
                  <a:cubicBezTo>
                    <a:pt x="11711" y="3450"/>
                    <a:pt x="10670" y="1850"/>
                    <a:pt x="9499" y="850"/>
                  </a:cubicBezTo>
                  <a:cubicBezTo>
                    <a:pt x="8328" y="-150"/>
                    <a:pt x="7027" y="-550"/>
                    <a:pt x="5465" y="1250"/>
                  </a:cubicBezTo>
                  <a:cubicBezTo>
                    <a:pt x="3904" y="3050"/>
                    <a:pt x="2082" y="7050"/>
                    <a:pt x="1041" y="10450"/>
                  </a:cubicBezTo>
                  <a:cubicBezTo>
                    <a:pt x="0" y="13850"/>
                    <a:pt x="-260" y="16650"/>
                    <a:pt x="260" y="18450"/>
                  </a:cubicBezTo>
                  <a:cubicBezTo>
                    <a:pt x="781" y="20250"/>
                    <a:pt x="2082" y="21050"/>
                    <a:pt x="4294" y="19450"/>
                  </a:cubicBezTo>
                  <a:cubicBezTo>
                    <a:pt x="6506" y="17850"/>
                    <a:pt x="9629" y="13850"/>
                    <a:pt x="12622" y="12850"/>
                  </a:cubicBezTo>
                  <a:cubicBezTo>
                    <a:pt x="15615" y="11850"/>
                    <a:pt x="18477" y="13850"/>
                    <a:pt x="21340" y="15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3941631" y="1627615"/>
              <a:ext cx="84269" cy="120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0546" fill="norm" stroke="1" extrusionOk="0">
                  <a:moveTo>
                    <a:pt x="19394" y="307"/>
                  </a:moveTo>
                  <a:cubicBezTo>
                    <a:pt x="15706" y="-53"/>
                    <a:pt x="12018" y="-413"/>
                    <a:pt x="8330" y="1207"/>
                  </a:cubicBezTo>
                  <a:cubicBezTo>
                    <a:pt x="4642" y="2827"/>
                    <a:pt x="954" y="6427"/>
                    <a:pt x="164" y="10207"/>
                  </a:cubicBezTo>
                  <a:cubicBezTo>
                    <a:pt x="-626" y="13987"/>
                    <a:pt x="1481" y="17947"/>
                    <a:pt x="5433" y="19567"/>
                  </a:cubicBezTo>
                  <a:cubicBezTo>
                    <a:pt x="9384" y="21187"/>
                    <a:pt x="15179" y="20467"/>
                    <a:pt x="20974" y="19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4084229" y="1401763"/>
              <a:ext cx="75021" cy="323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33" fill="norm" stroke="1" extrusionOk="0">
                  <a:moveTo>
                    <a:pt x="21266" y="780"/>
                  </a:moveTo>
                  <a:cubicBezTo>
                    <a:pt x="18866" y="359"/>
                    <a:pt x="16466" y="-62"/>
                    <a:pt x="14366" y="8"/>
                  </a:cubicBezTo>
                  <a:cubicBezTo>
                    <a:pt x="12266" y="78"/>
                    <a:pt x="10466" y="639"/>
                    <a:pt x="8066" y="3024"/>
                  </a:cubicBezTo>
                  <a:cubicBezTo>
                    <a:pt x="5666" y="5408"/>
                    <a:pt x="2666" y="9616"/>
                    <a:pt x="1166" y="12491"/>
                  </a:cubicBezTo>
                  <a:cubicBezTo>
                    <a:pt x="-334" y="15367"/>
                    <a:pt x="-334" y="16909"/>
                    <a:pt x="866" y="18102"/>
                  </a:cubicBezTo>
                  <a:cubicBezTo>
                    <a:pt x="2066" y="19294"/>
                    <a:pt x="4466" y="20135"/>
                    <a:pt x="7166" y="20696"/>
                  </a:cubicBezTo>
                  <a:cubicBezTo>
                    <a:pt x="9866" y="21257"/>
                    <a:pt x="12866" y="21538"/>
                    <a:pt x="15266" y="21398"/>
                  </a:cubicBezTo>
                  <a:cubicBezTo>
                    <a:pt x="17666" y="21257"/>
                    <a:pt x="19466" y="20696"/>
                    <a:pt x="21266" y="20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4070349" y="1400395"/>
              <a:ext cx="295464" cy="47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27" fill="norm" stroke="1" extrusionOk="0">
                  <a:moveTo>
                    <a:pt x="0" y="11013"/>
                  </a:moveTo>
                  <a:cubicBezTo>
                    <a:pt x="0" y="10531"/>
                    <a:pt x="0" y="10048"/>
                    <a:pt x="766" y="9325"/>
                  </a:cubicBezTo>
                  <a:cubicBezTo>
                    <a:pt x="1532" y="8602"/>
                    <a:pt x="3064" y="7638"/>
                    <a:pt x="4519" y="6384"/>
                  </a:cubicBezTo>
                  <a:cubicBezTo>
                    <a:pt x="5974" y="5131"/>
                    <a:pt x="7353" y="3588"/>
                    <a:pt x="8426" y="2382"/>
                  </a:cubicBezTo>
                  <a:cubicBezTo>
                    <a:pt x="9498" y="1177"/>
                    <a:pt x="10264" y="309"/>
                    <a:pt x="10417" y="68"/>
                  </a:cubicBezTo>
                  <a:cubicBezTo>
                    <a:pt x="10570" y="-173"/>
                    <a:pt x="10111" y="213"/>
                    <a:pt x="9498" y="1514"/>
                  </a:cubicBezTo>
                  <a:cubicBezTo>
                    <a:pt x="8885" y="2816"/>
                    <a:pt x="8119" y="5034"/>
                    <a:pt x="7736" y="6384"/>
                  </a:cubicBezTo>
                  <a:cubicBezTo>
                    <a:pt x="7353" y="7734"/>
                    <a:pt x="7353" y="8216"/>
                    <a:pt x="7430" y="8698"/>
                  </a:cubicBezTo>
                  <a:cubicBezTo>
                    <a:pt x="7506" y="9181"/>
                    <a:pt x="7660" y="9663"/>
                    <a:pt x="8119" y="9856"/>
                  </a:cubicBezTo>
                  <a:cubicBezTo>
                    <a:pt x="8579" y="10048"/>
                    <a:pt x="9345" y="9952"/>
                    <a:pt x="9957" y="9663"/>
                  </a:cubicBezTo>
                  <a:cubicBezTo>
                    <a:pt x="10570" y="9373"/>
                    <a:pt x="11030" y="8891"/>
                    <a:pt x="11489" y="8891"/>
                  </a:cubicBezTo>
                  <a:cubicBezTo>
                    <a:pt x="11949" y="8891"/>
                    <a:pt x="12409" y="9373"/>
                    <a:pt x="13021" y="9615"/>
                  </a:cubicBezTo>
                  <a:cubicBezTo>
                    <a:pt x="13634" y="9856"/>
                    <a:pt x="14400" y="9856"/>
                    <a:pt x="15396" y="9711"/>
                  </a:cubicBezTo>
                  <a:cubicBezTo>
                    <a:pt x="16391" y="9566"/>
                    <a:pt x="17617" y="9277"/>
                    <a:pt x="18230" y="9422"/>
                  </a:cubicBezTo>
                  <a:cubicBezTo>
                    <a:pt x="18843" y="9566"/>
                    <a:pt x="18843" y="10145"/>
                    <a:pt x="19379" y="11302"/>
                  </a:cubicBezTo>
                  <a:cubicBezTo>
                    <a:pt x="19915" y="12459"/>
                    <a:pt x="20987" y="14195"/>
                    <a:pt x="21294" y="15690"/>
                  </a:cubicBezTo>
                  <a:cubicBezTo>
                    <a:pt x="21600" y="17184"/>
                    <a:pt x="21140" y="18438"/>
                    <a:pt x="19685" y="19354"/>
                  </a:cubicBezTo>
                  <a:cubicBezTo>
                    <a:pt x="18230" y="20270"/>
                    <a:pt x="15779" y="20848"/>
                    <a:pt x="13328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4673600" y="1433005"/>
              <a:ext cx="100689" cy="288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16" fill="norm" stroke="1" extrusionOk="0">
                  <a:moveTo>
                    <a:pt x="0" y="2785"/>
                  </a:moveTo>
                  <a:cubicBezTo>
                    <a:pt x="450" y="2002"/>
                    <a:pt x="900" y="1220"/>
                    <a:pt x="2250" y="672"/>
                  </a:cubicBezTo>
                  <a:cubicBezTo>
                    <a:pt x="3600" y="124"/>
                    <a:pt x="5850" y="-189"/>
                    <a:pt x="8775" y="124"/>
                  </a:cubicBezTo>
                  <a:cubicBezTo>
                    <a:pt x="11700" y="437"/>
                    <a:pt x="15300" y="1376"/>
                    <a:pt x="15750" y="2863"/>
                  </a:cubicBezTo>
                  <a:cubicBezTo>
                    <a:pt x="16200" y="4350"/>
                    <a:pt x="13500" y="6385"/>
                    <a:pt x="11250" y="7715"/>
                  </a:cubicBezTo>
                  <a:cubicBezTo>
                    <a:pt x="9000" y="9046"/>
                    <a:pt x="7200" y="9672"/>
                    <a:pt x="6975" y="10298"/>
                  </a:cubicBezTo>
                  <a:cubicBezTo>
                    <a:pt x="6750" y="10924"/>
                    <a:pt x="8100" y="11550"/>
                    <a:pt x="9900" y="12098"/>
                  </a:cubicBezTo>
                  <a:cubicBezTo>
                    <a:pt x="11700" y="12646"/>
                    <a:pt x="13950" y="13115"/>
                    <a:pt x="15975" y="13585"/>
                  </a:cubicBezTo>
                  <a:cubicBezTo>
                    <a:pt x="18000" y="14054"/>
                    <a:pt x="19800" y="14524"/>
                    <a:pt x="20700" y="15307"/>
                  </a:cubicBezTo>
                  <a:cubicBezTo>
                    <a:pt x="21600" y="16089"/>
                    <a:pt x="21600" y="17185"/>
                    <a:pt x="20925" y="18046"/>
                  </a:cubicBezTo>
                  <a:cubicBezTo>
                    <a:pt x="20250" y="18907"/>
                    <a:pt x="18900" y="19533"/>
                    <a:pt x="17100" y="20081"/>
                  </a:cubicBezTo>
                  <a:cubicBezTo>
                    <a:pt x="15300" y="20628"/>
                    <a:pt x="13050" y="21098"/>
                    <a:pt x="10350" y="21254"/>
                  </a:cubicBezTo>
                  <a:cubicBezTo>
                    <a:pt x="7650" y="21411"/>
                    <a:pt x="4500" y="21254"/>
                    <a:pt x="4275" y="20941"/>
                  </a:cubicBezTo>
                  <a:cubicBezTo>
                    <a:pt x="4050" y="20628"/>
                    <a:pt x="6750" y="20159"/>
                    <a:pt x="9450" y="19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5054702" y="1464246"/>
              <a:ext cx="255598" cy="24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038" fill="norm" stroke="1" extrusionOk="0">
                  <a:moveTo>
                    <a:pt x="15669" y="15382"/>
                  </a:moveTo>
                  <a:cubicBezTo>
                    <a:pt x="15146" y="14284"/>
                    <a:pt x="14624" y="13186"/>
                    <a:pt x="14188" y="11813"/>
                  </a:cubicBezTo>
                  <a:cubicBezTo>
                    <a:pt x="13753" y="10440"/>
                    <a:pt x="13404" y="8793"/>
                    <a:pt x="11837" y="8701"/>
                  </a:cubicBezTo>
                  <a:cubicBezTo>
                    <a:pt x="10269" y="8609"/>
                    <a:pt x="7482" y="10074"/>
                    <a:pt x="5827" y="11264"/>
                  </a:cubicBezTo>
                  <a:cubicBezTo>
                    <a:pt x="4172" y="12454"/>
                    <a:pt x="3649" y="13369"/>
                    <a:pt x="3301" y="14284"/>
                  </a:cubicBezTo>
                  <a:cubicBezTo>
                    <a:pt x="2953" y="15199"/>
                    <a:pt x="2778" y="16115"/>
                    <a:pt x="3127" y="16755"/>
                  </a:cubicBezTo>
                  <a:cubicBezTo>
                    <a:pt x="3475" y="17396"/>
                    <a:pt x="4346" y="17762"/>
                    <a:pt x="5914" y="17671"/>
                  </a:cubicBezTo>
                  <a:cubicBezTo>
                    <a:pt x="7482" y="17579"/>
                    <a:pt x="9746" y="17030"/>
                    <a:pt x="11924" y="16115"/>
                  </a:cubicBezTo>
                  <a:cubicBezTo>
                    <a:pt x="14101" y="15199"/>
                    <a:pt x="16191" y="13918"/>
                    <a:pt x="17846" y="11996"/>
                  </a:cubicBezTo>
                  <a:cubicBezTo>
                    <a:pt x="19501" y="10074"/>
                    <a:pt x="20720" y="7511"/>
                    <a:pt x="20982" y="5315"/>
                  </a:cubicBezTo>
                  <a:cubicBezTo>
                    <a:pt x="21243" y="3118"/>
                    <a:pt x="20546" y="1287"/>
                    <a:pt x="18630" y="464"/>
                  </a:cubicBezTo>
                  <a:cubicBezTo>
                    <a:pt x="16714" y="-360"/>
                    <a:pt x="13578" y="-177"/>
                    <a:pt x="10704" y="1745"/>
                  </a:cubicBezTo>
                  <a:cubicBezTo>
                    <a:pt x="7830" y="3667"/>
                    <a:pt x="5217" y="7328"/>
                    <a:pt x="3475" y="10074"/>
                  </a:cubicBezTo>
                  <a:cubicBezTo>
                    <a:pt x="1733" y="12820"/>
                    <a:pt x="862" y="14650"/>
                    <a:pt x="340" y="16389"/>
                  </a:cubicBezTo>
                  <a:cubicBezTo>
                    <a:pt x="-183" y="18128"/>
                    <a:pt x="-357" y="19776"/>
                    <a:pt x="1733" y="20508"/>
                  </a:cubicBezTo>
                  <a:cubicBezTo>
                    <a:pt x="3824" y="21240"/>
                    <a:pt x="8178" y="21057"/>
                    <a:pt x="12533" y="20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5614621" y="1429309"/>
              <a:ext cx="151179" cy="299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248" fill="norm" stroke="1" extrusionOk="0">
                  <a:moveTo>
                    <a:pt x="14227" y="6081"/>
                  </a:moveTo>
                  <a:cubicBezTo>
                    <a:pt x="13027" y="5331"/>
                    <a:pt x="11827" y="4581"/>
                    <a:pt x="10777" y="4956"/>
                  </a:cubicBezTo>
                  <a:cubicBezTo>
                    <a:pt x="9727" y="5331"/>
                    <a:pt x="8827" y="6831"/>
                    <a:pt x="7477" y="9156"/>
                  </a:cubicBezTo>
                  <a:cubicBezTo>
                    <a:pt x="6127" y="11481"/>
                    <a:pt x="4327" y="14631"/>
                    <a:pt x="2977" y="16956"/>
                  </a:cubicBezTo>
                  <a:cubicBezTo>
                    <a:pt x="1627" y="19281"/>
                    <a:pt x="727" y="20781"/>
                    <a:pt x="277" y="21156"/>
                  </a:cubicBezTo>
                  <a:cubicBezTo>
                    <a:pt x="-173" y="21531"/>
                    <a:pt x="-173" y="20781"/>
                    <a:pt x="1027" y="18381"/>
                  </a:cubicBezTo>
                  <a:cubicBezTo>
                    <a:pt x="2227" y="15981"/>
                    <a:pt x="4627" y="11931"/>
                    <a:pt x="6577" y="8856"/>
                  </a:cubicBezTo>
                  <a:cubicBezTo>
                    <a:pt x="8527" y="5781"/>
                    <a:pt x="10027" y="3681"/>
                    <a:pt x="11227" y="2256"/>
                  </a:cubicBezTo>
                  <a:cubicBezTo>
                    <a:pt x="12427" y="831"/>
                    <a:pt x="13327" y="81"/>
                    <a:pt x="14227" y="6"/>
                  </a:cubicBezTo>
                  <a:cubicBezTo>
                    <a:pt x="15127" y="-69"/>
                    <a:pt x="16027" y="531"/>
                    <a:pt x="17077" y="2781"/>
                  </a:cubicBezTo>
                  <a:cubicBezTo>
                    <a:pt x="18127" y="5031"/>
                    <a:pt x="19327" y="8931"/>
                    <a:pt x="20077" y="11706"/>
                  </a:cubicBezTo>
                  <a:cubicBezTo>
                    <a:pt x="20827" y="14481"/>
                    <a:pt x="21127" y="16131"/>
                    <a:pt x="21427" y="17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5636859" y="1565920"/>
              <a:ext cx="16069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600" fill="norm" stroke="1" extrusionOk="0">
                  <a:moveTo>
                    <a:pt x="4465" y="21600"/>
                  </a:moveTo>
                  <a:cubicBezTo>
                    <a:pt x="3062" y="21600"/>
                    <a:pt x="1660" y="21600"/>
                    <a:pt x="818" y="20215"/>
                  </a:cubicBezTo>
                  <a:cubicBezTo>
                    <a:pt x="-23" y="18831"/>
                    <a:pt x="-304" y="16062"/>
                    <a:pt x="397" y="14123"/>
                  </a:cubicBezTo>
                  <a:cubicBezTo>
                    <a:pt x="1099" y="12185"/>
                    <a:pt x="2782" y="11077"/>
                    <a:pt x="6428" y="8862"/>
                  </a:cubicBezTo>
                  <a:cubicBezTo>
                    <a:pt x="10075" y="6646"/>
                    <a:pt x="15686" y="3323"/>
                    <a:pt x="212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5899150" y="1381770"/>
              <a:ext cx="6656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0" y="0"/>
                  </a:moveTo>
                  <a:cubicBezTo>
                    <a:pt x="8259" y="2760"/>
                    <a:pt x="16518" y="5520"/>
                    <a:pt x="19059" y="8580"/>
                  </a:cubicBezTo>
                  <a:cubicBezTo>
                    <a:pt x="21600" y="11640"/>
                    <a:pt x="18424" y="15000"/>
                    <a:pt x="14929" y="17220"/>
                  </a:cubicBezTo>
                  <a:cubicBezTo>
                    <a:pt x="11435" y="19440"/>
                    <a:pt x="7624" y="20520"/>
                    <a:pt x="38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6159500" y="1623070"/>
              <a:ext cx="2349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59" y="16200"/>
                    <a:pt x="10119" y="10800"/>
                    <a:pt x="13622" y="7650"/>
                  </a:cubicBezTo>
                  <a:cubicBezTo>
                    <a:pt x="17124" y="4500"/>
                    <a:pt x="19070" y="3600"/>
                    <a:pt x="20141" y="2700"/>
                  </a:cubicBezTo>
                  <a:cubicBezTo>
                    <a:pt x="21211" y="1800"/>
                    <a:pt x="21405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6261100" y="1546870"/>
              <a:ext cx="571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6200"/>
                    <a:pt x="8000" y="12400"/>
                    <a:pt x="11600" y="16000"/>
                  </a:cubicBezTo>
                  <a:cubicBezTo>
                    <a:pt x="15200" y="19600"/>
                    <a:pt x="18400" y="20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6410073" y="1373218"/>
              <a:ext cx="97114" cy="40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491" fill="norm" stroke="1" extrusionOk="0">
                  <a:moveTo>
                    <a:pt x="7478" y="7581"/>
                  </a:moveTo>
                  <a:cubicBezTo>
                    <a:pt x="10178" y="11200"/>
                    <a:pt x="12878" y="14819"/>
                    <a:pt x="14228" y="16911"/>
                  </a:cubicBezTo>
                  <a:cubicBezTo>
                    <a:pt x="15578" y="19003"/>
                    <a:pt x="15578" y="19568"/>
                    <a:pt x="15578" y="20190"/>
                  </a:cubicBezTo>
                  <a:cubicBezTo>
                    <a:pt x="15578" y="20812"/>
                    <a:pt x="15578" y="21491"/>
                    <a:pt x="14678" y="21491"/>
                  </a:cubicBezTo>
                  <a:cubicBezTo>
                    <a:pt x="13778" y="21491"/>
                    <a:pt x="11978" y="20812"/>
                    <a:pt x="9503" y="18551"/>
                  </a:cubicBezTo>
                  <a:cubicBezTo>
                    <a:pt x="7028" y="16289"/>
                    <a:pt x="3878" y="12444"/>
                    <a:pt x="2078" y="9390"/>
                  </a:cubicBezTo>
                  <a:cubicBezTo>
                    <a:pt x="278" y="6337"/>
                    <a:pt x="-172" y="4075"/>
                    <a:pt x="53" y="2662"/>
                  </a:cubicBezTo>
                  <a:cubicBezTo>
                    <a:pt x="278" y="1248"/>
                    <a:pt x="1178" y="683"/>
                    <a:pt x="2978" y="343"/>
                  </a:cubicBezTo>
                  <a:cubicBezTo>
                    <a:pt x="4778" y="4"/>
                    <a:pt x="7478" y="-109"/>
                    <a:pt x="10853" y="117"/>
                  </a:cubicBezTo>
                  <a:cubicBezTo>
                    <a:pt x="14228" y="343"/>
                    <a:pt x="18278" y="909"/>
                    <a:pt x="19853" y="2379"/>
                  </a:cubicBezTo>
                  <a:cubicBezTo>
                    <a:pt x="21428" y="3849"/>
                    <a:pt x="20528" y="6224"/>
                    <a:pt x="18278" y="7977"/>
                  </a:cubicBezTo>
                  <a:cubicBezTo>
                    <a:pt x="16028" y="9730"/>
                    <a:pt x="12428" y="10861"/>
                    <a:pt x="8828" y="11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6527800" y="1559570"/>
              <a:ext cx="133350" cy="155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4378"/>
                  </a:moveTo>
                  <a:cubicBezTo>
                    <a:pt x="0" y="2919"/>
                    <a:pt x="0" y="1459"/>
                    <a:pt x="1029" y="1314"/>
                  </a:cubicBezTo>
                  <a:cubicBezTo>
                    <a:pt x="2057" y="1168"/>
                    <a:pt x="4114" y="2335"/>
                    <a:pt x="6171" y="5400"/>
                  </a:cubicBezTo>
                  <a:cubicBezTo>
                    <a:pt x="8229" y="8465"/>
                    <a:pt x="10286" y="13427"/>
                    <a:pt x="11314" y="16638"/>
                  </a:cubicBezTo>
                  <a:cubicBezTo>
                    <a:pt x="12343" y="19849"/>
                    <a:pt x="12343" y="21308"/>
                    <a:pt x="11657" y="21454"/>
                  </a:cubicBezTo>
                  <a:cubicBezTo>
                    <a:pt x="10971" y="21600"/>
                    <a:pt x="9600" y="20432"/>
                    <a:pt x="8914" y="18389"/>
                  </a:cubicBezTo>
                  <a:cubicBezTo>
                    <a:pt x="8229" y="16346"/>
                    <a:pt x="8229" y="13427"/>
                    <a:pt x="10457" y="10216"/>
                  </a:cubicBezTo>
                  <a:cubicBezTo>
                    <a:pt x="12686" y="7005"/>
                    <a:pt x="17143" y="350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6770096" y="1431512"/>
              <a:ext cx="132355" cy="318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87" fill="norm" stroke="1" extrusionOk="0">
                  <a:moveTo>
                    <a:pt x="21439" y="2203"/>
                  </a:moveTo>
                  <a:cubicBezTo>
                    <a:pt x="21096" y="1492"/>
                    <a:pt x="20753" y="782"/>
                    <a:pt x="19382" y="355"/>
                  </a:cubicBezTo>
                  <a:cubicBezTo>
                    <a:pt x="18010" y="-71"/>
                    <a:pt x="15610" y="-213"/>
                    <a:pt x="12868" y="498"/>
                  </a:cubicBezTo>
                  <a:cubicBezTo>
                    <a:pt x="10125" y="1208"/>
                    <a:pt x="7039" y="2771"/>
                    <a:pt x="4468" y="5400"/>
                  </a:cubicBezTo>
                  <a:cubicBezTo>
                    <a:pt x="1896" y="8029"/>
                    <a:pt x="-161" y="11724"/>
                    <a:pt x="10" y="14495"/>
                  </a:cubicBezTo>
                  <a:cubicBezTo>
                    <a:pt x="182" y="17266"/>
                    <a:pt x="2582" y="19113"/>
                    <a:pt x="6182" y="20108"/>
                  </a:cubicBezTo>
                  <a:cubicBezTo>
                    <a:pt x="9782" y="21103"/>
                    <a:pt x="14582" y="21245"/>
                    <a:pt x="19382" y="21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6997700" y="1542594"/>
              <a:ext cx="107950" cy="169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339" fill="norm" stroke="1" extrusionOk="0">
                  <a:moveTo>
                    <a:pt x="0" y="10139"/>
                  </a:moveTo>
                  <a:cubicBezTo>
                    <a:pt x="4570" y="8006"/>
                    <a:pt x="9139" y="5872"/>
                    <a:pt x="11631" y="4139"/>
                  </a:cubicBezTo>
                  <a:cubicBezTo>
                    <a:pt x="14123" y="2406"/>
                    <a:pt x="14539" y="1072"/>
                    <a:pt x="13708" y="406"/>
                  </a:cubicBezTo>
                  <a:cubicBezTo>
                    <a:pt x="12877" y="-261"/>
                    <a:pt x="10800" y="-261"/>
                    <a:pt x="8100" y="1606"/>
                  </a:cubicBezTo>
                  <a:cubicBezTo>
                    <a:pt x="5400" y="3472"/>
                    <a:pt x="2077" y="7206"/>
                    <a:pt x="831" y="10672"/>
                  </a:cubicBezTo>
                  <a:cubicBezTo>
                    <a:pt x="-415" y="14139"/>
                    <a:pt x="416" y="17339"/>
                    <a:pt x="4154" y="19072"/>
                  </a:cubicBezTo>
                  <a:cubicBezTo>
                    <a:pt x="7893" y="20806"/>
                    <a:pt x="14539" y="21072"/>
                    <a:pt x="21185" y="2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7156450" y="1527820"/>
              <a:ext cx="14605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78" y="2483"/>
                    <a:pt x="3757" y="4966"/>
                    <a:pt x="7357" y="8566"/>
                  </a:cubicBezTo>
                  <a:cubicBezTo>
                    <a:pt x="10957" y="12166"/>
                    <a:pt x="16278" y="168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7223270" y="1521470"/>
              <a:ext cx="10463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600" fill="norm" stroke="1" extrusionOk="0">
                  <a:moveTo>
                    <a:pt x="20936" y="0"/>
                  </a:moveTo>
                  <a:cubicBezTo>
                    <a:pt x="16701" y="2274"/>
                    <a:pt x="12465" y="4547"/>
                    <a:pt x="8654" y="7768"/>
                  </a:cubicBezTo>
                  <a:cubicBezTo>
                    <a:pt x="4842" y="10989"/>
                    <a:pt x="1454" y="15158"/>
                    <a:pt x="395" y="17621"/>
                  </a:cubicBezTo>
                  <a:cubicBezTo>
                    <a:pt x="-664" y="20084"/>
                    <a:pt x="607" y="20842"/>
                    <a:pt x="18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7364785" y="1536095"/>
              <a:ext cx="191716" cy="14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15" fill="norm" stroke="1" extrusionOk="0">
                  <a:moveTo>
                    <a:pt x="11530" y="10045"/>
                  </a:moveTo>
                  <a:cubicBezTo>
                    <a:pt x="12004" y="8480"/>
                    <a:pt x="12479" y="6915"/>
                    <a:pt x="12717" y="5193"/>
                  </a:cubicBezTo>
                  <a:cubicBezTo>
                    <a:pt x="12954" y="3472"/>
                    <a:pt x="12954" y="1593"/>
                    <a:pt x="12123" y="654"/>
                  </a:cubicBezTo>
                  <a:cubicBezTo>
                    <a:pt x="11292" y="-285"/>
                    <a:pt x="9631" y="-285"/>
                    <a:pt x="7613" y="1124"/>
                  </a:cubicBezTo>
                  <a:cubicBezTo>
                    <a:pt x="5596" y="2532"/>
                    <a:pt x="3222" y="5350"/>
                    <a:pt x="1798" y="8324"/>
                  </a:cubicBezTo>
                  <a:cubicBezTo>
                    <a:pt x="374" y="11298"/>
                    <a:pt x="-101" y="14428"/>
                    <a:pt x="18" y="16619"/>
                  </a:cubicBezTo>
                  <a:cubicBezTo>
                    <a:pt x="136" y="18811"/>
                    <a:pt x="848" y="20063"/>
                    <a:pt x="1798" y="20532"/>
                  </a:cubicBezTo>
                  <a:cubicBezTo>
                    <a:pt x="2747" y="21002"/>
                    <a:pt x="3934" y="20689"/>
                    <a:pt x="5358" y="19750"/>
                  </a:cubicBezTo>
                  <a:cubicBezTo>
                    <a:pt x="6783" y="18811"/>
                    <a:pt x="8444" y="17245"/>
                    <a:pt x="9868" y="15993"/>
                  </a:cubicBezTo>
                  <a:cubicBezTo>
                    <a:pt x="11292" y="14741"/>
                    <a:pt x="12479" y="13802"/>
                    <a:pt x="13191" y="14115"/>
                  </a:cubicBezTo>
                  <a:cubicBezTo>
                    <a:pt x="13903" y="14428"/>
                    <a:pt x="14141" y="15993"/>
                    <a:pt x="15446" y="17402"/>
                  </a:cubicBezTo>
                  <a:cubicBezTo>
                    <a:pt x="16752" y="18811"/>
                    <a:pt x="19125" y="20063"/>
                    <a:pt x="21499" y="21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7621852" y="1519187"/>
              <a:ext cx="144199" cy="15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092" fill="norm" stroke="1" extrusionOk="0">
                  <a:moveTo>
                    <a:pt x="13813" y="2828"/>
                  </a:moveTo>
                  <a:cubicBezTo>
                    <a:pt x="12874" y="1706"/>
                    <a:pt x="11935" y="584"/>
                    <a:pt x="10683" y="163"/>
                  </a:cubicBezTo>
                  <a:cubicBezTo>
                    <a:pt x="9430" y="-258"/>
                    <a:pt x="7865" y="23"/>
                    <a:pt x="5987" y="2407"/>
                  </a:cubicBezTo>
                  <a:cubicBezTo>
                    <a:pt x="4109" y="4791"/>
                    <a:pt x="1917" y="9280"/>
                    <a:pt x="822" y="12225"/>
                  </a:cubicBezTo>
                  <a:cubicBezTo>
                    <a:pt x="-274" y="15171"/>
                    <a:pt x="-274" y="16573"/>
                    <a:pt x="822" y="18116"/>
                  </a:cubicBezTo>
                  <a:cubicBezTo>
                    <a:pt x="1917" y="19659"/>
                    <a:pt x="4109" y="21342"/>
                    <a:pt x="7709" y="21061"/>
                  </a:cubicBezTo>
                  <a:cubicBezTo>
                    <a:pt x="11309" y="20781"/>
                    <a:pt x="16317" y="18537"/>
                    <a:pt x="21326" y="16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7829034" y="1292432"/>
              <a:ext cx="83066" cy="34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234" fill="norm" stroke="1" extrusionOk="0">
                  <a:moveTo>
                    <a:pt x="21191" y="419"/>
                  </a:moveTo>
                  <a:cubicBezTo>
                    <a:pt x="19031" y="27"/>
                    <a:pt x="16871" y="-366"/>
                    <a:pt x="14171" y="616"/>
                  </a:cubicBezTo>
                  <a:cubicBezTo>
                    <a:pt x="11471" y="1598"/>
                    <a:pt x="8231" y="3954"/>
                    <a:pt x="5531" y="7161"/>
                  </a:cubicBezTo>
                  <a:cubicBezTo>
                    <a:pt x="2831" y="10369"/>
                    <a:pt x="671" y="14427"/>
                    <a:pt x="131" y="16783"/>
                  </a:cubicBezTo>
                  <a:cubicBezTo>
                    <a:pt x="-409" y="19139"/>
                    <a:pt x="671" y="19794"/>
                    <a:pt x="4181" y="20252"/>
                  </a:cubicBezTo>
                  <a:cubicBezTo>
                    <a:pt x="7691" y="20710"/>
                    <a:pt x="13631" y="20972"/>
                    <a:pt x="19571" y="2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7803018" y="1302309"/>
              <a:ext cx="377521" cy="479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556" fill="norm" stroke="1" extrusionOk="0">
                  <a:moveTo>
                    <a:pt x="1137" y="10708"/>
                  </a:moveTo>
                  <a:cubicBezTo>
                    <a:pt x="541" y="10804"/>
                    <a:pt x="-56" y="10899"/>
                    <a:pt x="4" y="10851"/>
                  </a:cubicBezTo>
                  <a:cubicBezTo>
                    <a:pt x="63" y="10804"/>
                    <a:pt x="779" y="10613"/>
                    <a:pt x="2629" y="9567"/>
                  </a:cubicBezTo>
                  <a:cubicBezTo>
                    <a:pt x="4479" y="8520"/>
                    <a:pt x="7462" y="6617"/>
                    <a:pt x="9372" y="5047"/>
                  </a:cubicBezTo>
                  <a:cubicBezTo>
                    <a:pt x="11281" y="3477"/>
                    <a:pt x="12116" y="2240"/>
                    <a:pt x="12594" y="1383"/>
                  </a:cubicBezTo>
                  <a:cubicBezTo>
                    <a:pt x="13071" y="527"/>
                    <a:pt x="13190" y="51"/>
                    <a:pt x="13071" y="4"/>
                  </a:cubicBezTo>
                  <a:cubicBezTo>
                    <a:pt x="12952" y="-44"/>
                    <a:pt x="12594" y="337"/>
                    <a:pt x="12057" y="1716"/>
                  </a:cubicBezTo>
                  <a:cubicBezTo>
                    <a:pt x="11520" y="3096"/>
                    <a:pt x="10804" y="5475"/>
                    <a:pt x="10505" y="7188"/>
                  </a:cubicBezTo>
                  <a:cubicBezTo>
                    <a:pt x="10207" y="8900"/>
                    <a:pt x="10326" y="9947"/>
                    <a:pt x="10625" y="10613"/>
                  </a:cubicBezTo>
                  <a:cubicBezTo>
                    <a:pt x="10923" y="11279"/>
                    <a:pt x="11400" y="11565"/>
                    <a:pt x="12116" y="11565"/>
                  </a:cubicBezTo>
                  <a:cubicBezTo>
                    <a:pt x="12832" y="11565"/>
                    <a:pt x="13787" y="11279"/>
                    <a:pt x="14563" y="10994"/>
                  </a:cubicBezTo>
                  <a:cubicBezTo>
                    <a:pt x="15338" y="10708"/>
                    <a:pt x="15935" y="10423"/>
                    <a:pt x="16413" y="10471"/>
                  </a:cubicBezTo>
                  <a:cubicBezTo>
                    <a:pt x="16890" y="10518"/>
                    <a:pt x="17248" y="10899"/>
                    <a:pt x="17964" y="11850"/>
                  </a:cubicBezTo>
                  <a:cubicBezTo>
                    <a:pt x="18680" y="12802"/>
                    <a:pt x="19754" y="14324"/>
                    <a:pt x="20470" y="15609"/>
                  </a:cubicBezTo>
                  <a:cubicBezTo>
                    <a:pt x="21186" y="16893"/>
                    <a:pt x="21544" y="17940"/>
                    <a:pt x="21067" y="18892"/>
                  </a:cubicBezTo>
                  <a:cubicBezTo>
                    <a:pt x="20589" y="19843"/>
                    <a:pt x="19277" y="20700"/>
                    <a:pt x="18203" y="21128"/>
                  </a:cubicBezTo>
                  <a:cubicBezTo>
                    <a:pt x="17129" y="21556"/>
                    <a:pt x="16293" y="21556"/>
                    <a:pt x="15458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8541184" y="1347904"/>
              <a:ext cx="215467" cy="264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385" fill="norm" stroke="1" extrusionOk="0">
                  <a:moveTo>
                    <a:pt x="3731" y="4286"/>
                  </a:moveTo>
                  <a:cubicBezTo>
                    <a:pt x="4361" y="3429"/>
                    <a:pt x="4990" y="2571"/>
                    <a:pt x="5933" y="1714"/>
                  </a:cubicBezTo>
                  <a:cubicBezTo>
                    <a:pt x="6877" y="857"/>
                    <a:pt x="8135" y="0"/>
                    <a:pt x="8869" y="0"/>
                  </a:cubicBezTo>
                  <a:cubicBezTo>
                    <a:pt x="9603" y="0"/>
                    <a:pt x="9813" y="857"/>
                    <a:pt x="8869" y="3257"/>
                  </a:cubicBezTo>
                  <a:cubicBezTo>
                    <a:pt x="7926" y="5657"/>
                    <a:pt x="5829" y="9600"/>
                    <a:pt x="4256" y="12343"/>
                  </a:cubicBezTo>
                  <a:cubicBezTo>
                    <a:pt x="2683" y="15086"/>
                    <a:pt x="1634" y="16629"/>
                    <a:pt x="900" y="18000"/>
                  </a:cubicBezTo>
                  <a:cubicBezTo>
                    <a:pt x="166" y="19371"/>
                    <a:pt x="-253" y="20571"/>
                    <a:pt x="166" y="21086"/>
                  </a:cubicBezTo>
                  <a:cubicBezTo>
                    <a:pt x="586" y="21600"/>
                    <a:pt x="1844" y="21429"/>
                    <a:pt x="5095" y="20743"/>
                  </a:cubicBezTo>
                  <a:cubicBezTo>
                    <a:pt x="8345" y="20057"/>
                    <a:pt x="13588" y="18857"/>
                    <a:pt x="16629" y="17914"/>
                  </a:cubicBezTo>
                  <a:cubicBezTo>
                    <a:pt x="19669" y="16971"/>
                    <a:pt x="20508" y="16286"/>
                    <a:pt x="21347" y="15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8663101" y="1508770"/>
              <a:ext cx="745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6718" y="0"/>
                  </a:moveTo>
                  <a:cubicBezTo>
                    <a:pt x="4318" y="1029"/>
                    <a:pt x="1918" y="2057"/>
                    <a:pt x="718" y="4629"/>
                  </a:cubicBezTo>
                  <a:cubicBezTo>
                    <a:pt x="-482" y="7200"/>
                    <a:pt x="-482" y="11314"/>
                    <a:pt x="3118" y="14400"/>
                  </a:cubicBezTo>
                  <a:cubicBezTo>
                    <a:pt x="6718" y="17486"/>
                    <a:pt x="13918" y="19543"/>
                    <a:pt x="211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8978068" y="1361374"/>
              <a:ext cx="252947" cy="325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1140" fill="norm" stroke="1" extrusionOk="0">
                  <a:moveTo>
                    <a:pt x="13133" y="10406"/>
                  </a:moveTo>
                  <a:cubicBezTo>
                    <a:pt x="13307" y="9718"/>
                    <a:pt x="13482" y="9030"/>
                    <a:pt x="13917" y="8411"/>
                  </a:cubicBezTo>
                  <a:cubicBezTo>
                    <a:pt x="14353" y="7792"/>
                    <a:pt x="15049" y="7242"/>
                    <a:pt x="15311" y="6623"/>
                  </a:cubicBezTo>
                  <a:cubicBezTo>
                    <a:pt x="15572" y="6004"/>
                    <a:pt x="15398" y="5316"/>
                    <a:pt x="14353" y="5109"/>
                  </a:cubicBezTo>
                  <a:cubicBezTo>
                    <a:pt x="13307" y="4903"/>
                    <a:pt x="11391" y="5178"/>
                    <a:pt x="9562" y="6623"/>
                  </a:cubicBezTo>
                  <a:cubicBezTo>
                    <a:pt x="7733" y="8067"/>
                    <a:pt x="5991" y="10681"/>
                    <a:pt x="5120" y="12332"/>
                  </a:cubicBezTo>
                  <a:cubicBezTo>
                    <a:pt x="4249" y="13983"/>
                    <a:pt x="4249" y="14671"/>
                    <a:pt x="4685" y="15153"/>
                  </a:cubicBezTo>
                  <a:cubicBezTo>
                    <a:pt x="5120" y="15634"/>
                    <a:pt x="5991" y="15909"/>
                    <a:pt x="7646" y="15703"/>
                  </a:cubicBezTo>
                  <a:cubicBezTo>
                    <a:pt x="9301" y="15497"/>
                    <a:pt x="11740" y="14809"/>
                    <a:pt x="13743" y="14121"/>
                  </a:cubicBezTo>
                  <a:cubicBezTo>
                    <a:pt x="15746" y="13433"/>
                    <a:pt x="17314" y="12745"/>
                    <a:pt x="18620" y="11232"/>
                  </a:cubicBezTo>
                  <a:cubicBezTo>
                    <a:pt x="19927" y="9718"/>
                    <a:pt x="20972" y="7379"/>
                    <a:pt x="20798" y="5316"/>
                  </a:cubicBezTo>
                  <a:cubicBezTo>
                    <a:pt x="20624" y="3252"/>
                    <a:pt x="19230" y="1464"/>
                    <a:pt x="17140" y="569"/>
                  </a:cubicBezTo>
                  <a:cubicBezTo>
                    <a:pt x="15049" y="-325"/>
                    <a:pt x="12262" y="-325"/>
                    <a:pt x="9127" y="1739"/>
                  </a:cubicBezTo>
                  <a:cubicBezTo>
                    <a:pt x="5991" y="3802"/>
                    <a:pt x="2507" y="7930"/>
                    <a:pt x="940" y="11232"/>
                  </a:cubicBezTo>
                  <a:cubicBezTo>
                    <a:pt x="-628" y="14534"/>
                    <a:pt x="-280" y="17010"/>
                    <a:pt x="2333" y="18592"/>
                  </a:cubicBezTo>
                  <a:cubicBezTo>
                    <a:pt x="4946" y="20174"/>
                    <a:pt x="9824" y="20862"/>
                    <a:pt x="12785" y="21069"/>
                  </a:cubicBezTo>
                  <a:cubicBezTo>
                    <a:pt x="15746" y="21275"/>
                    <a:pt x="16791" y="21000"/>
                    <a:pt x="17837" y="207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9447581" y="1358074"/>
              <a:ext cx="157059" cy="28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71" fill="norm" stroke="1" extrusionOk="0">
                  <a:moveTo>
                    <a:pt x="14854" y="3711"/>
                  </a:moveTo>
                  <a:cubicBezTo>
                    <a:pt x="11974" y="5791"/>
                    <a:pt x="9094" y="7871"/>
                    <a:pt x="6790" y="10511"/>
                  </a:cubicBezTo>
                  <a:cubicBezTo>
                    <a:pt x="4486" y="13151"/>
                    <a:pt x="2758" y="16351"/>
                    <a:pt x="1606" y="18351"/>
                  </a:cubicBezTo>
                  <a:cubicBezTo>
                    <a:pt x="454" y="20351"/>
                    <a:pt x="-122" y="21151"/>
                    <a:pt x="22" y="21151"/>
                  </a:cubicBezTo>
                  <a:cubicBezTo>
                    <a:pt x="166" y="21151"/>
                    <a:pt x="1030" y="20351"/>
                    <a:pt x="3622" y="17151"/>
                  </a:cubicBezTo>
                  <a:cubicBezTo>
                    <a:pt x="6214" y="13951"/>
                    <a:pt x="10534" y="8351"/>
                    <a:pt x="13126" y="5231"/>
                  </a:cubicBezTo>
                  <a:cubicBezTo>
                    <a:pt x="15718" y="2111"/>
                    <a:pt x="16582" y="1471"/>
                    <a:pt x="17590" y="911"/>
                  </a:cubicBezTo>
                  <a:cubicBezTo>
                    <a:pt x="18598" y="351"/>
                    <a:pt x="19750" y="-129"/>
                    <a:pt x="20470" y="31"/>
                  </a:cubicBezTo>
                  <a:cubicBezTo>
                    <a:pt x="21190" y="191"/>
                    <a:pt x="21478" y="991"/>
                    <a:pt x="21334" y="4111"/>
                  </a:cubicBezTo>
                  <a:cubicBezTo>
                    <a:pt x="21190" y="7231"/>
                    <a:pt x="20614" y="12671"/>
                    <a:pt x="20182" y="15951"/>
                  </a:cubicBezTo>
                  <a:cubicBezTo>
                    <a:pt x="19750" y="19231"/>
                    <a:pt x="19462" y="20351"/>
                    <a:pt x="19174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9494494" y="1470670"/>
              <a:ext cx="119406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600" fill="norm" stroke="1" extrusionOk="0">
                  <a:moveTo>
                    <a:pt x="899" y="21600"/>
                  </a:moveTo>
                  <a:cubicBezTo>
                    <a:pt x="154" y="19200"/>
                    <a:pt x="-591" y="16800"/>
                    <a:pt x="712" y="14880"/>
                  </a:cubicBezTo>
                  <a:cubicBezTo>
                    <a:pt x="2016" y="12960"/>
                    <a:pt x="5368" y="11520"/>
                    <a:pt x="9092" y="9120"/>
                  </a:cubicBezTo>
                  <a:cubicBezTo>
                    <a:pt x="12816" y="6720"/>
                    <a:pt x="16912" y="3360"/>
                    <a:pt x="210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9683750" y="1286520"/>
              <a:ext cx="95250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80" y="0"/>
                  </a:moveTo>
                  <a:cubicBezTo>
                    <a:pt x="12000" y="1742"/>
                    <a:pt x="13920" y="3484"/>
                    <a:pt x="16320" y="6097"/>
                  </a:cubicBezTo>
                  <a:cubicBezTo>
                    <a:pt x="18720" y="8710"/>
                    <a:pt x="21600" y="12194"/>
                    <a:pt x="21600" y="14574"/>
                  </a:cubicBezTo>
                  <a:cubicBezTo>
                    <a:pt x="21600" y="16955"/>
                    <a:pt x="18720" y="18232"/>
                    <a:pt x="14640" y="19219"/>
                  </a:cubicBezTo>
                  <a:cubicBezTo>
                    <a:pt x="10560" y="20206"/>
                    <a:pt x="5280" y="209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9867900" y="1527820"/>
              <a:ext cx="2667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86" y="17486"/>
                    <a:pt x="3771" y="13371"/>
                    <a:pt x="7371" y="9771"/>
                  </a:cubicBezTo>
                  <a:cubicBezTo>
                    <a:pt x="10971" y="6171"/>
                    <a:pt x="16286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10024654" y="1419870"/>
              <a:ext cx="46446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0607" y="0"/>
                  </a:moveTo>
                  <a:cubicBezTo>
                    <a:pt x="13094" y="4670"/>
                    <a:pt x="5581" y="9341"/>
                    <a:pt x="2294" y="12941"/>
                  </a:cubicBezTo>
                  <a:cubicBezTo>
                    <a:pt x="-993" y="16541"/>
                    <a:pt x="-54" y="19070"/>
                    <a:pt x="8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10267950" y="1572270"/>
              <a:ext cx="1206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10623549" y="1546870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10750550" y="1546870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11010900" y="1559570"/>
              <a:ext cx="508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2919868" y="2874020"/>
              <a:ext cx="363082" cy="55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118" fill="norm" stroke="1" extrusionOk="0">
                  <a:moveTo>
                    <a:pt x="1198" y="14400"/>
                  </a:moveTo>
                  <a:cubicBezTo>
                    <a:pt x="570" y="16800"/>
                    <a:pt x="-58" y="19200"/>
                    <a:pt x="5" y="20400"/>
                  </a:cubicBezTo>
                  <a:cubicBezTo>
                    <a:pt x="68" y="21600"/>
                    <a:pt x="821" y="21600"/>
                    <a:pt x="3395" y="18000"/>
                  </a:cubicBezTo>
                  <a:cubicBezTo>
                    <a:pt x="5970" y="14400"/>
                    <a:pt x="10365" y="7200"/>
                    <a:pt x="13693" y="3600"/>
                  </a:cubicBezTo>
                  <a:cubicBezTo>
                    <a:pt x="17021" y="0"/>
                    <a:pt x="19282" y="0"/>
                    <a:pt x="215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2959099" y="3115320"/>
              <a:ext cx="323851" cy="4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09" fill="norm" stroke="1" extrusionOk="0">
                  <a:moveTo>
                    <a:pt x="0" y="15429"/>
                  </a:moveTo>
                  <a:cubicBezTo>
                    <a:pt x="1271" y="18514"/>
                    <a:pt x="2541" y="21600"/>
                    <a:pt x="5718" y="19543"/>
                  </a:cubicBezTo>
                  <a:cubicBezTo>
                    <a:pt x="8894" y="17486"/>
                    <a:pt x="13976" y="10286"/>
                    <a:pt x="16941" y="6171"/>
                  </a:cubicBezTo>
                  <a:cubicBezTo>
                    <a:pt x="19906" y="2057"/>
                    <a:pt x="20753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3930649" y="2704455"/>
              <a:ext cx="63501" cy="52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0" y="953"/>
                  </a:moveTo>
                  <a:cubicBezTo>
                    <a:pt x="0" y="438"/>
                    <a:pt x="0" y="-76"/>
                    <a:pt x="720" y="10"/>
                  </a:cubicBezTo>
                  <a:cubicBezTo>
                    <a:pt x="1440" y="95"/>
                    <a:pt x="2880" y="781"/>
                    <a:pt x="5760" y="2881"/>
                  </a:cubicBezTo>
                  <a:cubicBezTo>
                    <a:pt x="8640" y="4981"/>
                    <a:pt x="12960" y="8495"/>
                    <a:pt x="15840" y="11410"/>
                  </a:cubicBezTo>
                  <a:cubicBezTo>
                    <a:pt x="18720" y="14324"/>
                    <a:pt x="20160" y="16638"/>
                    <a:pt x="20880" y="18053"/>
                  </a:cubicBezTo>
                  <a:cubicBezTo>
                    <a:pt x="21600" y="19467"/>
                    <a:pt x="21600" y="19981"/>
                    <a:pt x="20880" y="20495"/>
                  </a:cubicBezTo>
                  <a:cubicBezTo>
                    <a:pt x="20160" y="21010"/>
                    <a:pt x="18720" y="21524"/>
                    <a:pt x="18720" y="21395"/>
                  </a:cubicBezTo>
                  <a:cubicBezTo>
                    <a:pt x="18720" y="21267"/>
                    <a:pt x="20160" y="20495"/>
                    <a:pt x="21600" y="19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4204231" y="2963284"/>
              <a:ext cx="424920" cy="61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0395" fill="norm" stroke="1" extrusionOk="0">
                  <a:moveTo>
                    <a:pt x="1898" y="12423"/>
                  </a:moveTo>
                  <a:cubicBezTo>
                    <a:pt x="1042" y="15210"/>
                    <a:pt x="187" y="17997"/>
                    <a:pt x="26" y="19390"/>
                  </a:cubicBezTo>
                  <a:cubicBezTo>
                    <a:pt x="-134" y="20784"/>
                    <a:pt x="401" y="20784"/>
                    <a:pt x="2432" y="19042"/>
                  </a:cubicBezTo>
                  <a:cubicBezTo>
                    <a:pt x="4464" y="17300"/>
                    <a:pt x="7993" y="13816"/>
                    <a:pt x="11094" y="9984"/>
                  </a:cubicBezTo>
                  <a:cubicBezTo>
                    <a:pt x="14195" y="6152"/>
                    <a:pt x="16868" y="1971"/>
                    <a:pt x="18525" y="578"/>
                  </a:cubicBezTo>
                  <a:cubicBezTo>
                    <a:pt x="20183" y="-816"/>
                    <a:pt x="20824" y="578"/>
                    <a:pt x="21466" y="1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5201926" y="2589267"/>
              <a:ext cx="159131" cy="5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485" fill="norm" stroke="1" extrusionOk="0">
                  <a:moveTo>
                    <a:pt x="655" y="4447"/>
                  </a:moveTo>
                  <a:cubicBezTo>
                    <a:pt x="929" y="6607"/>
                    <a:pt x="1202" y="8767"/>
                    <a:pt x="2022" y="11426"/>
                  </a:cubicBezTo>
                  <a:cubicBezTo>
                    <a:pt x="2843" y="14084"/>
                    <a:pt x="4210" y="17241"/>
                    <a:pt x="5167" y="19110"/>
                  </a:cubicBezTo>
                  <a:cubicBezTo>
                    <a:pt x="6124" y="20979"/>
                    <a:pt x="6670" y="21561"/>
                    <a:pt x="6944" y="21478"/>
                  </a:cubicBezTo>
                  <a:cubicBezTo>
                    <a:pt x="7217" y="21395"/>
                    <a:pt x="7217" y="20647"/>
                    <a:pt x="6397" y="18653"/>
                  </a:cubicBezTo>
                  <a:cubicBezTo>
                    <a:pt x="5577" y="16659"/>
                    <a:pt x="3936" y="13419"/>
                    <a:pt x="2706" y="10512"/>
                  </a:cubicBezTo>
                  <a:cubicBezTo>
                    <a:pt x="1476" y="7604"/>
                    <a:pt x="655" y="5029"/>
                    <a:pt x="245" y="3533"/>
                  </a:cubicBezTo>
                  <a:cubicBezTo>
                    <a:pt x="-165" y="2038"/>
                    <a:pt x="-165" y="1623"/>
                    <a:pt x="1065" y="1124"/>
                  </a:cubicBezTo>
                  <a:cubicBezTo>
                    <a:pt x="2296" y="626"/>
                    <a:pt x="4757" y="44"/>
                    <a:pt x="7901" y="3"/>
                  </a:cubicBezTo>
                  <a:cubicBezTo>
                    <a:pt x="11045" y="-39"/>
                    <a:pt x="14873" y="459"/>
                    <a:pt x="17470" y="1332"/>
                  </a:cubicBezTo>
                  <a:cubicBezTo>
                    <a:pt x="20068" y="2204"/>
                    <a:pt x="21435" y="3450"/>
                    <a:pt x="19931" y="4821"/>
                  </a:cubicBezTo>
                  <a:cubicBezTo>
                    <a:pt x="18427" y="6192"/>
                    <a:pt x="14053" y="7687"/>
                    <a:pt x="11182" y="8559"/>
                  </a:cubicBezTo>
                  <a:cubicBezTo>
                    <a:pt x="8311" y="9432"/>
                    <a:pt x="6944" y="9681"/>
                    <a:pt x="6397" y="9972"/>
                  </a:cubicBezTo>
                  <a:cubicBezTo>
                    <a:pt x="5850" y="10263"/>
                    <a:pt x="6124" y="10595"/>
                    <a:pt x="6397" y="10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5361101" y="2791470"/>
              <a:ext cx="226900" cy="308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30" fill="norm" stroke="1" extrusionOk="0">
                  <a:moveTo>
                    <a:pt x="1039" y="11020"/>
                  </a:moveTo>
                  <a:cubicBezTo>
                    <a:pt x="439" y="9992"/>
                    <a:pt x="-161" y="8963"/>
                    <a:pt x="39" y="8302"/>
                  </a:cubicBezTo>
                  <a:cubicBezTo>
                    <a:pt x="239" y="7641"/>
                    <a:pt x="1239" y="7347"/>
                    <a:pt x="3439" y="7641"/>
                  </a:cubicBezTo>
                  <a:cubicBezTo>
                    <a:pt x="5639" y="7935"/>
                    <a:pt x="9039" y="8816"/>
                    <a:pt x="11439" y="10800"/>
                  </a:cubicBezTo>
                  <a:cubicBezTo>
                    <a:pt x="13839" y="12784"/>
                    <a:pt x="15239" y="15869"/>
                    <a:pt x="15539" y="17853"/>
                  </a:cubicBezTo>
                  <a:cubicBezTo>
                    <a:pt x="15839" y="19837"/>
                    <a:pt x="15039" y="20718"/>
                    <a:pt x="14139" y="21159"/>
                  </a:cubicBezTo>
                  <a:cubicBezTo>
                    <a:pt x="13239" y="21600"/>
                    <a:pt x="12239" y="21600"/>
                    <a:pt x="11439" y="20424"/>
                  </a:cubicBezTo>
                  <a:cubicBezTo>
                    <a:pt x="10639" y="19249"/>
                    <a:pt x="10039" y="16898"/>
                    <a:pt x="10239" y="14106"/>
                  </a:cubicBezTo>
                  <a:cubicBezTo>
                    <a:pt x="10439" y="11314"/>
                    <a:pt x="11439" y="8082"/>
                    <a:pt x="13439" y="5657"/>
                  </a:cubicBezTo>
                  <a:cubicBezTo>
                    <a:pt x="15439" y="3233"/>
                    <a:pt x="18439" y="1616"/>
                    <a:pt x="214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5728666" y="2593423"/>
              <a:ext cx="189535" cy="50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470" fill="norm" stroke="1" extrusionOk="0">
                  <a:moveTo>
                    <a:pt x="20319" y="1135"/>
                  </a:moveTo>
                  <a:cubicBezTo>
                    <a:pt x="19614" y="774"/>
                    <a:pt x="18910" y="412"/>
                    <a:pt x="17971" y="186"/>
                  </a:cubicBezTo>
                  <a:cubicBezTo>
                    <a:pt x="17032" y="-40"/>
                    <a:pt x="15858" y="-130"/>
                    <a:pt x="14097" y="322"/>
                  </a:cubicBezTo>
                  <a:cubicBezTo>
                    <a:pt x="12336" y="774"/>
                    <a:pt x="9988" y="1768"/>
                    <a:pt x="7406" y="3801"/>
                  </a:cubicBezTo>
                  <a:cubicBezTo>
                    <a:pt x="4823" y="5835"/>
                    <a:pt x="2006" y="8908"/>
                    <a:pt x="714" y="11529"/>
                  </a:cubicBezTo>
                  <a:cubicBezTo>
                    <a:pt x="-577" y="14149"/>
                    <a:pt x="-342" y="16319"/>
                    <a:pt x="3297" y="17900"/>
                  </a:cubicBezTo>
                  <a:cubicBezTo>
                    <a:pt x="6936" y="19482"/>
                    <a:pt x="13980" y="20476"/>
                    <a:pt x="21023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5982859" y="2829328"/>
              <a:ext cx="195692" cy="158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0946" fill="norm" stroke="1" extrusionOk="0">
                  <a:moveTo>
                    <a:pt x="8234" y="9289"/>
                  </a:moveTo>
                  <a:cubicBezTo>
                    <a:pt x="8234" y="7887"/>
                    <a:pt x="8234" y="6484"/>
                    <a:pt x="8234" y="4941"/>
                  </a:cubicBezTo>
                  <a:cubicBezTo>
                    <a:pt x="8234" y="3398"/>
                    <a:pt x="8234" y="1715"/>
                    <a:pt x="7654" y="733"/>
                  </a:cubicBezTo>
                  <a:cubicBezTo>
                    <a:pt x="7073" y="-248"/>
                    <a:pt x="5912" y="-529"/>
                    <a:pt x="4518" y="1715"/>
                  </a:cubicBezTo>
                  <a:cubicBezTo>
                    <a:pt x="3125" y="3959"/>
                    <a:pt x="1499" y="8728"/>
                    <a:pt x="686" y="11954"/>
                  </a:cubicBezTo>
                  <a:cubicBezTo>
                    <a:pt x="-127" y="15180"/>
                    <a:pt x="-127" y="16863"/>
                    <a:pt x="221" y="18266"/>
                  </a:cubicBezTo>
                  <a:cubicBezTo>
                    <a:pt x="570" y="19668"/>
                    <a:pt x="1267" y="20790"/>
                    <a:pt x="2196" y="20931"/>
                  </a:cubicBezTo>
                  <a:cubicBezTo>
                    <a:pt x="3125" y="21071"/>
                    <a:pt x="4286" y="20229"/>
                    <a:pt x="5679" y="18266"/>
                  </a:cubicBezTo>
                  <a:cubicBezTo>
                    <a:pt x="7073" y="16302"/>
                    <a:pt x="8699" y="13216"/>
                    <a:pt x="9628" y="10972"/>
                  </a:cubicBezTo>
                  <a:cubicBezTo>
                    <a:pt x="10557" y="8728"/>
                    <a:pt x="10789" y="7326"/>
                    <a:pt x="10789" y="7326"/>
                  </a:cubicBezTo>
                  <a:cubicBezTo>
                    <a:pt x="10789" y="7326"/>
                    <a:pt x="10557" y="8728"/>
                    <a:pt x="10789" y="10832"/>
                  </a:cubicBezTo>
                  <a:cubicBezTo>
                    <a:pt x="11021" y="12936"/>
                    <a:pt x="11718" y="15741"/>
                    <a:pt x="12531" y="17565"/>
                  </a:cubicBezTo>
                  <a:cubicBezTo>
                    <a:pt x="13344" y="19388"/>
                    <a:pt x="14273" y="20229"/>
                    <a:pt x="15783" y="19809"/>
                  </a:cubicBezTo>
                  <a:cubicBezTo>
                    <a:pt x="17292" y="19388"/>
                    <a:pt x="19383" y="17705"/>
                    <a:pt x="21473" y="16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6217591" y="2549042"/>
              <a:ext cx="119710" cy="43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501" fill="norm" stroke="1" extrusionOk="0">
                  <a:moveTo>
                    <a:pt x="5515" y="1314"/>
                  </a:moveTo>
                  <a:cubicBezTo>
                    <a:pt x="5136" y="685"/>
                    <a:pt x="4757" y="56"/>
                    <a:pt x="4189" y="3"/>
                  </a:cubicBezTo>
                  <a:cubicBezTo>
                    <a:pt x="3620" y="-49"/>
                    <a:pt x="2863" y="475"/>
                    <a:pt x="1915" y="2468"/>
                  </a:cubicBezTo>
                  <a:cubicBezTo>
                    <a:pt x="968" y="4460"/>
                    <a:pt x="-169" y="7920"/>
                    <a:pt x="20" y="11013"/>
                  </a:cubicBezTo>
                  <a:cubicBezTo>
                    <a:pt x="210" y="14106"/>
                    <a:pt x="1726" y="16833"/>
                    <a:pt x="3431" y="18668"/>
                  </a:cubicBezTo>
                  <a:cubicBezTo>
                    <a:pt x="5136" y="20502"/>
                    <a:pt x="7031" y="21446"/>
                    <a:pt x="10063" y="21499"/>
                  </a:cubicBezTo>
                  <a:cubicBezTo>
                    <a:pt x="13094" y="21551"/>
                    <a:pt x="17263" y="20712"/>
                    <a:pt x="21431" y="19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6184900" y="2772420"/>
              <a:ext cx="2413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53" y="14954"/>
                    <a:pt x="12505" y="8308"/>
                    <a:pt x="16105" y="4708"/>
                  </a:cubicBezTo>
                  <a:cubicBezTo>
                    <a:pt x="19705" y="1108"/>
                    <a:pt x="20653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6781800" y="2748501"/>
              <a:ext cx="234950" cy="227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5" fill="norm" stroke="1" extrusionOk="0">
                  <a:moveTo>
                    <a:pt x="0" y="3397"/>
                  </a:moveTo>
                  <a:cubicBezTo>
                    <a:pt x="0" y="2415"/>
                    <a:pt x="0" y="1433"/>
                    <a:pt x="292" y="1335"/>
                  </a:cubicBezTo>
                  <a:cubicBezTo>
                    <a:pt x="584" y="1237"/>
                    <a:pt x="1168" y="2022"/>
                    <a:pt x="1654" y="4575"/>
                  </a:cubicBezTo>
                  <a:cubicBezTo>
                    <a:pt x="2141" y="7128"/>
                    <a:pt x="2530" y="11448"/>
                    <a:pt x="2724" y="14197"/>
                  </a:cubicBezTo>
                  <a:cubicBezTo>
                    <a:pt x="2919" y="16946"/>
                    <a:pt x="2919" y="18124"/>
                    <a:pt x="2724" y="19204"/>
                  </a:cubicBezTo>
                  <a:cubicBezTo>
                    <a:pt x="2530" y="20284"/>
                    <a:pt x="2141" y="21266"/>
                    <a:pt x="1946" y="21070"/>
                  </a:cubicBezTo>
                  <a:cubicBezTo>
                    <a:pt x="1751" y="20873"/>
                    <a:pt x="1751" y="19499"/>
                    <a:pt x="2141" y="16848"/>
                  </a:cubicBezTo>
                  <a:cubicBezTo>
                    <a:pt x="2530" y="14197"/>
                    <a:pt x="3308" y="10270"/>
                    <a:pt x="3892" y="7717"/>
                  </a:cubicBezTo>
                  <a:cubicBezTo>
                    <a:pt x="4476" y="5164"/>
                    <a:pt x="4865" y="3986"/>
                    <a:pt x="5449" y="3102"/>
                  </a:cubicBezTo>
                  <a:cubicBezTo>
                    <a:pt x="6032" y="2219"/>
                    <a:pt x="6811" y="1630"/>
                    <a:pt x="7395" y="1826"/>
                  </a:cubicBezTo>
                  <a:cubicBezTo>
                    <a:pt x="7978" y="2022"/>
                    <a:pt x="8368" y="3004"/>
                    <a:pt x="8659" y="4477"/>
                  </a:cubicBezTo>
                  <a:cubicBezTo>
                    <a:pt x="8951" y="5950"/>
                    <a:pt x="9146" y="7913"/>
                    <a:pt x="10119" y="7324"/>
                  </a:cubicBezTo>
                  <a:cubicBezTo>
                    <a:pt x="11092" y="6735"/>
                    <a:pt x="12843" y="3593"/>
                    <a:pt x="14205" y="1826"/>
                  </a:cubicBezTo>
                  <a:cubicBezTo>
                    <a:pt x="15568" y="59"/>
                    <a:pt x="16541" y="-334"/>
                    <a:pt x="17319" y="255"/>
                  </a:cubicBezTo>
                  <a:cubicBezTo>
                    <a:pt x="18097" y="844"/>
                    <a:pt x="18681" y="2415"/>
                    <a:pt x="18973" y="4771"/>
                  </a:cubicBezTo>
                  <a:cubicBezTo>
                    <a:pt x="19265" y="7128"/>
                    <a:pt x="19265" y="10270"/>
                    <a:pt x="19654" y="12135"/>
                  </a:cubicBezTo>
                  <a:cubicBezTo>
                    <a:pt x="20043" y="14001"/>
                    <a:pt x="20822" y="14590"/>
                    <a:pt x="21600" y="15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7079699" y="2746512"/>
              <a:ext cx="75045" cy="143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0643" fill="norm" stroke="1" extrusionOk="0">
                  <a:moveTo>
                    <a:pt x="7157" y="6462"/>
                  </a:moveTo>
                  <a:cubicBezTo>
                    <a:pt x="7741" y="3724"/>
                    <a:pt x="8325" y="986"/>
                    <a:pt x="7449" y="226"/>
                  </a:cubicBezTo>
                  <a:cubicBezTo>
                    <a:pt x="6573" y="-535"/>
                    <a:pt x="4238" y="682"/>
                    <a:pt x="2487" y="3116"/>
                  </a:cubicBezTo>
                  <a:cubicBezTo>
                    <a:pt x="736" y="5550"/>
                    <a:pt x="-432" y="9200"/>
                    <a:pt x="152" y="12395"/>
                  </a:cubicBezTo>
                  <a:cubicBezTo>
                    <a:pt x="736" y="15589"/>
                    <a:pt x="3071" y="18327"/>
                    <a:pt x="5698" y="19696"/>
                  </a:cubicBezTo>
                  <a:cubicBezTo>
                    <a:pt x="8325" y="21065"/>
                    <a:pt x="11244" y="21065"/>
                    <a:pt x="14163" y="18935"/>
                  </a:cubicBezTo>
                  <a:cubicBezTo>
                    <a:pt x="17082" y="16806"/>
                    <a:pt x="20000" y="12547"/>
                    <a:pt x="20584" y="9657"/>
                  </a:cubicBezTo>
                  <a:cubicBezTo>
                    <a:pt x="21168" y="6766"/>
                    <a:pt x="19417" y="5245"/>
                    <a:pt x="17082" y="4180"/>
                  </a:cubicBezTo>
                  <a:cubicBezTo>
                    <a:pt x="14746" y="3116"/>
                    <a:pt x="11827" y="2507"/>
                    <a:pt x="11827" y="2659"/>
                  </a:cubicBezTo>
                  <a:cubicBezTo>
                    <a:pt x="11827" y="2811"/>
                    <a:pt x="14746" y="3724"/>
                    <a:pt x="17665" y="4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7194550" y="2692214"/>
              <a:ext cx="88900" cy="215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21600" y="4132"/>
                  </a:moveTo>
                  <a:cubicBezTo>
                    <a:pt x="21086" y="3093"/>
                    <a:pt x="20571" y="2055"/>
                    <a:pt x="19286" y="1224"/>
                  </a:cubicBezTo>
                  <a:cubicBezTo>
                    <a:pt x="18000" y="393"/>
                    <a:pt x="15943" y="-230"/>
                    <a:pt x="12857" y="82"/>
                  </a:cubicBezTo>
                  <a:cubicBezTo>
                    <a:pt x="9771" y="393"/>
                    <a:pt x="5657" y="1639"/>
                    <a:pt x="3343" y="3301"/>
                  </a:cubicBezTo>
                  <a:cubicBezTo>
                    <a:pt x="1029" y="4962"/>
                    <a:pt x="514" y="7039"/>
                    <a:pt x="3086" y="9532"/>
                  </a:cubicBezTo>
                  <a:cubicBezTo>
                    <a:pt x="5657" y="12024"/>
                    <a:pt x="11314" y="14932"/>
                    <a:pt x="13886" y="16905"/>
                  </a:cubicBezTo>
                  <a:cubicBezTo>
                    <a:pt x="16457" y="18878"/>
                    <a:pt x="15943" y="19916"/>
                    <a:pt x="13886" y="20539"/>
                  </a:cubicBezTo>
                  <a:cubicBezTo>
                    <a:pt x="11829" y="21162"/>
                    <a:pt x="8229" y="21370"/>
                    <a:pt x="5914" y="20955"/>
                  </a:cubicBezTo>
                  <a:cubicBezTo>
                    <a:pt x="3600" y="20539"/>
                    <a:pt x="2571" y="19501"/>
                    <a:pt x="1800" y="18462"/>
                  </a:cubicBezTo>
                  <a:cubicBezTo>
                    <a:pt x="1029" y="17424"/>
                    <a:pt x="514" y="16385"/>
                    <a:pt x="0" y="15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7401189" y="2516304"/>
              <a:ext cx="60061" cy="407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532" fill="norm" stroke="1" extrusionOk="0">
                  <a:moveTo>
                    <a:pt x="12196" y="1119"/>
                  </a:moveTo>
                  <a:cubicBezTo>
                    <a:pt x="12941" y="560"/>
                    <a:pt x="13686" y="0"/>
                    <a:pt x="14058" y="0"/>
                  </a:cubicBezTo>
                  <a:cubicBezTo>
                    <a:pt x="14431" y="0"/>
                    <a:pt x="14431" y="560"/>
                    <a:pt x="12941" y="2350"/>
                  </a:cubicBezTo>
                  <a:cubicBezTo>
                    <a:pt x="11451" y="4141"/>
                    <a:pt x="8472" y="7163"/>
                    <a:pt x="5865" y="10240"/>
                  </a:cubicBezTo>
                  <a:cubicBezTo>
                    <a:pt x="3258" y="13318"/>
                    <a:pt x="1024" y="16452"/>
                    <a:pt x="279" y="18354"/>
                  </a:cubicBezTo>
                  <a:cubicBezTo>
                    <a:pt x="-466" y="20257"/>
                    <a:pt x="279" y="20928"/>
                    <a:pt x="2513" y="21264"/>
                  </a:cubicBezTo>
                  <a:cubicBezTo>
                    <a:pt x="4748" y="21600"/>
                    <a:pt x="8472" y="21600"/>
                    <a:pt x="11824" y="21376"/>
                  </a:cubicBezTo>
                  <a:cubicBezTo>
                    <a:pt x="15175" y="21152"/>
                    <a:pt x="18155" y="20705"/>
                    <a:pt x="21134" y="20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7359650" y="2683520"/>
              <a:ext cx="2032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" y="19482"/>
                    <a:pt x="450" y="17365"/>
                    <a:pt x="4050" y="13765"/>
                  </a:cubicBezTo>
                  <a:cubicBezTo>
                    <a:pt x="7650" y="10165"/>
                    <a:pt x="14625" y="50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8040042" y="2536135"/>
              <a:ext cx="322908" cy="370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135" fill="norm" stroke="1" extrusionOk="0">
                  <a:moveTo>
                    <a:pt x="784" y="5868"/>
                  </a:moveTo>
                  <a:cubicBezTo>
                    <a:pt x="361" y="5386"/>
                    <a:pt x="-63" y="4903"/>
                    <a:pt x="8" y="3998"/>
                  </a:cubicBezTo>
                  <a:cubicBezTo>
                    <a:pt x="78" y="3093"/>
                    <a:pt x="643" y="1765"/>
                    <a:pt x="2408" y="921"/>
                  </a:cubicBezTo>
                  <a:cubicBezTo>
                    <a:pt x="4172" y="76"/>
                    <a:pt x="7137" y="-286"/>
                    <a:pt x="8902" y="257"/>
                  </a:cubicBezTo>
                  <a:cubicBezTo>
                    <a:pt x="10666" y="800"/>
                    <a:pt x="11231" y="2248"/>
                    <a:pt x="10455" y="4842"/>
                  </a:cubicBezTo>
                  <a:cubicBezTo>
                    <a:pt x="9678" y="7437"/>
                    <a:pt x="7561" y="11178"/>
                    <a:pt x="6078" y="13651"/>
                  </a:cubicBezTo>
                  <a:cubicBezTo>
                    <a:pt x="4596" y="16125"/>
                    <a:pt x="3749" y="17332"/>
                    <a:pt x="3184" y="18418"/>
                  </a:cubicBezTo>
                  <a:cubicBezTo>
                    <a:pt x="2619" y="19504"/>
                    <a:pt x="2337" y="20469"/>
                    <a:pt x="2690" y="20892"/>
                  </a:cubicBezTo>
                  <a:cubicBezTo>
                    <a:pt x="3043" y="21314"/>
                    <a:pt x="4031" y="21193"/>
                    <a:pt x="6925" y="20469"/>
                  </a:cubicBezTo>
                  <a:cubicBezTo>
                    <a:pt x="9819" y="19745"/>
                    <a:pt x="14619" y="18418"/>
                    <a:pt x="17372" y="17634"/>
                  </a:cubicBezTo>
                  <a:cubicBezTo>
                    <a:pt x="20125" y="16849"/>
                    <a:pt x="20831" y="16608"/>
                    <a:pt x="21537" y="16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8520488" y="2625846"/>
              <a:ext cx="128212" cy="249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198" fill="norm" stroke="1" extrusionOk="0">
                  <a:moveTo>
                    <a:pt x="21449" y="5445"/>
                  </a:moveTo>
                  <a:cubicBezTo>
                    <a:pt x="18970" y="3825"/>
                    <a:pt x="16492" y="2205"/>
                    <a:pt x="13305" y="1215"/>
                  </a:cubicBezTo>
                  <a:cubicBezTo>
                    <a:pt x="10118" y="225"/>
                    <a:pt x="6223" y="-135"/>
                    <a:pt x="3744" y="45"/>
                  </a:cubicBezTo>
                  <a:cubicBezTo>
                    <a:pt x="1265" y="225"/>
                    <a:pt x="203" y="945"/>
                    <a:pt x="26" y="2205"/>
                  </a:cubicBezTo>
                  <a:cubicBezTo>
                    <a:pt x="-151" y="3465"/>
                    <a:pt x="557" y="5265"/>
                    <a:pt x="3213" y="7425"/>
                  </a:cubicBezTo>
                  <a:cubicBezTo>
                    <a:pt x="5869" y="9585"/>
                    <a:pt x="10472" y="12105"/>
                    <a:pt x="13128" y="13905"/>
                  </a:cubicBezTo>
                  <a:cubicBezTo>
                    <a:pt x="15783" y="15705"/>
                    <a:pt x="16492" y="16785"/>
                    <a:pt x="15252" y="17955"/>
                  </a:cubicBezTo>
                  <a:cubicBezTo>
                    <a:pt x="14013" y="19125"/>
                    <a:pt x="10826" y="20385"/>
                    <a:pt x="8347" y="20925"/>
                  </a:cubicBezTo>
                  <a:cubicBezTo>
                    <a:pt x="5869" y="21465"/>
                    <a:pt x="4098" y="21285"/>
                    <a:pt x="3213" y="19665"/>
                  </a:cubicBezTo>
                  <a:cubicBezTo>
                    <a:pt x="2328" y="18045"/>
                    <a:pt x="2328" y="14985"/>
                    <a:pt x="2859" y="12915"/>
                  </a:cubicBezTo>
                  <a:cubicBezTo>
                    <a:pt x="3390" y="10845"/>
                    <a:pt x="4452" y="9765"/>
                    <a:pt x="5515" y="8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8751078" y="2480320"/>
              <a:ext cx="94472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600" fill="norm" stroke="1" extrusionOk="0">
                  <a:moveTo>
                    <a:pt x="8280" y="0"/>
                  </a:moveTo>
                  <a:cubicBezTo>
                    <a:pt x="4993" y="2807"/>
                    <a:pt x="1706" y="5614"/>
                    <a:pt x="532" y="8542"/>
                  </a:cubicBezTo>
                  <a:cubicBezTo>
                    <a:pt x="-642" y="11471"/>
                    <a:pt x="297" y="14522"/>
                    <a:pt x="1706" y="16597"/>
                  </a:cubicBezTo>
                  <a:cubicBezTo>
                    <a:pt x="3115" y="18671"/>
                    <a:pt x="4993" y="19769"/>
                    <a:pt x="7341" y="20502"/>
                  </a:cubicBezTo>
                  <a:cubicBezTo>
                    <a:pt x="9688" y="21234"/>
                    <a:pt x="12506" y="21600"/>
                    <a:pt x="14854" y="21600"/>
                  </a:cubicBezTo>
                  <a:cubicBezTo>
                    <a:pt x="17201" y="21600"/>
                    <a:pt x="19080" y="21234"/>
                    <a:pt x="20958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8724900" y="2391876"/>
              <a:ext cx="890223" cy="414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377" fill="norm" stroke="1" extrusionOk="0">
                  <a:moveTo>
                    <a:pt x="0" y="17649"/>
                  </a:moveTo>
                  <a:cubicBezTo>
                    <a:pt x="1231" y="16885"/>
                    <a:pt x="2463" y="16122"/>
                    <a:pt x="3207" y="15576"/>
                  </a:cubicBezTo>
                  <a:cubicBezTo>
                    <a:pt x="3951" y="15031"/>
                    <a:pt x="4207" y="14703"/>
                    <a:pt x="4207" y="14976"/>
                  </a:cubicBezTo>
                  <a:cubicBezTo>
                    <a:pt x="4207" y="15249"/>
                    <a:pt x="3951" y="16122"/>
                    <a:pt x="3797" y="16831"/>
                  </a:cubicBezTo>
                  <a:cubicBezTo>
                    <a:pt x="3643" y="17540"/>
                    <a:pt x="3591" y="18085"/>
                    <a:pt x="3694" y="18467"/>
                  </a:cubicBezTo>
                  <a:cubicBezTo>
                    <a:pt x="3797" y="18849"/>
                    <a:pt x="4053" y="19067"/>
                    <a:pt x="4310" y="19012"/>
                  </a:cubicBezTo>
                  <a:cubicBezTo>
                    <a:pt x="4566" y="18958"/>
                    <a:pt x="4823" y="18631"/>
                    <a:pt x="5079" y="18412"/>
                  </a:cubicBezTo>
                  <a:cubicBezTo>
                    <a:pt x="5336" y="18194"/>
                    <a:pt x="5592" y="18085"/>
                    <a:pt x="5849" y="18412"/>
                  </a:cubicBezTo>
                  <a:cubicBezTo>
                    <a:pt x="6105" y="18740"/>
                    <a:pt x="6362" y="19503"/>
                    <a:pt x="6747" y="19940"/>
                  </a:cubicBezTo>
                  <a:cubicBezTo>
                    <a:pt x="7132" y="20376"/>
                    <a:pt x="7645" y="20485"/>
                    <a:pt x="8363" y="20103"/>
                  </a:cubicBezTo>
                  <a:cubicBezTo>
                    <a:pt x="9081" y="19722"/>
                    <a:pt x="10005" y="18849"/>
                    <a:pt x="10569" y="18031"/>
                  </a:cubicBezTo>
                  <a:cubicBezTo>
                    <a:pt x="11133" y="17212"/>
                    <a:pt x="11339" y="16449"/>
                    <a:pt x="11467" y="15794"/>
                  </a:cubicBezTo>
                  <a:cubicBezTo>
                    <a:pt x="11595" y="15140"/>
                    <a:pt x="11647" y="14594"/>
                    <a:pt x="11544" y="14322"/>
                  </a:cubicBezTo>
                  <a:cubicBezTo>
                    <a:pt x="11441" y="14049"/>
                    <a:pt x="11185" y="14049"/>
                    <a:pt x="10877" y="14594"/>
                  </a:cubicBezTo>
                  <a:cubicBezTo>
                    <a:pt x="10569" y="15140"/>
                    <a:pt x="10210" y="16231"/>
                    <a:pt x="9979" y="17103"/>
                  </a:cubicBezTo>
                  <a:cubicBezTo>
                    <a:pt x="9748" y="17976"/>
                    <a:pt x="9646" y="18631"/>
                    <a:pt x="9594" y="19285"/>
                  </a:cubicBezTo>
                  <a:cubicBezTo>
                    <a:pt x="9543" y="19940"/>
                    <a:pt x="9543" y="20594"/>
                    <a:pt x="9671" y="20976"/>
                  </a:cubicBezTo>
                  <a:cubicBezTo>
                    <a:pt x="9800" y="21358"/>
                    <a:pt x="10056" y="21467"/>
                    <a:pt x="10441" y="21303"/>
                  </a:cubicBezTo>
                  <a:cubicBezTo>
                    <a:pt x="10826" y="21140"/>
                    <a:pt x="11339" y="20703"/>
                    <a:pt x="11929" y="18958"/>
                  </a:cubicBezTo>
                  <a:cubicBezTo>
                    <a:pt x="12519" y="17212"/>
                    <a:pt x="13186" y="14158"/>
                    <a:pt x="13596" y="11158"/>
                  </a:cubicBezTo>
                  <a:cubicBezTo>
                    <a:pt x="14007" y="8158"/>
                    <a:pt x="14161" y="5212"/>
                    <a:pt x="14212" y="3412"/>
                  </a:cubicBezTo>
                  <a:cubicBezTo>
                    <a:pt x="14263" y="1612"/>
                    <a:pt x="14212" y="958"/>
                    <a:pt x="14032" y="522"/>
                  </a:cubicBezTo>
                  <a:cubicBezTo>
                    <a:pt x="13853" y="85"/>
                    <a:pt x="13545" y="-133"/>
                    <a:pt x="13314" y="85"/>
                  </a:cubicBezTo>
                  <a:cubicBezTo>
                    <a:pt x="13083" y="303"/>
                    <a:pt x="12929" y="958"/>
                    <a:pt x="12801" y="3031"/>
                  </a:cubicBezTo>
                  <a:cubicBezTo>
                    <a:pt x="12673" y="5103"/>
                    <a:pt x="12570" y="8594"/>
                    <a:pt x="12596" y="11158"/>
                  </a:cubicBezTo>
                  <a:cubicBezTo>
                    <a:pt x="12621" y="13722"/>
                    <a:pt x="12775" y="15358"/>
                    <a:pt x="13006" y="16394"/>
                  </a:cubicBezTo>
                  <a:cubicBezTo>
                    <a:pt x="13237" y="17431"/>
                    <a:pt x="13545" y="17867"/>
                    <a:pt x="13981" y="17922"/>
                  </a:cubicBezTo>
                  <a:cubicBezTo>
                    <a:pt x="14417" y="17976"/>
                    <a:pt x="14981" y="17649"/>
                    <a:pt x="15546" y="16776"/>
                  </a:cubicBezTo>
                  <a:cubicBezTo>
                    <a:pt x="16110" y="15903"/>
                    <a:pt x="16675" y="14485"/>
                    <a:pt x="17008" y="13285"/>
                  </a:cubicBezTo>
                  <a:cubicBezTo>
                    <a:pt x="17342" y="12085"/>
                    <a:pt x="17444" y="11103"/>
                    <a:pt x="17367" y="10612"/>
                  </a:cubicBezTo>
                  <a:cubicBezTo>
                    <a:pt x="17290" y="10122"/>
                    <a:pt x="17034" y="10122"/>
                    <a:pt x="16777" y="10394"/>
                  </a:cubicBezTo>
                  <a:cubicBezTo>
                    <a:pt x="16521" y="10667"/>
                    <a:pt x="16264" y="11212"/>
                    <a:pt x="16085" y="11758"/>
                  </a:cubicBezTo>
                  <a:cubicBezTo>
                    <a:pt x="15905" y="12303"/>
                    <a:pt x="15802" y="12849"/>
                    <a:pt x="15802" y="13394"/>
                  </a:cubicBezTo>
                  <a:cubicBezTo>
                    <a:pt x="15802" y="13940"/>
                    <a:pt x="15905" y="14485"/>
                    <a:pt x="16085" y="14867"/>
                  </a:cubicBezTo>
                  <a:cubicBezTo>
                    <a:pt x="16264" y="15249"/>
                    <a:pt x="16521" y="15467"/>
                    <a:pt x="16880" y="15358"/>
                  </a:cubicBezTo>
                  <a:cubicBezTo>
                    <a:pt x="17239" y="15249"/>
                    <a:pt x="17701" y="14812"/>
                    <a:pt x="18034" y="14376"/>
                  </a:cubicBezTo>
                  <a:cubicBezTo>
                    <a:pt x="18368" y="13940"/>
                    <a:pt x="18573" y="13503"/>
                    <a:pt x="18650" y="13612"/>
                  </a:cubicBezTo>
                  <a:cubicBezTo>
                    <a:pt x="18727" y="13722"/>
                    <a:pt x="18676" y="14376"/>
                    <a:pt x="18650" y="15031"/>
                  </a:cubicBezTo>
                  <a:cubicBezTo>
                    <a:pt x="18624" y="15685"/>
                    <a:pt x="18624" y="16340"/>
                    <a:pt x="18701" y="16394"/>
                  </a:cubicBezTo>
                  <a:cubicBezTo>
                    <a:pt x="18778" y="16449"/>
                    <a:pt x="18932" y="15903"/>
                    <a:pt x="19163" y="15085"/>
                  </a:cubicBezTo>
                  <a:cubicBezTo>
                    <a:pt x="19394" y="14267"/>
                    <a:pt x="19702" y="13176"/>
                    <a:pt x="20061" y="12467"/>
                  </a:cubicBezTo>
                  <a:cubicBezTo>
                    <a:pt x="20420" y="11758"/>
                    <a:pt x="20830" y="11431"/>
                    <a:pt x="21113" y="11485"/>
                  </a:cubicBezTo>
                  <a:cubicBezTo>
                    <a:pt x="21395" y="11540"/>
                    <a:pt x="21549" y="11976"/>
                    <a:pt x="21574" y="13012"/>
                  </a:cubicBezTo>
                  <a:cubicBezTo>
                    <a:pt x="21600" y="14049"/>
                    <a:pt x="21497" y="15685"/>
                    <a:pt x="21395" y="17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9731695" y="2302520"/>
              <a:ext cx="95989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9085" y="1184"/>
                  </a:moveTo>
                  <a:cubicBezTo>
                    <a:pt x="10494" y="592"/>
                    <a:pt x="11903" y="0"/>
                    <a:pt x="12607" y="0"/>
                  </a:cubicBezTo>
                  <a:cubicBezTo>
                    <a:pt x="13311" y="0"/>
                    <a:pt x="13311" y="592"/>
                    <a:pt x="11198" y="2515"/>
                  </a:cubicBezTo>
                  <a:cubicBezTo>
                    <a:pt x="9085" y="4438"/>
                    <a:pt x="4859" y="7693"/>
                    <a:pt x="2511" y="10110"/>
                  </a:cubicBezTo>
                  <a:cubicBezTo>
                    <a:pt x="164" y="12526"/>
                    <a:pt x="-306" y="14104"/>
                    <a:pt x="164" y="15090"/>
                  </a:cubicBezTo>
                  <a:cubicBezTo>
                    <a:pt x="633" y="16077"/>
                    <a:pt x="2042" y="16471"/>
                    <a:pt x="3920" y="16619"/>
                  </a:cubicBezTo>
                  <a:cubicBezTo>
                    <a:pt x="5798" y="16767"/>
                    <a:pt x="8146" y="16668"/>
                    <a:pt x="10964" y="16077"/>
                  </a:cubicBezTo>
                  <a:cubicBezTo>
                    <a:pt x="13781" y="15485"/>
                    <a:pt x="17068" y="14400"/>
                    <a:pt x="18946" y="13562"/>
                  </a:cubicBezTo>
                  <a:cubicBezTo>
                    <a:pt x="20824" y="12723"/>
                    <a:pt x="21294" y="12132"/>
                    <a:pt x="21294" y="11589"/>
                  </a:cubicBezTo>
                  <a:cubicBezTo>
                    <a:pt x="21294" y="11047"/>
                    <a:pt x="20824" y="10553"/>
                    <a:pt x="19181" y="10258"/>
                  </a:cubicBezTo>
                  <a:cubicBezTo>
                    <a:pt x="17537" y="9962"/>
                    <a:pt x="14720" y="9863"/>
                    <a:pt x="13311" y="10060"/>
                  </a:cubicBezTo>
                  <a:cubicBezTo>
                    <a:pt x="11903" y="10258"/>
                    <a:pt x="11903" y="10751"/>
                    <a:pt x="12842" y="12230"/>
                  </a:cubicBezTo>
                  <a:cubicBezTo>
                    <a:pt x="13781" y="13710"/>
                    <a:pt x="15659" y="16175"/>
                    <a:pt x="16364" y="17901"/>
                  </a:cubicBezTo>
                  <a:cubicBezTo>
                    <a:pt x="17068" y="19627"/>
                    <a:pt x="16598" y="20614"/>
                    <a:pt x="161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9674171" y="2480320"/>
              <a:ext cx="269929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2282" y="21600"/>
                  </a:moveTo>
                  <a:cubicBezTo>
                    <a:pt x="1101" y="17673"/>
                    <a:pt x="-80" y="13745"/>
                    <a:pt x="4" y="10800"/>
                  </a:cubicBezTo>
                  <a:cubicBezTo>
                    <a:pt x="89" y="7855"/>
                    <a:pt x="1439" y="5891"/>
                    <a:pt x="5236" y="4255"/>
                  </a:cubicBezTo>
                  <a:cubicBezTo>
                    <a:pt x="9033" y="2618"/>
                    <a:pt x="15276" y="1309"/>
                    <a:pt x="215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10238424" y="2506217"/>
              <a:ext cx="139417" cy="340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289" fill="norm" stroke="1" extrusionOk="0">
                  <a:moveTo>
                    <a:pt x="20631" y="5534"/>
                  </a:moveTo>
                  <a:cubicBezTo>
                    <a:pt x="20631" y="4076"/>
                    <a:pt x="20631" y="2619"/>
                    <a:pt x="20154" y="1559"/>
                  </a:cubicBezTo>
                  <a:cubicBezTo>
                    <a:pt x="19678" y="499"/>
                    <a:pt x="18725" y="-164"/>
                    <a:pt x="16025" y="35"/>
                  </a:cubicBezTo>
                  <a:cubicBezTo>
                    <a:pt x="13325" y="234"/>
                    <a:pt x="8878" y="1294"/>
                    <a:pt x="5860" y="2420"/>
                  </a:cubicBezTo>
                  <a:cubicBezTo>
                    <a:pt x="2842" y="3546"/>
                    <a:pt x="1254" y="4739"/>
                    <a:pt x="460" y="5865"/>
                  </a:cubicBezTo>
                  <a:cubicBezTo>
                    <a:pt x="-334" y="6992"/>
                    <a:pt x="-334" y="8052"/>
                    <a:pt x="2366" y="8383"/>
                  </a:cubicBezTo>
                  <a:cubicBezTo>
                    <a:pt x="5066" y="8715"/>
                    <a:pt x="10466" y="8317"/>
                    <a:pt x="13960" y="7919"/>
                  </a:cubicBezTo>
                  <a:cubicBezTo>
                    <a:pt x="17454" y="7522"/>
                    <a:pt x="19042" y="7124"/>
                    <a:pt x="19995" y="7323"/>
                  </a:cubicBezTo>
                  <a:cubicBezTo>
                    <a:pt x="20948" y="7522"/>
                    <a:pt x="21266" y="8317"/>
                    <a:pt x="20472" y="10238"/>
                  </a:cubicBezTo>
                  <a:cubicBezTo>
                    <a:pt x="19678" y="12160"/>
                    <a:pt x="17772" y="15208"/>
                    <a:pt x="16342" y="17129"/>
                  </a:cubicBezTo>
                  <a:cubicBezTo>
                    <a:pt x="14913" y="19051"/>
                    <a:pt x="13960" y="19846"/>
                    <a:pt x="12848" y="20442"/>
                  </a:cubicBezTo>
                  <a:cubicBezTo>
                    <a:pt x="11737" y="21038"/>
                    <a:pt x="10466" y="21436"/>
                    <a:pt x="9831" y="21237"/>
                  </a:cubicBezTo>
                  <a:cubicBezTo>
                    <a:pt x="9195" y="21038"/>
                    <a:pt x="9195" y="20243"/>
                    <a:pt x="9831" y="18984"/>
                  </a:cubicBezTo>
                  <a:cubicBezTo>
                    <a:pt x="10466" y="17726"/>
                    <a:pt x="11737" y="16003"/>
                    <a:pt x="13007" y="14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10375900" y="2245896"/>
              <a:ext cx="330720" cy="389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59" fill="norm" stroke="1" extrusionOk="0">
                  <a:moveTo>
                    <a:pt x="0" y="19829"/>
                  </a:moveTo>
                  <a:cubicBezTo>
                    <a:pt x="1513" y="19481"/>
                    <a:pt x="3027" y="19132"/>
                    <a:pt x="4403" y="18610"/>
                  </a:cubicBezTo>
                  <a:cubicBezTo>
                    <a:pt x="5778" y="18087"/>
                    <a:pt x="7017" y="17390"/>
                    <a:pt x="7773" y="16752"/>
                  </a:cubicBezTo>
                  <a:cubicBezTo>
                    <a:pt x="8530" y="16113"/>
                    <a:pt x="8805" y="15532"/>
                    <a:pt x="8943" y="14952"/>
                  </a:cubicBezTo>
                  <a:cubicBezTo>
                    <a:pt x="9080" y="14371"/>
                    <a:pt x="9080" y="13790"/>
                    <a:pt x="8668" y="13732"/>
                  </a:cubicBezTo>
                  <a:cubicBezTo>
                    <a:pt x="8255" y="13674"/>
                    <a:pt x="7429" y="14139"/>
                    <a:pt x="6673" y="14952"/>
                  </a:cubicBezTo>
                  <a:cubicBezTo>
                    <a:pt x="5916" y="15765"/>
                    <a:pt x="5228" y="16926"/>
                    <a:pt x="4815" y="17855"/>
                  </a:cubicBezTo>
                  <a:cubicBezTo>
                    <a:pt x="4403" y="18784"/>
                    <a:pt x="4265" y="19481"/>
                    <a:pt x="4471" y="20003"/>
                  </a:cubicBezTo>
                  <a:cubicBezTo>
                    <a:pt x="4678" y="20526"/>
                    <a:pt x="5228" y="20874"/>
                    <a:pt x="6329" y="20758"/>
                  </a:cubicBezTo>
                  <a:cubicBezTo>
                    <a:pt x="7429" y="20642"/>
                    <a:pt x="9080" y="20061"/>
                    <a:pt x="10938" y="18320"/>
                  </a:cubicBezTo>
                  <a:cubicBezTo>
                    <a:pt x="12795" y="16578"/>
                    <a:pt x="14859" y="13674"/>
                    <a:pt x="16578" y="10771"/>
                  </a:cubicBezTo>
                  <a:cubicBezTo>
                    <a:pt x="18298" y="7868"/>
                    <a:pt x="19674" y="4965"/>
                    <a:pt x="20499" y="3049"/>
                  </a:cubicBezTo>
                  <a:cubicBezTo>
                    <a:pt x="21325" y="1132"/>
                    <a:pt x="21600" y="203"/>
                    <a:pt x="21462" y="29"/>
                  </a:cubicBezTo>
                  <a:cubicBezTo>
                    <a:pt x="21325" y="-145"/>
                    <a:pt x="20775" y="436"/>
                    <a:pt x="20087" y="2410"/>
                  </a:cubicBezTo>
                  <a:cubicBezTo>
                    <a:pt x="19399" y="4384"/>
                    <a:pt x="18573" y="7752"/>
                    <a:pt x="18023" y="10771"/>
                  </a:cubicBezTo>
                  <a:cubicBezTo>
                    <a:pt x="17473" y="13790"/>
                    <a:pt x="17197" y="16461"/>
                    <a:pt x="17197" y="18145"/>
                  </a:cubicBezTo>
                  <a:cubicBezTo>
                    <a:pt x="17197" y="19829"/>
                    <a:pt x="17473" y="20526"/>
                    <a:pt x="17954" y="20932"/>
                  </a:cubicBezTo>
                  <a:cubicBezTo>
                    <a:pt x="18436" y="21339"/>
                    <a:pt x="19124" y="21455"/>
                    <a:pt x="19674" y="21281"/>
                  </a:cubicBezTo>
                  <a:cubicBezTo>
                    <a:pt x="20224" y="21107"/>
                    <a:pt x="20637" y="20642"/>
                    <a:pt x="21050" y="20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10617685" y="2480320"/>
              <a:ext cx="94766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10846594" y="2437608"/>
              <a:ext cx="138907" cy="120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0864" fill="norm" stroke="1" extrusionOk="0">
                  <a:moveTo>
                    <a:pt x="17550" y="5192"/>
                  </a:moveTo>
                  <a:cubicBezTo>
                    <a:pt x="16895" y="3361"/>
                    <a:pt x="16241" y="1531"/>
                    <a:pt x="14932" y="615"/>
                  </a:cubicBezTo>
                  <a:cubicBezTo>
                    <a:pt x="13622" y="-300"/>
                    <a:pt x="11659" y="-300"/>
                    <a:pt x="9368" y="1347"/>
                  </a:cubicBezTo>
                  <a:cubicBezTo>
                    <a:pt x="7077" y="2995"/>
                    <a:pt x="4459" y="6290"/>
                    <a:pt x="2822" y="8853"/>
                  </a:cubicBezTo>
                  <a:cubicBezTo>
                    <a:pt x="1186" y="11415"/>
                    <a:pt x="532" y="13246"/>
                    <a:pt x="204" y="15076"/>
                  </a:cubicBezTo>
                  <a:cubicBezTo>
                    <a:pt x="-123" y="16907"/>
                    <a:pt x="-123" y="18737"/>
                    <a:pt x="695" y="19836"/>
                  </a:cubicBezTo>
                  <a:cubicBezTo>
                    <a:pt x="1513" y="20934"/>
                    <a:pt x="3150" y="21300"/>
                    <a:pt x="5441" y="20202"/>
                  </a:cubicBezTo>
                  <a:cubicBezTo>
                    <a:pt x="7732" y="19103"/>
                    <a:pt x="10677" y="16541"/>
                    <a:pt x="12641" y="14344"/>
                  </a:cubicBezTo>
                  <a:cubicBezTo>
                    <a:pt x="14604" y="12147"/>
                    <a:pt x="15586" y="10317"/>
                    <a:pt x="16077" y="10866"/>
                  </a:cubicBezTo>
                  <a:cubicBezTo>
                    <a:pt x="16568" y="11415"/>
                    <a:pt x="16568" y="14344"/>
                    <a:pt x="17386" y="16175"/>
                  </a:cubicBezTo>
                  <a:cubicBezTo>
                    <a:pt x="18204" y="18005"/>
                    <a:pt x="19841" y="18737"/>
                    <a:pt x="21477" y="19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11027833" y="2406736"/>
              <a:ext cx="118862" cy="15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0976" fill="norm" stroke="1" extrusionOk="0">
                  <a:moveTo>
                    <a:pt x="2653" y="9398"/>
                  </a:moveTo>
                  <a:cubicBezTo>
                    <a:pt x="2274" y="12357"/>
                    <a:pt x="1895" y="15316"/>
                    <a:pt x="1326" y="17535"/>
                  </a:cubicBezTo>
                  <a:cubicBezTo>
                    <a:pt x="758" y="19755"/>
                    <a:pt x="0" y="21234"/>
                    <a:pt x="0" y="20938"/>
                  </a:cubicBezTo>
                  <a:cubicBezTo>
                    <a:pt x="0" y="20642"/>
                    <a:pt x="758" y="18571"/>
                    <a:pt x="2463" y="15760"/>
                  </a:cubicBezTo>
                  <a:cubicBezTo>
                    <a:pt x="4168" y="12949"/>
                    <a:pt x="6821" y="9398"/>
                    <a:pt x="9284" y="6587"/>
                  </a:cubicBezTo>
                  <a:cubicBezTo>
                    <a:pt x="11747" y="3776"/>
                    <a:pt x="14021" y="1705"/>
                    <a:pt x="16105" y="670"/>
                  </a:cubicBezTo>
                  <a:cubicBezTo>
                    <a:pt x="18189" y="-366"/>
                    <a:pt x="20084" y="-366"/>
                    <a:pt x="20842" y="1853"/>
                  </a:cubicBezTo>
                  <a:cubicBezTo>
                    <a:pt x="21600" y="4072"/>
                    <a:pt x="21221" y="8511"/>
                    <a:pt x="20842" y="12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11319238" y="2302520"/>
              <a:ext cx="165796" cy="335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386" fill="norm" stroke="1" extrusionOk="0">
                  <a:moveTo>
                    <a:pt x="16768" y="0"/>
                  </a:moveTo>
                  <a:cubicBezTo>
                    <a:pt x="14307" y="2295"/>
                    <a:pt x="11846" y="4590"/>
                    <a:pt x="9386" y="7695"/>
                  </a:cubicBezTo>
                  <a:cubicBezTo>
                    <a:pt x="6925" y="10800"/>
                    <a:pt x="4464" y="14715"/>
                    <a:pt x="2824" y="17280"/>
                  </a:cubicBezTo>
                  <a:cubicBezTo>
                    <a:pt x="1183" y="19845"/>
                    <a:pt x="363" y="21060"/>
                    <a:pt x="89" y="21330"/>
                  </a:cubicBezTo>
                  <a:cubicBezTo>
                    <a:pt x="-184" y="21600"/>
                    <a:pt x="89" y="20925"/>
                    <a:pt x="2003" y="18428"/>
                  </a:cubicBezTo>
                  <a:cubicBezTo>
                    <a:pt x="3917" y="15930"/>
                    <a:pt x="7472" y="11610"/>
                    <a:pt x="10206" y="8640"/>
                  </a:cubicBezTo>
                  <a:cubicBezTo>
                    <a:pt x="12940" y="5670"/>
                    <a:pt x="14854" y="4050"/>
                    <a:pt x="16494" y="3038"/>
                  </a:cubicBezTo>
                  <a:cubicBezTo>
                    <a:pt x="18135" y="2025"/>
                    <a:pt x="19502" y="1620"/>
                    <a:pt x="20322" y="1755"/>
                  </a:cubicBezTo>
                  <a:cubicBezTo>
                    <a:pt x="21143" y="1890"/>
                    <a:pt x="21416" y="2565"/>
                    <a:pt x="21416" y="5265"/>
                  </a:cubicBezTo>
                  <a:cubicBezTo>
                    <a:pt x="21416" y="7965"/>
                    <a:pt x="21143" y="12690"/>
                    <a:pt x="20869" y="17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11398249" y="2467620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2" y="21600"/>
                    <a:pt x="10944" y="21600"/>
                    <a:pt x="14544" y="18000"/>
                  </a:cubicBezTo>
                  <a:cubicBezTo>
                    <a:pt x="18144" y="14400"/>
                    <a:pt x="19872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11518900" y="2296170"/>
              <a:ext cx="203241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18514" y="0"/>
                  </a:moveTo>
                  <a:cubicBezTo>
                    <a:pt x="19396" y="2332"/>
                    <a:pt x="20278" y="4665"/>
                    <a:pt x="20829" y="7048"/>
                  </a:cubicBezTo>
                  <a:cubicBezTo>
                    <a:pt x="21380" y="9431"/>
                    <a:pt x="21600" y="11865"/>
                    <a:pt x="18624" y="14299"/>
                  </a:cubicBezTo>
                  <a:cubicBezTo>
                    <a:pt x="15649" y="16732"/>
                    <a:pt x="9478" y="19166"/>
                    <a:pt x="5841" y="20383"/>
                  </a:cubicBezTo>
                  <a:cubicBezTo>
                    <a:pt x="2204" y="21600"/>
                    <a:pt x="1102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2997200" y="4010670"/>
              <a:ext cx="2413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16" y="15055"/>
                    <a:pt x="10232" y="8509"/>
                    <a:pt x="13832" y="4909"/>
                  </a:cubicBezTo>
                  <a:cubicBezTo>
                    <a:pt x="17432" y="1309"/>
                    <a:pt x="19516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3051904" y="4150370"/>
              <a:ext cx="256447" cy="67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0891" fill="norm" stroke="1" extrusionOk="0">
                  <a:moveTo>
                    <a:pt x="1266" y="7855"/>
                  </a:moveTo>
                  <a:cubicBezTo>
                    <a:pt x="558" y="12436"/>
                    <a:pt x="-150" y="17018"/>
                    <a:pt x="27" y="19309"/>
                  </a:cubicBezTo>
                  <a:cubicBezTo>
                    <a:pt x="204" y="21600"/>
                    <a:pt x="1266" y="21600"/>
                    <a:pt x="4984" y="18000"/>
                  </a:cubicBezTo>
                  <a:cubicBezTo>
                    <a:pt x="8702" y="14400"/>
                    <a:pt x="15076" y="7200"/>
                    <a:pt x="214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3767011" y="3851920"/>
              <a:ext cx="55689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2498"/>
                    <a:pt x="-1304" y="4996"/>
                    <a:pt x="1782" y="8596"/>
                  </a:cubicBezTo>
                  <a:cubicBezTo>
                    <a:pt x="4867" y="12196"/>
                    <a:pt x="12582" y="16898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4213370" y="3991620"/>
              <a:ext cx="29513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79" y="21600"/>
                  </a:moveTo>
                  <a:cubicBezTo>
                    <a:pt x="220" y="19440"/>
                    <a:pt x="-240" y="17280"/>
                    <a:pt x="143" y="16200"/>
                  </a:cubicBezTo>
                  <a:cubicBezTo>
                    <a:pt x="526" y="15120"/>
                    <a:pt x="1751" y="15120"/>
                    <a:pt x="4815" y="13320"/>
                  </a:cubicBezTo>
                  <a:cubicBezTo>
                    <a:pt x="7879" y="11520"/>
                    <a:pt x="12781" y="7920"/>
                    <a:pt x="15845" y="5400"/>
                  </a:cubicBezTo>
                  <a:cubicBezTo>
                    <a:pt x="18909" y="2880"/>
                    <a:pt x="20134" y="1440"/>
                    <a:pt x="213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4633247" y="3663236"/>
              <a:ext cx="77510" cy="486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405" fill="norm" stroke="1" extrusionOk="0">
                  <a:moveTo>
                    <a:pt x="4015" y="9417"/>
                  </a:moveTo>
                  <a:cubicBezTo>
                    <a:pt x="6857" y="12210"/>
                    <a:pt x="9700" y="15003"/>
                    <a:pt x="11121" y="16865"/>
                  </a:cubicBezTo>
                  <a:cubicBezTo>
                    <a:pt x="12542" y="18727"/>
                    <a:pt x="12542" y="19658"/>
                    <a:pt x="12542" y="20356"/>
                  </a:cubicBezTo>
                  <a:cubicBezTo>
                    <a:pt x="12542" y="21054"/>
                    <a:pt x="12542" y="21520"/>
                    <a:pt x="11689" y="21380"/>
                  </a:cubicBezTo>
                  <a:cubicBezTo>
                    <a:pt x="10836" y="21241"/>
                    <a:pt x="9131" y="20496"/>
                    <a:pt x="7142" y="18494"/>
                  </a:cubicBezTo>
                  <a:cubicBezTo>
                    <a:pt x="5152" y="16492"/>
                    <a:pt x="2879" y="13234"/>
                    <a:pt x="1457" y="10394"/>
                  </a:cubicBezTo>
                  <a:cubicBezTo>
                    <a:pt x="36" y="7554"/>
                    <a:pt x="-532" y="5134"/>
                    <a:pt x="605" y="3458"/>
                  </a:cubicBezTo>
                  <a:cubicBezTo>
                    <a:pt x="1742" y="1782"/>
                    <a:pt x="4584" y="851"/>
                    <a:pt x="7710" y="386"/>
                  </a:cubicBezTo>
                  <a:cubicBezTo>
                    <a:pt x="10836" y="-80"/>
                    <a:pt x="14247" y="-80"/>
                    <a:pt x="16805" y="153"/>
                  </a:cubicBezTo>
                  <a:cubicBezTo>
                    <a:pt x="19363" y="386"/>
                    <a:pt x="21068" y="851"/>
                    <a:pt x="20784" y="1922"/>
                  </a:cubicBezTo>
                  <a:cubicBezTo>
                    <a:pt x="20500" y="2992"/>
                    <a:pt x="18226" y="4668"/>
                    <a:pt x="15384" y="6204"/>
                  </a:cubicBezTo>
                  <a:cubicBezTo>
                    <a:pt x="12542" y="7741"/>
                    <a:pt x="9131" y="9137"/>
                    <a:pt x="5721" y="10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4705349" y="3864620"/>
              <a:ext cx="177801" cy="176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0" y="11571"/>
                  </a:moveTo>
                  <a:cubicBezTo>
                    <a:pt x="257" y="9771"/>
                    <a:pt x="514" y="7971"/>
                    <a:pt x="1414" y="7071"/>
                  </a:cubicBezTo>
                  <a:cubicBezTo>
                    <a:pt x="2314" y="6171"/>
                    <a:pt x="3857" y="6171"/>
                    <a:pt x="5786" y="7200"/>
                  </a:cubicBezTo>
                  <a:cubicBezTo>
                    <a:pt x="7714" y="8229"/>
                    <a:pt x="10029" y="10286"/>
                    <a:pt x="11443" y="12343"/>
                  </a:cubicBezTo>
                  <a:cubicBezTo>
                    <a:pt x="12857" y="14400"/>
                    <a:pt x="13371" y="16457"/>
                    <a:pt x="13500" y="18129"/>
                  </a:cubicBezTo>
                  <a:cubicBezTo>
                    <a:pt x="13629" y="19800"/>
                    <a:pt x="13371" y="21086"/>
                    <a:pt x="12729" y="21343"/>
                  </a:cubicBezTo>
                  <a:cubicBezTo>
                    <a:pt x="12086" y="21600"/>
                    <a:pt x="11057" y="20829"/>
                    <a:pt x="10543" y="18514"/>
                  </a:cubicBezTo>
                  <a:cubicBezTo>
                    <a:pt x="10029" y="16200"/>
                    <a:pt x="10029" y="12343"/>
                    <a:pt x="11957" y="9000"/>
                  </a:cubicBezTo>
                  <a:cubicBezTo>
                    <a:pt x="13886" y="5657"/>
                    <a:pt x="17743" y="28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4946214" y="3706813"/>
              <a:ext cx="171886" cy="361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544" fill="norm" stroke="1" extrusionOk="0">
                  <a:moveTo>
                    <a:pt x="11764" y="702"/>
                  </a:moveTo>
                  <a:cubicBezTo>
                    <a:pt x="10723" y="323"/>
                    <a:pt x="9682" y="-56"/>
                    <a:pt x="8641" y="7"/>
                  </a:cubicBezTo>
                  <a:cubicBezTo>
                    <a:pt x="7600" y="70"/>
                    <a:pt x="6560" y="576"/>
                    <a:pt x="4998" y="2597"/>
                  </a:cubicBezTo>
                  <a:cubicBezTo>
                    <a:pt x="3437" y="4618"/>
                    <a:pt x="1355" y="8155"/>
                    <a:pt x="444" y="10997"/>
                  </a:cubicBezTo>
                  <a:cubicBezTo>
                    <a:pt x="-467" y="13839"/>
                    <a:pt x="-207" y="15986"/>
                    <a:pt x="3437" y="17628"/>
                  </a:cubicBezTo>
                  <a:cubicBezTo>
                    <a:pt x="7080" y="19270"/>
                    <a:pt x="14106" y="20407"/>
                    <a:pt x="21133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1" name="Line"/>
            <p:cNvSpPr/>
            <p:nvPr/>
          </p:nvSpPr>
          <p:spPr>
            <a:xfrm>
              <a:off x="5168453" y="3774905"/>
              <a:ext cx="173003" cy="24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80" fill="norm" stroke="1" extrusionOk="0">
                  <a:moveTo>
                    <a:pt x="13169" y="7758"/>
                  </a:moveTo>
                  <a:cubicBezTo>
                    <a:pt x="13426" y="6477"/>
                    <a:pt x="13683" y="5196"/>
                    <a:pt x="13554" y="4097"/>
                  </a:cubicBezTo>
                  <a:cubicBezTo>
                    <a:pt x="13426" y="2999"/>
                    <a:pt x="12911" y="2084"/>
                    <a:pt x="11497" y="1901"/>
                  </a:cubicBezTo>
                  <a:cubicBezTo>
                    <a:pt x="10083" y="1718"/>
                    <a:pt x="7769" y="2267"/>
                    <a:pt x="5454" y="4738"/>
                  </a:cubicBezTo>
                  <a:cubicBezTo>
                    <a:pt x="3140" y="7209"/>
                    <a:pt x="826" y="11602"/>
                    <a:pt x="183" y="14806"/>
                  </a:cubicBezTo>
                  <a:cubicBezTo>
                    <a:pt x="-460" y="18009"/>
                    <a:pt x="569" y="20023"/>
                    <a:pt x="3654" y="20663"/>
                  </a:cubicBezTo>
                  <a:cubicBezTo>
                    <a:pt x="6740" y="21304"/>
                    <a:pt x="11883" y="20572"/>
                    <a:pt x="15483" y="17826"/>
                  </a:cubicBezTo>
                  <a:cubicBezTo>
                    <a:pt x="19083" y="15080"/>
                    <a:pt x="21140" y="10321"/>
                    <a:pt x="21011" y="6935"/>
                  </a:cubicBezTo>
                  <a:cubicBezTo>
                    <a:pt x="20883" y="3548"/>
                    <a:pt x="18569" y="1535"/>
                    <a:pt x="16640" y="619"/>
                  </a:cubicBezTo>
                  <a:cubicBezTo>
                    <a:pt x="14711" y="-296"/>
                    <a:pt x="13169" y="-113"/>
                    <a:pt x="12654" y="619"/>
                  </a:cubicBezTo>
                  <a:cubicBezTo>
                    <a:pt x="12140" y="1351"/>
                    <a:pt x="12654" y="2633"/>
                    <a:pt x="13169" y="3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2" name="Line"/>
            <p:cNvSpPr/>
            <p:nvPr/>
          </p:nvSpPr>
          <p:spPr>
            <a:xfrm>
              <a:off x="5712160" y="3683371"/>
              <a:ext cx="253863" cy="264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5" h="21121" fill="norm" stroke="1" extrusionOk="0">
                  <a:moveTo>
                    <a:pt x="13192" y="6350"/>
                  </a:moveTo>
                  <a:cubicBezTo>
                    <a:pt x="12328" y="6012"/>
                    <a:pt x="11464" y="5675"/>
                    <a:pt x="9909" y="6856"/>
                  </a:cubicBezTo>
                  <a:cubicBezTo>
                    <a:pt x="8354" y="8037"/>
                    <a:pt x="6107" y="10737"/>
                    <a:pt x="4898" y="12762"/>
                  </a:cubicBezTo>
                  <a:cubicBezTo>
                    <a:pt x="3688" y="14787"/>
                    <a:pt x="3515" y="16137"/>
                    <a:pt x="3688" y="17150"/>
                  </a:cubicBezTo>
                  <a:cubicBezTo>
                    <a:pt x="3861" y="18163"/>
                    <a:pt x="4379" y="18837"/>
                    <a:pt x="5589" y="18584"/>
                  </a:cubicBezTo>
                  <a:cubicBezTo>
                    <a:pt x="6798" y="18331"/>
                    <a:pt x="8699" y="17150"/>
                    <a:pt x="10168" y="15800"/>
                  </a:cubicBezTo>
                  <a:cubicBezTo>
                    <a:pt x="11637" y="14450"/>
                    <a:pt x="12674" y="12931"/>
                    <a:pt x="13365" y="11666"/>
                  </a:cubicBezTo>
                  <a:cubicBezTo>
                    <a:pt x="14056" y="10400"/>
                    <a:pt x="14402" y="9388"/>
                    <a:pt x="14574" y="9388"/>
                  </a:cubicBezTo>
                  <a:cubicBezTo>
                    <a:pt x="14747" y="9388"/>
                    <a:pt x="14747" y="10400"/>
                    <a:pt x="15179" y="11075"/>
                  </a:cubicBezTo>
                  <a:cubicBezTo>
                    <a:pt x="15611" y="11750"/>
                    <a:pt x="16475" y="12087"/>
                    <a:pt x="17512" y="12087"/>
                  </a:cubicBezTo>
                  <a:cubicBezTo>
                    <a:pt x="18549" y="12087"/>
                    <a:pt x="19758" y="11750"/>
                    <a:pt x="20363" y="10062"/>
                  </a:cubicBezTo>
                  <a:cubicBezTo>
                    <a:pt x="20968" y="8375"/>
                    <a:pt x="20968" y="5337"/>
                    <a:pt x="19154" y="3144"/>
                  </a:cubicBezTo>
                  <a:cubicBezTo>
                    <a:pt x="17339" y="950"/>
                    <a:pt x="13710" y="-400"/>
                    <a:pt x="10341" y="106"/>
                  </a:cubicBezTo>
                  <a:cubicBezTo>
                    <a:pt x="6971" y="612"/>
                    <a:pt x="3861" y="2975"/>
                    <a:pt x="1960" y="6434"/>
                  </a:cubicBezTo>
                  <a:cubicBezTo>
                    <a:pt x="59" y="9894"/>
                    <a:pt x="-632" y="14450"/>
                    <a:pt x="664" y="17234"/>
                  </a:cubicBezTo>
                  <a:cubicBezTo>
                    <a:pt x="1960" y="20019"/>
                    <a:pt x="5243" y="21031"/>
                    <a:pt x="8526" y="21116"/>
                  </a:cubicBezTo>
                  <a:cubicBezTo>
                    <a:pt x="11810" y="21200"/>
                    <a:pt x="15093" y="20356"/>
                    <a:pt x="18376" y="19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3" name="Line"/>
            <p:cNvSpPr/>
            <p:nvPr/>
          </p:nvSpPr>
          <p:spPr>
            <a:xfrm>
              <a:off x="6223425" y="3614854"/>
              <a:ext cx="158325" cy="325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5126" y="5190"/>
                  </a:moveTo>
                  <a:cubicBezTo>
                    <a:pt x="3686" y="7574"/>
                    <a:pt x="2246" y="9958"/>
                    <a:pt x="1382" y="11852"/>
                  </a:cubicBezTo>
                  <a:cubicBezTo>
                    <a:pt x="518" y="13745"/>
                    <a:pt x="230" y="15148"/>
                    <a:pt x="86" y="16200"/>
                  </a:cubicBezTo>
                  <a:cubicBezTo>
                    <a:pt x="-58" y="17252"/>
                    <a:pt x="-58" y="17953"/>
                    <a:pt x="374" y="17953"/>
                  </a:cubicBezTo>
                  <a:cubicBezTo>
                    <a:pt x="806" y="17953"/>
                    <a:pt x="1670" y="17252"/>
                    <a:pt x="3398" y="14727"/>
                  </a:cubicBezTo>
                  <a:cubicBezTo>
                    <a:pt x="5126" y="12203"/>
                    <a:pt x="7718" y="7855"/>
                    <a:pt x="9302" y="5330"/>
                  </a:cubicBezTo>
                  <a:cubicBezTo>
                    <a:pt x="10886" y="2805"/>
                    <a:pt x="11462" y="2104"/>
                    <a:pt x="12182" y="1403"/>
                  </a:cubicBezTo>
                  <a:cubicBezTo>
                    <a:pt x="12902" y="701"/>
                    <a:pt x="13766" y="0"/>
                    <a:pt x="14342" y="0"/>
                  </a:cubicBezTo>
                  <a:cubicBezTo>
                    <a:pt x="14918" y="0"/>
                    <a:pt x="15206" y="701"/>
                    <a:pt x="15350" y="3226"/>
                  </a:cubicBezTo>
                  <a:cubicBezTo>
                    <a:pt x="15494" y="5751"/>
                    <a:pt x="15494" y="10099"/>
                    <a:pt x="16502" y="13465"/>
                  </a:cubicBezTo>
                  <a:cubicBezTo>
                    <a:pt x="17510" y="16831"/>
                    <a:pt x="19526" y="19216"/>
                    <a:pt x="215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4" name="Line"/>
            <p:cNvSpPr/>
            <p:nvPr/>
          </p:nvSpPr>
          <p:spPr>
            <a:xfrm>
              <a:off x="6254750" y="3718570"/>
              <a:ext cx="152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5" name="Line"/>
            <p:cNvSpPr/>
            <p:nvPr/>
          </p:nvSpPr>
          <p:spPr>
            <a:xfrm>
              <a:off x="6477000" y="3585220"/>
              <a:ext cx="98912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600" fill="norm" stroke="1" extrusionOk="0">
                  <a:moveTo>
                    <a:pt x="9450" y="0"/>
                  </a:moveTo>
                  <a:cubicBezTo>
                    <a:pt x="10350" y="1290"/>
                    <a:pt x="11250" y="2579"/>
                    <a:pt x="13725" y="4943"/>
                  </a:cubicBezTo>
                  <a:cubicBezTo>
                    <a:pt x="16200" y="7307"/>
                    <a:pt x="20250" y="10746"/>
                    <a:pt x="20925" y="13540"/>
                  </a:cubicBezTo>
                  <a:cubicBezTo>
                    <a:pt x="21600" y="16334"/>
                    <a:pt x="18900" y="18484"/>
                    <a:pt x="14850" y="19719"/>
                  </a:cubicBezTo>
                  <a:cubicBezTo>
                    <a:pt x="10800" y="20955"/>
                    <a:pt x="5400" y="212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6858000" y="3782070"/>
              <a:ext cx="2413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47" y="16457"/>
                    <a:pt x="9095" y="11314"/>
                    <a:pt x="12695" y="7714"/>
                  </a:cubicBezTo>
                  <a:cubicBezTo>
                    <a:pt x="16295" y="4114"/>
                    <a:pt x="18947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7270749" y="3466368"/>
              <a:ext cx="147759" cy="493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441" fill="norm" stroke="1" extrusionOk="0">
                  <a:moveTo>
                    <a:pt x="0" y="9297"/>
                  </a:moveTo>
                  <a:cubicBezTo>
                    <a:pt x="1825" y="11228"/>
                    <a:pt x="3651" y="13158"/>
                    <a:pt x="4715" y="14950"/>
                  </a:cubicBezTo>
                  <a:cubicBezTo>
                    <a:pt x="5780" y="16742"/>
                    <a:pt x="6085" y="18397"/>
                    <a:pt x="6085" y="19546"/>
                  </a:cubicBezTo>
                  <a:cubicBezTo>
                    <a:pt x="6085" y="20695"/>
                    <a:pt x="5780" y="21338"/>
                    <a:pt x="5476" y="21430"/>
                  </a:cubicBezTo>
                  <a:cubicBezTo>
                    <a:pt x="5172" y="21522"/>
                    <a:pt x="4868" y="21062"/>
                    <a:pt x="4563" y="19040"/>
                  </a:cubicBezTo>
                  <a:cubicBezTo>
                    <a:pt x="4259" y="17018"/>
                    <a:pt x="3955" y="13433"/>
                    <a:pt x="4715" y="10171"/>
                  </a:cubicBezTo>
                  <a:cubicBezTo>
                    <a:pt x="5476" y="6908"/>
                    <a:pt x="7301" y="3966"/>
                    <a:pt x="8670" y="2312"/>
                  </a:cubicBezTo>
                  <a:cubicBezTo>
                    <a:pt x="10039" y="657"/>
                    <a:pt x="10952" y="290"/>
                    <a:pt x="12169" y="106"/>
                  </a:cubicBezTo>
                  <a:cubicBezTo>
                    <a:pt x="13386" y="-78"/>
                    <a:pt x="14907" y="-78"/>
                    <a:pt x="16732" y="565"/>
                  </a:cubicBezTo>
                  <a:cubicBezTo>
                    <a:pt x="18558" y="1209"/>
                    <a:pt x="20687" y="2496"/>
                    <a:pt x="21144" y="3920"/>
                  </a:cubicBezTo>
                  <a:cubicBezTo>
                    <a:pt x="21600" y="5345"/>
                    <a:pt x="20383" y="6908"/>
                    <a:pt x="17493" y="8148"/>
                  </a:cubicBezTo>
                  <a:cubicBezTo>
                    <a:pt x="14603" y="9389"/>
                    <a:pt x="10039" y="10308"/>
                    <a:pt x="5476" y="1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7391400" y="3648720"/>
              <a:ext cx="254000" cy="256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6374"/>
                  </a:moveTo>
                  <a:cubicBezTo>
                    <a:pt x="2340" y="5489"/>
                    <a:pt x="4680" y="4603"/>
                    <a:pt x="7020" y="5931"/>
                  </a:cubicBezTo>
                  <a:cubicBezTo>
                    <a:pt x="9360" y="7259"/>
                    <a:pt x="11700" y="10800"/>
                    <a:pt x="12870" y="13013"/>
                  </a:cubicBezTo>
                  <a:cubicBezTo>
                    <a:pt x="14040" y="15226"/>
                    <a:pt x="14040" y="16111"/>
                    <a:pt x="13860" y="17262"/>
                  </a:cubicBezTo>
                  <a:cubicBezTo>
                    <a:pt x="13680" y="18413"/>
                    <a:pt x="13320" y="19830"/>
                    <a:pt x="12690" y="20626"/>
                  </a:cubicBezTo>
                  <a:cubicBezTo>
                    <a:pt x="12060" y="21423"/>
                    <a:pt x="11160" y="21600"/>
                    <a:pt x="10530" y="21246"/>
                  </a:cubicBezTo>
                  <a:cubicBezTo>
                    <a:pt x="9900" y="20892"/>
                    <a:pt x="9540" y="20007"/>
                    <a:pt x="9630" y="17793"/>
                  </a:cubicBezTo>
                  <a:cubicBezTo>
                    <a:pt x="9720" y="15580"/>
                    <a:pt x="10260" y="12039"/>
                    <a:pt x="12330" y="8852"/>
                  </a:cubicBezTo>
                  <a:cubicBezTo>
                    <a:pt x="14400" y="5666"/>
                    <a:pt x="18000" y="283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7761587" y="3502662"/>
              <a:ext cx="137813" cy="387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83" fill="norm" stroke="1" extrusionOk="0">
                  <a:moveTo>
                    <a:pt x="21308" y="2113"/>
                  </a:moveTo>
                  <a:cubicBezTo>
                    <a:pt x="20653" y="1526"/>
                    <a:pt x="19999" y="940"/>
                    <a:pt x="18853" y="529"/>
                  </a:cubicBezTo>
                  <a:cubicBezTo>
                    <a:pt x="17708" y="118"/>
                    <a:pt x="16072" y="-117"/>
                    <a:pt x="13781" y="59"/>
                  </a:cubicBezTo>
                  <a:cubicBezTo>
                    <a:pt x="11490" y="235"/>
                    <a:pt x="8544" y="822"/>
                    <a:pt x="5763" y="3111"/>
                  </a:cubicBezTo>
                  <a:cubicBezTo>
                    <a:pt x="2981" y="5400"/>
                    <a:pt x="363" y="9392"/>
                    <a:pt x="35" y="12561"/>
                  </a:cubicBezTo>
                  <a:cubicBezTo>
                    <a:pt x="-292" y="15731"/>
                    <a:pt x="1672" y="18079"/>
                    <a:pt x="5108" y="19429"/>
                  </a:cubicBezTo>
                  <a:cubicBezTo>
                    <a:pt x="8544" y="20779"/>
                    <a:pt x="13453" y="21131"/>
                    <a:pt x="18363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8020050" y="3566170"/>
              <a:ext cx="2540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20"/>
                    <a:pt x="0" y="10240"/>
                    <a:pt x="3600" y="13840"/>
                  </a:cubicBezTo>
                  <a:cubicBezTo>
                    <a:pt x="7200" y="17440"/>
                    <a:pt x="14400" y="195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8342388" y="3467170"/>
              <a:ext cx="280912" cy="31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0958" fill="norm" stroke="1" extrusionOk="0">
                  <a:moveTo>
                    <a:pt x="14994" y="10838"/>
                  </a:moveTo>
                  <a:cubicBezTo>
                    <a:pt x="14994" y="9568"/>
                    <a:pt x="14994" y="8297"/>
                    <a:pt x="14594" y="7520"/>
                  </a:cubicBezTo>
                  <a:cubicBezTo>
                    <a:pt x="14194" y="6744"/>
                    <a:pt x="13394" y="6462"/>
                    <a:pt x="11874" y="7520"/>
                  </a:cubicBezTo>
                  <a:cubicBezTo>
                    <a:pt x="10354" y="8579"/>
                    <a:pt x="8114" y="10979"/>
                    <a:pt x="6834" y="12603"/>
                  </a:cubicBezTo>
                  <a:cubicBezTo>
                    <a:pt x="5554" y="14226"/>
                    <a:pt x="5234" y="15073"/>
                    <a:pt x="5074" y="15850"/>
                  </a:cubicBezTo>
                  <a:cubicBezTo>
                    <a:pt x="4914" y="16626"/>
                    <a:pt x="4914" y="17332"/>
                    <a:pt x="5314" y="17685"/>
                  </a:cubicBezTo>
                  <a:cubicBezTo>
                    <a:pt x="5714" y="18038"/>
                    <a:pt x="6514" y="18038"/>
                    <a:pt x="7874" y="17403"/>
                  </a:cubicBezTo>
                  <a:cubicBezTo>
                    <a:pt x="9234" y="16768"/>
                    <a:pt x="11154" y="15497"/>
                    <a:pt x="12434" y="14297"/>
                  </a:cubicBezTo>
                  <a:cubicBezTo>
                    <a:pt x="13714" y="13097"/>
                    <a:pt x="14354" y="11968"/>
                    <a:pt x="14834" y="11756"/>
                  </a:cubicBezTo>
                  <a:cubicBezTo>
                    <a:pt x="15314" y="11544"/>
                    <a:pt x="15634" y="12250"/>
                    <a:pt x="16354" y="12603"/>
                  </a:cubicBezTo>
                  <a:cubicBezTo>
                    <a:pt x="17074" y="12956"/>
                    <a:pt x="18194" y="12956"/>
                    <a:pt x="19234" y="12179"/>
                  </a:cubicBezTo>
                  <a:cubicBezTo>
                    <a:pt x="20274" y="11403"/>
                    <a:pt x="21234" y="9850"/>
                    <a:pt x="20834" y="7591"/>
                  </a:cubicBezTo>
                  <a:cubicBezTo>
                    <a:pt x="20434" y="5332"/>
                    <a:pt x="18674" y="2368"/>
                    <a:pt x="16434" y="956"/>
                  </a:cubicBezTo>
                  <a:cubicBezTo>
                    <a:pt x="14194" y="-456"/>
                    <a:pt x="11474" y="-315"/>
                    <a:pt x="8754" y="1450"/>
                  </a:cubicBezTo>
                  <a:cubicBezTo>
                    <a:pt x="6034" y="3215"/>
                    <a:pt x="3314" y="6603"/>
                    <a:pt x="1714" y="9568"/>
                  </a:cubicBezTo>
                  <a:cubicBezTo>
                    <a:pt x="114" y="12532"/>
                    <a:pt x="-366" y="15073"/>
                    <a:pt x="274" y="17120"/>
                  </a:cubicBezTo>
                  <a:cubicBezTo>
                    <a:pt x="914" y="19168"/>
                    <a:pt x="2674" y="20720"/>
                    <a:pt x="6354" y="20932"/>
                  </a:cubicBezTo>
                  <a:cubicBezTo>
                    <a:pt x="10034" y="21144"/>
                    <a:pt x="15634" y="20015"/>
                    <a:pt x="21234" y="18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8858514" y="3459218"/>
              <a:ext cx="145787" cy="33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71" fill="norm" stroke="1" extrusionOk="0">
                  <a:moveTo>
                    <a:pt x="6535" y="6952"/>
                  </a:moveTo>
                  <a:cubicBezTo>
                    <a:pt x="6535" y="5713"/>
                    <a:pt x="6535" y="4475"/>
                    <a:pt x="6222" y="4200"/>
                  </a:cubicBezTo>
                  <a:cubicBezTo>
                    <a:pt x="5909" y="3925"/>
                    <a:pt x="5283" y="4613"/>
                    <a:pt x="4344" y="6952"/>
                  </a:cubicBezTo>
                  <a:cubicBezTo>
                    <a:pt x="3404" y="9290"/>
                    <a:pt x="2152" y="13280"/>
                    <a:pt x="1370" y="15688"/>
                  </a:cubicBezTo>
                  <a:cubicBezTo>
                    <a:pt x="587" y="18096"/>
                    <a:pt x="274" y="18921"/>
                    <a:pt x="118" y="19746"/>
                  </a:cubicBezTo>
                  <a:cubicBezTo>
                    <a:pt x="-39" y="20572"/>
                    <a:pt x="-39" y="21397"/>
                    <a:pt x="118" y="21466"/>
                  </a:cubicBezTo>
                  <a:cubicBezTo>
                    <a:pt x="274" y="21535"/>
                    <a:pt x="587" y="20847"/>
                    <a:pt x="2309" y="18233"/>
                  </a:cubicBezTo>
                  <a:cubicBezTo>
                    <a:pt x="4031" y="15619"/>
                    <a:pt x="7161" y="11079"/>
                    <a:pt x="8883" y="8052"/>
                  </a:cubicBezTo>
                  <a:cubicBezTo>
                    <a:pt x="10604" y="5025"/>
                    <a:pt x="10918" y="3512"/>
                    <a:pt x="11387" y="2274"/>
                  </a:cubicBezTo>
                  <a:cubicBezTo>
                    <a:pt x="11857" y="1036"/>
                    <a:pt x="12483" y="73"/>
                    <a:pt x="13109" y="4"/>
                  </a:cubicBezTo>
                  <a:cubicBezTo>
                    <a:pt x="13735" y="-65"/>
                    <a:pt x="14361" y="760"/>
                    <a:pt x="14831" y="2687"/>
                  </a:cubicBezTo>
                  <a:cubicBezTo>
                    <a:pt x="15300" y="4613"/>
                    <a:pt x="15613" y="7639"/>
                    <a:pt x="16709" y="10185"/>
                  </a:cubicBezTo>
                  <a:cubicBezTo>
                    <a:pt x="17804" y="12730"/>
                    <a:pt x="19683" y="14794"/>
                    <a:pt x="21561" y="16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8902699" y="3578870"/>
              <a:ext cx="1079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4" name="Line"/>
            <p:cNvSpPr/>
            <p:nvPr/>
          </p:nvSpPr>
          <p:spPr>
            <a:xfrm>
              <a:off x="9169400" y="3369320"/>
              <a:ext cx="83067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600" fill="norm" stroke="1" extrusionOk="0">
                  <a:moveTo>
                    <a:pt x="7902" y="0"/>
                  </a:moveTo>
                  <a:cubicBezTo>
                    <a:pt x="8429" y="1600"/>
                    <a:pt x="8956" y="3200"/>
                    <a:pt x="11590" y="5900"/>
                  </a:cubicBezTo>
                  <a:cubicBezTo>
                    <a:pt x="14224" y="8600"/>
                    <a:pt x="18966" y="12400"/>
                    <a:pt x="20283" y="15000"/>
                  </a:cubicBezTo>
                  <a:cubicBezTo>
                    <a:pt x="21600" y="17600"/>
                    <a:pt x="19493" y="19000"/>
                    <a:pt x="15541" y="19900"/>
                  </a:cubicBezTo>
                  <a:cubicBezTo>
                    <a:pt x="11590" y="20800"/>
                    <a:pt x="5795" y="21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5" name="Line"/>
            <p:cNvSpPr/>
            <p:nvPr/>
          </p:nvSpPr>
          <p:spPr>
            <a:xfrm>
              <a:off x="9531349" y="3629670"/>
              <a:ext cx="2286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0" y="16364"/>
                    <a:pt x="8800" y="11127"/>
                    <a:pt x="12400" y="7527"/>
                  </a:cubicBezTo>
                  <a:cubicBezTo>
                    <a:pt x="16000" y="3927"/>
                    <a:pt x="1880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6" name="Line"/>
            <p:cNvSpPr/>
            <p:nvPr/>
          </p:nvSpPr>
          <p:spPr>
            <a:xfrm>
              <a:off x="9867900" y="3333602"/>
              <a:ext cx="118182" cy="456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488" fill="norm" stroke="1" extrusionOk="0">
                  <a:moveTo>
                    <a:pt x="0" y="7353"/>
                  </a:moveTo>
                  <a:cubicBezTo>
                    <a:pt x="2234" y="9742"/>
                    <a:pt x="4469" y="12131"/>
                    <a:pt x="5772" y="14321"/>
                  </a:cubicBezTo>
                  <a:cubicBezTo>
                    <a:pt x="7076" y="16511"/>
                    <a:pt x="7448" y="18502"/>
                    <a:pt x="7448" y="19746"/>
                  </a:cubicBezTo>
                  <a:cubicBezTo>
                    <a:pt x="7448" y="20990"/>
                    <a:pt x="7076" y="21488"/>
                    <a:pt x="6331" y="21488"/>
                  </a:cubicBezTo>
                  <a:cubicBezTo>
                    <a:pt x="5586" y="21488"/>
                    <a:pt x="4469" y="20990"/>
                    <a:pt x="3538" y="19099"/>
                  </a:cubicBezTo>
                  <a:cubicBezTo>
                    <a:pt x="2607" y="17208"/>
                    <a:pt x="1862" y="13923"/>
                    <a:pt x="1490" y="10837"/>
                  </a:cubicBezTo>
                  <a:cubicBezTo>
                    <a:pt x="1117" y="7752"/>
                    <a:pt x="1117" y="4865"/>
                    <a:pt x="1490" y="3073"/>
                  </a:cubicBezTo>
                  <a:cubicBezTo>
                    <a:pt x="1862" y="1282"/>
                    <a:pt x="2607" y="585"/>
                    <a:pt x="3910" y="236"/>
                  </a:cubicBezTo>
                  <a:cubicBezTo>
                    <a:pt x="5214" y="-112"/>
                    <a:pt x="7076" y="-112"/>
                    <a:pt x="9869" y="485"/>
                  </a:cubicBezTo>
                  <a:cubicBezTo>
                    <a:pt x="12662" y="1082"/>
                    <a:pt x="16386" y="2277"/>
                    <a:pt x="18621" y="3670"/>
                  </a:cubicBezTo>
                  <a:cubicBezTo>
                    <a:pt x="20855" y="5064"/>
                    <a:pt x="21600" y="6657"/>
                    <a:pt x="19738" y="8000"/>
                  </a:cubicBezTo>
                  <a:cubicBezTo>
                    <a:pt x="17876" y="9344"/>
                    <a:pt x="13407" y="10439"/>
                    <a:pt x="8938" y="1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9963150" y="3464570"/>
              <a:ext cx="190500" cy="26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331"/>
                  </a:moveTo>
                  <a:cubicBezTo>
                    <a:pt x="240" y="8467"/>
                    <a:pt x="480" y="7603"/>
                    <a:pt x="1200" y="7430"/>
                  </a:cubicBezTo>
                  <a:cubicBezTo>
                    <a:pt x="1920" y="7258"/>
                    <a:pt x="3120" y="7776"/>
                    <a:pt x="5160" y="9590"/>
                  </a:cubicBezTo>
                  <a:cubicBezTo>
                    <a:pt x="7200" y="11405"/>
                    <a:pt x="10080" y="14515"/>
                    <a:pt x="11520" y="16502"/>
                  </a:cubicBezTo>
                  <a:cubicBezTo>
                    <a:pt x="12960" y="18490"/>
                    <a:pt x="12960" y="19354"/>
                    <a:pt x="12600" y="20131"/>
                  </a:cubicBezTo>
                  <a:cubicBezTo>
                    <a:pt x="12240" y="20909"/>
                    <a:pt x="11520" y="21600"/>
                    <a:pt x="10680" y="21600"/>
                  </a:cubicBezTo>
                  <a:cubicBezTo>
                    <a:pt x="9840" y="21600"/>
                    <a:pt x="8880" y="20909"/>
                    <a:pt x="8280" y="19008"/>
                  </a:cubicBezTo>
                  <a:cubicBezTo>
                    <a:pt x="7680" y="17107"/>
                    <a:pt x="7440" y="13997"/>
                    <a:pt x="8880" y="10800"/>
                  </a:cubicBezTo>
                  <a:cubicBezTo>
                    <a:pt x="10320" y="7603"/>
                    <a:pt x="13440" y="4320"/>
                    <a:pt x="15840" y="2506"/>
                  </a:cubicBezTo>
                  <a:cubicBezTo>
                    <a:pt x="18240" y="691"/>
                    <a:pt x="19920" y="34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8" name="Line"/>
            <p:cNvSpPr/>
            <p:nvPr/>
          </p:nvSpPr>
          <p:spPr>
            <a:xfrm>
              <a:off x="10257065" y="3356764"/>
              <a:ext cx="137886" cy="350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311" fill="norm" stroke="1" extrusionOk="0">
                  <a:moveTo>
                    <a:pt x="21001" y="3463"/>
                  </a:moveTo>
                  <a:cubicBezTo>
                    <a:pt x="21001" y="2820"/>
                    <a:pt x="21001" y="2177"/>
                    <a:pt x="20840" y="1534"/>
                  </a:cubicBezTo>
                  <a:cubicBezTo>
                    <a:pt x="20679" y="892"/>
                    <a:pt x="20356" y="249"/>
                    <a:pt x="19389" y="56"/>
                  </a:cubicBezTo>
                  <a:cubicBezTo>
                    <a:pt x="18422" y="-137"/>
                    <a:pt x="16810" y="120"/>
                    <a:pt x="13908" y="1663"/>
                  </a:cubicBezTo>
                  <a:cubicBezTo>
                    <a:pt x="11007" y="3206"/>
                    <a:pt x="6816" y="6034"/>
                    <a:pt x="3914" y="8863"/>
                  </a:cubicBezTo>
                  <a:cubicBezTo>
                    <a:pt x="1013" y="11692"/>
                    <a:pt x="-599" y="14520"/>
                    <a:pt x="207" y="16642"/>
                  </a:cubicBezTo>
                  <a:cubicBezTo>
                    <a:pt x="1013" y="18763"/>
                    <a:pt x="4237" y="20177"/>
                    <a:pt x="7783" y="20820"/>
                  </a:cubicBezTo>
                  <a:cubicBezTo>
                    <a:pt x="11329" y="21463"/>
                    <a:pt x="15198" y="21334"/>
                    <a:pt x="19067" y="21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10479201" y="3436304"/>
              <a:ext cx="188799" cy="24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27" fill="norm" stroke="1" extrusionOk="0">
                  <a:moveTo>
                    <a:pt x="1247" y="4641"/>
                  </a:moveTo>
                  <a:cubicBezTo>
                    <a:pt x="527" y="3177"/>
                    <a:pt x="-193" y="1713"/>
                    <a:pt x="47" y="889"/>
                  </a:cubicBezTo>
                  <a:cubicBezTo>
                    <a:pt x="287" y="65"/>
                    <a:pt x="1487" y="-118"/>
                    <a:pt x="3167" y="65"/>
                  </a:cubicBezTo>
                  <a:cubicBezTo>
                    <a:pt x="4847" y="248"/>
                    <a:pt x="7007" y="797"/>
                    <a:pt x="8927" y="2353"/>
                  </a:cubicBezTo>
                  <a:cubicBezTo>
                    <a:pt x="10847" y="3909"/>
                    <a:pt x="12527" y="6472"/>
                    <a:pt x="12407" y="9126"/>
                  </a:cubicBezTo>
                  <a:cubicBezTo>
                    <a:pt x="12287" y="11780"/>
                    <a:pt x="10367" y="14526"/>
                    <a:pt x="8927" y="16174"/>
                  </a:cubicBezTo>
                  <a:cubicBezTo>
                    <a:pt x="7487" y="17821"/>
                    <a:pt x="6527" y="18370"/>
                    <a:pt x="5447" y="19194"/>
                  </a:cubicBezTo>
                  <a:cubicBezTo>
                    <a:pt x="4367" y="20018"/>
                    <a:pt x="3167" y="21116"/>
                    <a:pt x="3887" y="21299"/>
                  </a:cubicBezTo>
                  <a:cubicBezTo>
                    <a:pt x="4607" y="21482"/>
                    <a:pt x="7247" y="20750"/>
                    <a:pt x="10487" y="20109"/>
                  </a:cubicBezTo>
                  <a:cubicBezTo>
                    <a:pt x="13727" y="19468"/>
                    <a:pt x="17567" y="18919"/>
                    <a:pt x="21407" y="18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0" name="Line"/>
            <p:cNvSpPr/>
            <p:nvPr/>
          </p:nvSpPr>
          <p:spPr>
            <a:xfrm>
              <a:off x="10889892" y="3330128"/>
              <a:ext cx="284749" cy="349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386" fill="norm" stroke="1" extrusionOk="0">
                  <a:moveTo>
                    <a:pt x="16226" y="10931"/>
                  </a:moveTo>
                  <a:cubicBezTo>
                    <a:pt x="16072" y="10284"/>
                    <a:pt x="15917" y="9638"/>
                    <a:pt x="15146" y="9056"/>
                  </a:cubicBezTo>
                  <a:cubicBezTo>
                    <a:pt x="14374" y="8474"/>
                    <a:pt x="12986" y="7956"/>
                    <a:pt x="11057" y="8474"/>
                  </a:cubicBezTo>
                  <a:cubicBezTo>
                    <a:pt x="9129" y="8991"/>
                    <a:pt x="6660" y="10543"/>
                    <a:pt x="5272" y="11707"/>
                  </a:cubicBezTo>
                  <a:cubicBezTo>
                    <a:pt x="3883" y="12871"/>
                    <a:pt x="3574" y="13647"/>
                    <a:pt x="3420" y="14359"/>
                  </a:cubicBezTo>
                  <a:cubicBezTo>
                    <a:pt x="3266" y="15070"/>
                    <a:pt x="3266" y="15717"/>
                    <a:pt x="4037" y="16105"/>
                  </a:cubicBezTo>
                  <a:cubicBezTo>
                    <a:pt x="4809" y="16493"/>
                    <a:pt x="6352" y="16622"/>
                    <a:pt x="8049" y="16105"/>
                  </a:cubicBezTo>
                  <a:cubicBezTo>
                    <a:pt x="9746" y="15587"/>
                    <a:pt x="11597" y="14423"/>
                    <a:pt x="13603" y="13518"/>
                  </a:cubicBezTo>
                  <a:cubicBezTo>
                    <a:pt x="15609" y="12612"/>
                    <a:pt x="17769" y="11966"/>
                    <a:pt x="19157" y="10284"/>
                  </a:cubicBezTo>
                  <a:cubicBezTo>
                    <a:pt x="20546" y="8603"/>
                    <a:pt x="21163" y="5887"/>
                    <a:pt x="20469" y="3753"/>
                  </a:cubicBezTo>
                  <a:cubicBezTo>
                    <a:pt x="19774" y="1618"/>
                    <a:pt x="17769" y="66"/>
                    <a:pt x="15069" y="2"/>
                  </a:cubicBezTo>
                  <a:cubicBezTo>
                    <a:pt x="12369" y="-63"/>
                    <a:pt x="8974" y="1360"/>
                    <a:pt x="6197" y="3817"/>
                  </a:cubicBezTo>
                  <a:cubicBezTo>
                    <a:pt x="3420" y="6275"/>
                    <a:pt x="1260" y="9767"/>
                    <a:pt x="412" y="12548"/>
                  </a:cubicBezTo>
                  <a:cubicBezTo>
                    <a:pt x="-437" y="15329"/>
                    <a:pt x="26" y="17398"/>
                    <a:pt x="1800" y="18821"/>
                  </a:cubicBezTo>
                  <a:cubicBezTo>
                    <a:pt x="3574" y="20244"/>
                    <a:pt x="6660" y="21020"/>
                    <a:pt x="8666" y="21278"/>
                  </a:cubicBezTo>
                  <a:cubicBezTo>
                    <a:pt x="10672" y="21537"/>
                    <a:pt x="11597" y="21278"/>
                    <a:pt x="12523" y="21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1" name="Line"/>
            <p:cNvSpPr/>
            <p:nvPr/>
          </p:nvSpPr>
          <p:spPr>
            <a:xfrm>
              <a:off x="11416081" y="3273814"/>
              <a:ext cx="190661" cy="381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249" fill="norm" stroke="1" extrusionOk="0">
                  <a:moveTo>
                    <a:pt x="12954" y="7096"/>
                  </a:moveTo>
                  <a:cubicBezTo>
                    <a:pt x="10343" y="8985"/>
                    <a:pt x="7732" y="10873"/>
                    <a:pt x="5714" y="12762"/>
                  </a:cubicBezTo>
                  <a:cubicBezTo>
                    <a:pt x="3697" y="14650"/>
                    <a:pt x="2273" y="16539"/>
                    <a:pt x="1323" y="18073"/>
                  </a:cubicBezTo>
                  <a:cubicBezTo>
                    <a:pt x="374" y="19607"/>
                    <a:pt x="-101" y="20788"/>
                    <a:pt x="18" y="21142"/>
                  </a:cubicBezTo>
                  <a:cubicBezTo>
                    <a:pt x="136" y="21496"/>
                    <a:pt x="848" y="21024"/>
                    <a:pt x="2985" y="18840"/>
                  </a:cubicBezTo>
                  <a:cubicBezTo>
                    <a:pt x="5121" y="16657"/>
                    <a:pt x="8681" y="12762"/>
                    <a:pt x="11530" y="9634"/>
                  </a:cubicBezTo>
                  <a:cubicBezTo>
                    <a:pt x="14378" y="6506"/>
                    <a:pt x="16514" y="4145"/>
                    <a:pt x="18057" y="2552"/>
                  </a:cubicBezTo>
                  <a:cubicBezTo>
                    <a:pt x="19600" y="958"/>
                    <a:pt x="20550" y="132"/>
                    <a:pt x="21024" y="14"/>
                  </a:cubicBezTo>
                  <a:cubicBezTo>
                    <a:pt x="21499" y="-104"/>
                    <a:pt x="21499" y="486"/>
                    <a:pt x="21024" y="2611"/>
                  </a:cubicBezTo>
                  <a:cubicBezTo>
                    <a:pt x="20550" y="4735"/>
                    <a:pt x="19600" y="8394"/>
                    <a:pt x="19125" y="11345"/>
                  </a:cubicBezTo>
                  <a:cubicBezTo>
                    <a:pt x="18651" y="14296"/>
                    <a:pt x="18651" y="16539"/>
                    <a:pt x="19007" y="17955"/>
                  </a:cubicBezTo>
                  <a:cubicBezTo>
                    <a:pt x="19363" y="19371"/>
                    <a:pt x="20075" y="19962"/>
                    <a:pt x="20787" y="20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2" name="Line"/>
            <p:cNvSpPr/>
            <p:nvPr/>
          </p:nvSpPr>
          <p:spPr>
            <a:xfrm>
              <a:off x="11474449" y="3477270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3" name="Line"/>
            <p:cNvSpPr/>
            <p:nvPr/>
          </p:nvSpPr>
          <p:spPr>
            <a:xfrm>
              <a:off x="11690350" y="3312170"/>
              <a:ext cx="75204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4400" y="0"/>
                  </a:moveTo>
                  <a:cubicBezTo>
                    <a:pt x="18000" y="3448"/>
                    <a:pt x="21600" y="6896"/>
                    <a:pt x="21300" y="10293"/>
                  </a:cubicBezTo>
                  <a:cubicBezTo>
                    <a:pt x="21000" y="13690"/>
                    <a:pt x="16800" y="17037"/>
                    <a:pt x="12600" y="18913"/>
                  </a:cubicBezTo>
                  <a:cubicBezTo>
                    <a:pt x="8400" y="20789"/>
                    <a:pt x="4200" y="211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3" name="Drawing"/>
          <p:cNvGrpSpPr/>
          <p:nvPr/>
        </p:nvGrpSpPr>
        <p:grpSpPr>
          <a:xfrm>
            <a:off x="962270" y="1901465"/>
            <a:ext cx="11864715" cy="5877286"/>
            <a:chOff x="0" y="0"/>
            <a:chExt cx="11864713" cy="5877284"/>
          </a:xfrm>
        </p:grpSpPr>
        <p:sp>
          <p:nvSpPr>
            <p:cNvPr id="2796" name="Line"/>
            <p:cNvSpPr/>
            <p:nvPr/>
          </p:nvSpPr>
          <p:spPr>
            <a:xfrm>
              <a:off x="0" y="245095"/>
              <a:ext cx="295030" cy="344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0933" fill="norm" stroke="1" extrusionOk="0">
                  <a:moveTo>
                    <a:pt x="8943" y="1141"/>
                  </a:moveTo>
                  <a:cubicBezTo>
                    <a:pt x="8331" y="755"/>
                    <a:pt x="7718" y="369"/>
                    <a:pt x="6722" y="1077"/>
                  </a:cubicBezTo>
                  <a:cubicBezTo>
                    <a:pt x="5726" y="1784"/>
                    <a:pt x="4348" y="3584"/>
                    <a:pt x="3046" y="6091"/>
                  </a:cubicBezTo>
                  <a:cubicBezTo>
                    <a:pt x="1743" y="8598"/>
                    <a:pt x="518" y="11812"/>
                    <a:pt x="135" y="14319"/>
                  </a:cubicBezTo>
                  <a:cubicBezTo>
                    <a:pt x="-248" y="16827"/>
                    <a:pt x="212" y="18627"/>
                    <a:pt x="1131" y="19719"/>
                  </a:cubicBezTo>
                  <a:cubicBezTo>
                    <a:pt x="2050" y="20812"/>
                    <a:pt x="3429" y="21198"/>
                    <a:pt x="5497" y="20748"/>
                  </a:cubicBezTo>
                  <a:cubicBezTo>
                    <a:pt x="7565" y="20298"/>
                    <a:pt x="10322" y="19012"/>
                    <a:pt x="12543" y="16762"/>
                  </a:cubicBezTo>
                  <a:cubicBezTo>
                    <a:pt x="14765" y="14512"/>
                    <a:pt x="16450" y="11298"/>
                    <a:pt x="16833" y="8405"/>
                  </a:cubicBezTo>
                  <a:cubicBezTo>
                    <a:pt x="17216" y="5512"/>
                    <a:pt x="16297" y="2941"/>
                    <a:pt x="14612" y="1462"/>
                  </a:cubicBezTo>
                  <a:cubicBezTo>
                    <a:pt x="12926" y="-16"/>
                    <a:pt x="10475" y="-402"/>
                    <a:pt x="8484" y="434"/>
                  </a:cubicBezTo>
                  <a:cubicBezTo>
                    <a:pt x="6492" y="1269"/>
                    <a:pt x="4961" y="3327"/>
                    <a:pt x="4424" y="5577"/>
                  </a:cubicBezTo>
                  <a:cubicBezTo>
                    <a:pt x="3888" y="7827"/>
                    <a:pt x="4348" y="10269"/>
                    <a:pt x="5880" y="12262"/>
                  </a:cubicBezTo>
                  <a:cubicBezTo>
                    <a:pt x="7412" y="14255"/>
                    <a:pt x="10016" y="15798"/>
                    <a:pt x="12773" y="16569"/>
                  </a:cubicBezTo>
                  <a:cubicBezTo>
                    <a:pt x="15531" y="17341"/>
                    <a:pt x="18441" y="17341"/>
                    <a:pt x="21352" y="17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324516" y="206877"/>
              <a:ext cx="128078" cy="55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512" fill="norm" stroke="1" extrusionOk="0">
                  <a:moveTo>
                    <a:pt x="367" y="984"/>
                  </a:moveTo>
                  <a:cubicBezTo>
                    <a:pt x="24" y="572"/>
                    <a:pt x="-319" y="159"/>
                    <a:pt x="538" y="36"/>
                  </a:cubicBezTo>
                  <a:cubicBezTo>
                    <a:pt x="1395" y="-88"/>
                    <a:pt x="3452" y="77"/>
                    <a:pt x="6538" y="1066"/>
                  </a:cubicBezTo>
                  <a:cubicBezTo>
                    <a:pt x="9624" y="2056"/>
                    <a:pt x="13738" y="3869"/>
                    <a:pt x="16652" y="6054"/>
                  </a:cubicBezTo>
                  <a:cubicBezTo>
                    <a:pt x="19567" y="8239"/>
                    <a:pt x="21281" y="10794"/>
                    <a:pt x="20595" y="13103"/>
                  </a:cubicBezTo>
                  <a:cubicBezTo>
                    <a:pt x="19910" y="15411"/>
                    <a:pt x="16824" y="17472"/>
                    <a:pt x="13395" y="18833"/>
                  </a:cubicBezTo>
                  <a:cubicBezTo>
                    <a:pt x="9967" y="20193"/>
                    <a:pt x="6195" y="20852"/>
                    <a:pt x="2424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1107829" y="151328"/>
              <a:ext cx="429441" cy="90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01" fill="norm" stroke="1" extrusionOk="0">
                  <a:moveTo>
                    <a:pt x="0" y="12344"/>
                  </a:moveTo>
                  <a:cubicBezTo>
                    <a:pt x="1800" y="11387"/>
                    <a:pt x="3600" y="10431"/>
                    <a:pt x="5082" y="9248"/>
                  </a:cubicBezTo>
                  <a:cubicBezTo>
                    <a:pt x="6565" y="8064"/>
                    <a:pt x="7729" y="6655"/>
                    <a:pt x="8524" y="5295"/>
                  </a:cubicBezTo>
                  <a:cubicBezTo>
                    <a:pt x="9318" y="3936"/>
                    <a:pt x="9741" y="2627"/>
                    <a:pt x="9900" y="1846"/>
                  </a:cubicBezTo>
                  <a:cubicBezTo>
                    <a:pt x="10059" y="1066"/>
                    <a:pt x="9953" y="814"/>
                    <a:pt x="9688" y="562"/>
                  </a:cubicBezTo>
                  <a:cubicBezTo>
                    <a:pt x="9424" y="310"/>
                    <a:pt x="9000" y="59"/>
                    <a:pt x="8576" y="8"/>
                  </a:cubicBezTo>
                  <a:cubicBezTo>
                    <a:pt x="8153" y="-42"/>
                    <a:pt x="7729" y="109"/>
                    <a:pt x="7041" y="814"/>
                  </a:cubicBezTo>
                  <a:cubicBezTo>
                    <a:pt x="6353" y="1519"/>
                    <a:pt x="5400" y="2778"/>
                    <a:pt x="4765" y="4112"/>
                  </a:cubicBezTo>
                  <a:cubicBezTo>
                    <a:pt x="4129" y="5446"/>
                    <a:pt x="3812" y="6856"/>
                    <a:pt x="3971" y="8064"/>
                  </a:cubicBezTo>
                  <a:cubicBezTo>
                    <a:pt x="4129" y="9273"/>
                    <a:pt x="4765" y="10280"/>
                    <a:pt x="5559" y="10909"/>
                  </a:cubicBezTo>
                  <a:cubicBezTo>
                    <a:pt x="6353" y="11538"/>
                    <a:pt x="7306" y="11790"/>
                    <a:pt x="8735" y="11715"/>
                  </a:cubicBezTo>
                  <a:cubicBezTo>
                    <a:pt x="10165" y="11639"/>
                    <a:pt x="12071" y="11236"/>
                    <a:pt x="13447" y="10607"/>
                  </a:cubicBezTo>
                  <a:cubicBezTo>
                    <a:pt x="14824" y="9978"/>
                    <a:pt x="15671" y="9122"/>
                    <a:pt x="16094" y="8442"/>
                  </a:cubicBezTo>
                  <a:cubicBezTo>
                    <a:pt x="16518" y="7762"/>
                    <a:pt x="16518" y="7259"/>
                    <a:pt x="16412" y="7133"/>
                  </a:cubicBezTo>
                  <a:cubicBezTo>
                    <a:pt x="16306" y="7007"/>
                    <a:pt x="16094" y="7259"/>
                    <a:pt x="16147" y="7938"/>
                  </a:cubicBezTo>
                  <a:cubicBezTo>
                    <a:pt x="16200" y="8618"/>
                    <a:pt x="16518" y="9726"/>
                    <a:pt x="17206" y="10909"/>
                  </a:cubicBezTo>
                  <a:cubicBezTo>
                    <a:pt x="17894" y="12092"/>
                    <a:pt x="18953" y="13351"/>
                    <a:pt x="19800" y="14736"/>
                  </a:cubicBezTo>
                  <a:cubicBezTo>
                    <a:pt x="20647" y="16120"/>
                    <a:pt x="21282" y="17631"/>
                    <a:pt x="21441" y="18663"/>
                  </a:cubicBezTo>
                  <a:cubicBezTo>
                    <a:pt x="21600" y="19695"/>
                    <a:pt x="21282" y="20249"/>
                    <a:pt x="20700" y="20677"/>
                  </a:cubicBezTo>
                  <a:cubicBezTo>
                    <a:pt x="20118" y="21105"/>
                    <a:pt x="19271" y="21407"/>
                    <a:pt x="18318" y="21482"/>
                  </a:cubicBezTo>
                  <a:cubicBezTo>
                    <a:pt x="17365" y="21558"/>
                    <a:pt x="16306" y="21407"/>
                    <a:pt x="15406" y="20727"/>
                  </a:cubicBezTo>
                  <a:cubicBezTo>
                    <a:pt x="14506" y="20048"/>
                    <a:pt x="13765" y="18839"/>
                    <a:pt x="13659" y="17983"/>
                  </a:cubicBezTo>
                  <a:cubicBezTo>
                    <a:pt x="13553" y="17127"/>
                    <a:pt x="14082" y="16624"/>
                    <a:pt x="14612" y="16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1615829" y="435334"/>
              <a:ext cx="381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950"/>
                    <a:pt x="4800" y="9900"/>
                    <a:pt x="8400" y="13500"/>
                  </a:cubicBezTo>
                  <a:cubicBezTo>
                    <a:pt x="12000" y="17100"/>
                    <a:pt x="16800" y="193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1594149" y="384534"/>
              <a:ext cx="4708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21600"/>
                  </a:moveTo>
                  <a:cubicBezTo>
                    <a:pt x="1118" y="14400"/>
                    <a:pt x="-1582" y="7200"/>
                    <a:pt x="1118" y="3600"/>
                  </a:cubicBezTo>
                  <a:cubicBezTo>
                    <a:pt x="3818" y="0"/>
                    <a:pt x="11918" y="0"/>
                    <a:pt x="200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1755529" y="365484"/>
              <a:ext cx="146051" cy="250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0"/>
                  </a:moveTo>
                  <a:cubicBezTo>
                    <a:pt x="626" y="3449"/>
                    <a:pt x="1252" y="6897"/>
                    <a:pt x="2035" y="9802"/>
                  </a:cubicBezTo>
                  <a:cubicBezTo>
                    <a:pt x="2817" y="12706"/>
                    <a:pt x="3757" y="15066"/>
                    <a:pt x="4696" y="16699"/>
                  </a:cubicBezTo>
                  <a:cubicBezTo>
                    <a:pt x="5635" y="18333"/>
                    <a:pt x="6574" y="19240"/>
                    <a:pt x="7513" y="20057"/>
                  </a:cubicBezTo>
                  <a:cubicBezTo>
                    <a:pt x="8452" y="20874"/>
                    <a:pt x="9391" y="21600"/>
                    <a:pt x="10174" y="21418"/>
                  </a:cubicBezTo>
                  <a:cubicBezTo>
                    <a:pt x="10957" y="21237"/>
                    <a:pt x="11583" y="20148"/>
                    <a:pt x="12835" y="17607"/>
                  </a:cubicBezTo>
                  <a:cubicBezTo>
                    <a:pt x="14087" y="15066"/>
                    <a:pt x="15965" y="11072"/>
                    <a:pt x="17530" y="8713"/>
                  </a:cubicBezTo>
                  <a:cubicBezTo>
                    <a:pt x="19096" y="6353"/>
                    <a:pt x="20348" y="5627"/>
                    <a:pt x="21600" y="4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1914229" y="347558"/>
              <a:ext cx="209601" cy="222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0857" fill="norm" stroke="1" extrusionOk="0">
                  <a:moveTo>
                    <a:pt x="653" y="7624"/>
                  </a:moveTo>
                  <a:cubicBezTo>
                    <a:pt x="221" y="8813"/>
                    <a:pt x="-211" y="10002"/>
                    <a:pt x="113" y="10794"/>
                  </a:cubicBezTo>
                  <a:cubicBezTo>
                    <a:pt x="437" y="11587"/>
                    <a:pt x="1517" y="11983"/>
                    <a:pt x="3137" y="11686"/>
                  </a:cubicBezTo>
                  <a:cubicBezTo>
                    <a:pt x="4757" y="11389"/>
                    <a:pt x="6917" y="10398"/>
                    <a:pt x="8645" y="8912"/>
                  </a:cubicBezTo>
                  <a:cubicBezTo>
                    <a:pt x="10373" y="7425"/>
                    <a:pt x="11669" y="5444"/>
                    <a:pt x="12209" y="3759"/>
                  </a:cubicBezTo>
                  <a:cubicBezTo>
                    <a:pt x="12749" y="2075"/>
                    <a:pt x="12533" y="688"/>
                    <a:pt x="11885" y="192"/>
                  </a:cubicBezTo>
                  <a:cubicBezTo>
                    <a:pt x="11237" y="-303"/>
                    <a:pt x="10157" y="93"/>
                    <a:pt x="8537" y="2174"/>
                  </a:cubicBezTo>
                  <a:cubicBezTo>
                    <a:pt x="6917" y="4255"/>
                    <a:pt x="4757" y="8020"/>
                    <a:pt x="3677" y="11091"/>
                  </a:cubicBezTo>
                  <a:cubicBezTo>
                    <a:pt x="2597" y="14163"/>
                    <a:pt x="2597" y="16541"/>
                    <a:pt x="4325" y="18325"/>
                  </a:cubicBezTo>
                  <a:cubicBezTo>
                    <a:pt x="6053" y="20108"/>
                    <a:pt x="9509" y="21297"/>
                    <a:pt x="12641" y="20703"/>
                  </a:cubicBezTo>
                  <a:cubicBezTo>
                    <a:pt x="15773" y="20108"/>
                    <a:pt x="18581" y="17730"/>
                    <a:pt x="21389" y="15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2130179" y="359820"/>
              <a:ext cx="165202" cy="234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345" fill="norm" stroke="1" extrusionOk="0">
                  <a:moveTo>
                    <a:pt x="2430" y="4566"/>
                  </a:moveTo>
                  <a:cubicBezTo>
                    <a:pt x="2430" y="3602"/>
                    <a:pt x="2430" y="2638"/>
                    <a:pt x="2025" y="2734"/>
                  </a:cubicBezTo>
                  <a:cubicBezTo>
                    <a:pt x="1620" y="2831"/>
                    <a:pt x="810" y="3988"/>
                    <a:pt x="405" y="6206"/>
                  </a:cubicBezTo>
                  <a:cubicBezTo>
                    <a:pt x="0" y="8424"/>
                    <a:pt x="0" y="11702"/>
                    <a:pt x="0" y="13824"/>
                  </a:cubicBezTo>
                  <a:cubicBezTo>
                    <a:pt x="0" y="15945"/>
                    <a:pt x="0" y="16909"/>
                    <a:pt x="270" y="16909"/>
                  </a:cubicBezTo>
                  <a:cubicBezTo>
                    <a:pt x="540" y="16909"/>
                    <a:pt x="1080" y="15945"/>
                    <a:pt x="2025" y="13438"/>
                  </a:cubicBezTo>
                  <a:cubicBezTo>
                    <a:pt x="2970" y="10931"/>
                    <a:pt x="4320" y="6881"/>
                    <a:pt x="5265" y="4277"/>
                  </a:cubicBezTo>
                  <a:cubicBezTo>
                    <a:pt x="6210" y="1674"/>
                    <a:pt x="6750" y="516"/>
                    <a:pt x="8235" y="131"/>
                  </a:cubicBezTo>
                  <a:cubicBezTo>
                    <a:pt x="9720" y="-255"/>
                    <a:pt x="12150" y="131"/>
                    <a:pt x="14715" y="2445"/>
                  </a:cubicBezTo>
                  <a:cubicBezTo>
                    <a:pt x="17280" y="4759"/>
                    <a:pt x="19980" y="9002"/>
                    <a:pt x="20790" y="12474"/>
                  </a:cubicBezTo>
                  <a:cubicBezTo>
                    <a:pt x="21600" y="15945"/>
                    <a:pt x="20520" y="18645"/>
                    <a:pt x="19440" y="21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4" name="Line"/>
            <p:cNvSpPr/>
            <p:nvPr/>
          </p:nvSpPr>
          <p:spPr>
            <a:xfrm>
              <a:off x="3165871" y="110065"/>
              <a:ext cx="227959" cy="632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39" fill="norm" stroke="1" extrusionOk="0">
                  <a:moveTo>
                    <a:pt x="539" y="6292"/>
                  </a:moveTo>
                  <a:cubicBezTo>
                    <a:pt x="1339" y="7727"/>
                    <a:pt x="2139" y="9162"/>
                    <a:pt x="2439" y="10956"/>
                  </a:cubicBezTo>
                  <a:cubicBezTo>
                    <a:pt x="2739" y="12750"/>
                    <a:pt x="2539" y="14903"/>
                    <a:pt x="2239" y="16482"/>
                  </a:cubicBezTo>
                  <a:cubicBezTo>
                    <a:pt x="1939" y="18060"/>
                    <a:pt x="1539" y="19065"/>
                    <a:pt x="1139" y="19890"/>
                  </a:cubicBezTo>
                  <a:cubicBezTo>
                    <a:pt x="739" y="20716"/>
                    <a:pt x="339" y="21361"/>
                    <a:pt x="139" y="21433"/>
                  </a:cubicBezTo>
                  <a:cubicBezTo>
                    <a:pt x="-61" y="21505"/>
                    <a:pt x="-61" y="21003"/>
                    <a:pt x="239" y="19424"/>
                  </a:cubicBezTo>
                  <a:cubicBezTo>
                    <a:pt x="539" y="17845"/>
                    <a:pt x="1139" y="15190"/>
                    <a:pt x="2039" y="12427"/>
                  </a:cubicBezTo>
                  <a:cubicBezTo>
                    <a:pt x="2939" y="9664"/>
                    <a:pt x="4139" y="6794"/>
                    <a:pt x="5339" y="4713"/>
                  </a:cubicBezTo>
                  <a:cubicBezTo>
                    <a:pt x="6539" y="2632"/>
                    <a:pt x="7739" y="1340"/>
                    <a:pt x="8839" y="658"/>
                  </a:cubicBezTo>
                  <a:cubicBezTo>
                    <a:pt x="9939" y="-23"/>
                    <a:pt x="10939" y="-95"/>
                    <a:pt x="11739" y="84"/>
                  </a:cubicBezTo>
                  <a:cubicBezTo>
                    <a:pt x="12539" y="264"/>
                    <a:pt x="13139" y="694"/>
                    <a:pt x="14139" y="1914"/>
                  </a:cubicBezTo>
                  <a:cubicBezTo>
                    <a:pt x="15139" y="3134"/>
                    <a:pt x="16539" y="5144"/>
                    <a:pt x="17539" y="7440"/>
                  </a:cubicBezTo>
                  <a:cubicBezTo>
                    <a:pt x="18539" y="9736"/>
                    <a:pt x="19139" y="12320"/>
                    <a:pt x="19739" y="14508"/>
                  </a:cubicBezTo>
                  <a:cubicBezTo>
                    <a:pt x="20339" y="16697"/>
                    <a:pt x="20939" y="18491"/>
                    <a:pt x="21539" y="20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5" name="Line"/>
            <p:cNvSpPr/>
            <p:nvPr/>
          </p:nvSpPr>
          <p:spPr>
            <a:xfrm>
              <a:off x="3209679" y="511534"/>
              <a:ext cx="1968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6" name="Line"/>
            <p:cNvSpPr/>
            <p:nvPr/>
          </p:nvSpPr>
          <p:spPr>
            <a:xfrm>
              <a:off x="4111379" y="162284"/>
              <a:ext cx="27518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2711"/>
                    <a:pt x="9969" y="5421"/>
                    <a:pt x="14123" y="8216"/>
                  </a:cubicBezTo>
                  <a:cubicBezTo>
                    <a:pt x="18277" y="11012"/>
                    <a:pt x="21600" y="13892"/>
                    <a:pt x="21600" y="16136"/>
                  </a:cubicBezTo>
                  <a:cubicBezTo>
                    <a:pt x="21600" y="18381"/>
                    <a:pt x="18277" y="19991"/>
                    <a:pt x="149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7" name="Line"/>
            <p:cNvSpPr/>
            <p:nvPr/>
          </p:nvSpPr>
          <p:spPr>
            <a:xfrm>
              <a:off x="3915526" y="625834"/>
              <a:ext cx="589554" cy="88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65" fill="norm" stroke="1" extrusionOk="0">
                  <a:moveTo>
                    <a:pt x="893" y="20057"/>
                  </a:moveTo>
                  <a:cubicBezTo>
                    <a:pt x="429" y="20571"/>
                    <a:pt x="-36" y="21086"/>
                    <a:pt x="3" y="21343"/>
                  </a:cubicBezTo>
                  <a:cubicBezTo>
                    <a:pt x="41" y="21600"/>
                    <a:pt x="583" y="21600"/>
                    <a:pt x="2441" y="19800"/>
                  </a:cubicBezTo>
                  <a:cubicBezTo>
                    <a:pt x="4299" y="18000"/>
                    <a:pt x="7474" y="14400"/>
                    <a:pt x="10609" y="11314"/>
                  </a:cubicBezTo>
                  <a:cubicBezTo>
                    <a:pt x="13745" y="8229"/>
                    <a:pt x="16841" y="5657"/>
                    <a:pt x="18661" y="3857"/>
                  </a:cubicBezTo>
                  <a:cubicBezTo>
                    <a:pt x="20480" y="2057"/>
                    <a:pt x="21022" y="1029"/>
                    <a:pt x="215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8" name="Line"/>
            <p:cNvSpPr/>
            <p:nvPr/>
          </p:nvSpPr>
          <p:spPr>
            <a:xfrm>
              <a:off x="4743750" y="56018"/>
              <a:ext cx="197498" cy="618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319" fill="norm" stroke="1" extrusionOk="0">
                  <a:moveTo>
                    <a:pt x="2949" y="7385"/>
                  </a:moveTo>
                  <a:cubicBezTo>
                    <a:pt x="2949" y="10158"/>
                    <a:pt x="2949" y="12931"/>
                    <a:pt x="2837" y="14901"/>
                  </a:cubicBezTo>
                  <a:cubicBezTo>
                    <a:pt x="2726" y="16872"/>
                    <a:pt x="2503" y="18039"/>
                    <a:pt x="2280" y="18805"/>
                  </a:cubicBezTo>
                  <a:cubicBezTo>
                    <a:pt x="2058" y="19572"/>
                    <a:pt x="1835" y="19937"/>
                    <a:pt x="1501" y="19791"/>
                  </a:cubicBezTo>
                  <a:cubicBezTo>
                    <a:pt x="1167" y="19645"/>
                    <a:pt x="722" y="18988"/>
                    <a:pt x="388" y="17419"/>
                  </a:cubicBezTo>
                  <a:cubicBezTo>
                    <a:pt x="54" y="15850"/>
                    <a:pt x="-169" y="13369"/>
                    <a:pt x="165" y="10742"/>
                  </a:cubicBezTo>
                  <a:cubicBezTo>
                    <a:pt x="499" y="8115"/>
                    <a:pt x="1390" y="5342"/>
                    <a:pt x="2503" y="3554"/>
                  </a:cubicBezTo>
                  <a:cubicBezTo>
                    <a:pt x="3617" y="1766"/>
                    <a:pt x="4953" y="964"/>
                    <a:pt x="6845" y="489"/>
                  </a:cubicBezTo>
                  <a:cubicBezTo>
                    <a:pt x="8738" y="15"/>
                    <a:pt x="11188" y="-131"/>
                    <a:pt x="13749" y="124"/>
                  </a:cubicBezTo>
                  <a:cubicBezTo>
                    <a:pt x="16309" y="380"/>
                    <a:pt x="18982" y="1037"/>
                    <a:pt x="20095" y="2131"/>
                  </a:cubicBezTo>
                  <a:cubicBezTo>
                    <a:pt x="21208" y="3226"/>
                    <a:pt x="20763" y="4758"/>
                    <a:pt x="18870" y="6145"/>
                  </a:cubicBezTo>
                  <a:cubicBezTo>
                    <a:pt x="16977" y="7531"/>
                    <a:pt x="13637" y="8772"/>
                    <a:pt x="11410" y="9574"/>
                  </a:cubicBezTo>
                  <a:cubicBezTo>
                    <a:pt x="9184" y="10377"/>
                    <a:pt x="8070" y="10742"/>
                    <a:pt x="8070" y="11034"/>
                  </a:cubicBezTo>
                  <a:cubicBezTo>
                    <a:pt x="8070" y="11326"/>
                    <a:pt x="9184" y="11545"/>
                    <a:pt x="11522" y="12201"/>
                  </a:cubicBezTo>
                  <a:cubicBezTo>
                    <a:pt x="13860" y="12858"/>
                    <a:pt x="17423" y="13953"/>
                    <a:pt x="19316" y="15047"/>
                  </a:cubicBezTo>
                  <a:cubicBezTo>
                    <a:pt x="21208" y="16142"/>
                    <a:pt x="21431" y="17237"/>
                    <a:pt x="18982" y="18331"/>
                  </a:cubicBezTo>
                  <a:cubicBezTo>
                    <a:pt x="16532" y="19426"/>
                    <a:pt x="11410" y="20520"/>
                    <a:pt x="8182" y="20995"/>
                  </a:cubicBezTo>
                  <a:cubicBezTo>
                    <a:pt x="4953" y="21469"/>
                    <a:pt x="3617" y="21323"/>
                    <a:pt x="2280" y="21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9" name="Line"/>
            <p:cNvSpPr/>
            <p:nvPr/>
          </p:nvSpPr>
          <p:spPr>
            <a:xfrm>
              <a:off x="5101979" y="619484"/>
              <a:ext cx="57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0" name="Line"/>
            <p:cNvSpPr/>
            <p:nvPr/>
          </p:nvSpPr>
          <p:spPr>
            <a:xfrm>
              <a:off x="5038479" y="625834"/>
              <a:ext cx="762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00" y="3086"/>
                    <a:pt x="20400" y="6171"/>
                    <a:pt x="16800" y="9771"/>
                  </a:cubicBezTo>
                  <a:cubicBezTo>
                    <a:pt x="13200" y="13371"/>
                    <a:pt x="6600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1" name="Line"/>
            <p:cNvSpPr/>
            <p:nvPr/>
          </p:nvSpPr>
          <p:spPr>
            <a:xfrm>
              <a:off x="5701505" y="364028"/>
              <a:ext cx="175175" cy="277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136" fill="norm" stroke="1" extrusionOk="0">
                  <a:moveTo>
                    <a:pt x="18967" y="4463"/>
                  </a:moveTo>
                  <a:cubicBezTo>
                    <a:pt x="19481" y="3012"/>
                    <a:pt x="19995" y="1561"/>
                    <a:pt x="19481" y="755"/>
                  </a:cubicBezTo>
                  <a:cubicBezTo>
                    <a:pt x="18967" y="-51"/>
                    <a:pt x="17424" y="-212"/>
                    <a:pt x="15110" y="272"/>
                  </a:cubicBezTo>
                  <a:cubicBezTo>
                    <a:pt x="12795" y="755"/>
                    <a:pt x="9710" y="1884"/>
                    <a:pt x="7010" y="3898"/>
                  </a:cubicBezTo>
                  <a:cubicBezTo>
                    <a:pt x="4310" y="5913"/>
                    <a:pt x="1995" y="8815"/>
                    <a:pt x="838" y="11313"/>
                  </a:cubicBezTo>
                  <a:cubicBezTo>
                    <a:pt x="-319" y="13812"/>
                    <a:pt x="-319" y="15907"/>
                    <a:pt x="1095" y="17600"/>
                  </a:cubicBezTo>
                  <a:cubicBezTo>
                    <a:pt x="2510" y="19292"/>
                    <a:pt x="5338" y="20582"/>
                    <a:pt x="8938" y="20985"/>
                  </a:cubicBezTo>
                  <a:cubicBezTo>
                    <a:pt x="12538" y="21388"/>
                    <a:pt x="16910" y="20904"/>
                    <a:pt x="21281" y="20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2" name="Line"/>
            <p:cNvSpPr/>
            <p:nvPr/>
          </p:nvSpPr>
          <p:spPr>
            <a:xfrm>
              <a:off x="5922582" y="382116"/>
              <a:ext cx="176348" cy="266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0920" fill="norm" stroke="1" extrusionOk="0">
                  <a:moveTo>
                    <a:pt x="13710" y="7666"/>
                  </a:moveTo>
                  <a:cubicBezTo>
                    <a:pt x="13967" y="5839"/>
                    <a:pt x="14224" y="4011"/>
                    <a:pt x="14095" y="2599"/>
                  </a:cubicBezTo>
                  <a:cubicBezTo>
                    <a:pt x="13967" y="1186"/>
                    <a:pt x="13453" y="189"/>
                    <a:pt x="12038" y="23"/>
                  </a:cubicBezTo>
                  <a:cubicBezTo>
                    <a:pt x="10624" y="-143"/>
                    <a:pt x="8310" y="522"/>
                    <a:pt x="6124" y="3512"/>
                  </a:cubicBezTo>
                  <a:cubicBezTo>
                    <a:pt x="3938" y="6503"/>
                    <a:pt x="1881" y="11820"/>
                    <a:pt x="853" y="14977"/>
                  </a:cubicBezTo>
                  <a:cubicBezTo>
                    <a:pt x="-176" y="18134"/>
                    <a:pt x="-176" y="19131"/>
                    <a:pt x="338" y="19962"/>
                  </a:cubicBezTo>
                  <a:cubicBezTo>
                    <a:pt x="853" y="20792"/>
                    <a:pt x="1881" y="21457"/>
                    <a:pt x="4067" y="20294"/>
                  </a:cubicBezTo>
                  <a:cubicBezTo>
                    <a:pt x="6253" y="19131"/>
                    <a:pt x="9595" y="16140"/>
                    <a:pt x="11267" y="14229"/>
                  </a:cubicBezTo>
                  <a:cubicBezTo>
                    <a:pt x="12938" y="12319"/>
                    <a:pt x="12938" y="11488"/>
                    <a:pt x="12938" y="10574"/>
                  </a:cubicBezTo>
                  <a:cubicBezTo>
                    <a:pt x="12938" y="9660"/>
                    <a:pt x="12938" y="8663"/>
                    <a:pt x="12938" y="8663"/>
                  </a:cubicBezTo>
                  <a:cubicBezTo>
                    <a:pt x="12938" y="8663"/>
                    <a:pt x="12938" y="9660"/>
                    <a:pt x="13067" y="10657"/>
                  </a:cubicBezTo>
                  <a:cubicBezTo>
                    <a:pt x="13195" y="11654"/>
                    <a:pt x="13453" y="12651"/>
                    <a:pt x="14867" y="13565"/>
                  </a:cubicBezTo>
                  <a:cubicBezTo>
                    <a:pt x="16281" y="14479"/>
                    <a:pt x="18853" y="15309"/>
                    <a:pt x="21424" y="16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3" name="Line"/>
            <p:cNvSpPr/>
            <p:nvPr/>
          </p:nvSpPr>
          <p:spPr>
            <a:xfrm>
              <a:off x="6156079" y="378766"/>
              <a:ext cx="171451" cy="20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fill="norm" stroke="1" extrusionOk="0">
                  <a:moveTo>
                    <a:pt x="0" y="9564"/>
                  </a:moveTo>
                  <a:cubicBezTo>
                    <a:pt x="267" y="8495"/>
                    <a:pt x="533" y="7426"/>
                    <a:pt x="533" y="7533"/>
                  </a:cubicBezTo>
                  <a:cubicBezTo>
                    <a:pt x="533" y="7640"/>
                    <a:pt x="267" y="8923"/>
                    <a:pt x="400" y="9244"/>
                  </a:cubicBezTo>
                  <a:cubicBezTo>
                    <a:pt x="533" y="9564"/>
                    <a:pt x="1067" y="8923"/>
                    <a:pt x="2267" y="7105"/>
                  </a:cubicBezTo>
                  <a:cubicBezTo>
                    <a:pt x="3467" y="5287"/>
                    <a:pt x="5333" y="2293"/>
                    <a:pt x="7733" y="903"/>
                  </a:cubicBezTo>
                  <a:cubicBezTo>
                    <a:pt x="10133" y="-487"/>
                    <a:pt x="13067" y="-273"/>
                    <a:pt x="15467" y="1545"/>
                  </a:cubicBezTo>
                  <a:cubicBezTo>
                    <a:pt x="17867" y="3363"/>
                    <a:pt x="19733" y="6784"/>
                    <a:pt x="20667" y="10313"/>
                  </a:cubicBezTo>
                  <a:cubicBezTo>
                    <a:pt x="21600" y="13842"/>
                    <a:pt x="21600" y="17477"/>
                    <a:pt x="21600" y="21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4" name="Line"/>
            <p:cNvSpPr/>
            <p:nvPr/>
          </p:nvSpPr>
          <p:spPr>
            <a:xfrm>
              <a:off x="6143379" y="492484"/>
              <a:ext cx="317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070"/>
                    <a:pt x="8640" y="8139"/>
                    <a:pt x="12240" y="11739"/>
                  </a:cubicBezTo>
                  <a:cubicBezTo>
                    <a:pt x="15840" y="15339"/>
                    <a:pt x="18720" y="184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5" name="Line"/>
            <p:cNvSpPr/>
            <p:nvPr/>
          </p:nvSpPr>
          <p:spPr>
            <a:xfrm>
              <a:off x="6887241" y="154583"/>
              <a:ext cx="246739" cy="485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29" fill="norm" stroke="1" extrusionOk="0">
                  <a:moveTo>
                    <a:pt x="5458" y="8476"/>
                  </a:moveTo>
                  <a:cubicBezTo>
                    <a:pt x="5274" y="7915"/>
                    <a:pt x="5089" y="7354"/>
                    <a:pt x="4997" y="7354"/>
                  </a:cubicBezTo>
                  <a:cubicBezTo>
                    <a:pt x="4905" y="7354"/>
                    <a:pt x="4905" y="7915"/>
                    <a:pt x="4535" y="9831"/>
                  </a:cubicBezTo>
                  <a:cubicBezTo>
                    <a:pt x="4166" y="11748"/>
                    <a:pt x="3428" y="15021"/>
                    <a:pt x="2874" y="16985"/>
                  </a:cubicBezTo>
                  <a:cubicBezTo>
                    <a:pt x="2320" y="18948"/>
                    <a:pt x="1951" y="19603"/>
                    <a:pt x="1489" y="20211"/>
                  </a:cubicBezTo>
                  <a:cubicBezTo>
                    <a:pt x="1028" y="20818"/>
                    <a:pt x="474" y="21379"/>
                    <a:pt x="197" y="21426"/>
                  </a:cubicBezTo>
                  <a:cubicBezTo>
                    <a:pt x="-80" y="21473"/>
                    <a:pt x="-80" y="21005"/>
                    <a:pt x="289" y="19135"/>
                  </a:cubicBezTo>
                  <a:cubicBezTo>
                    <a:pt x="658" y="17265"/>
                    <a:pt x="1397" y="13992"/>
                    <a:pt x="2782" y="10813"/>
                  </a:cubicBezTo>
                  <a:cubicBezTo>
                    <a:pt x="4166" y="7634"/>
                    <a:pt x="6197" y="4548"/>
                    <a:pt x="7674" y="2772"/>
                  </a:cubicBezTo>
                  <a:cubicBezTo>
                    <a:pt x="9151" y="995"/>
                    <a:pt x="10074" y="528"/>
                    <a:pt x="10997" y="247"/>
                  </a:cubicBezTo>
                  <a:cubicBezTo>
                    <a:pt x="11920" y="-33"/>
                    <a:pt x="12843" y="-127"/>
                    <a:pt x="13858" y="247"/>
                  </a:cubicBezTo>
                  <a:cubicBezTo>
                    <a:pt x="14874" y="621"/>
                    <a:pt x="15982" y="1463"/>
                    <a:pt x="16997" y="3379"/>
                  </a:cubicBezTo>
                  <a:cubicBezTo>
                    <a:pt x="18012" y="5296"/>
                    <a:pt x="18935" y="8289"/>
                    <a:pt x="19674" y="11047"/>
                  </a:cubicBezTo>
                  <a:cubicBezTo>
                    <a:pt x="20412" y="13805"/>
                    <a:pt x="20966" y="16330"/>
                    <a:pt x="21520" y="18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6" name="Line"/>
            <p:cNvSpPr/>
            <p:nvPr/>
          </p:nvSpPr>
          <p:spPr>
            <a:xfrm>
              <a:off x="6927750" y="435334"/>
              <a:ext cx="23798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840" y="21600"/>
                  </a:moveTo>
                  <a:cubicBezTo>
                    <a:pt x="271" y="19200"/>
                    <a:pt x="-297" y="16800"/>
                    <a:pt x="177" y="14700"/>
                  </a:cubicBezTo>
                  <a:cubicBezTo>
                    <a:pt x="650" y="12600"/>
                    <a:pt x="2166" y="10800"/>
                    <a:pt x="5861" y="8400"/>
                  </a:cubicBezTo>
                  <a:cubicBezTo>
                    <a:pt x="9556" y="6000"/>
                    <a:pt x="15429" y="3000"/>
                    <a:pt x="213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7" name="Line"/>
            <p:cNvSpPr/>
            <p:nvPr/>
          </p:nvSpPr>
          <p:spPr>
            <a:xfrm>
              <a:off x="7631012" y="208471"/>
              <a:ext cx="157018" cy="436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514" fill="norm" stroke="1" extrusionOk="0">
                  <a:moveTo>
                    <a:pt x="18772" y="13062"/>
                  </a:moveTo>
                  <a:cubicBezTo>
                    <a:pt x="14740" y="11705"/>
                    <a:pt x="10708" y="10349"/>
                    <a:pt x="7972" y="8679"/>
                  </a:cubicBezTo>
                  <a:cubicBezTo>
                    <a:pt x="5236" y="7010"/>
                    <a:pt x="3796" y="5027"/>
                    <a:pt x="3220" y="3775"/>
                  </a:cubicBezTo>
                  <a:cubicBezTo>
                    <a:pt x="2644" y="2523"/>
                    <a:pt x="2932" y="2001"/>
                    <a:pt x="4372" y="1479"/>
                  </a:cubicBezTo>
                  <a:cubicBezTo>
                    <a:pt x="5812" y="957"/>
                    <a:pt x="8404" y="436"/>
                    <a:pt x="10420" y="175"/>
                  </a:cubicBezTo>
                  <a:cubicBezTo>
                    <a:pt x="12436" y="-86"/>
                    <a:pt x="13876" y="-86"/>
                    <a:pt x="15604" y="384"/>
                  </a:cubicBezTo>
                  <a:cubicBezTo>
                    <a:pt x="17332" y="853"/>
                    <a:pt x="19348" y="1792"/>
                    <a:pt x="19636" y="3410"/>
                  </a:cubicBezTo>
                  <a:cubicBezTo>
                    <a:pt x="19924" y="5027"/>
                    <a:pt x="18484" y="7323"/>
                    <a:pt x="15172" y="9618"/>
                  </a:cubicBezTo>
                  <a:cubicBezTo>
                    <a:pt x="11860" y="11914"/>
                    <a:pt x="6676" y="14210"/>
                    <a:pt x="3652" y="15566"/>
                  </a:cubicBezTo>
                  <a:cubicBezTo>
                    <a:pt x="628" y="16923"/>
                    <a:pt x="-236" y="17340"/>
                    <a:pt x="52" y="17549"/>
                  </a:cubicBezTo>
                  <a:cubicBezTo>
                    <a:pt x="340" y="17757"/>
                    <a:pt x="1780" y="17757"/>
                    <a:pt x="3508" y="17601"/>
                  </a:cubicBezTo>
                  <a:cubicBezTo>
                    <a:pt x="5236" y="17444"/>
                    <a:pt x="7252" y="17131"/>
                    <a:pt x="9700" y="16871"/>
                  </a:cubicBezTo>
                  <a:cubicBezTo>
                    <a:pt x="12148" y="16610"/>
                    <a:pt x="15028" y="16401"/>
                    <a:pt x="16468" y="16557"/>
                  </a:cubicBezTo>
                  <a:cubicBezTo>
                    <a:pt x="17908" y="16714"/>
                    <a:pt x="17908" y="17236"/>
                    <a:pt x="17620" y="17757"/>
                  </a:cubicBezTo>
                  <a:cubicBezTo>
                    <a:pt x="17332" y="18279"/>
                    <a:pt x="16756" y="18801"/>
                    <a:pt x="16324" y="19323"/>
                  </a:cubicBezTo>
                  <a:cubicBezTo>
                    <a:pt x="15892" y="19844"/>
                    <a:pt x="15604" y="20366"/>
                    <a:pt x="16468" y="20731"/>
                  </a:cubicBezTo>
                  <a:cubicBezTo>
                    <a:pt x="17332" y="21097"/>
                    <a:pt x="19348" y="21305"/>
                    <a:pt x="21364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8" name="Line"/>
            <p:cNvSpPr/>
            <p:nvPr/>
          </p:nvSpPr>
          <p:spPr>
            <a:xfrm>
              <a:off x="8232529" y="119422"/>
              <a:ext cx="193914" cy="4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82" fill="norm" stroke="1" extrusionOk="0">
                  <a:moveTo>
                    <a:pt x="7748" y="9226"/>
                  </a:moveTo>
                  <a:cubicBezTo>
                    <a:pt x="7043" y="11357"/>
                    <a:pt x="6339" y="13488"/>
                    <a:pt x="5987" y="15037"/>
                  </a:cubicBezTo>
                  <a:cubicBezTo>
                    <a:pt x="5635" y="16587"/>
                    <a:pt x="5635" y="17556"/>
                    <a:pt x="5635" y="18427"/>
                  </a:cubicBezTo>
                  <a:cubicBezTo>
                    <a:pt x="5635" y="19299"/>
                    <a:pt x="5635" y="20074"/>
                    <a:pt x="5283" y="20171"/>
                  </a:cubicBezTo>
                  <a:cubicBezTo>
                    <a:pt x="4930" y="20268"/>
                    <a:pt x="4226" y="19687"/>
                    <a:pt x="3404" y="17895"/>
                  </a:cubicBezTo>
                  <a:cubicBezTo>
                    <a:pt x="2583" y="16103"/>
                    <a:pt x="1643" y="13100"/>
                    <a:pt x="1643" y="10097"/>
                  </a:cubicBezTo>
                  <a:cubicBezTo>
                    <a:pt x="1643" y="7095"/>
                    <a:pt x="2583" y="4092"/>
                    <a:pt x="3404" y="2397"/>
                  </a:cubicBezTo>
                  <a:cubicBezTo>
                    <a:pt x="4226" y="702"/>
                    <a:pt x="4930" y="314"/>
                    <a:pt x="5987" y="121"/>
                  </a:cubicBezTo>
                  <a:cubicBezTo>
                    <a:pt x="7043" y="-73"/>
                    <a:pt x="8452" y="-73"/>
                    <a:pt x="9861" y="411"/>
                  </a:cubicBezTo>
                  <a:cubicBezTo>
                    <a:pt x="11270" y="896"/>
                    <a:pt x="12678" y="1864"/>
                    <a:pt x="12796" y="3414"/>
                  </a:cubicBezTo>
                  <a:cubicBezTo>
                    <a:pt x="12913" y="4964"/>
                    <a:pt x="11739" y="7095"/>
                    <a:pt x="10917" y="8402"/>
                  </a:cubicBezTo>
                  <a:cubicBezTo>
                    <a:pt x="10096" y="9710"/>
                    <a:pt x="9626" y="10194"/>
                    <a:pt x="9039" y="10630"/>
                  </a:cubicBezTo>
                  <a:cubicBezTo>
                    <a:pt x="8452" y="11066"/>
                    <a:pt x="7748" y="11453"/>
                    <a:pt x="8100" y="11792"/>
                  </a:cubicBezTo>
                  <a:cubicBezTo>
                    <a:pt x="8452" y="12131"/>
                    <a:pt x="9861" y="12422"/>
                    <a:pt x="12091" y="13197"/>
                  </a:cubicBezTo>
                  <a:cubicBezTo>
                    <a:pt x="14322" y="13972"/>
                    <a:pt x="17374" y="15231"/>
                    <a:pt x="19135" y="16248"/>
                  </a:cubicBezTo>
                  <a:cubicBezTo>
                    <a:pt x="20896" y="17265"/>
                    <a:pt x="21365" y="18040"/>
                    <a:pt x="21483" y="18718"/>
                  </a:cubicBezTo>
                  <a:cubicBezTo>
                    <a:pt x="21600" y="19396"/>
                    <a:pt x="21365" y="19977"/>
                    <a:pt x="19957" y="20510"/>
                  </a:cubicBezTo>
                  <a:cubicBezTo>
                    <a:pt x="18548" y="21043"/>
                    <a:pt x="15965" y="21527"/>
                    <a:pt x="12443" y="21479"/>
                  </a:cubicBezTo>
                  <a:cubicBezTo>
                    <a:pt x="8922" y="21430"/>
                    <a:pt x="4461" y="20849"/>
                    <a:pt x="0" y="20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9" name="Line"/>
            <p:cNvSpPr/>
            <p:nvPr/>
          </p:nvSpPr>
          <p:spPr>
            <a:xfrm>
              <a:off x="8882045" y="329948"/>
              <a:ext cx="233135" cy="16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0241" fill="norm" stroke="1" extrusionOk="0">
                  <a:moveTo>
                    <a:pt x="12676" y="8945"/>
                  </a:moveTo>
                  <a:cubicBezTo>
                    <a:pt x="12092" y="6374"/>
                    <a:pt x="11509" y="3803"/>
                    <a:pt x="10341" y="2003"/>
                  </a:cubicBezTo>
                  <a:cubicBezTo>
                    <a:pt x="9174" y="203"/>
                    <a:pt x="7422" y="-826"/>
                    <a:pt x="5574" y="845"/>
                  </a:cubicBezTo>
                  <a:cubicBezTo>
                    <a:pt x="3725" y="2517"/>
                    <a:pt x="1779" y="6888"/>
                    <a:pt x="806" y="10488"/>
                  </a:cubicBezTo>
                  <a:cubicBezTo>
                    <a:pt x="-167" y="14088"/>
                    <a:pt x="-167" y="16917"/>
                    <a:pt x="319" y="18588"/>
                  </a:cubicBezTo>
                  <a:cubicBezTo>
                    <a:pt x="806" y="20260"/>
                    <a:pt x="1779" y="20774"/>
                    <a:pt x="3628" y="19617"/>
                  </a:cubicBezTo>
                  <a:cubicBezTo>
                    <a:pt x="5476" y="18460"/>
                    <a:pt x="8201" y="15631"/>
                    <a:pt x="10049" y="13831"/>
                  </a:cubicBezTo>
                  <a:cubicBezTo>
                    <a:pt x="11898" y="12031"/>
                    <a:pt x="12871" y="11260"/>
                    <a:pt x="13260" y="11903"/>
                  </a:cubicBezTo>
                  <a:cubicBezTo>
                    <a:pt x="13649" y="12545"/>
                    <a:pt x="13455" y="14603"/>
                    <a:pt x="13941" y="15760"/>
                  </a:cubicBezTo>
                  <a:cubicBezTo>
                    <a:pt x="14428" y="16917"/>
                    <a:pt x="15595" y="17174"/>
                    <a:pt x="16957" y="16274"/>
                  </a:cubicBezTo>
                  <a:cubicBezTo>
                    <a:pt x="18319" y="15374"/>
                    <a:pt x="19876" y="13317"/>
                    <a:pt x="21433" y="11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0" name="Line"/>
            <p:cNvSpPr/>
            <p:nvPr/>
          </p:nvSpPr>
          <p:spPr>
            <a:xfrm>
              <a:off x="9174446" y="28934"/>
              <a:ext cx="8468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1234"/>
                  </a:moveTo>
                  <a:cubicBezTo>
                    <a:pt x="16200" y="617"/>
                    <a:pt x="21600" y="0"/>
                    <a:pt x="21600" y="0"/>
                  </a:cubicBezTo>
                  <a:cubicBezTo>
                    <a:pt x="21600" y="0"/>
                    <a:pt x="16200" y="617"/>
                    <a:pt x="10800" y="3086"/>
                  </a:cubicBezTo>
                  <a:cubicBezTo>
                    <a:pt x="5400" y="5554"/>
                    <a:pt x="0" y="9874"/>
                    <a:pt x="0" y="13269"/>
                  </a:cubicBezTo>
                  <a:cubicBezTo>
                    <a:pt x="0" y="16663"/>
                    <a:pt x="5400" y="19131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1" name="Line"/>
            <p:cNvSpPr/>
            <p:nvPr/>
          </p:nvSpPr>
          <p:spPr>
            <a:xfrm>
              <a:off x="9261229" y="224577"/>
              <a:ext cx="69851" cy="21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2" fill="norm" stroke="1" extrusionOk="0">
                  <a:moveTo>
                    <a:pt x="21600" y="1352"/>
                  </a:moveTo>
                  <a:cubicBezTo>
                    <a:pt x="18327" y="735"/>
                    <a:pt x="15055" y="118"/>
                    <a:pt x="11455" y="15"/>
                  </a:cubicBezTo>
                  <a:cubicBezTo>
                    <a:pt x="7855" y="-88"/>
                    <a:pt x="3927" y="323"/>
                    <a:pt x="3927" y="2483"/>
                  </a:cubicBezTo>
                  <a:cubicBezTo>
                    <a:pt x="3927" y="4643"/>
                    <a:pt x="7855" y="8552"/>
                    <a:pt x="11127" y="11226"/>
                  </a:cubicBezTo>
                  <a:cubicBezTo>
                    <a:pt x="14400" y="13901"/>
                    <a:pt x="17018" y="15341"/>
                    <a:pt x="18655" y="16883"/>
                  </a:cubicBezTo>
                  <a:cubicBezTo>
                    <a:pt x="20291" y="18426"/>
                    <a:pt x="20945" y="20072"/>
                    <a:pt x="18000" y="20792"/>
                  </a:cubicBezTo>
                  <a:cubicBezTo>
                    <a:pt x="15055" y="21512"/>
                    <a:pt x="8509" y="21306"/>
                    <a:pt x="4909" y="20483"/>
                  </a:cubicBezTo>
                  <a:cubicBezTo>
                    <a:pt x="1309" y="19661"/>
                    <a:pt x="655" y="18221"/>
                    <a:pt x="0" y="16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2" name="Line"/>
            <p:cNvSpPr/>
            <p:nvPr/>
          </p:nvSpPr>
          <p:spPr>
            <a:xfrm>
              <a:off x="9386113" y="244834"/>
              <a:ext cx="113589" cy="18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481" fill="norm" stroke="1" extrusionOk="0">
                  <a:moveTo>
                    <a:pt x="20422" y="6703"/>
                  </a:moveTo>
                  <a:cubicBezTo>
                    <a:pt x="18851" y="4966"/>
                    <a:pt x="17280" y="3228"/>
                    <a:pt x="14531" y="2855"/>
                  </a:cubicBezTo>
                  <a:cubicBezTo>
                    <a:pt x="11782" y="2483"/>
                    <a:pt x="7855" y="3476"/>
                    <a:pt x="4909" y="5959"/>
                  </a:cubicBezTo>
                  <a:cubicBezTo>
                    <a:pt x="1964" y="8441"/>
                    <a:pt x="0" y="12414"/>
                    <a:pt x="0" y="15641"/>
                  </a:cubicBezTo>
                  <a:cubicBezTo>
                    <a:pt x="0" y="18869"/>
                    <a:pt x="1964" y="21352"/>
                    <a:pt x="5891" y="21476"/>
                  </a:cubicBezTo>
                  <a:cubicBezTo>
                    <a:pt x="9818" y="21600"/>
                    <a:pt x="15709" y="19366"/>
                    <a:pt x="18655" y="16634"/>
                  </a:cubicBezTo>
                  <a:cubicBezTo>
                    <a:pt x="21600" y="13903"/>
                    <a:pt x="21600" y="10676"/>
                    <a:pt x="20029" y="7821"/>
                  </a:cubicBezTo>
                  <a:cubicBezTo>
                    <a:pt x="18458" y="4966"/>
                    <a:pt x="15316" y="2483"/>
                    <a:pt x="121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3" name="Line"/>
            <p:cNvSpPr/>
            <p:nvPr/>
          </p:nvSpPr>
          <p:spPr>
            <a:xfrm>
              <a:off x="10078127" y="86084"/>
              <a:ext cx="167864" cy="434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397" fill="norm" stroke="1" extrusionOk="0">
                  <a:moveTo>
                    <a:pt x="5083" y="0"/>
                  </a:moveTo>
                  <a:cubicBezTo>
                    <a:pt x="4817" y="3965"/>
                    <a:pt x="4550" y="7930"/>
                    <a:pt x="4283" y="11061"/>
                  </a:cubicBezTo>
                  <a:cubicBezTo>
                    <a:pt x="4017" y="14191"/>
                    <a:pt x="3750" y="16487"/>
                    <a:pt x="3083" y="18209"/>
                  </a:cubicBezTo>
                  <a:cubicBezTo>
                    <a:pt x="2417" y="19930"/>
                    <a:pt x="1350" y="21078"/>
                    <a:pt x="683" y="21339"/>
                  </a:cubicBezTo>
                  <a:cubicBezTo>
                    <a:pt x="17" y="21600"/>
                    <a:pt x="-250" y="20974"/>
                    <a:pt x="283" y="19617"/>
                  </a:cubicBezTo>
                  <a:cubicBezTo>
                    <a:pt x="817" y="18261"/>
                    <a:pt x="2150" y="16174"/>
                    <a:pt x="4417" y="14452"/>
                  </a:cubicBezTo>
                  <a:cubicBezTo>
                    <a:pt x="6683" y="12730"/>
                    <a:pt x="9883" y="11374"/>
                    <a:pt x="12417" y="10696"/>
                  </a:cubicBezTo>
                  <a:cubicBezTo>
                    <a:pt x="14950" y="10017"/>
                    <a:pt x="16817" y="10017"/>
                    <a:pt x="18283" y="10330"/>
                  </a:cubicBezTo>
                  <a:cubicBezTo>
                    <a:pt x="19750" y="10643"/>
                    <a:pt x="20817" y="11270"/>
                    <a:pt x="21083" y="12417"/>
                  </a:cubicBezTo>
                  <a:cubicBezTo>
                    <a:pt x="21350" y="13565"/>
                    <a:pt x="20817" y="15235"/>
                    <a:pt x="18950" y="16435"/>
                  </a:cubicBezTo>
                  <a:cubicBezTo>
                    <a:pt x="17083" y="17635"/>
                    <a:pt x="13883" y="18365"/>
                    <a:pt x="11617" y="18783"/>
                  </a:cubicBezTo>
                  <a:cubicBezTo>
                    <a:pt x="9350" y="19200"/>
                    <a:pt x="8017" y="19304"/>
                    <a:pt x="6950" y="18783"/>
                  </a:cubicBezTo>
                  <a:cubicBezTo>
                    <a:pt x="5883" y="18261"/>
                    <a:pt x="5083" y="17113"/>
                    <a:pt x="5350" y="16330"/>
                  </a:cubicBezTo>
                  <a:cubicBezTo>
                    <a:pt x="5617" y="15548"/>
                    <a:pt x="6950" y="15130"/>
                    <a:pt x="8283" y="14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4" name="Line"/>
            <p:cNvSpPr/>
            <p:nvPr/>
          </p:nvSpPr>
          <p:spPr>
            <a:xfrm>
              <a:off x="10328029" y="300102"/>
              <a:ext cx="146051" cy="198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0" y="7023"/>
                  </a:moveTo>
                  <a:cubicBezTo>
                    <a:pt x="3443" y="7023"/>
                    <a:pt x="6887" y="7023"/>
                    <a:pt x="9548" y="6568"/>
                  </a:cubicBezTo>
                  <a:cubicBezTo>
                    <a:pt x="12209" y="6113"/>
                    <a:pt x="14087" y="5204"/>
                    <a:pt x="15183" y="4067"/>
                  </a:cubicBezTo>
                  <a:cubicBezTo>
                    <a:pt x="16278" y="2930"/>
                    <a:pt x="16591" y="1566"/>
                    <a:pt x="15965" y="770"/>
                  </a:cubicBezTo>
                  <a:cubicBezTo>
                    <a:pt x="15339" y="-26"/>
                    <a:pt x="13774" y="-253"/>
                    <a:pt x="11583" y="315"/>
                  </a:cubicBezTo>
                  <a:cubicBezTo>
                    <a:pt x="9391" y="884"/>
                    <a:pt x="6574" y="2248"/>
                    <a:pt x="4383" y="4863"/>
                  </a:cubicBezTo>
                  <a:cubicBezTo>
                    <a:pt x="2191" y="7478"/>
                    <a:pt x="626" y="11343"/>
                    <a:pt x="783" y="14185"/>
                  </a:cubicBezTo>
                  <a:cubicBezTo>
                    <a:pt x="939" y="17027"/>
                    <a:pt x="2817" y="18846"/>
                    <a:pt x="6574" y="19869"/>
                  </a:cubicBezTo>
                  <a:cubicBezTo>
                    <a:pt x="10330" y="20892"/>
                    <a:pt x="15965" y="21120"/>
                    <a:pt x="21600" y="21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5" name="Line"/>
            <p:cNvSpPr/>
            <p:nvPr/>
          </p:nvSpPr>
          <p:spPr>
            <a:xfrm>
              <a:off x="10824270" y="43650"/>
              <a:ext cx="341960" cy="42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48" fill="norm" stroke="1" extrusionOk="0">
                  <a:moveTo>
                    <a:pt x="1541" y="10484"/>
                  </a:moveTo>
                  <a:cubicBezTo>
                    <a:pt x="1408" y="12944"/>
                    <a:pt x="1274" y="15403"/>
                    <a:pt x="1141" y="17060"/>
                  </a:cubicBezTo>
                  <a:cubicBezTo>
                    <a:pt x="1008" y="18718"/>
                    <a:pt x="874" y="19573"/>
                    <a:pt x="674" y="20268"/>
                  </a:cubicBezTo>
                  <a:cubicBezTo>
                    <a:pt x="474" y="20963"/>
                    <a:pt x="208" y="21498"/>
                    <a:pt x="74" y="21445"/>
                  </a:cubicBezTo>
                  <a:cubicBezTo>
                    <a:pt x="-59" y="21391"/>
                    <a:pt x="-59" y="20749"/>
                    <a:pt x="474" y="18450"/>
                  </a:cubicBezTo>
                  <a:cubicBezTo>
                    <a:pt x="1008" y="16151"/>
                    <a:pt x="2074" y="12195"/>
                    <a:pt x="2741" y="9148"/>
                  </a:cubicBezTo>
                  <a:cubicBezTo>
                    <a:pt x="3408" y="6100"/>
                    <a:pt x="3674" y="3961"/>
                    <a:pt x="3941" y="2571"/>
                  </a:cubicBezTo>
                  <a:cubicBezTo>
                    <a:pt x="4208" y="1181"/>
                    <a:pt x="4474" y="540"/>
                    <a:pt x="4941" y="219"/>
                  </a:cubicBezTo>
                  <a:cubicBezTo>
                    <a:pt x="5408" y="-102"/>
                    <a:pt x="6074" y="-102"/>
                    <a:pt x="6608" y="433"/>
                  </a:cubicBezTo>
                  <a:cubicBezTo>
                    <a:pt x="7141" y="967"/>
                    <a:pt x="7541" y="2037"/>
                    <a:pt x="7941" y="3320"/>
                  </a:cubicBezTo>
                  <a:cubicBezTo>
                    <a:pt x="8341" y="4603"/>
                    <a:pt x="8741" y="6100"/>
                    <a:pt x="9274" y="7169"/>
                  </a:cubicBezTo>
                  <a:cubicBezTo>
                    <a:pt x="9808" y="8239"/>
                    <a:pt x="10474" y="8880"/>
                    <a:pt x="11141" y="9201"/>
                  </a:cubicBezTo>
                  <a:cubicBezTo>
                    <a:pt x="11808" y="9522"/>
                    <a:pt x="12474" y="9522"/>
                    <a:pt x="13608" y="8934"/>
                  </a:cubicBezTo>
                  <a:cubicBezTo>
                    <a:pt x="14741" y="8346"/>
                    <a:pt x="16341" y="7169"/>
                    <a:pt x="17341" y="6314"/>
                  </a:cubicBezTo>
                  <a:cubicBezTo>
                    <a:pt x="18341" y="5458"/>
                    <a:pt x="18741" y="4924"/>
                    <a:pt x="19208" y="4443"/>
                  </a:cubicBezTo>
                  <a:cubicBezTo>
                    <a:pt x="19674" y="3961"/>
                    <a:pt x="20208" y="3534"/>
                    <a:pt x="20474" y="3748"/>
                  </a:cubicBezTo>
                  <a:cubicBezTo>
                    <a:pt x="20741" y="3961"/>
                    <a:pt x="20741" y="4817"/>
                    <a:pt x="20674" y="7009"/>
                  </a:cubicBezTo>
                  <a:cubicBezTo>
                    <a:pt x="20608" y="9201"/>
                    <a:pt x="20474" y="12730"/>
                    <a:pt x="20408" y="14815"/>
                  </a:cubicBezTo>
                  <a:cubicBezTo>
                    <a:pt x="20341" y="16900"/>
                    <a:pt x="20341" y="17542"/>
                    <a:pt x="20341" y="18130"/>
                  </a:cubicBezTo>
                  <a:cubicBezTo>
                    <a:pt x="20341" y="18718"/>
                    <a:pt x="20341" y="19252"/>
                    <a:pt x="20541" y="19573"/>
                  </a:cubicBezTo>
                  <a:cubicBezTo>
                    <a:pt x="20741" y="19894"/>
                    <a:pt x="21141" y="20001"/>
                    <a:pt x="21541" y="20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6" name="Line"/>
            <p:cNvSpPr/>
            <p:nvPr/>
          </p:nvSpPr>
          <p:spPr>
            <a:xfrm>
              <a:off x="11339267" y="97564"/>
              <a:ext cx="223107" cy="350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545" fill="norm" stroke="1" extrusionOk="0">
                  <a:moveTo>
                    <a:pt x="21045" y="2417"/>
                  </a:moveTo>
                  <a:cubicBezTo>
                    <a:pt x="21247" y="1767"/>
                    <a:pt x="21449" y="1116"/>
                    <a:pt x="21045" y="661"/>
                  </a:cubicBezTo>
                  <a:cubicBezTo>
                    <a:pt x="20642" y="205"/>
                    <a:pt x="19632" y="-55"/>
                    <a:pt x="18118" y="10"/>
                  </a:cubicBezTo>
                  <a:cubicBezTo>
                    <a:pt x="16604" y="75"/>
                    <a:pt x="14585" y="465"/>
                    <a:pt x="12062" y="1832"/>
                  </a:cubicBezTo>
                  <a:cubicBezTo>
                    <a:pt x="9539" y="3198"/>
                    <a:pt x="6511" y="5540"/>
                    <a:pt x="4391" y="8338"/>
                  </a:cubicBezTo>
                  <a:cubicBezTo>
                    <a:pt x="2271" y="11135"/>
                    <a:pt x="1060" y="14388"/>
                    <a:pt x="455" y="16340"/>
                  </a:cubicBezTo>
                  <a:cubicBezTo>
                    <a:pt x="-151" y="18292"/>
                    <a:pt x="-151" y="18943"/>
                    <a:pt x="455" y="19528"/>
                  </a:cubicBezTo>
                  <a:cubicBezTo>
                    <a:pt x="1060" y="20114"/>
                    <a:pt x="2271" y="20634"/>
                    <a:pt x="4997" y="20959"/>
                  </a:cubicBezTo>
                  <a:cubicBezTo>
                    <a:pt x="7722" y="21285"/>
                    <a:pt x="11961" y="21415"/>
                    <a:pt x="16200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7" name="Line"/>
            <p:cNvSpPr/>
            <p:nvPr/>
          </p:nvSpPr>
          <p:spPr>
            <a:xfrm>
              <a:off x="11325978" y="295634"/>
              <a:ext cx="291102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2274" y="21600"/>
                  </a:moveTo>
                  <a:cubicBezTo>
                    <a:pt x="1178" y="20160"/>
                    <a:pt x="83" y="18720"/>
                    <a:pt x="4" y="16560"/>
                  </a:cubicBezTo>
                  <a:cubicBezTo>
                    <a:pt x="-74" y="14400"/>
                    <a:pt x="865" y="11520"/>
                    <a:pt x="4074" y="10080"/>
                  </a:cubicBezTo>
                  <a:cubicBezTo>
                    <a:pt x="7283" y="8640"/>
                    <a:pt x="12761" y="8640"/>
                    <a:pt x="16048" y="7200"/>
                  </a:cubicBezTo>
                  <a:cubicBezTo>
                    <a:pt x="19335" y="5760"/>
                    <a:pt x="20430" y="2880"/>
                    <a:pt x="215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8" name="Line"/>
            <p:cNvSpPr/>
            <p:nvPr/>
          </p:nvSpPr>
          <p:spPr>
            <a:xfrm>
              <a:off x="11714446" y="0"/>
              <a:ext cx="120241" cy="40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0" h="21339" fill="norm" stroke="1" extrusionOk="0">
                  <a:moveTo>
                    <a:pt x="8280" y="5223"/>
                  </a:moveTo>
                  <a:cubicBezTo>
                    <a:pt x="5400" y="4328"/>
                    <a:pt x="2520" y="3432"/>
                    <a:pt x="1080" y="2705"/>
                  </a:cubicBezTo>
                  <a:cubicBezTo>
                    <a:pt x="-360" y="1977"/>
                    <a:pt x="-360" y="1418"/>
                    <a:pt x="1080" y="858"/>
                  </a:cubicBezTo>
                  <a:cubicBezTo>
                    <a:pt x="2520" y="299"/>
                    <a:pt x="5400" y="-261"/>
                    <a:pt x="8640" y="131"/>
                  </a:cubicBezTo>
                  <a:cubicBezTo>
                    <a:pt x="11880" y="522"/>
                    <a:pt x="15480" y="1865"/>
                    <a:pt x="17820" y="3656"/>
                  </a:cubicBezTo>
                  <a:cubicBezTo>
                    <a:pt x="20160" y="5447"/>
                    <a:pt x="21240" y="7685"/>
                    <a:pt x="19800" y="9700"/>
                  </a:cubicBezTo>
                  <a:cubicBezTo>
                    <a:pt x="18360" y="11714"/>
                    <a:pt x="14400" y="13505"/>
                    <a:pt x="11700" y="14624"/>
                  </a:cubicBezTo>
                  <a:cubicBezTo>
                    <a:pt x="9000" y="15743"/>
                    <a:pt x="7560" y="16191"/>
                    <a:pt x="6840" y="16974"/>
                  </a:cubicBezTo>
                  <a:cubicBezTo>
                    <a:pt x="6120" y="17758"/>
                    <a:pt x="6120" y="18877"/>
                    <a:pt x="6660" y="19660"/>
                  </a:cubicBezTo>
                  <a:cubicBezTo>
                    <a:pt x="7200" y="20444"/>
                    <a:pt x="8280" y="20891"/>
                    <a:pt x="9360" y="2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9" name="Line"/>
            <p:cNvSpPr/>
            <p:nvPr/>
          </p:nvSpPr>
          <p:spPr>
            <a:xfrm>
              <a:off x="11777846" y="543284"/>
              <a:ext cx="86868" cy="122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119" fill="norm" stroke="1" extrusionOk="0">
                  <a:moveTo>
                    <a:pt x="14591" y="0"/>
                  </a:moveTo>
                  <a:cubicBezTo>
                    <a:pt x="9568" y="3661"/>
                    <a:pt x="4544" y="7322"/>
                    <a:pt x="2033" y="10800"/>
                  </a:cubicBezTo>
                  <a:cubicBezTo>
                    <a:pt x="-479" y="14278"/>
                    <a:pt x="-479" y="17573"/>
                    <a:pt x="1028" y="19403"/>
                  </a:cubicBezTo>
                  <a:cubicBezTo>
                    <a:pt x="2535" y="21234"/>
                    <a:pt x="5549" y="21600"/>
                    <a:pt x="8814" y="20502"/>
                  </a:cubicBezTo>
                  <a:cubicBezTo>
                    <a:pt x="12079" y="19403"/>
                    <a:pt x="15595" y="16841"/>
                    <a:pt x="17856" y="14461"/>
                  </a:cubicBezTo>
                  <a:cubicBezTo>
                    <a:pt x="20116" y="12081"/>
                    <a:pt x="21121" y="9885"/>
                    <a:pt x="20368" y="7688"/>
                  </a:cubicBezTo>
                  <a:cubicBezTo>
                    <a:pt x="19614" y="5492"/>
                    <a:pt x="17102" y="3295"/>
                    <a:pt x="14591" y="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0" name="Line"/>
            <p:cNvSpPr/>
            <p:nvPr/>
          </p:nvSpPr>
          <p:spPr>
            <a:xfrm>
              <a:off x="3266829" y="981434"/>
              <a:ext cx="1695451" cy="193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0" y="6271"/>
                  </a:moveTo>
                  <a:cubicBezTo>
                    <a:pt x="0" y="9987"/>
                    <a:pt x="0" y="13703"/>
                    <a:pt x="229" y="16374"/>
                  </a:cubicBezTo>
                  <a:cubicBezTo>
                    <a:pt x="458" y="19045"/>
                    <a:pt x="917" y="20671"/>
                    <a:pt x="1658" y="21135"/>
                  </a:cubicBezTo>
                  <a:cubicBezTo>
                    <a:pt x="2400" y="21600"/>
                    <a:pt x="3425" y="20903"/>
                    <a:pt x="4422" y="19394"/>
                  </a:cubicBezTo>
                  <a:cubicBezTo>
                    <a:pt x="5420" y="17884"/>
                    <a:pt x="6391" y="15561"/>
                    <a:pt x="7173" y="14284"/>
                  </a:cubicBezTo>
                  <a:cubicBezTo>
                    <a:pt x="7955" y="13006"/>
                    <a:pt x="8548" y="12774"/>
                    <a:pt x="9222" y="13471"/>
                  </a:cubicBezTo>
                  <a:cubicBezTo>
                    <a:pt x="9897" y="14168"/>
                    <a:pt x="10652" y="15794"/>
                    <a:pt x="11515" y="16258"/>
                  </a:cubicBezTo>
                  <a:cubicBezTo>
                    <a:pt x="12378" y="16723"/>
                    <a:pt x="13348" y="16026"/>
                    <a:pt x="14333" y="14865"/>
                  </a:cubicBezTo>
                  <a:cubicBezTo>
                    <a:pt x="15317" y="13703"/>
                    <a:pt x="16315" y="12077"/>
                    <a:pt x="17272" y="10103"/>
                  </a:cubicBezTo>
                  <a:cubicBezTo>
                    <a:pt x="18229" y="8129"/>
                    <a:pt x="19146" y="5806"/>
                    <a:pt x="19861" y="4065"/>
                  </a:cubicBezTo>
                  <a:cubicBezTo>
                    <a:pt x="20575" y="2323"/>
                    <a:pt x="21088" y="116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1" name="Line"/>
            <p:cNvSpPr/>
            <p:nvPr/>
          </p:nvSpPr>
          <p:spPr>
            <a:xfrm>
              <a:off x="3997079" y="1451334"/>
              <a:ext cx="76201" cy="51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fill="norm" stroke="1" extrusionOk="0">
                  <a:moveTo>
                    <a:pt x="0" y="0"/>
                  </a:moveTo>
                  <a:cubicBezTo>
                    <a:pt x="1800" y="3174"/>
                    <a:pt x="3600" y="6348"/>
                    <a:pt x="4200" y="9478"/>
                  </a:cubicBezTo>
                  <a:cubicBezTo>
                    <a:pt x="4800" y="12607"/>
                    <a:pt x="4200" y="15693"/>
                    <a:pt x="4500" y="17544"/>
                  </a:cubicBezTo>
                  <a:cubicBezTo>
                    <a:pt x="4800" y="19396"/>
                    <a:pt x="6000" y="20013"/>
                    <a:pt x="7500" y="20542"/>
                  </a:cubicBezTo>
                  <a:cubicBezTo>
                    <a:pt x="9000" y="21071"/>
                    <a:pt x="10800" y="21512"/>
                    <a:pt x="13200" y="21556"/>
                  </a:cubicBezTo>
                  <a:cubicBezTo>
                    <a:pt x="15600" y="21600"/>
                    <a:pt x="18600" y="21247"/>
                    <a:pt x="21600" y="20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2" name="Line"/>
            <p:cNvSpPr/>
            <p:nvPr/>
          </p:nvSpPr>
          <p:spPr>
            <a:xfrm>
              <a:off x="4137721" y="1368784"/>
              <a:ext cx="68909" cy="6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3636" y="0"/>
                  </a:moveTo>
                  <a:cubicBezTo>
                    <a:pt x="1673" y="1336"/>
                    <a:pt x="-291" y="2672"/>
                    <a:pt x="36" y="4565"/>
                  </a:cubicBezTo>
                  <a:cubicBezTo>
                    <a:pt x="364" y="6458"/>
                    <a:pt x="2982" y="8907"/>
                    <a:pt x="5927" y="11320"/>
                  </a:cubicBezTo>
                  <a:cubicBezTo>
                    <a:pt x="8873" y="13732"/>
                    <a:pt x="12145" y="16107"/>
                    <a:pt x="14764" y="17814"/>
                  </a:cubicBezTo>
                  <a:cubicBezTo>
                    <a:pt x="17382" y="19522"/>
                    <a:pt x="19345" y="20561"/>
                    <a:pt x="213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3" name="Line"/>
            <p:cNvSpPr/>
            <p:nvPr/>
          </p:nvSpPr>
          <p:spPr>
            <a:xfrm>
              <a:off x="3736729" y="1874153"/>
              <a:ext cx="381001" cy="174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8" fill="norm" stroke="1" extrusionOk="0">
                  <a:moveTo>
                    <a:pt x="0" y="1091"/>
                  </a:moveTo>
                  <a:cubicBezTo>
                    <a:pt x="480" y="319"/>
                    <a:pt x="960" y="-452"/>
                    <a:pt x="2340" y="319"/>
                  </a:cubicBezTo>
                  <a:cubicBezTo>
                    <a:pt x="3720" y="1091"/>
                    <a:pt x="6000" y="3405"/>
                    <a:pt x="8820" y="6619"/>
                  </a:cubicBezTo>
                  <a:cubicBezTo>
                    <a:pt x="11640" y="9834"/>
                    <a:pt x="15000" y="13948"/>
                    <a:pt x="17220" y="16519"/>
                  </a:cubicBezTo>
                  <a:cubicBezTo>
                    <a:pt x="19440" y="19091"/>
                    <a:pt x="20520" y="20119"/>
                    <a:pt x="21600" y="21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4" name="Line"/>
            <p:cNvSpPr/>
            <p:nvPr/>
          </p:nvSpPr>
          <p:spPr>
            <a:xfrm>
              <a:off x="4111379" y="1792428"/>
              <a:ext cx="279401" cy="38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21600" y="101"/>
                  </a:moveTo>
                  <a:cubicBezTo>
                    <a:pt x="20455" y="-17"/>
                    <a:pt x="19309" y="-136"/>
                    <a:pt x="17918" y="398"/>
                  </a:cubicBezTo>
                  <a:cubicBezTo>
                    <a:pt x="16527" y="932"/>
                    <a:pt x="14891" y="2119"/>
                    <a:pt x="12600" y="4433"/>
                  </a:cubicBezTo>
                  <a:cubicBezTo>
                    <a:pt x="10309" y="6748"/>
                    <a:pt x="7364" y="10189"/>
                    <a:pt x="5155" y="13216"/>
                  </a:cubicBezTo>
                  <a:cubicBezTo>
                    <a:pt x="2945" y="16242"/>
                    <a:pt x="1473" y="18853"/>
                    <a:pt x="0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5" name="Line"/>
            <p:cNvSpPr/>
            <p:nvPr/>
          </p:nvSpPr>
          <p:spPr>
            <a:xfrm>
              <a:off x="3247245" y="2372059"/>
              <a:ext cx="186298" cy="652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405" fill="norm" stroke="1" extrusionOk="0">
                  <a:moveTo>
                    <a:pt x="3621" y="7710"/>
                  </a:moveTo>
                  <a:cubicBezTo>
                    <a:pt x="4808" y="9863"/>
                    <a:pt x="5994" y="12016"/>
                    <a:pt x="6944" y="14169"/>
                  </a:cubicBezTo>
                  <a:cubicBezTo>
                    <a:pt x="7893" y="16322"/>
                    <a:pt x="8605" y="18476"/>
                    <a:pt x="8843" y="19726"/>
                  </a:cubicBezTo>
                  <a:cubicBezTo>
                    <a:pt x="9080" y="20976"/>
                    <a:pt x="8843" y="21323"/>
                    <a:pt x="8249" y="21393"/>
                  </a:cubicBezTo>
                  <a:cubicBezTo>
                    <a:pt x="7656" y="21462"/>
                    <a:pt x="6707" y="21254"/>
                    <a:pt x="5638" y="20247"/>
                  </a:cubicBezTo>
                  <a:cubicBezTo>
                    <a:pt x="4570" y="19239"/>
                    <a:pt x="3383" y="17434"/>
                    <a:pt x="2315" y="15176"/>
                  </a:cubicBezTo>
                  <a:cubicBezTo>
                    <a:pt x="1247" y="12919"/>
                    <a:pt x="298" y="10211"/>
                    <a:pt x="60" y="7919"/>
                  </a:cubicBezTo>
                  <a:cubicBezTo>
                    <a:pt x="-177" y="5627"/>
                    <a:pt x="298" y="3751"/>
                    <a:pt x="1366" y="2467"/>
                  </a:cubicBezTo>
                  <a:cubicBezTo>
                    <a:pt x="2434" y="1182"/>
                    <a:pt x="4096" y="487"/>
                    <a:pt x="6350" y="175"/>
                  </a:cubicBezTo>
                  <a:cubicBezTo>
                    <a:pt x="8605" y="-138"/>
                    <a:pt x="11454" y="-69"/>
                    <a:pt x="14302" y="695"/>
                  </a:cubicBezTo>
                  <a:cubicBezTo>
                    <a:pt x="17150" y="1459"/>
                    <a:pt x="19999" y="2918"/>
                    <a:pt x="20711" y="4585"/>
                  </a:cubicBezTo>
                  <a:cubicBezTo>
                    <a:pt x="21423" y="6252"/>
                    <a:pt x="19999" y="8127"/>
                    <a:pt x="17032" y="9724"/>
                  </a:cubicBezTo>
                  <a:cubicBezTo>
                    <a:pt x="14065" y="11322"/>
                    <a:pt x="9555" y="12641"/>
                    <a:pt x="5045" y="13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6" name="Line"/>
            <p:cNvSpPr/>
            <p:nvPr/>
          </p:nvSpPr>
          <p:spPr>
            <a:xfrm>
              <a:off x="3400179" y="2664184"/>
              <a:ext cx="196851" cy="27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9" fill="norm" stroke="1" extrusionOk="0">
                  <a:moveTo>
                    <a:pt x="0" y="5891"/>
                  </a:moveTo>
                  <a:cubicBezTo>
                    <a:pt x="4181" y="6055"/>
                    <a:pt x="8361" y="6218"/>
                    <a:pt x="11613" y="7855"/>
                  </a:cubicBezTo>
                  <a:cubicBezTo>
                    <a:pt x="14865" y="9491"/>
                    <a:pt x="17187" y="12600"/>
                    <a:pt x="18000" y="14973"/>
                  </a:cubicBezTo>
                  <a:cubicBezTo>
                    <a:pt x="18813" y="17345"/>
                    <a:pt x="18116" y="18982"/>
                    <a:pt x="16374" y="20045"/>
                  </a:cubicBezTo>
                  <a:cubicBezTo>
                    <a:pt x="14632" y="21109"/>
                    <a:pt x="11845" y="21600"/>
                    <a:pt x="10219" y="20127"/>
                  </a:cubicBezTo>
                  <a:cubicBezTo>
                    <a:pt x="8594" y="18655"/>
                    <a:pt x="8129" y="15218"/>
                    <a:pt x="10219" y="11536"/>
                  </a:cubicBezTo>
                  <a:cubicBezTo>
                    <a:pt x="12310" y="7855"/>
                    <a:pt x="16955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7" name="Line"/>
            <p:cNvSpPr/>
            <p:nvPr/>
          </p:nvSpPr>
          <p:spPr>
            <a:xfrm>
              <a:off x="3678748" y="2428524"/>
              <a:ext cx="159582" cy="521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55" fill="norm" stroke="1" extrusionOk="0">
                  <a:moveTo>
                    <a:pt x="21149" y="1336"/>
                  </a:moveTo>
                  <a:cubicBezTo>
                    <a:pt x="20307" y="900"/>
                    <a:pt x="19466" y="465"/>
                    <a:pt x="18344" y="203"/>
                  </a:cubicBezTo>
                  <a:cubicBezTo>
                    <a:pt x="17222" y="-58"/>
                    <a:pt x="15819" y="-145"/>
                    <a:pt x="13715" y="421"/>
                  </a:cubicBezTo>
                  <a:cubicBezTo>
                    <a:pt x="11611" y="987"/>
                    <a:pt x="8806" y="2207"/>
                    <a:pt x="6281" y="4384"/>
                  </a:cubicBezTo>
                  <a:cubicBezTo>
                    <a:pt x="3757" y="6561"/>
                    <a:pt x="1513" y="9697"/>
                    <a:pt x="531" y="12440"/>
                  </a:cubicBezTo>
                  <a:cubicBezTo>
                    <a:pt x="-451" y="15184"/>
                    <a:pt x="-170" y="17536"/>
                    <a:pt x="2214" y="18973"/>
                  </a:cubicBezTo>
                  <a:cubicBezTo>
                    <a:pt x="4598" y="20410"/>
                    <a:pt x="9087" y="20932"/>
                    <a:pt x="13575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8" name="Line"/>
            <p:cNvSpPr/>
            <p:nvPr/>
          </p:nvSpPr>
          <p:spPr>
            <a:xfrm>
              <a:off x="3879786" y="2452433"/>
              <a:ext cx="231594" cy="518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50" fill="norm" stroke="1" extrusionOk="0">
                  <a:moveTo>
                    <a:pt x="8525" y="2964"/>
                  </a:moveTo>
                  <a:cubicBezTo>
                    <a:pt x="7543" y="2790"/>
                    <a:pt x="6561" y="2616"/>
                    <a:pt x="5972" y="2747"/>
                  </a:cubicBezTo>
                  <a:cubicBezTo>
                    <a:pt x="5383" y="2877"/>
                    <a:pt x="5187" y="3313"/>
                    <a:pt x="4794" y="4924"/>
                  </a:cubicBezTo>
                  <a:cubicBezTo>
                    <a:pt x="4401" y="6535"/>
                    <a:pt x="3812" y="9323"/>
                    <a:pt x="3125" y="11979"/>
                  </a:cubicBezTo>
                  <a:cubicBezTo>
                    <a:pt x="2438" y="14635"/>
                    <a:pt x="1652" y="17161"/>
                    <a:pt x="1161" y="18816"/>
                  </a:cubicBezTo>
                  <a:cubicBezTo>
                    <a:pt x="670" y="20471"/>
                    <a:pt x="474" y="21255"/>
                    <a:pt x="278" y="21342"/>
                  </a:cubicBezTo>
                  <a:cubicBezTo>
                    <a:pt x="81" y="21429"/>
                    <a:pt x="-115" y="20819"/>
                    <a:pt x="81" y="18860"/>
                  </a:cubicBezTo>
                  <a:cubicBezTo>
                    <a:pt x="278" y="16900"/>
                    <a:pt x="867" y="13590"/>
                    <a:pt x="1358" y="10803"/>
                  </a:cubicBezTo>
                  <a:cubicBezTo>
                    <a:pt x="1849" y="8016"/>
                    <a:pt x="2241" y="5752"/>
                    <a:pt x="2536" y="4358"/>
                  </a:cubicBezTo>
                  <a:cubicBezTo>
                    <a:pt x="2830" y="2964"/>
                    <a:pt x="3027" y="2442"/>
                    <a:pt x="3420" y="1789"/>
                  </a:cubicBezTo>
                  <a:cubicBezTo>
                    <a:pt x="3812" y="1135"/>
                    <a:pt x="4401" y="352"/>
                    <a:pt x="5089" y="90"/>
                  </a:cubicBezTo>
                  <a:cubicBezTo>
                    <a:pt x="5776" y="-171"/>
                    <a:pt x="6561" y="90"/>
                    <a:pt x="7641" y="1440"/>
                  </a:cubicBezTo>
                  <a:cubicBezTo>
                    <a:pt x="8721" y="2790"/>
                    <a:pt x="10096" y="5229"/>
                    <a:pt x="11470" y="7537"/>
                  </a:cubicBezTo>
                  <a:cubicBezTo>
                    <a:pt x="12845" y="9845"/>
                    <a:pt x="14220" y="12023"/>
                    <a:pt x="15889" y="13460"/>
                  </a:cubicBezTo>
                  <a:cubicBezTo>
                    <a:pt x="17558" y="14897"/>
                    <a:pt x="19521" y="15594"/>
                    <a:pt x="21485" y="16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3882729" y="2702284"/>
              <a:ext cx="1905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717" y="21600"/>
                  </a:moveTo>
                  <a:cubicBezTo>
                    <a:pt x="243" y="19482"/>
                    <a:pt x="-232" y="17365"/>
                    <a:pt x="124" y="15671"/>
                  </a:cubicBezTo>
                  <a:cubicBezTo>
                    <a:pt x="480" y="13976"/>
                    <a:pt x="1667" y="12706"/>
                    <a:pt x="5346" y="10165"/>
                  </a:cubicBezTo>
                  <a:cubicBezTo>
                    <a:pt x="9025" y="7624"/>
                    <a:pt x="15197" y="3812"/>
                    <a:pt x="213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0" name="Line"/>
            <p:cNvSpPr/>
            <p:nvPr/>
          </p:nvSpPr>
          <p:spPr>
            <a:xfrm>
              <a:off x="4270187" y="2440256"/>
              <a:ext cx="190443" cy="359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078" fill="norm" stroke="1" extrusionOk="0">
                  <a:moveTo>
                    <a:pt x="1418" y="9037"/>
                  </a:moveTo>
                  <a:cubicBezTo>
                    <a:pt x="1418" y="12016"/>
                    <a:pt x="1418" y="14995"/>
                    <a:pt x="1536" y="16795"/>
                  </a:cubicBezTo>
                  <a:cubicBezTo>
                    <a:pt x="1655" y="18595"/>
                    <a:pt x="1892" y="19216"/>
                    <a:pt x="2130" y="19837"/>
                  </a:cubicBezTo>
                  <a:cubicBezTo>
                    <a:pt x="2367" y="20457"/>
                    <a:pt x="2604" y="21078"/>
                    <a:pt x="2723" y="21078"/>
                  </a:cubicBezTo>
                  <a:cubicBezTo>
                    <a:pt x="2842" y="21078"/>
                    <a:pt x="2842" y="20457"/>
                    <a:pt x="2248" y="17912"/>
                  </a:cubicBezTo>
                  <a:cubicBezTo>
                    <a:pt x="1655" y="15368"/>
                    <a:pt x="468" y="10899"/>
                    <a:pt x="112" y="7671"/>
                  </a:cubicBezTo>
                  <a:cubicBezTo>
                    <a:pt x="-244" y="4444"/>
                    <a:pt x="231" y="2457"/>
                    <a:pt x="1774" y="1216"/>
                  </a:cubicBezTo>
                  <a:cubicBezTo>
                    <a:pt x="3316" y="-25"/>
                    <a:pt x="5927" y="-522"/>
                    <a:pt x="9132" y="719"/>
                  </a:cubicBezTo>
                  <a:cubicBezTo>
                    <a:pt x="12336" y="1961"/>
                    <a:pt x="16134" y="4940"/>
                    <a:pt x="18270" y="7919"/>
                  </a:cubicBezTo>
                  <a:cubicBezTo>
                    <a:pt x="20407" y="10899"/>
                    <a:pt x="20881" y="13878"/>
                    <a:pt x="21356" y="16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4656950" y="2253185"/>
              <a:ext cx="217561" cy="509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406" fill="norm" stroke="1" extrusionOk="0">
                  <a:moveTo>
                    <a:pt x="6906" y="8459"/>
                  </a:moveTo>
                  <a:cubicBezTo>
                    <a:pt x="6282" y="9348"/>
                    <a:pt x="5659" y="10237"/>
                    <a:pt x="5867" y="11970"/>
                  </a:cubicBezTo>
                  <a:cubicBezTo>
                    <a:pt x="6075" y="13704"/>
                    <a:pt x="7113" y="16282"/>
                    <a:pt x="7632" y="17837"/>
                  </a:cubicBezTo>
                  <a:cubicBezTo>
                    <a:pt x="8152" y="19393"/>
                    <a:pt x="8152" y="19926"/>
                    <a:pt x="7736" y="20059"/>
                  </a:cubicBezTo>
                  <a:cubicBezTo>
                    <a:pt x="7321" y="20193"/>
                    <a:pt x="6490" y="19926"/>
                    <a:pt x="5244" y="18637"/>
                  </a:cubicBezTo>
                  <a:cubicBezTo>
                    <a:pt x="3998" y="17348"/>
                    <a:pt x="2336" y="15037"/>
                    <a:pt x="1298" y="12370"/>
                  </a:cubicBezTo>
                  <a:cubicBezTo>
                    <a:pt x="259" y="9704"/>
                    <a:pt x="-156" y="6682"/>
                    <a:pt x="52" y="4726"/>
                  </a:cubicBezTo>
                  <a:cubicBezTo>
                    <a:pt x="259" y="2770"/>
                    <a:pt x="1090" y="1882"/>
                    <a:pt x="1921" y="1259"/>
                  </a:cubicBezTo>
                  <a:cubicBezTo>
                    <a:pt x="2752" y="637"/>
                    <a:pt x="3582" y="282"/>
                    <a:pt x="4725" y="104"/>
                  </a:cubicBezTo>
                  <a:cubicBezTo>
                    <a:pt x="5867" y="-74"/>
                    <a:pt x="7321" y="-74"/>
                    <a:pt x="8879" y="504"/>
                  </a:cubicBezTo>
                  <a:cubicBezTo>
                    <a:pt x="10436" y="1082"/>
                    <a:pt x="12098" y="2237"/>
                    <a:pt x="12721" y="3482"/>
                  </a:cubicBezTo>
                  <a:cubicBezTo>
                    <a:pt x="13344" y="4726"/>
                    <a:pt x="12929" y="6059"/>
                    <a:pt x="12409" y="6993"/>
                  </a:cubicBezTo>
                  <a:cubicBezTo>
                    <a:pt x="11890" y="7926"/>
                    <a:pt x="11267" y="8459"/>
                    <a:pt x="10644" y="8904"/>
                  </a:cubicBezTo>
                  <a:cubicBezTo>
                    <a:pt x="10021" y="9348"/>
                    <a:pt x="9398" y="9704"/>
                    <a:pt x="9502" y="10015"/>
                  </a:cubicBezTo>
                  <a:cubicBezTo>
                    <a:pt x="9606" y="10326"/>
                    <a:pt x="10436" y="10593"/>
                    <a:pt x="12202" y="10904"/>
                  </a:cubicBezTo>
                  <a:cubicBezTo>
                    <a:pt x="13967" y="11215"/>
                    <a:pt x="16667" y="11570"/>
                    <a:pt x="18536" y="12282"/>
                  </a:cubicBezTo>
                  <a:cubicBezTo>
                    <a:pt x="20406" y="12993"/>
                    <a:pt x="21444" y="14059"/>
                    <a:pt x="21340" y="15393"/>
                  </a:cubicBezTo>
                  <a:cubicBezTo>
                    <a:pt x="21236" y="16726"/>
                    <a:pt x="19990" y="18326"/>
                    <a:pt x="18121" y="19437"/>
                  </a:cubicBezTo>
                  <a:cubicBezTo>
                    <a:pt x="16252" y="20548"/>
                    <a:pt x="13759" y="21170"/>
                    <a:pt x="11994" y="21348"/>
                  </a:cubicBezTo>
                  <a:cubicBezTo>
                    <a:pt x="10229" y="21526"/>
                    <a:pt x="9190" y="21259"/>
                    <a:pt x="8152" y="20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4879729" y="2237457"/>
              <a:ext cx="194433" cy="490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470" fill="norm" stroke="1" extrusionOk="0">
                  <a:moveTo>
                    <a:pt x="0" y="55"/>
                  </a:moveTo>
                  <a:cubicBezTo>
                    <a:pt x="2528" y="-37"/>
                    <a:pt x="5055" y="-130"/>
                    <a:pt x="8272" y="797"/>
                  </a:cubicBezTo>
                  <a:cubicBezTo>
                    <a:pt x="11489" y="1724"/>
                    <a:pt x="15396" y="3671"/>
                    <a:pt x="17923" y="5988"/>
                  </a:cubicBezTo>
                  <a:cubicBezTo>
                    <a:pt x="20451" y="8306"/>
                    <a:pt x="21600" y="10994"/>
                    <a:pt x="20911" y="13637"/>
                  </a:cubicBezTo>
                  <a:cubicBezTo>
                    <a:pt x="20221" y="16279"/>
                    <a:pt x="17694" y="18874"/>
                    <a:pt x="15166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5245913" y="2384784"/>
              <a:ext cx="224367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8" y="21600"/>
                  </a:moveTo>
                  <a:cubicBezTo>
                    <a:pt x="1019" y="20160"/>
                    <a:pt x="0" y="18720"/>
                    <a:pt x="0" y="17520"/>
                  </a:cubicBezTo>
                  <a:cubicBezTo>
                    <a:pt x="0" y="16320"/>
                    <a:pt x="1019" y="15360"/>
                    <a:pt x="4789" y="12480"/>
                  </a:cubicBezTo>
                  <a:cubicBezTo>
                    <a:pt x="8558" y="9600"/>
                    <a:pt x="15079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5324229" y="2524484"/>
              <a:ext cx="1587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5583360" y="2027970"/>
              <a:ext cx="135676" cy="55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565" fill="norm" stroke="1" extrusionOk="0">
                  <a:moveTo>
                    <a:pt x="6173" y="12414"/>
                  </a:moveTo>
                  <a:cubicBezTo>
                    <a:pt x="7170" y="13898"/>
                    <a:pt x="8167" y="15382"/>
                    <a:pt x="9496" y="16742"/>
                  </a:cubicBezTo>
                  <a:cubicBezTo>
                    <a:pt x="10825" y="18102"/>
                    <a:pt x="12487" y="19339"/>
                    <a:pt x="13317" y="20205"/>
                  </a:cubicBezTo>
                  <a:cubicBezTo>
                    <a:pt x="14148" y="21070"/>
                    <a:pt x="14148" y="21565"/>
                    <a:pt x="13650" y="21565"/>
                  </a:cubicBezTo>
                  <a:cubicBezTo>
                    <a:pt x="13151" y="21565"/>
                    <a:pt x="12154" y="21070"/>
                    <a:pt x="10161" y="19380"/>
                  </a:cubicBezTo>
                  <a:cubicBezTo>
                    <a:pt x="8167" y="17690"/>
                    <a:pt x="5176" y="14805"/>
                    <a:pt x="3182" y="11837"/>
                  </a:cubicBezTo>
                  <a:cubicBezTo>
                    <a:pt x="1188" y="8869"/>
                    <a:pt x="191" y="5818"/>
                    <a:pt x="25" y="3881"/>
                  </a:cubicBezTo>
                  <a:cubicBezTo>
                    <a:pt x="-141" y="1944"/>
                    <a:pt x="524" y="1119"/>
                    <a:pt x="1687" y="625"/>
                  </a:cubicBezTo>
                  <a:cubicBezTo>
                    <a:pt x="2850" y="130"/>
                    <a:pt x="4511" y="-35"/>
                    <a:pt x="7004" y="6"/>
                  </a:cubicBezTo>
                  <a:cubicBezTo>
                    <a:pt x="9496" y="47"/>
                    <a:pt x="12819" y="295"/>
                    <a:pt x="15810" y="1160"/>
                  </a:cubicBezTo>
                  <a:cubicBezTo>
                    <a:pt x="18801" y="2026"/>
                    <a:pt x="21459" y="3510"/>
                    <a:pt x="21293" y="4994"/>
                  </a:cubicBezTo>
                  <a:cubicBezTo>
                    <a:pt x="21127" y="6478"/>
                    <a:pt x="18136" y="7962"/>
                    <a:pt x="15477" y="8992"/>
                  </a:cubicBezTo>
                  <a:cubicBezTo>
                    <a:pt x="12819" y="10023"/>
                    <a:pt x="10493" y="10600"/>
                    <a:pt x="8167" y="11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5736979" y="2226034"/>
              <a:ext cx="152401" cy="248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7139"/>
                  </a:moveTo>
                  <a:cubicBezTo>
                    <a:pt x="1200" y="6590"/>
                    <a:pt x="2400" y="6041"/>
                    <a:pt x="4650" y="6590"/>
                  </a:cubicBezTo>
                  <a:cubicBezTo>
                    <a:pt x="6900" y="7139"/>
                    <a:pt x="10200" y="8786"/>
                    <a:pt x="12450" y="11166"/>
                  </a:cubicBezTo>
                  <a:cubicBezTo>
                    <a:pt x="14700" y="13546"/>
                    <a:pt x="15900" y="16658"/>
                    <a:pt x="15900" y="18580"/>
                  </a:cubicBezTo>
                  <a:cubicBezTo>
                    <a:pt x="15900" y="20502"/>
                    <a:pt x="14700" y="21234"/>
                    <a:pt x="13350" y="21417"/>
                  </a:cubicBezTo>
                  <a:cubicBezTo>
                    <a:pt x="12000" y="21600"/>
                    <a:pt x="10500" y="21234"/>
                    <a:pt x="9450" y="18854"/>
                  </a:cubicBezTo>
                  <a:cubicBezTo>
                    <a:pt x="8400" y="16475"/>
                    <a:pt x="7800" y="12081"/>
                    <a:pt x="9900" y="8603"/>
                  </a:cubicBezTo>
                  <a:cubicBezTo>
                    <a:pt x="12000" y="5125"/>
                    <a:pt x="16800" y="256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5973655" y="2055954"/>
              <a:ext cx="125275" cy="36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520" fill="norm" stroke="1" extrusionOk="0">
                  <a:moveTo>
                    <a:pt x="21306" y="1037"/>
                  </a:moveTo>
                  <a:cubicBezTo>
                    <a:pt x="19866" y="665"/>
                    <a:pt x="18426" y="292"/>
                    <a:pt x="16806" y="106"/>
                  </a:cubicBezTo>
                  <a:cubicBezTo>
                    <a:pt x="15186" y="-80"/>
                    <a:pt x="13386" y="-80"/>
                    <a:pt x="11226" y="603"/>
                  </a:cubicBezTo>
                  <a:cubicBezTo>
                    <a:pt x="9066" y="1286"/>
                    <a:pt x="6546" y="2651"/>
                    <a:pt x="4386" y="5382"/>
                  </a:cubicBezTo>
                  <a:cubicBezTo>
                    <a:pt x="2226" y="8113"/>
                    <a:pt x="426" y="12210"/>
                    <a:pt x="66" y="15003"/>
                  </a:cubicBezTo>
                  <a:cubicBezTo>
                    <a:pt x="-294" y="17796"/>
                    <a:pt x="786" y="19286"/>
                    <a:pt x="3846" y="20154"/>
                  </a:cubicBezTo>
                  <a:cubicBezTo>
                    <a:pt x="6906" y="21023"/>
                    <a:pt x="11946" y="21272"/>
                    <a:pt x="16986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8" name="Line"/>
            <p:cNvSpPr/>
            <p:nvPr/>
          </p:nvSpPr>
          <p:spPr>
            <a:xfrm>
              <a:off x="6175129" y="1982290"/>
              <a:ext cx="120651" cy="436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5684" y="6382"/>
                  </a:moveTo>
                  <a:cubicBezTo>
                    <a:pt x="3789" y="7529"/>
                    <a:pt x="1895" y="8677"/>
                    <a:pt x="947" y="11025"/>
                  </a:cubicBezTo>
                  <a:cubicBezTo>
                    <a:pt x="0" y="13373"/>
                    <a:pt x="0" y="16921"/>
                    <a:pt x="0" y="18955"/>
                  </a:cubicBezTo>
                  <a:cubicBezTo>
                    <a:pt x="0" y="20990"/>
                    <a:pt x="0" y="21512"/>
                    <a:pt x="0" y="21512"/>
                  </a:cubicBezTo>
                  <a:cubicBezTo>
                    <a:pt x="0" y="21512"/>
                    <a:pt x="0" y="20990"/>
                    <a:pt x="0" y="18747"/>
                  </a:cubicBezTo>
                  <a:cubicBezTo>
                    <a:pt x="0" y="16503"/>
                    <a:pt x="0" y="12538"/>
                    <a:pt x="379" y="9564"/>
                  </a:cubicBezTo>
                  <a:cubicBezTo>
                    <a:pt x="758" y="6590"/>
                    <a:pt x="1516" y="4608"/>
                    <a:pt x="1895" y="3303"/>
                  </a:cubicBezTo>
                  <a:cubicBezTo>
                    <a:pt x="2274" y="1999"/>
                    <a:pt x="2274" y="1373"/>
                    <a:pt x="2842" y="851"/>
                  </a:cubicBezTo>
                  <a:cubicBezTo>
                    <a:pt x="3411" y="329"/>
                    <a:pt x="4547" y="-88"/>
                    <a:pt x="5684" y="16"/>
                  </a:cubicBezTo>
                  <a:cubicBezTo>
                    <a:pt x="6821" y="121"/>
                    <a:pt x="7958" y="747"/>
                    <a:pt x="9853" y="2834"/>
                  </a:cubicBezTo>
                  <a:cubicBezTo>
                    <a:pt x="11747" y="4921"/>
                    <a:pt x="14400" y="8469"/>
                    <a:pt x="16484" y="10869"/>
                  </a:cubicBezTo>
                  <a:cubicBezTo>
                    <a:pt x="18568" y="13269"/>
                    <a:pt x="20084" y="14521"/>
                    <a:pt x="21600" y="15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9" name="Line"/>
            <p:cNvSpPr/>
            <p:nvPr/>
          </p:nvSpPr>
          <p:spPr>
            <a:xfrm>
              <a:off x="6163372" y="2156184"/>
              <a:ext cx="132408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7047" y="21600"/>
                  </a:moveTo>
                  <a:cubicBezTo>
                    <a:pt x="5333" y="21200"/>
                    <a:pt x="3618" y="20800"/>
                    <a:pt x="2247" y="19800"/>
                  </a:cubicBezTo>
                  <a:cubicBezTo>
                    <a:pt x="876" y="18800"/>
                    <a:pt x="-153" y="17200"/>
                    <a:pt x="18" y="15600"/>
                  </a:cubicBezTo>
                  <a:cubicBezTo>
                    <a:pt x="190" y="14000"/>
                    <a:pt x="1561" y="12400"/>
                    <a:pt x="5333" y="9800"/>
                  </a:cubicBezTo>
                  <a:cubicBezTo>
                    <a:pt x="9104" y="7200"/>
                    <a:pt x="15276" y="3600"/>
                    <a:pt x="214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0" name="Line"/>
            <p:cNvSpPr/>
            <p:nvPr/>
          </p:nvSpPr>
          <p:spPr>
            <a:xfrm>
              <a:off x="6341226" y="1900466"/>
              <a:ext cx="160016" cy="420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472" fill="norm" stroke="1" extrusionOk="0">
                  <a:moveTo>
                    <a:pt x="4024" y="1708"/>
                  </a:moveTo>
                  <a:cubicBezTo>
                    <a:pt x="2085" y="1168"/>
                    <a:pt x="147" y="628"/>
                    <a:pt x="8" y="304"/>
                  </a:cubicBezTo>
                  <a:cubicBezTo>
                    <a:pt x="-130" y="-20"/>
                    <a:pt x="1532" y="-128"/>
                    <a:pt x="4162" y="196"/>
                  </a:cubicBezTo>
                  <a:cubicBezTo>
                    <a:pt x="6793" y="520"/>
                    <a:pt x="10393" y="1276"/>
                    <a:pt x="13716" y="2680"/>
                  </a:cubicBezTo>
                  <a:cubicBezTo>
                    <a:pt x="17039" y="4084"/>
                    <a:pt x="20085" y="6136"/>
                    <a:pt x="20778" y="8404"/>
                  </a:cubicBezTo>
                  <a:cubicBezTo>
                    <a:pt x="21470" y="10672"/>
                    <a:pt x="19808" y="13156"/>
                    <a:pt x="17178" y="15370"/>
                  </a:cubicBezTo>
                  <a:cubicBezTo>
                    <a:pt x="14547" y="17584"/>
                    <a:pt x="10947" y="19528"/>
                    <a:pt x="7347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6581529" y="2153506"/>
              <a:ext cx="698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618" y="12302"/>
                    <a:pt x="5236" y="4448"/>
                    <a:pt x="8836" y="1502"/>
                  </a:cubicBezTo>
                  <a:cubicBezTo>
                    <a:pt x="12436" y="-1443"/>
                    <a:pt x="17018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6848179" y="1655945"/>
              <a:ext cx="121193" cy="57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420" fill="norm" stroke="1" extrusionOk="0">
                  <a:moveTo>
                    <a:pt x="1107" y="11218"/>
                  </a:moveTo>
                  <a:cubicBezTo>
                    <a:pt x="375" y="10826"/>
                    <a:pt x="-357" y="10435"/>
                    <a:pt x="192" y="10357"/>
                  </a:cubicBezTo>
                  <a:cubicBezTo>
                    <a:pt x="741" y="10278"/>
                    <a:pt x="2572" y="10513"/>
                    <a:pt x="3853" y="11296"/>
                  </a:cubicBezTo>
                  <a:cubicBezTo>
                    <a:pt x="5135" y="12078"/>
                    <a:pt x="5867" y="13409"/>
                    <a:pt x="6599" y="15052"/>
                  </a:cubicBezTo>
                  <a:cubicBezTo>
                    <a:pt x="7331" y="16696"/>
                    <a:pt x="8063" y="18652"/>
                    <a:pt x="8246" y="19865"/>
                  </a:cubicBezTo>
                  <a:cubicBezTo>
                    <a:pt x="8429" y="21078"/>
                    <a:pt x="8063" y="21548"/>
                    <a:pt x="7514" y="21391"/>
                  </a:cubicBezTo>
                  <a:cubicBezTo>
                    <a:pt x="6965" y="21235"/>
                    <a:pt x="6233" y="20452"/>
                    <a:pt x="5684" y="18770"/>
                  </a:cubicBezTo>
                  <a:cubicBezTo>
                    <a:pt x="5135" y="17087"/>
                    <a:pt x="4768" y="14505"/>
                    <a:pt x="4402" y="11765"/>
                  </a:cubicBezTo>
                  <a:cubicBezTo>
                    <a:pt x="4036" y="9026"/>
                    <a:pt x="3670" y="6131"/>
                    <a:pt x="4036" y="4252"/>
                  </a:cubicBezTo>
                  <a:cubicBezTo>
                    <a:pt x="4402" y="2374"/>
                    <a:pt x="5501" y="1513"/>
                    <a:pt x="6782" y="965"/>
                  </a:cubicBezTo>
                  <a:cubicBezTo>
                    <a:pt x="8063" y="418"/>
                    <a:pt x="9528" y="183"/>
                    <a:pt x="11358" y="65"/>
                  </a:cubicBezTo>
                  <a:cubicBezTo>
                    <a:pt x="13189" y="-52"/>
                    <a:pt x="15385" y="-52"/>
                    <a:pt x="17216" y="418"/>
                  </a:cubicBezTo>
                  <a:cubicBezTo>
                    <a:pt x="19046" y="887"/>
                    <a:pt x="20511" y="1826"/>
                    <a:pt x="20877" y="2883"/>
                  </a:cubicBezTo>
                  <a:cubicBezTo>
                    <a:pt x="21243" y="3939"/>
                    <a:pt x="20511" y="5113"/>
                    <a:pt x="17033" y="6365"/>
                  </a:cubicBezTo>
                  <a:cubicBezTo>
                    <a:pt x="13555" y="7618"/>
                    <a:pt x="7331" y="8948"/>
                    <a:pt x="1107" y="10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7000629" y="1870434"/>
              <a:ext cx="196851" cy="281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0" y="5760"/>
                  </a:moveTo>
                  <a:cubicBezTo>
                    <a:pt x="0" y="4960"/>
                    <a:pt x="0" y="4160"/>
                    <a:pt x="697" y="3840"/>
                  </a:cubicBezTo>
                  <a:cubicBezTo>
                    <a:pt x="1394" y="3520"/>
                    <a:pt x="2787" y="3680"/>
                    <a:pt x="4645" y="5040"/>
                  </a:cubicBezTo>
                  <a:cubicBezTo>
                    <a:pt x="6503" y="6400"/>
                    <a:pt x="8826" y="8960"/>
                    <a:pt x="10335" y="11040"/>
                  </a:cubicBezTo>
                  <a:cubicBezTo>
                    <a:pt x="11845" y="13120"/>
                    <a:pt x="12542" y="14720"/>
                    <a:pt x="13006" y="16240"/>
                  </a:cubicBezTo>
                  <a:cubicBezTo>
                    <a:pt x="13471" y="17760"/>
                    <a:pt x="13703" y="19200"/>
                    <a:pt x="13239" y="20160"/>
                  </a:cubicBezTo>
                  <a:cubicBezTo>
                    <a:pt x="12774" y="21120"/>
                    <a:pt x="11613" y="21600"/>
                    <a:pt x="10800" y="21040"/>
                  </a:cubicBezTo>
                  <a:cubicBezTo>
                    <a:pt x="9987" y="20480"/>
                    <a:pt x="9523" y="18880"/>
                    <a:pt x="9639" y="16080"/>
                  </a:cubicBezTo>
                  <a:cubicBezTo>
                    <a:pt x="9755" y="13280"/>
                    <a:pt x="10452" y="9280"/>
                    <a:pt x="12542" y="6400"/>
                  </a:cubicBezTo>
                  <a:cubicBezTo>
                    <a:pt x="14632" y="3520"/>
                    <a:pt x="18116" y="17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7276587" y="1736566"/>
              <a:ext cx="149493" cy="326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097" fill="norm" stroke="1" extrusionOk="0">
                  <a:moveTo>
                    <a:pt x="12188" y="5775"/>
                  </a:moveTo>
                  <a:cubicBezTo>
                    <a:pt x="12188" y="4545"/>
                    <a:pt x="12188" y="3314"/>
                    <a:pt x="12188" y="2357"/>
                  </a:cubicBezTo>
                  <a:cubicBezTo>
                    <a:pt x="12188" y="1401"/>
                    <a:pt x="12188" y="717"/>
                    <a:pt x="11438" y="307"/>
                  </a:cubicBezTo>
                  <a:cubicBezTo>
                    <a:pt x="10688" y="-103"/>
                    <a:pt x="9188" y="-240"/>
                    <a:pt x="7388" y="785"/>
                  </a:cubicBezTo>
                  <a:cubicBezTo>
                    <a:pt x="5588" y="1811"/>
                    <a:pt x="3488" y="3998"/>
                    <a:pt x="1988" y="7006"/>
                  </a:cubicBezTo>
                  <a:cubicBezTo>
                    <a:pt x="488" y="10013"/>
                    <a:pt x="-412" y="13841"/>
                    <a:pt x="188" y="16438"/>
                  </a:cubicBezTo>
                  <a:cubicBezTo>
                    <a:pt x="788" y="19036"/>
                    <a:pt x="2888" y="20403"/>
                    <a:pt x="6638" y="20882"/>
                  </a:cubicBezTo>
                  <a:cubicBezTo>
                    <a:pt x="10388" y="21360"/>
                    <a:pt x="15788" y="20950"/>
                    <a:pt x="21188" y="20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7483956" y="1595305"/>
              <a:ext cx="138480" cy="48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504" fill="norm" stroke="1" extrusionOk="0">
                  <a:moveTo>
                    <a:pt x="1823" y="10845"/>
                  </a:moveTo>
                  <a:cubicBezTo>
                    <a:pt x="1501" y="10280"/>
                    <a:pt x="1179" y="9714"/>
                    <a:pt x="1017" y="9666"/>
                  </a:cubicBezTo>
                  <a:cubicBezTo>
                    <a:pt x="856" y="9619"/>
                    <a:pt x="856" y="10091"/>
                    <a:pt x="856" y="11317"/>
                  </a:cubicBezTo>
                  <a:cubicBezTo>
                    <a:pt x="856" y="12543"/>
                    <a:pt x="856" y="14524"/>
                    <a:pt x="1179" y="16128"/>
                  </a:cubicBezTo>
                  <a:cubicBezTo>
                    <a:pt x="1501" y="17731"/>
                    <a:pt x="2146" y="18957"/>
                    <a:pt x="2468" y="19901"/>
                  </a:cubicBezTo>
                  <a:cubicBezTo>
                    <a:pt x="2790" y="20844"/>
                    <a:pt x="2790" y="21504"/>
                    <a:pt x="2629" y="21504"/>
                  </a:cubicBezTo>
                  <a:cubicBezTo>
                    <a:pt x="2468" y="21504"/>
                    <a:pt x="2146" y="20844"/>
                    <a:pt x="1662" y="18863"/>
                  </a:cubicBezTo>
                  <a:cubicBezTo>
                    <a:pt x="1179" y="16882"/>
                    <a:pt x="534" y="13581"/>
                    <a:pt x="211" y="10610"/>
                  </a:cubicBezTo>
                  <a:cubicBezTo>
                    <a:pt x="-111" y="7638"/>
                    <a:pt x="-111" y="4997"/>
                    <a:pt x="534" y="3300"/>
                  </a:cubicBezTo>
                  <a:cubicBezTo>
                    <a:pt x="1179" y="1602"/>
                    <a:pt x="2468" y="847"/>
                    <a:pt x="3919" y="423"/>
                  </a:cubicBezTo>
                  <a:cubicBezTo>
                    <a:pt x="5370" y="-2"/>
                    <a:pt x="6982" y="-96"/>
                    <a:pt x="8271" y="93"/>
                  </a:cubicBezTo>
                  <a:cubicBezTo>
                    <a:pt x="9561" y="281"/>
                    <a:pt x="10528" y="753"/>
                    <a:pt x="11173" y="1979"/>
                  </a:cubicBezTo>
                  <a:cubicBezTo>
                    <a:pt x="11817" y="3205"/>
                    <a:pt x="12140" y="5186"/>
                    <a:pt x="12140" y="6412"/>
                  </a:cubicBezTo>
                  <a:cubicBezTo>
                    <a:pt x="12140" y="7638"/>
                    <a:pt x="11817" y="8110"/>
                    <a:pt x="10850" y="8770"/>
                  </a:cubicBezTo>
                  <a:cubicBezTo>
                    <a:pt x="9883" y="9431"/>
                    <a:pt x="8271" y="10280"/>
                    <a:pt x="8432" y="10751"/>
                  </a:cubicBezTo>
                  <a:cubicBezTo>
                    <a:pt x="8593" y="11223"/>
                    <a:pt x="10528" y="11317"/>
                    <a:pt x="12785" y="11977"/>
                  </a:cubicBezTo>
                  <a:cubicBezTo>
                    <a:pt x="15041" y="12638"/>
                    <a:pt x="17620" y="13864"/>
                    <a:pt x="19232" y="14996"/>
                  </a:cubicBezTo>
                  <a:cubicBezTo>
                    <a:pt x="20844" y="16128"/>
                    <a:pt x="21489" y="17165"/>
                    <a:pt x="20844" y="18061"/>
                  </a:cubicBezTo>
                  <a:cubicBezTo>
                    <a:pt x="20199" y="18957"/>
                    <a:pt x="18265" y="19712"/>
                    <a:pt x="15525" y="20042"/>
                  </a:cubicBezTo>
                  <a:cubicBezTo>
                    <a:pt x="12785" y="20372"/>
                    <a:pt x="9238" y="20278"/>
                    <a:pt x="5692" y="20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7661029" y="1599085"/>
              <a:ext cx="145744" cy="59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538" fill="norm" stroke="1" extrusionOk="0">
                  <a:moveTo>
                    <a:pt x="0" y="398"/>
                  </a:moveTo>
                  <a:cubicBezTo>
                    <a:pt x="1200" y="168"/>
                    <a:pt x="2400" y="-62"/>
                    <a:pt x="4650" y="15"/>
                  </a:cubicBezTo>
                  <a:cubicBezTo>
                    <a:pt x="6900" y="91"/>
                    <a:pt x="10200" y="474"/>
                    <a:pt x="12900" y="1700"/>
                  </a:cubicBezTo>
                  <a:cubicBezTo>
                    <a:pt x="15600" y="2925"/>
                    <a:pt x="17700" y="4993"/>
                    <a:pt x="19200" y="7329"/>
                  </a:cubicBezTo>
                  <a:cubicBezTo>
                    <a:pt x="20700" y="9666"/>
                    <a:pt x="21600" y="12270"/>
                    <a:pt x="19050" y="14683"/>
                  </a:cubicBezTo>
                  <a:cubicBezTo>
                    <a:pt x="16500" y="17095"/>
                    <a:pt x="10500" y="19317"/>
                    <a:pt x="450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5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575215" y="672335"/>
              <a:ext cx="3514815" cy="320802"/>
            </a:xfrm>
            <a:prstGeom prst="rect">
              <a:avLst/>
            </a:prstGeom>
            <a:effectLst/>
          </p:spPr>
        </p:pic>
        <p:pic>
          <p:nvPicPr>
            <p:cNvPr id="285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989102" y="1324469"/>
              <a:ext cx="150858" cy="557501"/>
            </a:xfrm>
            <a:prstGeom prst="rect">
              <a:avLst/>
            </a:prstGeom>
            <a:effectLst/>
          </p:spPr>
        </p:pic>
        <p:pic>
          <p:nvPicPr>
            <p:cNvPr id="286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096129" y="1603734"/>
              <a:ext cx="133351" cy="214958"/>
            </a:xfrm>
            <a:prstGeom prst="rect">
              <a:avLst/>
            </a:prstGeom>
            <a:effectLst/>
          </p:spPr>
        </p:pic>
        <p:pic>
          <p:nvPicPr>
            <p:cNvPr id="286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312114" y="1436916"/>
              <a:ext cx="120566" cy="363669"/>
            </a:xfrm>
            <a:prstGeom prst="rect">
              <a:avLst/>
            </a:prstGeom>
            <a:effectLst/>
          </p:spPr>
        </p:pic>
        <p:pic>
          <p:nvPicPr>
            <p:cNvPr id="286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465071" y="1418302"/>
              <a:ext cx="164459" cy="332611"/>
            </a:xfrm>
            <a:prstGeom prst="rect">
              <a:avLst/>
            </a:prstGeom>
            <a:effectLst/>
          </p:spPr>
        </p:pic>
        <p:pic>
          <p:nvPicPr>
            <p:cNvPr id="286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489829" y="1546584"/>
              <a:ext cx="165101" cy="127001"/>
            </a:xfrm>
            <a:prstGeom prst="rect">
              <a:avLst/>
            </a:prstGeom>
            <a:effectLst/>
          </p:spPr>
        </p:pic>
        <p:pic>
          <p:nvPicPr>
            <p:cNvPr id="286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712721" y="1399223"/>
              <a:ext cx="158109" cy="257428"/>
            </a:xfrm>
            <a:prstGeom prst="rect">
              <a:avLst/>
            </a:prstGeom>
            <a:effectLst/>
          </p:spPr>
        </p:pic>
        <p:pic>
          <p:nvPicPr>
            <p:cNvPr id="287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953379" y="1306730"/>
              <a:ext cx="133351" cy="318171"/>
            </a:xfrm>
            <a:prstGeom prst="rect">
              <a:avLst/>
            </a:prstGeom>
            <a:effectLst/>
          </p:spPr>
        </p:pic>
        <p:pic>
          <p:nvPicPr>
            <p:cNvPr id="287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080379" y="1243910"/>
              <a:ext cx="118535" cy="386721"/>
            </a:xfrm>
            <a:prstGeom prst="rect">
              <a:avLst/>
            </a:prstGeom>
            <a:effectLst/>
          </p:spPr>
        </p:pic>
        <p:pic>
          <p:nvPicPr>
            <p:cNvPr id="287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264529" y="1406884"/>
              <a:ext cx="209551" cy="76201"/>
            </a:xfrm>
            <a:prstGeom prst="rect">
              <a:avLst/>
            </a:prstGeom>
            <a:effectLst/>
          </p:spPr>
        </p:pic>
        <p:pic>
          <p:nvPicPr>
            <p:cNvPr id="2877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315329" y="1514834"/>
              <a:ext cx="228601" cy="69851"/>
            </a:xfrm>
            <a:prstGeom prst="rect">
              <a:avLst/>
            </a:prstGeom>
            <a:effectLst/>
          </p:spPr>
        </p:pic>
        <p:pic>
          <p:nvPicPr>
            <p:cNvPr id="287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720599" y="1270763"/>
              <a:ext cx="233191" cy="289557"/>
            </a:xfrm>
            <a:prstGeom prst="rect">
              <a:avLst/>
            </a:prstGeom>
            <a:effectLst/>
          </p:spPr>
        </p:pic>
        <p:pic>
          <p:nvPicPr>
            <p:cNvPr id="288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420921" y="2151136"/>
              <a:ext cx="227659" cy="438965"/>
            </a:xfrm>
            <a:prstGeom prst="rect">
              <a:avLst/>
            </a:prstGeom>
            <a:effectLst/>
          </p:spPr>
        </p:pic>
        <p:pic>
          <p:nvPicPr>
            <p:cNvPr id="288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705729" y="2154552"/>
              <a:ext cx="190501" cy="326612"/>
            </a:xfrm>
            <a:prstGeom prst="rect">
              <a:avLst/>
            </a:prstGeom>
            <a:effectLst/>
          </p:spPr>
        </p:pic>
        <p:pic>
          <p:nvPicPr>
            <p:cNvPr id="288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998888" y="2031199"/>
              <a:ext cx="184009" cy="388596"/>
            </a:xfrm>
            <a:prstGeom prst="rect">
              <a:avLst/>
            </a:prstGeom>
            <a:effectLst/>
          </p:spPr>
        </p:pic>
        <p:pic>
          <p:nvPicPr>
            <p:cNvPr id="288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315329" y="2175234"/>
              <a:ext cx="158751" cy="69851"/>
            </a:xfrm>
            <a:prstGeom prst="rect">
              <a:avLst/>
            </a:prstGeom>
            <a:effectLst/>
          </p:spPr>
        </p:pic>
        <p:pic>
          <p:nvPicPr>
            <p:cNvPr id="2889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328029" y="2276834"/>
              <a:ext cx="228601" cy="95251"/>
            </a:xfrm>
            <a:prstGeom prst="rect">
              <a:avLst/>
            </a:prstGeom>
            <a:effectLst/>
          </p:spPr>
        </p:pic>
        <p:pic>
          <p:nvPicPr>
            <p:cNvPr id="289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784220" y="1995580"/>
              <a:ext cx="263601" cy="335569"/>
            </a:xfrm>
            <a:prstGeom prst="rect">
              <a:avLst/>
            </a:prstGeom>
            <a:effectLst/>
          </p:spPr>
        </p:pic>
        <p:pic>
          <p:nvPicPr>
            <p:cNvPr id="289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836029" y="1837721"/>
              <a:ext cx="236845" cy="667714"/>
            </a:xfrm>
            <a:prstGeom prst="rect">
              <a:avLst/>
            </a:prstGeom>
            <a:effectLst/>
          </p:spPr>
        </p:pic>
        <p:pic>
          <p:nvPicPr>
            <p:cNvPr id="289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842129" y="1718563"/>
              <a:ext cx="1821248" cy="412222"/>
            </a:xfrm>
            <a:prstGeom prst="rect">
              <a:avLst/>
            </a:prstGeom>
            <a:effectLst/>
          </p:spPr>
        </p:pic>
        <p:pic>
          <p:nvPicPr>
            <p:cNvPr id="289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829429" y="1813284"/>
              <a:ext cx="1803401" cy="400051"/>
            </a:xfrm>
            <a:prstGeom prst="rect">
              <a:avLst/>
            </a:prstGeom>
            <a:effectLst/>
          </p:spPr>
        </p:pic>
        <p:pic>
          <p:nvPicPr>
            <p:cNvPr id="2899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683379" y="1134363"/>
              <a:ext cx="62589" cy="1015472"/>
            </a:xfrm>
            <a:prstGeom prst="rect">
              <a:avLst/>
            </a:prstGeom>
            <a:effectLst/>
          </p:spPr>
        </p:pic>
        <p:pic>
          <p:nvPicPr>
            <p:cNvPr id="2901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660310" y="854434"/>
              <a:ext cx="2649621" cy="1009651"/>
            </a:xfrm>
            <a:prstGeom prst="rect">
              <a:avLst/>
            </a:prstGeom>
            <a:effectLst/>
          </p:spPr>
        </p:pic>
        <p:pic>
          <p:nvPicPr>
            <p:cNvPr id="2903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946671" y="3793281"/>
              <a:ext cx="195559" cy="705519"/>
            </a:xfrm>
            <a:prstGeom prst="rect">
              <a:avLst/>
            </a:prstGeom>
            <a:effectLst/>
          </p:spPr>
        </p:pic>
        <p:pic>
          <p:nvPicPr>
            <p:cNvPr id="2905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155579" y="4137384"/>
              <a:ext cx="279401" cy="293808"/>
            </a:xfrm>
            <a:prstGeom prst="rect">
              <a:avLst/>
            </a:prstGeom>
            <a:effectLst/>
          </p:spPr>
        </p:pic>
        <p:pic>
          <p:nvPicPr>
            <p:cNvPr id="2907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559545" y="3934184"/>
              <a:ext cx="218335" cy="546101"/>
            </a:xfrm>
            <a:prstGeom prst="rect">
              <a:avLst/>
            </a:prstGeom>
            <a:effectLst/>
          </p:spPr>
        </p:pic>
        <p:pic>
          <p:nvPicPr>
            <p:cNvPr id="2909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753457" y="3957143"/>
              <a:ext cx="272073" cy="523397"/>
            </a:xfrm>
            <a:prstGeom prst="rect">
              <a:avLst/>
            </a:prstGeom>
            <a:effectLst/>
          </p:spPr>
        </p:pic>
        <p:pic>
          <p:nvPicPr>
            <p:cNvPr id="2911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822329" y="4226284"/>
              <a:ext cx="228601" cy="76201"/>
            </a:xfrm>
            <a:prstGeom prst="rect">
              <a:avLst/>
            </a:prstGeom>
            <a:effectLst/>
          </p:spPr>
        </p:pic>
        <p:pic>
          <p:nvPicPr>
            <p:cNvPr id="2913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146650" y="3927018"/>
              <a:ext cx="249992" cy="474430"/>
            </a:xfrm>
            <a:prstGeom prst="rect">
              <a:avLst/>
            </a:prstGeom>
            <a:effectLst/>
          </p:spPr>
        </p:pic>
        <p:pic>
          <p:nvPicPr>
            <p:cNvPr id="2915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514479" y="3808507"/>
              <a:ext cx="229641" cy="496290"/>
            </a:xfrm>
            <a:prstGeom prst="rect">
              <a:avLst/>
            </a:prstGeom>
            <a:effectLst/>
          </p:spPr>
        </p:pic>
        <p:pic>
          <p:nvPicPr>
            <p:cNvPr id="2917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685929" y="3746014"/>
              <a:ext cx="302564" cy="600921"/>
            </a:xfrm>
            <a:prstGeom prst="rect">
              <a:avLst/>
            </a:prstGeom>
            <a:effectLst/>
          </p:spPr>
        </p:pic>
        <p:pic>
          <p:nvPicPr>
            <p:cNvPr id="2919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308229" y="4046488"/>
              <a:ext cx="279401" cy="71847"/>
            </a:xfrm>
            <a:prstGeom prst="rect">
              <a:avLst/>
            </a:prstGeom>
            <a:effectLst/>
          </p:spPr>
        </p:pic>
        <p:pic>
          <p:nvPicPr>
            <p:cNvPr id="2921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403479" y="4099284"/>
              <a:ext cx="323851" cy="120651"/>
            </a:xfrm>
            <a:prstGeom prst="rect">
              <a:avLst/>
            </a:prstGeom>
            <a:effectLst/>
          </p:spPr>
        </p:pic>
        <p:pic>
          <p:nvPicPr>
            <p:cNvPr id="2923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803529" y="3679046"/>
              <a:ext cx="228449" cy="613673"/>
            </a:xfrm>
            <a:prstGeom prst="rect">
              <a:avLst/>
            </a:prstGeom>
            <a:effectLst/>
          </p:spPr>
        </p:pic>
        <p:pic>
          <p:nvPicPr>
            <p:cNvPr id="2925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987679" y="3921484"/>
              <a:ext cx="266701" cy="237067"/>
            </a:xfrm>
            <a:prstGeom prst="rect">
              <a:avLst/>
            </a:prstGeom>
            <a:effectLst/>
          </p:spPr>
        </p:pic>
        <p:pic>
          <p:nvPicPr>
            <p:cNvPr id="2927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223827" y="3762666"/>
              <a:ext cx="214703" cy="393769"/>
            </a:xfrm>
            <a:prstGeom prst="rect">
              <a:avLst/>
            </a:prstGeom>
            <a:effectLst/>
          </p:spPr>
        </p:pic>
        <p:pic>
          <p:nvPicPr>
            <p:cNvPr id="2929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449218" y="3741268"/>
              <a:ext cx="268712" cy="415425"/>
            </a:xfrm>
            <a:prstGeom prst="rect">
              <a:avLst/>
            </a:prstGeom>
            <a:effectLst/>
          </p:spPr>
        </p:pic>
        <p:pic>
          <p:nvPicPr>
            <p:cNvPr id="2931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503923" y="3953234"/>
              <a:ext cx="245757" cy="101601"/>
            </a:xfrm>
            <a:prstGeom prst="rect">
              <a:avLst/>
            </a:prstGeom>
            <a:effectLst/>
          </p:spPr>
        </p:pic>
        <p:pic>
          <p:nvPicPr>
            <p:cNvPr id="2933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705229" y="3645206"/>
              <a:ext cx="224368" cy="523929"/>
            </a:xfrm>
            <a:prstGeom prst="rect">
              <a:avLst/>
            </a:prstGeom>
            <a:effectLst/>
          </p:spPr>
        </p:pic>
        <p:pic>
          <p:nvPicPr>
            <p:cNvPr id="2935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079879" y="4000014"/>
              <a:ext cx="57151" cy="54821"/>
            </a:xfrm>
            <a:prstGeom prst="rect">
              <a:avLst/>
            </a:prstGeom>
            <a:effectLst/>
          </p:spPr>
        </p:pic>
        <p:pic>
          <p:nvPicPr>
            <p:cNvPr id="2937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468177" y="3552669"/>
              <a:ext cx="168615" cy="547746"/>
            </a:xfrm>
            <a:prstGeom prst="rect">
              <a:avLst/>
            </a:prstGeom>
            <a:effectLst/>
          </p:spPr>
        </p:pic>
        <p:pic>
          <p:nvPicPr>
            <p:cNvPr id="2939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581529" y="3769084"/>
              <a:ext cx="234951" cy="306339"/>
            </a:xfrm>
            <a:prstGeom prst="rect">
              <a:avLst/>
            </a:prstGeom>
            <a:effectLst/>
          </p:spPr>
        </p:pic>
        <p:pic>
          <p:nvPicPr>
            <p:cNvPr id="2941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926276" y="3647098"/>
              <a:ext cx="201354" cy="425542"/>
            </a:xfrm>
            <a:prstGeom prst="rect">
              <a:avLst/>
            </a:prstGeom>
            <a:effectLst/>
          </p:spPr>
        </p:pic>
        <p:pic>
          <p:nvPicPr>
            <p:cNvPr id="2943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203829" y="3605703"/>
              <a:ext cx="195041" cy="456109"/>
            </a:xfrm>
            <a:prstGeom prst="rect">
              <a:avLst/>
            </a:prstGeom>
            <a:effectLst/>
          </p:spPr>
        </p:pic>
        <p:pic>
          <p:nvPicPr>
            <p:cNvPr id="2945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387979" y="3559534"/>
              <a:ext cx="218173" cy="539751"/>
            </a:xfrm>
            <a:prstGeom prst="rect">
              <a:avLst/>
            </a:prstGeom>
            <a:effectLst/>
          </p:spPr>
        </p:pic>
        <p:pic>
          <p:nvPicPr>
            <p:cNvPr id="2947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080129" y="3791853"/>
              <a:ext cx="323851" cy="72482"/>
            </a:xfrm>
            <a:prstGeom prst="rect">
              <a:avLst/>
            </a:prstGeom>
            <a:effectLst/>
          </p:spPr>
        </p:pic>
        <p:pic>
          <p:nvPicPr>
            <p:cNvPr id="2949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175379" y="3931506"/>
              <a:ext cx="323851" cy="47129"/>
            </a:xfrm>
            <a:prstGeom prst="rect">
              <a:avLst/>
            </a:prstGeom>
            <a:effectLst/>
          </p:spPr>
        </p:pic>
        <p:pic>
          <p:nvPicPr>
            <p:cNvPr id="2951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812116" y="3705584"/>
              <a:ext cx="324029" cy="326342"/>
            </a:xfrm>
            <a:prstGeom prst="rect">
              <a:avLst/>
            </a:prstGeom>
            <a:effectLst/>
          </p:spPr>
        </p:pic>
        <p:pic>
          <p:nvPicPr>
            <p:cNvPr id="2953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690675" y="3115034"/>
              <a:ext cx="5444563" cy="2006336"/>
            </a:xfrm>
            <a:prstGeom prst="rect">
              <a:avLst/>
            </a:prstGeom>
            <a:effectLst/>
          </p:spPr>
        </p:pic>
        <p:pic>
          <p:nvPicPr>
            <p:cNvPr id="2955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641729" y="5530927"/>
              <a:ext cx="412751" cy="35208"/>
            </a:xfrm>
            <a:prstGeom prst="rect">
              <a:avLst/>
            </a:prstGeom>
            <a:effectLst/>
          </p:spPr>
        </p:pic>
        <p:pic>
          <p:nvPicPr>
            <p:cNvPr id="2957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648079" y="5604234"/>
              <a:ext cx="412751" cy="120651"/>
            </a:xfrm>
            <a:prstGeom prst="rect">
              <a:avLst/>
            </a:prstGeom>
            <a:effectLst/>
          </p:spPr>
        </p:pic>
        <p:pic>
          <p:nvPicPr>
            <p:cNvPr id="2959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903963" y="5414382"/>
              <a:ext cx="227255" cy="374003"/>
            </a:xfrm>
            <a:prstGeom prst="rect">
              <a:avLst/>
            </a:prstGeom>
            <a:effectLst/>
          </p:spPr>
        </p:pic>
        <p:pic>
          <p:nvPicPr>
            <p:cNvPr id="2961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632329" y="5319066"/>
              <a:ext cx="218808" cy="548747"/>
            </a:xfrm>
            <a:prstGeom prst="rect">
              <a:avLst/>
            </a:prstGeom>
            <a:effectLst/>
          </p:spPr>
        </p:pic>
        <p:pic>
          <p:nvPicPr>
            <p:cNvPr id="2963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797429" y="5540734"/>
              <a:ext cx="254001" cy="297229"/>
            </a:xfrm>
            <a:prstGeom prst="rect">
              <a:avLst/>
            </a:prstGeom>
            <a:effectLst/>
          </p:spPr>
        </p:pic>
        <p:pic>
          <p:nvPicPr>
            <p:cNvPr id="2965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106463" y="5451850"/>
              <a:ext cx="218017" cy="395649"/>
            </a:xfrm>
            <a:prstGeom prst="rect">
              <a:avLst/>
            </a:prstGeom>
            <a:effectLst/>
          </p:spPr>
        </p:pic>
        <p:pic>
          <p:nvPicPr>
            <p:cNvPr id="2967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320246" y="5449397"/>
              <a:ext cx="201084" cy="383438"/>
            </a:xfrm>
            <a:prstGeom prst="rect">
              <a:avLst/>
            </a:prstGeom>
            <a:effectLst/>
          </p:spPr>
        </p:pic>
        <p:pic>
          <p:nvPicPr>
            <p:cNvPr id="2969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356229" y="5629634"/>
              <a:ext cx="165101" cy="88901"/>
            </a:xfrm>
            <a:prstGeom prst="rect">
              <a:avLst/>
            </a:prstGeom>
            <a:effectLst/>
          </p:spPr>
        </p:pic>
        <p:pic>
          <p:nvPicPr>
            <p:cNvPr id="2971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578479" y="5413734"/>
              <a:ext cx="182196" cy="463551"/>
            </a:xfrm>
            <a:prstGeom prst="rect">
              <a:avLst/>
            </a:prstGeom>
            <a:effectLst/>
          </p:spPr>
        </p:pic>
        <p:pic>
          <p:nvPicPr>
            <p:cNvPr id="2973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486683" y="5434900"/>
              <a:ext cx="288397" cy="410635"/>
            </a:xfrm>
            <a:prstGeom prst="rect">
              <a:avLst/>
            </a:prstGeom>
            <a:effectLst/>
          </p:spPr>
        </p:pic>
        <p:pic>
          <p:nvPicPr>
            <p:cNvPr id="2975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926600" y="5588077"/>
              <a:ext cx="248780" cy="41558"/>
            </a:xfrm>
            <a:prstGeom prst="rect">
              <a:avLst/>
            </a:prstGeom>
            <a:effectLst/>
          </p:spPr>
        </p:pic>
        <p:pic>
          <p:nvPicPr>
            <p:cNvPr id="2977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991229" y="5674084"/>
              <a:ext cx="292101" cy="63501"/>
            </a:xfrm>
            <a:prstGeom prst="rect">
              <a:avLst/>
            </a:prstGeom>
            <a:effectLst/>
          </p:spPr>
        </p:pic>
        <p:pic>
          <p:nvPicPr>
            <p:cNvPr id="2979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416397" y="5420084"/>
              <a:ext cx="242802" cy="319203"/>
            </a:xfrm>
            <a:prstGeom prst="rect">
              <a:avLst/>
            </a:prstGeom>
            <a:effectLst/>
          </p:spPr>
        </p:pic>
        <p:pic>
          <p:nvPicPr>
            <p:cNvPr id="2981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174049" y="5498357"/>
              <a:ext cx="184166" cy="193058"/>
            </a:xfrm>
            <a:prstGeom prst="rect">
              <a:avLst/>
            </a:prstGeom>
            <a:effectLst/>
          </p:spPr>
        </p:pic>
        <p:pic>
          <p:nvPicPr>
            <p:cNvPr id="2983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9362829" y="5458184"/>
              <a:ext cx="228601" cy="210095"/>
            </a:xfrm>
            <a:prstGeom prst="rect">
              <a:avLst/>
            </a:prstGeom>
            <a:effectLst/>
          </p:spPr>
        </p:pic>
        <p:pic>
          <p:nvPicPr>
            <p:cNvPr id="2985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080379" y="5239934"/>
              <a:ext cx="161979" cy="491568"/>
            </a:xfrm>
            <a:prstGeom prst="rect">
              <a:avLst/>
            </a:prstGeom>
            <a:effectLst/>
          </p:spPr>
        </p:pic>
        <p:pic>
          <p:nvPicPr>
            <p:cNvPr id="2987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156579" y="5439134"/>
              <a:ext cx="279401" cy="229757"/>
            </a:xfrm>
            <a:prstGeom prst="rect">
              <a:avLst/>
            </a:prstGeom>
            <a:effectLst/>
          </p:spPr>
        </p:pic>
        <p:pic>
          <p:nvPicPr>
            <p:cNvPr id="2989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459339" y="5307524"/>
              <a:ext cx="154441" cy="334811"/>
            </a:xfrm>
            <a:prstGeom prst="rect">
              <a:avLst/>
            </a:prstGeom>
            <a:effectLst/>
          </p:spPr>
        </p:pic>
        <p:pic>
          <p:nvPicPr>
            <p:cNvPr id="2991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683629" y="5278402"/>
              <a:ext cx="133868" cy="333858"/>
            </a:xfrm>
            <a:prstGeom prst="rect">
              <a:avLst/>
            </a:prstGeom>
            <a:effectLst/>
          </p:spPr>
        </p:pic>
        <p:pic>
          <p:nvPicPr>
            <p:cNvPr id="2993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778879" y="5248634"/>
              <a:ext cx="213009" cy="393701"/>
            </a:xfrm>
            <a:prstGeom prst="rect">
              <a:avLst/>
            </a:prstGeom>
            <a:effectLst/>
          </p:spPr>
        </p:pic>
        <p:pic>
          <p:nvPicPr>
            <p:cNvPr id="2995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1089979" y="5417406"/>
              <a:ext cx="222301" cy="66179"/>
            </a:xfrm>
            <a:prstGeom prst="rect">
              <a:avLst/>
            </a:prstGeom>
            <a:effectLst/>
          </p:spPr>
        </p:pic>
        <p:pic>
          <p:nvPicPr>
            <p:cNvPr id="2997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1104613" y="5521684"/>
              <a:ext cx="220367" cy="76201"/>
            </a:xfrm>
            <a:prstGeom prst="rect">
              <a:avLst/>
            </a:prstGeom>
            <a:effectLst/>
          </p:spPr>
        </p:pic>
        <p:pic>
          <p:nvPicPr>
            <p:cNvPr id="2999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1392435" y="5378611"/>
              <a:ext cx="240005" cy="224451"/>
            </a:xfrm>
            <a:prstGeom prst="rect">
              <a:avLst/>
            </a:prstGeom>
            <a:effectLst/>
          </p:spPr>
        </p:pic>
        <p:pic>
          <p:nvPicPr>
            <p:cNvPr id="3001" name="Line Line" descr="Line 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705979" y="5693134"/>
              <a:ext cx="63501" cy="381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6" name="Drawing"/>
          <p:cNvGrpSpPr/>
          <p:nvPr/>
        </p:nvGrpSpPr>
        <p:grpSpPr>
          <a:xfrm>
            <a:off x="749300" y="1567318"/>
            <a:ext cx="12044213" cy="6576647"/>
            <a:chOff x="0" y="0"/>
            <a:chExt cx="12044212" cy="6576645"/>
          </a:xfrm>
        </p:grpSpPr>
        <p:sp>
          <p:nvSpPr>
            <p:cNvPr id="3005" name="Line"/>
            <p:cNvSpPr/>
            <p:nvPr/>
          </p:nvSpPr>
          <p:spPr>
            <a:xfrm>
              <a:off x="0" y="489059"/>
              <a:ext cx="208354" cy="52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351" fill="norm" stroke="1" extrusionOk="0">
                  <a:moveTo>
                    <a:pt x="0" y="7012"/>
                  </a:moveTo>
                  <a:cubicBezTo>
                    <a:pt x="1296" y="9421"/>
                    <a:pt x="2592" y="11831"/>
                    <a:pt x="3780" y="14068"/>
                  </a:cubicBezTo>
                  <a:cubicBezTo>
                    <a:pt x="4968" y="16306"/>
                    <a:pt x="6048" y="18371"/>
                    <a:pt x="6588" y="19619"/>
                  </a:cubicBezTo>
                  <a:cubicBezTo>
                    <a:pt x="7128" y="20867"/>
                    <a:pt x="7128" y="21297"/>
                    <a:pt x="6912" y="21211"/>
                  </a:cubicBezTo>
                  <a:cubicBezTo>
                    <a:pt x="6696" y="21125"/>
                    <a:pt x="6264" y="20522"/>
                    <a:pt x="5292" y="18801"/>
                  </a:cubicBezTo>
                  <a:cubicBezTo>
                    <a:pt x="4320" y="17080"/>
                    <a:pt x="2808" y="14240"/>
                    <a:pt x="1728" y="11444"/>
                  </a:cubicBezTo>
                  <a:cubicBezTo>
                    <a:pt x="648" y="8647"/>
                    <a:pt x="0" y="5893"/>
                    <a:pt x="0" y="4043"/>
                  </a:cubicBezTo>
                  <a:cubicBezTo>
                    <a:pt x="0" y="2193"/>
                    <a:pt x="648" y="1246"/>
                    <a:pt x="2376" y="644"/>
                  </a:cubicBezTo>
                  <a:cubicBezTo>
                    <a:pt x="4104" y="41"/>
                    <a:pt x="6912" y="-217"/>
                    <a:pt x="9936" y="213"/>
                  </a:cubicBezTo>
                  <a:cubicBezTo>
                    <a:pt x="12960" y="644"/>
                    <a:pt x="16200" y="1762"/>
                    <a:pt x="18360" y="3656"/>
                  </a:cubicBezTo>
                  <a:cubicBezTo>
                    <a:pt x="20520" y="5549"/>
                    <a:pt x="21600" y="8216"/>
                    <a:pt x="21168" y="10755"/>
                  </a:cubicBezTo>
                  <a:cubicBezTo>
                    <a:pt x="20736" y="13294"/>
                    <a:pt x="18792" y="15703"/>
                    <a:pt x="16632" y="17381"/>
                  </a:cubicBezTo>
                  <a:cubicBezTo>
                    <a:pt x="14472" y="19059"/>
                    <a:pt x="12096" y="20006"/>
                    <a:pt x="10260" y="20565"/>
                  </a:cubicBezTo>
                  <a:cubicBezTo>
                    <a:pt x="8424" y="21125"/>
                    <a:pt x="7128" y="21297"/>
                    <a:pt x="5940" y="21340"/>
                  </a:cubicBezTo>
                  <a:cubicBezTo>
                    <a:pt x="4752" y="21383"/>
                    <a:pt x="3672" y="21297"/>
                    <a:pt x="3348" y="21039"/>
                  </a:cubicBezTo>
                  <a:cubicBezTo>
                    <a:pt x="3024" y="20781"/>
                    <a:pt x="3456" y="20350"/>
                    <a:pt x="4536" y="19920"/>
                  </a:cubicBezTo>
                  <a:cubicBezTo>
                    <a:pt x="5616" y="19490"/>
                    <a:pt x="7344" y="19059"/>
                    <a:pt x="9072" y="18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269636" y="755275"/>
              <a:ext cx="143114" cy="193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193" fill="norm" stroke="1" extrusionOk="0">
                  <a:moveTo>
                    <a:pt x="3274" y="10617"/>
                  </a:moveTo>
                  <a:cubicBezTo>
                    <a:pt x="6052" y="8295"/>
                    <a:pt x="8829" y="5972"/>
                    <a:pt x="10372" y="4114"/>
                  </a:cubicBezTo>
                  <a:cubicBezTo>
                    <a:pt x="11914" y="2256"/>
                    <a:pt x="12223" y="862"/>
                    <a:pt x="11606" y="282"/>
                  </a:cubicBezTo>
                  <a:cubicBezTo>
                    <a:pt x="10989" y="-299"/>
                    <a:pt x="9446" y="-67"/>
                    <a:pt x="7440" y="1791"/>
                  </a:cubicBezTo>
                  <a:cubicBezTo>
                    <a:pt x="5434" y="3649"/>
                    <a:pt x="2966" y="7133"/>
                    <a:pt x="1423" y="10269"/>
                  </a:cubicBezTo>
                  <a:cubicBezTo>
                    <a:pt x="-120" y="13404"/>
                    <a:pt x="-737" y="16191"/>
                    <a:pt x="1269" y="18166"/>
                  </a:cubicBezTo>
                  <a:cubicBezTo>
                    <a:pt x="3274" y="20140"/>
                    <a:pt x="7903" y="21301"/>
                    <a:pt x="11606" y="21185"/>
                  </a:cubicBezTo>
                  <a:cubicBezTo>
                    <a:pt x="15309" y="21069"/>
                    <a:pt x="18086" y="19675"/>
                    <a:pt x="20863" y="18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531283" y="399382"/>
              <a:ext cx="129118" cy="516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21600" y="1133"/>
                  </a:moveTo>
                  <a:cubicBezTo>
                    <a:pt x="19830" y="781"/>
                    <a:pt x="18059" y="428"/>
                    <a:pt x="16289" y="208"/>
                  </a:cubicBezTo>
                  <a:cubicBezTo>
                    <a:pt x="14518" y="-13"/>
                    <a:pt x="12748" y="-101"/>
                    <a:pt x="10623" y="163"/>
                  </a:cubicBezTo>
                  <a:cubicBezTo>
                    <a:pt x="8498" y="428"/>
                    <a:pt x="6020" y="1045"/>
                    <a:pt x="3895" y="2676"/>
                  </a:cubicBezTo>
                  <a:cubicBezTo>
                    <a:pt x="1770" y="4307"/>
                    <a:pt x="0" y="6952"/>
                    <a:pt x="0" y="9597"/>
                  </a:cubicBezTo>
                  <a:cubicBezTo>
                    <a:pt x="0" y="12242"/>
                    <a:pt x="1770" y="14887"/>
                    <a:pt x="3364" y="16870"/>
                  </a:cubicBezTo>
                  <a:cubicBezTo>
                    <a:pt x="4957" y="18854"/>
                    <a:pt x="6374" y="20177"/>
                    <a:pt x="7790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462418" y="642481"/>
              <a:ext cx="166233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144" y="21600"/>
                  </a:moveTo>
                  <a:cubicBezTo>
                    <a:pt x="-126" y="20035"/>
                    <a:pt x="-396" y="18470"/>
                    <a:pt x="3114" y="14870"/>
                  </a:cubicBezTo>
                  <a:cubicBezTo>
                    <a:pt x="6624" y="11270"/>
                    <a:pt x="13914" y="5635"/>
                    <a:pt x="212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755650" y="427531"/>
              <a:ext cx="76201" cy="17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0" y="1480"/>
                  </a:moveTo>
                  <a:cubicBezTo>
                    <a:pt x="0" y="3080"/>
                    <a:pt x="0" y="4680"/>
                    <a:pt x="600" y="4813"/>
                  </a:cubicBezTo>
                  <a:cubicBezTo>
                    <a:pt x="1200" y="4947"/>
                    <a:pt x="2400" y="3613"/>
                    <a:pt x="4500" y="2413"/>
                  </a:cubicBezTo>
                  <a:cubicBezTo>
                    <a:pt x="6600" y="1213"/>
                    <a:pt x="9600" y="147"/>
                    <a:pt x="12300" y="13"/>
                  </a:cubicBezTo>
                  <a:cubicBezTo>
                    <a:pt x="15000" y="-120"/>
                    <a:pt x="17400" y="680"/>
                    <a:pt x="18900" y="4413"/>
                  </a:cubicBezTo>
                  <a:cubicBezTo>
                    <a:pt x="20400" y="8147"/>
                    <a:pt x="21000" y="14813"/>
                    <a:pt x="21600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133350" y="1061581"/>
              <a:ext cx="5334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57" y="19200"/>
                    <a:pt x="2914" y="16800"/>
                    <a:pt x="5057" y="14250"/>
                  </a:cubicBezTo>
                  <a:cubicBezTo>
                    <a:pt x="7200" y="11700"/>
                    <a:pt x="10029" y="9000"/>
                    <a:pt x="12771" y="6750"/>
                  </a:cubicBezTo>
                  <a:cubicBezTo>
                    <a:pt x="15514" y="4500"/>
                    <a:pt x="18171" y="2700"/>
                    <a:pt x="19629" y="1650"/>
                  </a:cubicBezTo>
                  <a:cubicBezTo>
                    <a:pt x="21086" y="600"/>
                    <a:pt x="21343" y="3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279400" y="1125081"/>
              <a:ext cx="4445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7" y="19705"/>
                    <a:pt x="5554" y="17811"/>
                    <a:pt x="8691" y="14968"/>
                  </a:cubicBezTo>
                  <a:cubicBezTo>
                    <a:pt x="11829" y="12126"/>
                    <a:pt x="15326" y="8337"/>
                    <a:pt x="17537" y="5684"/>
                  </a:cubicBezTo>
                  <a:cubicBezTo>
                    <a:pt x="19749" y="3032"/>
                    <a:pt x="20674" y="15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730249" y="471031"/>
              <a:ext cx="254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3900"/>
                    <a:pt x="10800" y="7800"/>
                    <a:pt x="14400" y="11400"/>
                  </a:cubicBezTo>
                  <a:cubicBezTo>
                    <a:pt x="18000" y="15000"/>
                    <a:pt x="19800" y="18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1054100" y="731381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1066800" y="883781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723900" y="458331"/>
              <a:ext cx="254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4954" y="0"/>
                  </a:moveTo>
                  <a:cubicBezTo>
                    <a:pt x="18277" y="4320"/>
                    <a:pt x="21600" y="8640"/>
                    <a:pt x="19108" y="12240"/>
                  </a:cubicBezTo>
                  <a:cubicBezTo>
                    <a:pt x="16615" y="15840"/>
                    <a:pt x="8308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1761066" y="504898"/>
              <a:ext cx="239185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76" y="6377"/>
                  </a:moveTo>
                  <a:cubicBezTo>
                    <a:pt x="2676" y="5760"/>
                    <a:pt x="2676" y="5143"/>
                    <a:pt x="2676" y="5143"/>
                  </a:cubicBezTo>
                  <a:cubicBezTo>
                    <a:pt x="2676" y="5143"/>
                    <a:pt x="2676" y="5760"/>
                    <a:pt x="2772" y="8074"/>
                  </a:cubicBezTo>
                  <a:cubicBezTo>
                    <a:pt x="2867" y="10389"/>
                    <a:pt x="3058" y="14400"/>
                    <a:pt x="3154" y="16766"/>
                  </a:cubicBezTo>
                  <a:cubicBezTo>
                    <a:pt x="3250" y="19131"/>
                    <a:pt x="3250" y="19851"/>
                    <a:pt x="3154" y="20469"/>
                  </a:cubicBezTo>
                  <a:cubicBezTo>
                    <a:pt x="3058" y="21086"/>
                    <a:pt x="2867" y="21600"/>
                    <a:pt x="2581" y="21600"/>
                  </a:cubicBezTo>
                  <a:cubicBezTo>
                    <a:pt x="2294" y="21600"/>
                    <a:pt x="1912" y="21086"/>
                    <a:pt x="1338" y="18926"/>
                  </a:cubicBezTo>
                  <a:cubicBezTo>
                    <a:pt x="765" y="16766"/>
                    <a:pt x="0" y="12960"/>
                    <a:pt x="0" y="9669"/>
                  </a:cubicBezTo>
                  <a:cubicBezTo>
                    <a:pt x="0" y="6377"/>
                    <a:pt x="765" y="3600"/>
                    <a:pt x="1625" y="2006"/>
                  </a:cubicBezTo>
                  <a:cubicBezTo>
                    <a:pt x="2485" y="411"/>
                    <a:pt x="3441" y="0"/>
                    <a:pt x="4970" y="0"/>
                  </a:cubicBezTo>
                  <a:cubicBezTo>
                    <a:pt x="6499" y="0"/>
                    <a:pt x="8602" y="411"/>
                    <a:pt x="10704" y="1594"/>
                  </a:cubicBezTo>
                  <a:cubicBezTo>
                    <a:pt x="12807" y="2777"/>
                    <a:pt x="14910" y="4731"/>
                    <a:pt x="15196" y="6891"/>
                  </a:cubicBezTo>
                  <a:cubicBezTo>
                    <a:pt x="15483" y="9051"/>
                    <a:pt x="13954" y="11417"/>
                    <a:pt x="12138" y="12806"/>
                  </a:cubicBezTo>
                  <a:cubicBezTo>
                    <a:pt x="10322" y="14194"/>
                    <a:pt x="8219" y="14606"/>
                    <a:pt x="6690" y="14709"/>
                  </a:cubicBezTo>
                  <a:cubicBezTo>
                    <a:pt x="5161" y="14811"/>
                    <a:pt x="4205" y="14606"/>
                    <a:pt x="3536" y="14246"/>
                  </a:cubicBezTo>
                  <a:cubicBezTo>
                    <a:pt x="2867" y="13886"/>
                    <a:pt x="2485" y="13371"/>
                    <a:pt x="3058" y="13011"/>
                  </a:cubicBezTo>
                  <a:cubicBezTo>
                    <a:pt x="3632" y="12651"/>
                    <a:pt x="5161" y="12446"/>
                    <a:pt x="7073" y="12600"/>
                  </a:cubicBezTo>
                  <a:cubicBezTo>
                    <a:pt x="8984" y="12754"/>
                    <a:pt x="11278" y="13269"/>
                    <a:pt x="13285" y="14451"/>
                  </a:cubicBezTo>
                  <a:cubicBezTo>
                    <a:pt x="15292" y="15634"/>
                    <a:pt x="17012" y="17486"/>
                    <a:pt x="18064" y="18669"/>
                  </a:cubicBezTo>
                  <a:cubicBezTo>
                    <a:pt x="19115" y="19851"/>
                    <a:pt x="19497" y="20366"/>
                    <a:pt x="19975" y="20674"/>
                  </a:cubicBezTo>
                  <a:cubicBezTo>
                    <a:pt x="20453" y="20983"/>
                    <a:pt x="21027" y="21086"/>
                    <a:pt x="21600" y="21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2121325" y="608476"/>
              <a:ext cx="265364" cy="351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0983" fill="norm" stroke="1" extrusionOk="0">
                  <a:moveTo>
                    <a:pt x="995" y="1271"/>
                  </a:moveTo>
                  <a:cubicBezTo>
                    <a:pt x="995" y="3798"/>
                    <a:pt x="995" y="6324"/>
                    <a:pt x="1080" y="9482"/>
                  </a:cubicBezTo>
                  <a:cubicBezTo>
                    <a:pt x="1166" y="12640"/>
                    <a:pt x="1337" y="16429"/>
                    <a:pt x="1423" y="18640"/>
                  </a:cubicBezTo>
                  <a:cubicBezTo>
                    <a:pt x="1509" y="20850"/>
                    <a:pt x="1509" y="21482"/>
                    <a:pt x="1337" y="20598"/>
                  </a:cubicBezTo>
                  <a:cubicBezTo>
                    <a:pt x="1166" y="19714"/>
                    <a:pt x="823" y="17314"/>
                    <a:pt x="566" y="14282"/>
                  </a:cubicBezTo>
                  <a:cubicBezTo>
                    <a:pt x="309" y="11250"/>
                    <a:pt x="137" y="7587"/>
                    <a:pt x="52" y="5314"/>
                  </a:cubicBezTo>
                  <a:cubicBezTo>
                    <a:pt x="-34" y="3040"/>
                    <a:pt x="-34" y="2156"/>
                    <a:pt x="223" y="1461"/>
                  </a:cubicBezTo>
                  <a:cubicBezTo>
                    <a:pt x="480" y="766"/>
                    <a:pt x="995" y="261"/>
                    <a:pt x="1680" y="71"/>
                  </a:cubicBezTo>
                  <a:cubicBezTo>
                    <a:pt x="2366" y="-118"/>
                    <a:pt x="3223" y="8"/>
                    <a:pt x="4252" y="1208"/>
                  </a:cubicBezTo>
                  <a:cubicBezTo>
                    <a:pt x="5280" y="2408"/>
                    <a:pt x="6480" y="4682"/>
                    <a:pt x="7766" y="7461"/>
                  </a:cubicBezTo>
                  <a:cubicBezTo>
                    <a:pt x="9052" y="10240"/>
                    <a:pt x="10423" y="13524"/>
                    <a:pt x="11366" y="15419"/>
                  </a:cubicBezTo>
                  <a:cubicBezTo>
                    <a:pt x="12309" y="17314"/>
                    <a:pt x="12823" y="17819"/>
                    <a:pt x="13595" y="18135"/>
                  </a:cubicBezTo>
                  <a:cubicBezTo>
                    <a:pt x="14366" y="18450"/>
                    <a:pt x="15395" y="18577"/>
                    <a:pt x="16509" y="18071"/>
                  </a:cubicBezTo>
                  <a:cubicBezTo>
                    <a:pt x="17623" y="17566"/>
                    <a:pt x="18823" y="16429"/>
                    <a:pt x="19680" y="13903"/>
                  </a:cubicBezTo>
                  <a:cubicBezTo>
                    <a:pt x="20537" y="11377"/>
                    <a:pt x="21052" y="7461"/>
                    <a:pt x="21309" y="5187"/>
                  </a:cubicBezTo>
                  <a:cubicBezTo>
                    <a:pt x="21566" y="2914"/>
                    <a:pt x="21566" y="2282"/>
                    <a:pt x="21223" y="1777"/>
                  </a:cubicBezTo>
                  <a:cubicBezTo>
                    <a:pt x="20880" y="1271"/>
                    <a:pt x="20195" y="893"/>
                    <a:pt x="19509" y="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2483320" y="480032"/>
              <a:ext cx="160797" cy="429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358" fill="norm" stroke="1" extrusionOk="0">
                  <a:moveTo>
                    <a:pt x="3261" y="5558"/>
                  </a:moveTo>
                  <a:cubicBezTo>
                    <a:pt x="2153" y="7138"/>
                    <a:pt x="1046" y="8719"/>
                    <a:pt x="492" y="10931"/>
                  </a:cubicBezTo>
                  <a:cubicBezTo>
                    <a:pt x="-62" y="13144"/>
                    <a:pt x="-62" y="15989"/>
                    <a:pt x="76" y="17728"/>
                  </a:cubicBezTo>
                  <a:cubicBezTo>
                    <a:pt x="215" y="19466"/>
                    <a:pt x="492" y="20098"/>
                    <a:pt x="630" y="19993"/>
                  </a:cubicBezTo>
                  <a:cubicBezTo>
                    <a:pt x="769" y="19888"/>
                    <a:pt x="769" y="19045"/>
                    <a:pt x="769" y="16568"/>
                  </a:cubicBezTo>
                  <a:cubicBezTo>
                    <a:pt x="769" y="14092"/>
                    <a:pt x="769" y="9983"/>
                    <a:pt x="907" y="7244"/>
                  </a:cubicBezTo>
                  <a:cubicBezTo>
                    <a:pt x="1046" y="4504"/>
                    <a:pt x="1323" y="3134"/>
                    <a:pt x="1876" y="2133"/>
                  </a:cubicBezTo>
                  <a:cubicBezTo>
                    <a:pt x="2430" y="1132"/>
                    <a:pt x="3261" y="500"/>
                    <a:pt x="4646" y="184"/>
                  </a:cubicBezTo>
                  <a:cubicBezTo>
                    <a:pt x="6030" y="-132"/>
                    <a:pt x="7969" y="-132"/>
                    <a:pt x="10876" y="922"/>
                  </a:cubicBezTo>
                  <a:cubicBezTo>
                    <a:pt x="13784" y="1975"/>
                    <a:pt x="17661" y="4083"/>
                    <a:pt x="19600" y="6822"/>
                  </a:cubicBezTo>
                  <a:cubicBezTo>
                    <a:pt x="21538" y="9562"/>
                    <a:pt x="21538" y="12933"/>
                    <a:pt x="19461" y="15409"/>
                  </a:cubicBezTo>
                  <a:cubicBezTo>
                    <a:pt x="17384" y="17886"/>
                    <a:pt x="13230" y="19466"/>
                    <a:pt x="9769" y="20362"/>
                  </a:cubicBezTo>
                  <a:cubicBezTo>
                    <a:pt x="6307" y="21257"/>
                    <a:pt x="3538" y="21468"/>
                    <a:pt x="2430" y="21310"/>
                  </a:cubicBezTo>
                  <a:cubicBezTo>
                    <a:pt x="1323" y="21152"/>
                    <a:pt x="1876" y="20625"/>
                    <a:pt x="2707" y="20098"/>
                  </a:cubicBezTo>
                  <a:cubicBezTo>
                    <a:pt x="3538" y="19571"/>
                    <a:pt x="4646" y="19045"/>
                    <a:pt x="5753" y="18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2806696" y="433618"/>
              <a:ext cx="127004" cy="456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468" fill="norm" stroke="1" extrusionOk="0">
                  <a:moveTo>
                    <a:pt x="18814" y="1461"/>
                  </a:moveTo>
                  <a:cubicBezTo>
                    <a:pt x="18814" y="863"/>
                    <a:pt x="18814" y="266"/>
                    <a:pt x="17943" y="67"/>
                  </a:cubicBezTo>
                  <a:cubicBezTo>
                    <a:pt x="17072" y="-132"/>
                    <a:pt x="15330" y="67"/>
                    <a:pt x="12543" y="1262"/>
                  </a:cubicBezTo>
                  <a:cubicBezTo>
                    <a:pt x="9756" y="2456"/>
                    <a:pt x="5923" y="4646"/>
                    <a:pt x="3310" y="7333"/>
                  </a:cubicBezTo>
                  <a:cubicBezTo>
                    <a:pt x="698" y="10021"/>
                    <a:pt x="-696" y="13206"/>
                    <a:pt x="349" y="15496"/>
                  </a:cubicBezTo>
                  <a:cubicBezTo>
                    <a:pt x="1394" y="17785"/>
                    <a:pt x="4878" y="19179"/>
                    <a:pt x="8710" y="20025"/>
                  </a:cubicBezTo>
                  <a:cubicBezTo>
                    <a:pt x="12543" y="20871"/>
                    <a:pt x="16723" y="21169"/>
                    <a:pt x="20904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3101043" y="604381"/>
              <a:ext cx="289857" cy="251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14391" y="5990"/>
                  </a:moveTo>
                  <a:cubicBezTo>
                    <a:pt x="13764" y="4356"/>
                    <a:pt x="13138" y="2723"/>
                    <a:pt x="12121" y="1634"/>
                  </a:cubicBezTo>
                  <a:cubicBezTo>
                    <a:pt x="11104" y="545"/>
                    <a:pt x="9695" y="0"/>
                    <a:pt x="8208" y="0"/>
                  </a:cubicBezTo>
                  <a:cubicBezTo>
                    <a:pt x="6721" y="0"/>
                    <a:pt x="5156" y="545"/>
                    <a:pt x="3747" y="2450"/>
                  </a:cubicBezTo>
                  <a:cubicBezTo>
                    <a:pt x="2338" y="4356"/>
                    <a:pt x="1086" y="7624"/>
                    <a:pt x="460" y="10618"/>
                  </a:cubicBezTo>
                  <a:cubicBezTo>
                    <a:pt x="-166" y="13613"/>
                    <a:pt x="-166" y="16336"/>
                    <a:pt x="538" y="18333"/>
                  </a:cubicBezTo>
                  <a:cubicBezTo>
                    <a:pt x="1243" y="20329"/>
                    <a:pt x="2651" y="21600"/>
                    <a:pt x="4608" y="21600"/>
                  </a:cubicBezTo>
                  <a:cubicBezTo>
                    <a:pt x="6564" y="21600"/>
                    <a:pt x="9069" y="20329"/>
                    <a:pt x="10869" y="17697"/>
                  </a:cubicBezTo>
                  <a:cubicBezTo>
                    <a:pt x="12669" y="15066"/>
                    <a:pt x="13764" y="11072"/>
                    <a:pt x="14312" y="8531"/>
                  </a:cubicBezTo>
                  <a:cubicBezTo>
                    <a:pt x="14860" y="5990"/>
                    <a:pt x="14860" y="4901"/>
                    <a:pt x="14860" y="5264"/>
                  </a:cubicBezTo>
                  <a:cubicBezTo>
                    <a:pt x="14860" y="5627"/>
                    <a:pt x="14860" y="7442"/>
                    <a:pt x="15095" y="9348"/>
                  </a:cubicBezTo>
                  <a:cubicBezTo>
                    <a:pt x="15330" y="11254"/>
                    <a:pt x="15799" y="13250"/>
                    <a:pt x="16895" y="15156"/>
                  </a:cubicBezTo>
                  <a:cubicBezTo>
                    <a:pt x="17991" y="17062"/>
                    <a:pt x="19712" y="18877"/>
                    <a:pt x="21434" y="20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3517900" y="845681"/>
              <a:ext cx="58956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600" fill="norm" stroke="1" extrusionOk="0">
                  <a:moveTo>
                    <a:pt x="20110" y="0"/>
                  </a:moveTo>
                  <a:cubicBezTo>
                    <a:pt x="20855" y="4255"/>
                    <a:pt x="21600" y="8509"/>
                    <a:pt x="18248" y="12109"/>
                  </a:cubicBezTo>
                  <a:cubicBezTo>
                    <a:pt x="14897" y="15709"/>
                    <a:pt x="7448" y="186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3886199" y="495326"/>
              <a:ext cx="162736" cy="41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62" fill="norm" stroke="1" extrusionOk="0">
                  <a:moveTo>
                    <a:pt x="0" y="1685"/>
                  </a:moveTo>
                  <a:cubicBezTo>
                    <a:pt x="0" y="816"/>
                    <a:pt x="0" y="-52"/>
                    <a:pt x="277" y="2"/>
                  </a:cubicBezTo>
                  <a:cubicBezTo>
                    <a:pt x="554" y="57"/>
                    <a:pt x="1108" y="1033"/>
                    <a:pt x="1662" y="3259"/>
                  </a:cubicBezTo>
                  <a:cubicBezTo>
                    <a:pt x="2215" y="5484"/>
                    <a:pt x="2769" y="8957"/>
                    <a:pt x="3046" y="11888"/>
                  </a:cubicBezTo>
                  <a:cubicBezTo>
                    <a:pt x="3323" y="14818"/>
                    <a:pt x="3323" y="17206"/>
                    <a:pt x="3323" y="18672"/>
                  </a:cubicBezTo>
                  <a:cubicBezTo>
                    <a:pt x="3323" y="20137"/>
                    <a:pt x="3323" y="20680"/>
                    <a:pt x="3323" y="20680"/>
                  </a:cubicBezTo>
                  <a:cubicBezTo>
                    <a:pt x="3323" y="20680"/>
                    <a:pt x="3323" y="20137"/>
                    <a:pt x="3462" y="18943"/>
                  </a:cubicBezTo>
                  <a:cubicBezTo>
                    <a:pt x="3600" y="17749"/>
                    <a:pt x="3877" y="15904"/>
                    <a:pt x="4292" y="14493"/>
                  </a:cubicBezTo>
                  <a:cubicBezTo>
                    <a:pt x="4708" y="13082"/>
                    <a:pt x="5262" y="12105"/>
                    <a:pt x="6231" y="11562"/>
                  </a:cubicBezTo>
                  <a:cubicBezTo>
                    <a:pt x="7200" y="11019"/>
                    <a:pt x="8585" y="10911"/>
                    <a:pt x="10523" y="11345"/>
                  </a:cubicBezTo>
                  <a:cubicBezTo>
                    <a:pt x="12462" y="11779"/>
                    <a:pt x="14954" y="12756"/>
                    <a:pt x="17031" y="13841"/>
                  </a:cubicBezTo>
                  <a:cubicBezTo>
                    <a:pt x="19108" y="14927"/>
                    <a:pt x="20769" y="16121"/>
                    <a:pt x="21185" y="17261"/>
                  </a:cubicBezTo>
                  <a:cubicBezTo>
                    <a:pt x="21600" y="18400"/>
                    <a:pt x="20769" y="19486"/>
                    <a:pt x="19108" y="20191"/>
                  </a:cubicBezTo>
                  <a:cubicBezTo>
                    <a:pt x="17446" y="20897"/>
                    <a:pt x="14954" y="21222"/>
                    <a:pt x="13015" y="21385"/>
                  </a:cubicBezTo>
                  <a:cubicBezTo>
                    <a:pt x="11077" y="21548"/>
                    <a:pt x="9692" y="21548"/>
                    <a:pt x="8862" y="20408"/>
                  </a:cubicBezTo>
                  <a:cubicBezTo>
                    <a:pt x="8031" y="19269"/>
                    <a:pt x="7754" y="16989"/>
                    <a:pt x="7477" y="14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4159249" y="456661"/>
              <a:ext cx="120258" cy="52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496" fill="norm" stroke="1" extrusionOk="0">
                  <a:moveTo>
                    <a:pt x="0" y="1359"/>
                  </a:moveTo>
                  <a:cubicBezTo>
                    <a:pt x="1464" y="757"/>
                    <a:pt x="2929" y="154"/>
                    <a:pt x="4393" y="25"/>
                  </a:cubicBezTo>
                  <a:cubicBezTo>
                    <a:pt x="5858" y="-104"/>
                    <a:pt x="7322" y="240"/>
                    <a:pt x="10068" y="1746"/>
                  </a:cubicBezTo>
                  <a:cubicBezTo>
                    <a:pt x="12814" y="3252"/>
                    <a:pt x="16841" y="5920"/>
                    <a:pt x="19037" y="8502"/>
                  </a:cubicBezTo>
                  <a:cubicBezTo>
                    <a:pt x="21234" y="11083"/>
                    <a:pt x="21600" y="13579"/>
                    <a:pt x="18854" y="15730"/>
                  </a:cubicBezTo>
                  <a:cubicBezTo>
                    <a:pt x="16108" y="17882"/>
                    <a:pt x="10251" y="19689"/>
                    <a:pt x="4393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4940492" y="594246"/>
              <a:ext cx="249529" cy="555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140" fill="norm" stroke="1" extrusionOk="0">
                  <a:moveTo>
                    <a:pt x="13263" y="2804"/>
                  </a:moveTo>
                  <a:cubicBezTo>
                    <a:pt x="13263" y="1998"/>
                    <a:pt x="13263" y="1192"/>
                    <a:pt x="12820" y="628"/>
                  </a:cubicBezTo>
                  <a:cubicBezTo>
                    <a:pt x="12378" y="63"/>
                    <a:pt x="11492" y="-259"/>
                    <a:pt x="9279" y="265"/>
                  </a:cubicBezTo>
                  <a:cubicBezTo>
                    <a:pt x="7066" y="789"/>
                    <a:pt x="3525" y="2159"/>
                    <a:pt x="1666" y="3489"/>
                  </a:cubicBezTo>
                  <a:cubicBezTo>
                    <a:pt x="-193" y="4819"/>
                    <a:pt x="-370" y="6108"/>
                    <a:pt x="515" y="6874"/>
                  </a:cubicBezTo>
                  <a:cubicBezTo>
                    <a:pt x="1400" y="7640"/>
                    <a:pt x="3348" y="7881"/>
                    <a:pt x="5561" y="7438"/>
                  </a:cubicBezTo>
                  <a:cubicBezTo>
                    <a:pt x="7774" y="6995"/>
                    <a:pt x="10253" y="5866"/>
                    <a:pt x="11581" y="5020"/>
                  </a:cubicBezTo>
                  <a:cubicBezTo>
                    <a:pt x="12909" y="4174"/>
                    <a:pt x="13086" y="3610"/>
                    <a:pt x="13351" y="3126"/>
                  </a:cubicBezTo>
                  <a:cubicBezTo>
                    <a:pt x="13617" y="2642"/>
                    <a:pt x="13971" y="2240"/>
                    <a:pt x="14237" y="2360"/>
                  </a:cubicBezTo>
                  <a:cubicBezTo>
                    <a:pt x="14502" y="2481"/>
                    <a:pt x="14679" y="3126"/>
                    <a:pt x="15653" y="4496"/>
                  </a:cubicBezTo>
                  <a:cubicBezTo>
                    <a:pt x="16627" y="5866"/>
                    <a:pt x="18397" y="7962"/>
                    <a:pt x="19548" y="10178"/>
                  </a:cubicBezTo>
                  <a:cubicBezTo>
                    <a:pt x="20699" y="12395"/>
                    <a:pt x="21230" y="14732"/>
                    <a:pt x="20610" y="16586"/>
                  </a:cubicBezTo>
                  <a:cubicBezTo>
                    <a:pt x="19991" y="18440"/>
                    <a:pt x="18220" y="19810"/>
                    <a:pt x="16804" y="20535"/>
                  </a:cubicBezTo>
                  <a:cubicBezTo>
                    <a:pt x="15387" y="21260"/>
                    <a:pt x="14325" y="21341"/>
                    <a:pt x="12909" y="20737"/>
                  </a:cubicBezTo>
                  <a:cubicBezTo>
                    <a:pt x="11492" y="20132"/>
                    <a:pt x="9722" y="18842"/>
                    <a:pt x="9456" y="17553"/>
                  </a:cubicBezTo>
                  <a:cubicBezTo>
                    <a:pt x="9191" y="16263"/>
                    <a:pt x="10430" y="14974"/>
                    <a:pt x="11669" y="13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5272870" y="568708"/>
              <a:ext cx="143681" cy="200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0831" fill="norm" stroke="1" extrusionOk="0">
                  <a:moveTo>
                    <a:pt x="6135" y="9665"/>
                  </a:moveTo>
                  <a:cubicBezTo>
                    <a:pt x="5209" y="8784"/>
                    <a:pt x="4283" y="7902"/>
                    <a:pt x="4437" y="7792"/>
                  </a:cubicBezTo>
                  <a:cubicBezTo>
                    <a:pt x="4592" y="7682"/>
                    <a:pt x="5826" y="8343"/>
                    <a:pt x="7215" y="8233"/>
                  </a:cubicBezTo>
                  <a:cubicBezTo>
                    <a:pt x="8603" y="8123"/>
                    <a:pt x="10146" y="7241"/>
                    <a:pt x="11072" y="6249"/>
                  </a:cubicBezTo>
                  <a:cubicBezTo>
                    <a:pt x="11997" y="5257"/>
                    <a:pt x="12306" y="4155"/>
                    <a:pt x="12460" y="3053"/>
                  </a:cubicBezTo>
                  <a:cubicBezTo>
                    <a:pt x="12615" y="1951"/>
                    <a:pt x="12615" y="849"/>
                    <a:pt x="10917" y="298"/>
                  </a:cubicBezTo>
                  <a:cubicBezTo>
                    <a:pt x="9220" y="-253"/>
                    <a:pt x="5826" y="-253"/>
                    <a:pt x="3357" y="2171"/>
                  </a:cubicBezTo>
                  <a:cubicBezTo>
                    <a:pt x="889" y="4596"/>
                    <a:pt x="-654" y="9445"/>
                    <a:pt x="272" y="13192"/>
                  </a:cubicBezTo>
                  <a:cubicBezTo>
                    <a:pt x="1197" y="16939"/>
                    <a:pt x="4592" y="19584"/>
                    <a:pt x="8449" y="20465"/>
                  </a:cubicBezTo>
                  <a:cubicBezTo>
                    <a:pt x="12306" y="21347"/>
                    <a:pt x="16626" y="20465"/>
                    <a:pt x="20946" y="19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5461425" y="576112"/>
              <a:ext cx="84388" cy="208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034" fill="norm" stroke="1" extrusionOk="0">
                  <a:moveTo>
                    <a:pt x="1474" y="2856"/>
                  </a:moveTo>
                  <a:cubicBezTo>
                    <a:pt x="2001" y="8202"/>
                    <a:pt x="2528" y="13549"/>
                    <a:pt x="2528" y="16757"/>
                  </a:cubicBezTo>
                  <a:cubicBezTo>
                    <a:pt x="2528" y="19965"/>
                    <a:pt x="2001" y="21034"/>
                    <a:pt x="1474" y="21034"/>
                  </a:cubicBezTo>
                  <a:cubicBezTo>
                    <a:pt x="948" y="21034"/>
                    <a:pt x="421" y="19965"/>
                    <a:pt x="157" y="17398"/>
                  </a:cubicBezTo>
                  <a:cubicBezTo>
                    <a:pt x="-106" y="14832"/>
                    <a:pt x="-106" y="10769"/>
                    <a:pt x="684" y="7668"/>
                  </a:cubicBezTo>
                  <a:cubicBezTo>
                    <a:pt x="1474" y="4567"/>
                    <a:pt x="3055" y="2428"/>
                    <a:pt x="5162" y="1145"/>
                  </a:cubicBezTo>
                  <a:cubicBezTo>
                    <a:pt x="7270" y="-138"/>
                    <a:pt x="9904" y="-566"/>
                    <a:pt x="12801" y="1038"/>
                  </a:cubicBezTo>
                  <a:cubicBezTo>
                    <a:pt x="15699" y="2642"/>
                    <a:pt x="18860" y="6278"/>
                    <a:pt x="20177" y="9272"/>
                  </a:cubicBezTo>
                  <a:cubicBezTo>
                    <a:pt x="21494" y="12266"/>
                    <a:pt x="20967" y="14618"/>
                    <a:pt x="20440" y="16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5631233" y="555963"/>
              <a:ext cx="140917" cy="20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186" fill="norm" stroke="1" extrusionOk="0">
                  <a:moveTo>
                    <a:pt x="4054" y="8434"/>
                  </a:moveTo>
                  <a:cubicBezTo>
                    <a:pt x="5666" y="8879"/>
                    <a:pt x="7278" y="9324"/>
                    <a:pt x="8729" y="9213"/>
                  </a:cubicBezTo>
                  <a:cubicBezTo>
                    <a:pt x="10179" y="9102"/>
                    <a:pt x="11469" y="8434"/>
                    <a:pt x="12436" y="7543"/>
                  </a:cubicBezTo>
                  <a:cubicBezTo>
                    <a:pt x="13403" y="6652"/>
                    <a:pt x="14048" y="5539"/>
                    <a:pt x="14370" y="4203"/>
                  </a:cubicBezTo>
                  <a:cubicBezTo>
                    <a:pt x="14693" y="2867"/>
                    <a:pt x="14693" y="1308"/>
                    <a:pt x="13726" y="528"/>
                  </a:cubicBezTo>
                  <a:cubicBezTo>
                    <a:pt x="12759" y="-251"/>
                    <a:pt x="10824" y="-251"/>
                    <a:pt x="8567" y="1085"/>
                  </a:cubicBezTo>
                  <a:cubicBezTo>
                    <a:pt x="6311" y="2421"/>
                    <a:pt x="3732" y="5093"/>
                    <a:pt x="2120" y="8322"/>
                  </a:cubicBezTo>
                  <a:cubicBezTo>
                    <a:pt x="508" y="11551"/>
                    <a:pt x="-137" y="15337"/>
                    <a:pt x="24" y="17675"/>
                  </a:cubicBezTo>
                  <a:cubicBezTo>
                    <a:pt x="185" y="20013"/>
                    <a:pt x="1153" y="20904"/>
                    <a:pt x="4860" y="21126"/>
                  </a:cubicBezTo>
                  <a:cubicBezTo>
                    <a:pt x="8567" y="21349"/>
                    <a:pt x="15015" y="20904"/>
                    <a:pt x="21463" y="20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5842000" y="515481"/>
              <a:ext cx="171450" cy="24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4508"/>
                  </a:moveTo>
                  <a:cubicBezTo>
                    <a:pt x="0" y="3381"/>
                    <a:pt x="0" y="2254"/>
                    <a:pt x="533" y="1972"/>
                  </a:cubicBezTo>
                  <a:cubicBezTo>
                    <a:pt x="1067" y="1690"/>
                    <a:pt x="2133" y="2254"/>
                    <a:pt x="4000" y="3944"/>
                  </a:cubicBezTo>
                  <a:cubicBezTo>
                    <a:pt x="5867" y="5635"/>
                    <a:pt x="8533" y="8452"/>
                    <a:pt x="10267" y="10988"/>
                  </a:cubicBezTo>
                  <a:cubicBezTo>
                    <a:pt x="12000" y="13523"/>
                    <a:pt x="12800" y="15777"/>
                    <a:pt x="12667" y="17374"/>
                  </a:cubicBezTo>
                  <a:cubicBezTo>
                    <a:pt x="12533" y="18970"/>
                    <a:pt x="11467" y="19910"/>
                    <a:pt x="10267" y="20567"/>
                  </a:cubicBezTo>
                  <a:cubicBezTo>
                    <a:pt x="9067" y="21224"/>
                    <a:pt x="7733" y="21600"/>
                    <a:pt x="7067" y="21130"/>
                  </a:cubicBezTo>
                  <a:cubicBezTo>
                    <a:pt x="6400" y="20661"/>
                    <a:pt x="6400" y="19346"/>
                    <a:pt x="7467" y="16435"/>
                  </a:cubicBezTo>
                  <a:cubicBezTo>
                    <a:pt x="8533" y="13523"/>
                    <a:pt x="10667" y="9016"/>
                    <a:pt x="13200" y="6010"/>
                  </a:cubicBezTo>
                  <a:cubicBezTo>
                    <a:pt x="15733" y="3005"/>
                    <a:pt x="18667" y="150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6018113" y="178931"/>
              <a:ext cx="389037" cy="521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44" fill="norm" stroke="1" extrusionOk="0">
                  <a:moveTo>
                    <a:pt x="7099" y="16200"/>
                  </a:moveTo>
                  <a:cubicBezTo>
                    <a:pt x="7099" y="15677"/>
                    <a:pt x="7099" y="15155"/>
                    <a:pt x="6807" y="14806"/>
                  </a:cubicBezTo>
                  <a:cubicBezTo>
                    <a:pt x="6515" y="14458"/>
                    <a:pt x="5931" y="14284"/>
                    <a:pt x="5056" y="14458"/>
                  </a:cubicBezTo>
                  <a:cubicBezTo>
                    <a:pt x="4180" y="14632"/>
                    <a:pt x="3012" y="15155"/>
                    <a:pt x="2078" y="16156"/>
                  </a:cubicBezTo>
                  <a:cubicBezTo>
                    <a:pt x="1144" y="17158"/>
                    <a:pt x="444" y="18639"/>
                    <a:pt x="152" y="19597"/>
                  </a:cubicBezTo>
                  <a:cubicBezTo>
                    <a:pt x="-140" y="20555"/>
                    <a:pt x="-23" y="20990"/>
                    <a:pt x="619" y="21252"/>
                  </a:cubicBezTo>
                  <a:cubicBezTo>
                    <a:pt x="1261" y="21513"/>
                    <a:pt x="2429" y="21600"/>
                    <a:pt x="3713" y="20903"/>
                  </a:cubicBezTo>
                  <a:cubicBezTo>
                    <a:pt x="4997" y="20206"/>
                    <a:pt x="6398" y="18726"/>
                    <a:pt x="7216" y="17768"/>
                  </a:cubicBezTo>
                  <a:cubicBezTo>
                    <a:pt x="8033" y="16810"/>
                    <a:pt x="8266" y="16374"/>
                    <a:pt x="8325" y="16374"/>
                  </a:cubicBezTo>
                  <a:cubicBezTo>
                    <a:pt x="8383" y="16374"/>
                    <a:pt x="8266" y="16810"/>
                    <a:pt x="8208" y="17419"/>
                  </a:cubicBezTo>
                  <a:cubicBezTo>
                    <a:pt x="8150" y="18029"/>
                    <a:pt x="8150" y="18813"/>
                    <a:pt x="8208" y="19423"/>
                  </a:cubicBezTo>
                  <a:cubicBezTo>
                    <a:pt x="8266" y="20032"/>
                    <a:pt x="8383" y="20468"/>
                    <a:pt x="8734" y="20685"/>
                  </a:cubicBezTo>
                  <a:cubicBezTo>
                    <a:pt x="9084" y="20903"/>
                    <a:pt x="9668" y="20903"/>
                    <a:pt x="10718" y="20119"/>
                  </a:cubicBezTo>
                  <a:cubicBezTo>
                    <a:pt x="11769" y="19335"/>
                    <a:pt x="13287" y="17768"/>
                    <a:pt x="14746" y="15547"/>
                  </a:cubicBezTo>
                  <a:cubicBezTo>
                    <a:pt x="16206" y="13326"/>
                    <a:pt x="17607" y="10452"/>
                    <a:pt x="18599" y="7926"/>
                  </a:cubicBezTo>
                  <a:cubicBezTo>
                    <a:pt x="19592" y="5400"/>
                    <a:pt x="20176" y="3223"/>
                    <a:pt x="20409" y="1873"/>
                  </a:cubicBezTo>
                  <a:cubicBezTo>
                    <a:pt x="20643" y="523"/>
                    <a:pt x="20526" y="0"/>
                    <a:pt x="20292" y="0"/>
                  </a:cubicBezTo>
                  <a:cubicBezTo>
                    <a:pt x="20059" y="0"/>
                    <a:pt x="19709" y="523"/>
                    <a:pt x="19183" y="2265"/>
                  </a:cubicBezTo>
                  <a:cubicBezTo>
                    <a:pt x="18658" y="4006"/>
                    <a:pt x="17957" y="6968"/>
                    <a:pt x="17374" y="9842"/>
                  </a:cubicBezTo>
                  <a:cubicBezTo>
                    <a:pt x="16790" y="12716"/>
                    <a:pt x="16323" y="15503"/>
                    <a:pt x="16148" y="17115"/>
                  </a:cubicBezTo>
                  <a:cubicBezTo>
                    <a:pt x="15972" y="18726"/>
                    <a:pt x="16089" y="19161"/>
                    <a:pt x="16323" y="19553"/>
                  </a:cubicBezTo>
                  <a:cubicBezTo>
                    <a:pt x="16556" y="19945"/>
                    <a:pt x="16906" y="20294"/>
                    <a:pt x="17374" y="20468"/>
                  </a:cubicBezTo>
                  <a:cubicBezTo>
                    <a:pt x="17841" y="20642"/>
                    <a:pt x="18424" y="20642"/>
                    <a:pt x="19125" y="19945"/>
                  </a:cubicBezTo>
                  <a:cubicBezTo>
                    <a:pt x="19825" y="19248"/>
                    <a:pt x="20643" y="17855"/>
                    <a:pt x="21460" y="16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6305550" y="464681"/>
              <a:ext cx="165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6459667" y="389804"/>
              <a:ext cx="300887" cy="270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21" fill="norm" stroke="1" extrusionOk="0">
                  <a:moveTo>
                    <a:pt x="1678" y="7430"/>
                  </a:moveTo>
                  <a:cubicBezTo>
                    <a:pt x="928" y="7765"/>
                    <a:pt x="178" y="8100"/>
                    <a:pt x="28" y="8602"/>
                  </a:cubicBezTo>
                  <a:cubicBezTo>
                    <a:pt x="-122" y="9104"/>
                    <a:pt x="328" y="9774"/>
                    <a:pt x="1303" y="10109"/>
                  </a:cubicBezTo>
                  <a:cubicBezTo>
                    <a:pt x="2278" y="10444"/>
                    <a:pt x="3778" y="10444"/>
                    <a:pt x="4903" y="10109"/>
                  </a:cubicBezTo>
                  <a:cubicBezTo>
                    <a:pt x="6028" y="9774"/>
                    <a:pt x="6778" y="9104"/>
                    <a:pt x="7228" y="8351"/>
                  </a:cubicBezTo>
                  <a:cubicBezTo>
                    <a:pt x="7678" y="7597"/>
                    <a:pt x="7828" y="6760"/>
                    <a:pt x="7453" y="6342"/>
                  </a:cubicBezTo>
                  <a:cubicBezTo>
                    <a:pt x="7078" y="5923"/>
                    <a:pt x="6178" y="5923"/>
                    <a:pt x="5128" y="6760"/>
                  </a:cubicBezTo>
                  <a:cubicBezTo>
                    <a:pt x="4078" y="7597"/>
                    <a:pt x="2878" y="9272"/>
                    <a:pt x="2503" y="11030"/>
                  </a:cubicBezTo>
                  <a:cubicBezTo>
                    <a:pt x="2128" y="12788"/>
                    <a:pt x="2578" y="14630"/>
                    <a:pt x="4078" y="15718"/>
                  </a:cubicBezTo>
                  <a:cubicBezTo>
                    <a:pt x="5578" y="16807"/>
                    <a:pt x="8128" y="17142"/>
                    <a:pt x="10528" y="16221"/>
                  </a:cubicBezTo>
                  <a:cubicBezTo>
                    <a:pt x="12928" y="15300"/>
                    <a:pt x="15178" y="13123"/>
                    <a:pt x="16603" y="10611"/>
                  </a:cubicBezTo>
                  <a:cubicBezTo>
                    <a:pt x="18028" y="8100"/>
                    <a:pt x="18628" y="5253"/>
                    <a:pt x="18928" y="3411"/>
                  </a:cubicBezTo>
                  <a:cubicBezTo>
                    <a:pt x="19228" y="1569"/>
                    <a:pt x="19228" y="732"/>
                    <a:pt x="18853" y="314"/>
                  </a:cubicBezTo>
                  <a:cubicBezTo>
                    <a:pt x="18478" y="-105"/>
                    <a:pt x="17728" y="-105"/>
                    <a:pt x="17203" y="314"/>
                  </a:cubicBezTo>
                  <a:cubicBezTo>
                    <a:pt x="16678" y="732"/>
                    <a:pt x="16378" y="1569"/>
                    <a:pt x="16378" y="3495"/>
                  </a:cubicBezTo>
                  <a:cubicBezTo>
                    <a:pt x="16378" y="5421"/>
                    <a:pt x="16678" y="8435"/>
                    <a:pt x="17578" y="10946"/>
                  </a:cubicBezTo>
                  <a:cubicBezTo>
                    <a:pt x="18478" y="13458"/>
                    <a:pt x="19978" y="15467"/>
                    <a:pt x="20728" y="16890"/>
                  </a:cubicBezTo>
                  <a:cubicBezTo>
                    <a:pt x="21478" y="18314"/>
                    <a:pt x="21478" y="19151"/>
                    <a:pt x="20953" y="19904"/>
                  </a:cubicBezTo>
                  <a:cubicBezTo>
                    <a:pt x="20428" y="20658"/>
                    <a:pt x="19378" y="21328"/>
                    <a:pt x="18553" y="21411"/>
                  </a:cubicBezTo>
                  <a:cubicBezTo>
                    <a:pt x="17728" y="21495"/>
                    <a:pt x="17128" y="20993"/>
                    <a:pt x="16528" y="20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7302500" y="82623"/>
              <a:ext cx="654050" cy="534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3565" y="15989"/>
                  </a:moveTo>
                  <a:cubicBezTo>
                    <a:pt x="3216" y="15145"/>
                    <a:pt x="2866" y="14301"/>
                    <a:pt x="2482" y="13837"/>
                  </a:cubicBezTo>
                  <a:cubicBezTo>
                    <a:pt x="2097" y="13373"/>
                    <a:pt x="1678" y="13289"/>
                    <a:pt x="1328" y="13626"/>
                  </a:cubicBezTo>
                  <a:cubicBezTo>
                    <a:pt x="979" y="13964"/>
                    <a:pt x="699" y="14723"/>
                    <a:pt x="454" y="15989"/>
                  </a:cubicBezTo>
                  <a:cubicBezTo>
                    <a:pt x="210" y="17254"/>
                    <a:pt x="0" y="19026"/>
                    <a:pt x="0" y="20081"/>
                  </a:cubicBezTo>
                  <a:cubicBezTo>
                    <a:pt x="0" y="21135"/>
                    <a:pt x="210" y="21473"/>
                    <a:pt x="839" y="21262"/>
                  </a:cubicBezTo>
                  <a:cubicBezTo>
                    <a:pt x="1468" y="21051"/>
                    <a:pt x="2517" y="20292"/>
                    <a:pt x="3146" y="19406"/>
                  </a:cubicBezTo>
                  <a:cubicBezTo>
                    <a:pt x="3775" y="18520"/>
                    <a:pt x="3984" y="17507"/>
                    <a:pt x="4124" y="16664"/>
                  </a:cubicBezTo>
                  <a:cubicBezTo>
                    <a:pt x="4264" y="15820"/>
                    <a:pt x="4334" y="15145"/>
                    <a:pt x="4404" y="15018"/>
                  </a:cubicBezTo>
                  <a:cubicBezTo>
                    <a:pt x="4474" y="14892"/>
                    <a:pt x="4544" y="15314"/>
                    <a:pt x="4683" y="15989"/>
                  </a:cubicBezTo>
                  <a:cubicBezTo>
                    <a:pt x="4823" y="16664"/>
                    <a:pt x="5033" y="17592"/>
                    <a:pt x="5313" y="18140"/>
                  </a:cubicBezTo>
                  <a:cubicBezTo>
                    <a:pt x="5592" y="18689"/>
                    <a:pt x="5942" y="18857"/>
                    <a:pt x="6501" y="18731"/>
                  </a:cubicBezTo>
                  <a:cubicBezTo>
                    <a:pt x="7060" y="18604"/>
                    <a:pt x="7829" y="18182"/>
                    <a:pt x="8598" y="16917"/>
                  </a:cubicBezTo>
                  <a:cubicBezTo>
                    <a:pt x="9367" y="15651"/>
                    <a:pt x="10136" y="13542"/>
                    <a:pt x="10660" y="11053"/>
                  </a:cubicBezTo>
                  <a:cubicBezTo>
                    <a:pt x="11184" y="8564"/>
                    <a:pt x="11464" y="5695"/>
                    <a:pt x="11604" y="4007"/>
                  </a:cubicBezTo>
                  <a:cubicBezTo>
                    <a:pt x="11744" y="2320"/>
                    <a:pt x="11744" y="1814"/>
                    <a:pt x="11744" y="1350"/>
                  </a:cubicBezTo>
                  <a:cubicBezTo>
                    <a:pt x="11744" y="885"/>
                    <a:pt x="11744" y="464"/>
                    <a:pt x="11569" y="210"/>
                  </a:cubicBezTo>
                  <a:cubicBezTo>
                    <a:pt x="11394" y="-43"/>
                    <a:pt x="11045" y="-127"/>
                    <a:pt x="10695" y="295"/>
                  </a:cubicBezTo>
                  <a:cubicBezTo>
                    <a:pt x="10346" y="717"/>
                    <a:pt x="9996" y="1645"/>
                    <a:pt x="9612" y="3585"/>
                  </a:cubicBezTo>
                  <a:cubicBezTo>
                    <a:pt x="9227" y="5526"/>
                    <a:pt x="8808" y="8479"/>
                    <a:pt x="8843" y="11137"/>
                  </a:cubicBezTo>
                  <a:cubicBezTo>
                    <a:pt x="8878" y="13795"/>
                    <a:pt x="9367" y="16157"/>
                    <a:pt x="10136" y="17550"/>
                  </a:cubicBezTo>
                  <a:cubicBezTo>
                    <a:pt x="10905" y="18942"/>
                    <a:pt x="11953" y="19364"/>
                    <a:pt x="13107" y="18984"/>
                  </a:cubicBezTo>
                  <a:cubicBezTo>
                    <a:pt x="14260" y="18604"/>
                    <a:pt x="15518" y="17423"/>
                    <a:pt x="16357" y="15440"/>
                  </a:cubicBezTo>
                  <a:cubicBezTo>
                    <a:pt x="17196" y="13457"/>
                    <a:pt x="17616" y="10673"/>
                    <a:pt x="17860" y="8479"/>
                  </a:cubicBezTo>
                  <a:cubicBezTo>
                    <a:pt x="18105" y="6285"/>
                    <a:pt x="18175" y="4682"/>
                    <a:pt x="18175" y="3628"/>
                  </a:cubicBezTo>
                  <a:cubicBezTo>
                    <a:pt x="18175" y="2573"/>
                    <a:pt x="18105" y="2067"/>
                    <a:pt x="17895" y="1898"/>
                  </a:cubicBezTo>
                  <a:cubicBezTo>
                    <a:pt x="17685" y="1729"/>
                    <a:pt x="17336" y="1898"/>
                    <a:pt x="17091" y="2404"/>
                  </a:cubicBezTo>
                  <a:cubicBezTo>
                    <a:pt x="16847" y="2910"/>
                    <a:pt x="16707" y="3754"/>
                    <a:pt x="16637" y="5357"/>
                  </a:cubicBezTo>
                  <a:cubicBezTo>
                    <a:pt x="16567" y="6960"/>
                    <a:pt x="16567" y="9323"/>
                    <a:pt x="16951" y="11221"/>
                  </a:cubicBezTo>
                  <a:cubicBezTo>
                    <a:pt x="17336" y="13120"/>
                    <a:pt x="18105" y="14554"/>
                    <a:pt x="18944" y="15482"/>
                  </a:cubicBezTo>
                  <a:cubicBezTo>
                    <a:pt x="19783" y="16411"/>
                    <a:pt x="20691" y="16832"/>
                    <a:pt x="21600" y="17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8578850" y="382131"/>
              <a:ext cx="63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8559800" y="267831"/>
              <a:ext cx="444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4400"/>
                    <a:pt x="4114" y="7200"/>
                    <a:pt x="7714" y="3600"/>
                  </a:cubicBezTo>
                  <a:cubicBezTo>
                    <a:pt x="11314" y="0"/>
                    <a:pt x="1645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8671189" y="303508"/>
              <a:ext cx="117212" cy="17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377" fill="norm" stroke="1" extrusionOk="0">
                  <a:moveTo>
                    <a:pt x="6316" y="1078"/>
                  </a:moveTo>
                  <a:cubicBezTo>
                    <a:pt x="4388" y="4982"/>
                    <a:pt x="2459" y="8885"/>
                    <a:pt x="1302" y="10837"/>
                  </a:cubicBezTo>
                  <a:cubicBezTo>
                    <a:pt x="145" y="12789"/>
                    <a:pt x="-241" y="12789"/>
                    <a:pt x="145" y="11228"/>
                  </a:cubicBezTo>
                  <a:cubicBezTo>
                    <a:pt x="530" y="9666"/>
                    <a:pt x="1688" y="6543"/>
                    <a:pt x="2845" y="4201"/>
                  </a:cubicBezTo>
                  <a:cubicBezTo>
                    <a:pt x="4002" y="1859"/>
                    <a:pt x="5159" y="297"/>
                    <a:pt x="7280" y="37"/>
                  </a:cubicBezTo>
                  <a:cubicBezTo>
                    <a:pt x="9402" y="-223"/>
                    <a:pt x="12488" y="818"/>
                    <a:pt x="14995" y="4591"/>
                  </a:cubicBezTo>
                  <a:cubicBezTo>
                    <a:pt x="17502" y="8365"/>
                    <a:pt x="19430" y="14871"/>
                    <a:pt x="21359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8896350" y="45581"/>
              <a:ext cx="63500" cy="40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10800" y="0"/>
                  </a:moveTo>
                  <a:cubicBezTo>
                    <a:pt x="7200" y="4141"/>
                    <a:pt x="3600" y="8282"/>
                    <a:pt x="1800" y="11639"/>
                  </a:cubicBezTo>
                  <a:cubicBezTo>
                    <a:pt x="0" y="14997"/>
                    <a:pt x="0" y="17571"/>
                    <a:pt x="0" y="19138"/>
                  </a:cubicBezTo>
                  <a:cubicBezTo>
                    <a:pt x="0" y="20705"/>
                    <a:pt x="0" y="21264"/>
                    <a:pt x="1800" y="21432"/>
                  </a:cubicBezTo>
                  <a:cubicBezTo>
                    <a:pt x="3600" y="21600"/>
                    <a:pt x="7200" y="21376"/>
                    <a:pt x="10800" y="20705"/>
                  </a:cubicBezTo>
                  <a:cubicBezTo>
                    <a:pt x="14400" y="20033"/>
                    <a:pt x="18000" y="18914"/>
                    <a:pt x="21600" y="17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8835735" y="267831"/>
              <a:ext cx="162215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600" fill="norm" stroke="1" extrusionOk="0">
                  <a:moveTo>
                    <a:pt x="5437" y="21600"/>
                  </a:moveTo>
                  <a:cubicBezTo>
                    <a:pt x="4053" y="20571"/>
                    <a:pt x="2668" y="19543"/>
                    <a:pt x="1560" y="16971"/>
                  </a:cubicBezTo>
                  <a:cubicBezTo>
                    <a:pt x="453" y="14400"/>
                    <a:pt x="-378" y="10286"/>
                    <a:pt x="176" y="6686"/>
                  </a:cubicBezTo>
                  <a:cubicBezTo>
                    <a:pt x="730" y="3086"/>
                    <a:pt x="2668" y="0"/>
                    <a:pt x="6407" y="0"/>
                  </a:cubicBezTo>
                  <a:cubicBezTo>
                    <a:pt x="10145" y="0"/>
                    <a:pt x="15684" y="3086"/>
                    <a:pt x="21222" y="6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9010650" y="246880"/>
              <a:ext cx="95250" cy="186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0" y="6043"/>
                  </a:moveTo>
                  <a:cubicBezTo>
                    <a:pt x="2880" y="6286"/>
                    <a:pt x="5760" y="6529"/>
                    <a:pt x="8640" y="6043"/>
                  </a:cubicBezTo>
                  <a:cubicBezTo>
                    <a:pt x="11520" y="5558"/>
                    <a:pt x="14400" y="4344"/>
                    <a:pt x="16320" y="3131"/>
                  </a:cubicBezTo>
                  <a:cubicBezTo>
                    <a:pt x="18240" y="1917"/>
                    <a:pt x="19200" y="704"/>
                    <a:pt x="18480" y="218"/>
                  </a:cubicBezTo>
                  <a:cubicBezTo>
                    <a:pt x="17760" y="-267"/>
                    <a:pt x="15360" y="-24"/>
                    <a:pt x="12000" y="1796"/>
                  </a:cubicBezTo>
                  <a:cubicBezTo>
                    <a:pt x="8640" y="3616"/>
                    <a:pt x="4320" y="7014"/>
                    <a:pt x="2880" y="10169"/>
                  </a:cubicBezTo>
                  <a:cubicBezTo>
                    <a:pt x="1440" y="13324"/>
                    <a:pt x="2880" y="16236"/>
                    <a:pt x="6480" y="18057"/>
                  </a:cubicBezTo>
                  <a:cubicBezTo>
                    <a:pt x="10080" y="19877"/>
                    <a:pt x="15840" y="20605"/>
                    <a:pt x="21600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9146940" y="275602"/>
              <a:ext cx="130967" cy="418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73" fill="norm" stroke="1" extrusionOk="0">
                  <a:moveTo>
                    <a:pt x="21124" y="2520"/>
                  </a:moveTo>
                  <a:cubicBezTo>
                    <a:pt x="18038" y="1548"/>
                    <a:pt x="14953" y="576"/>
                    <a:pt x="11696" y="198"/>
                  </a:cubicBezTo>
                  <a:cubicBezTo>
                    <a:pt x="8438" y="-180"/>
                    <a:pt x="5010" y="36"/>
                    <a:pt x="2953" y="414"/>
                  </a:cubicBezTo>
                  <a:cubicBezTo>
                    <a:pt x="896" y="792"/>
                    <a:pt x="210" y="1332"/>
                    <a:pt x="38" y="1872"/>
                  </a:cubicBezTo>
                  <a:cubicBezTo>
                    <a:pt x="-133" y="2412"/>
                    <a:pt x="210" y="2952"/>
                    <a:pt x="2438" y="3330"/>
                  </a:cubicBezTo>
                  <a:cubicBezTo>
                    <a:pt x="4667" y="3708"/>
                    <a:pt x="8781" y="3924"/>
                    <a:pt x="11696" y="3924"/>
                  </a:cubicBezTo>
                  <a:cubicBezTo>
                    <a:pt x="14610" y="3924"/>
                    <a:pt x="16324" y="3708"/>
                    <a:pt x="17867" y="3384"/>
                  </a:cubicBezTo>
                  <a:cubicBezTo>
                    <a:pt x="19410" y="3060"/>
                    <a:pt x="20781" y="2628"/>
                    <a:pt x="21124" y="2682"/>
                  </a:cubicBezTo>
                  <a:cubicBezTo>
                    <a:pt x="21467" y="2736"/>
                    <a:pt x="20781" y="3276"/>
                    <a:pt x="19924" y="5436"/>
                  </a:cubicBezTo>
                  <a:cubicBezTo>
                    <a:pt x="19067" y="7596"/>
                    <a:pt x="18038" y="11376"/>
                    <a:pt x="17181" y="14184"/>
                  </a:cubicBezTo>
                  <a:cubicBezTo>
                    <a:pt x="16324" y="16992"/>
                    <a:pt x="15638" y="18828"/>
                    <a:pt x="14610" y="19908"/>
                  </a:cubicBezTo>
                  <a:cubicBezTo>
                    <a:pt x="13581" y="20988"/>
                    <a:pt x="12210" y="21312"/>
                    <a:pt x="10496" y="21366"/>
                  </a:cubicBezTo>
                  <a:cubicBezTo>
                    <a:pt x="8781" y="21420"/>
                    <a:pt x="6724" y="21204"/>
                    <a:pt x="5353" y="19908"/>
                  </a:cubicBezTo>
                  <a:cubicBezTo>
                    <a:pt x="3981" y="18612"/>
                    <a:pt x="3296" y="16236"/>
                    <a:pt x="2610" y="13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9365271" y="259580"/>
              <a:ext cx="140680" cy="146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122" fill="norm" stroke="1" extrusionOk="0">
                  <a:moveTo>
                    <a:pt x="2052" y="11226"/>
                  </a:moveTo>
                  <a:cubicBezTo>
                    <a:pt x="4911" y="8792"/>
                    <a:pt x="7770" y="6358"/>
                    <a:pt x="9358" y="4380"/>
                  </a:cubicBezTo>
                  <a:cubicBezTo>
                    <a:pt x="10946" y="2403"/>
                    <a:pt x="11264" y="882"/>
                    <a:pt x="10629" y="273"/>
                  </a:cubicBezTo>
                  <a:cubicBezTo>
                    <a:pt x="9993" y="-335"/>
                    <a:pt x="8405" y="-31"/>
                    <a:pt x="6499" y="2251"/>
                  </a:cubicBezTo>
                  <a:cubicBezTo>
                    <a:pt x="4593" y="4533"/>
                    <a:pt x="2370" y="8792"/>
                    <a:pt x="1099" y="11682"/>
                  </a:cubicBezTo>
                  <a:cubicBezTo>
                    <a:pt x="-171" y="14572"/>
                    <a:pt x="-489" y="16093"/>
                    <a:pt x="940" y="17766"/>
                  </a:cubicBezTo>
                  <a:cubicBezTo>
                    <a:pt x="2370" y="19440"/>
                    <a:pt x="5546" y="21265"/>
                    <a:pt x="9199" y="21113"/>
                  </a:cubicBezTo>
                  <a:cubicBezTo>
                    <a:pt x="12852" y="20961"/>
                    <a:pt x="16982" y="18831"/>
                    <a:pt x="21111" y="16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9537700" y="229731"/>
              <a:ext cx="158750" cy="158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fill="norm" stroke="1" extrusionOk="0">
                  <a:moveTo>
                    <a:pt x="0" y="6821"/>
                  </a:moveTo>
                  <a:cubicBezTo>
                    <a:pt x="0" y="4547"/>
                    <a:pt x="0" y="2274"/>
                    <a:pt x="720" y="1421"/>
                  </a:cubicBezTo>
                  <a:cubicBezTo>
                    <a:pt x="1440" y="568"/>
                    <a:pt x="2880" y="1137"/>
                    <a:pt x="4608" y="3126"/>
                  </a:cubicBezTo>
                  <a:cubicBezTo>
                    <a:pt x="6336" y="5116"/>
                    <a:pt x="8352" y="8526"/>
                    <a:pt x="9360" y="10942"/>
                  </a:cubicBezTo>
                  <a:cubicBezTo>
                    <a:pt x="10368" y="13358"/>
                    <a:pt x="10368" y="14779"/>
                    <a:pt x="10368" y="16200"/>
                  </a:cubicBezTo>
                  <a:cubicBezTo>
                    <a:pt x="10368" y="17621"/>
                    <a:pt x="10368" y="19042"/>
                    <a:pt x="9504" y="20037"/>
                  </a:cubicBezTo>
                  <a:cubicBezTo>
                    <a:pt x="8640" y="21032"/>
                    <a:pt x="6912" y="21600"/>
                    <a:pt x="5904" y="21032"/>
                  </a:cubicBezTo>
                  <a:cubicBezTo>
                    <a:pt x="4896" y="20463"/>
                    <a:pt x="4608" y="18758"/>
                    <a:pt x="5184" y="15916"/>
                  </a:cubicBezTo>
                  <a:cubicBezTo>
                    <a:pt x="5760" y="13074"/>
                    <a:pt x="7200" y="9095"/>
                    <a:pt x="10080" y="6253"/>
                  </a:cubicBezTo>
                  <a:cubicBezTo>
                    <a:pt x="12960" y="3411"/>
                    <a:pt x="17280" y="170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9747250" y="192242"/>
              <a:ext cx="108103" cy="253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1548" fill="norm" stroke="1" extrusionOk="0">
                  <a:moveTo>
                    <a:pt x="18340" y="3188"/>
                  </a:moveTo>
                  <a:cubicBezTo>
                    <a:pt x="17932" y="2288"/>
                    <a:pt x="17525" y="1388"/>
                    <a:pt x="16302" y="848"/>
                  </a:cubicBezTo>
                  <a:cubicBezTo>
                    <a:pt x="15079" y="308"/>
                    <a:pt x="13042" y="128"/>
                    <a:pt x="10800" y="38"/>
                  </a:cubicBezTo>
                  <a:cubicBezTo>
                    <a:pt x="8558" y="-52"/>
                    <a:pt x="6113" y="-52"/>
                    <a:pt x="4279" y="848"/>
                  </a:cubicBezTo>
                  <a:cubicBezTo>
                    <a:pt x="2445" y="1748"/>
                    <a:pt x="1223" y="3548"/>
                    <a:pt x="2853" y="5618"/>
                  </a:cubicBezTo>
                  <a:cubicBezTo>
                    <a:pt x="4483" y="7688"/>
                    <a:pt x="8966" y="10028"/>
                    <a:pt x="12430" y="11828"/>
                  </a:cubicBezTo>
                  <a:cubicBezTo>
                    <a:pt x="15894" y="13628"/>
                    <a:pt x="18340" y="14888"/>
                    <a:pt x="19766" y="15968"/>
                  </a:cubicBezTo>
                  <a:cubicBezTo>
                    <a:pt x="21192" y="17048"/>
                    <a:pt x="21600" y="17948"/>
                    <a:pt x="18136" y="18848"/>
                  </a:cubicBezTo>
                  <a:cubicBezTo>
                    <a:pt x="14672" y="19748"/>
                    <a:pt x="7336" y="20648"/>
                    <a:pt x="0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10470625" y="-1"/>
              <a:ext cx="123616" cy="4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455" fill="norm" stroke="1" extrusionOk="0">
                  <a:moveTo>
                    <a:pt x="11969" y="1034"/>
                  </a:moveTo>
                  <a:cubicBezTo>
                    <a:pt x="11969" y="492"/>
                    <a:pt x="11969" y="-51"/>
                    <a:pt x="11789" y="3"/>
                  </a:cubicBezTo>
                  <a:cubicBezTo>
                    <a:pt x="11609" y="58"/>
                    <a:pt x="11249" y="709"/>
                    <a:pt x="9449" y="2771"/>
                  </a:cubicBezTo>
                  <a:cubicBezTo>
                    <a:pt x="7649" y="4833"/>
                    <a:pt x="4409" y="8307"/>
                    <a:pt x="2429" y="11292"/>
                  </a:cubicBezTo>
                  <a:cubicBezTo>
                    <a:pt x="449" y="14277"/>
                    <a:pt x="-271" y="16773"/>
                    <a:pt x="89" y="18401"/>
                  </a:cubicBezTo>
                  <a:cubicBezTo>
                    <a:pt x="449" y="20029"/>
                    <a:pt x="1889" y="20789"/>
                    <a:pt x="3689" y="21169"/>
                  </a:cubicBezTo>
                  <a:cubicBezTo>
                    <a:pt x="5489" y="21549"/>
                    <a:pt x="7649" y="21549"/>
                    <a:pt x="10169" y="21169"/>
                  </a:cubicBezTo>
                  <a:cubicBezTo>
                    <a:pt x="12689" y="20789"/>
                    <a:pt x="15569" y="20029"/>
                    <a:pt x="17729" y="19053"/>
                  </a:cubicBezTo>
                  <a:cubicBezTo>
                    <a:pt x="19889" y="18076"/>
                    <a:pt x="21329" y="16882"/>
                    <a:pt x="20969" y="15688"/>
                  </a:cubicBezTo>
                  <a:cubicBezTo>
                    <a:pt x="20609" y="14494"/>
                    <a:pt x="18449" y="13300"/>
                    <a:pt x="16109" y="12703"/>
                  </a:cubicBezTo>
                  <a:cubicBezTo>
                    <a:pt x="13769" y="12106"/>
                    <a:pt x="11249" y="12106"/>
                    <a:pt x="10709" y="12377"/>
                  </a:cubicBezTo>
                  <a:cubicBezTo>
                    <a:pt x="10169" y="12648"/>
                    <a:pt x="11609" y="13191"/>
                    <a:pt x="13049" y="137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10636250" y="17760"/>
              <a:ext cx="368300" cy="370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fill="norm" stroke="1" extrusionOk="0">
                  <a:moveTo>
                    <a:pt x="0" y="14868"/>
                  </a:moveTo>
                  <a:cubicBezTo>
                    <a:pt x="1366" y="14868"/>
                    <a:pt x="2731" y="14868"/>
                    <a:pt x="3972" y="14438"/>
                  </a:cubicBezTo>
                  <a:cubicBezTo>
                    <a:pt x="5214" y="14009"/>
                    <a:pt x="6331" y="13150"/>
                    <a:pt x="6952" y="12352"/>
                  </a:cubicBezTo>
                  <a:cubicBezTo>
                    <a:pt x="7572" y="11554"/>
                    <a:pt x="7697" y="10818"/>
                    <a:pt x="7448" y="10511"/>
                  </a:cubicBezTo>
                  <a:cubicBezTo>
                    <a:pt x="7200" y="10204"/>
                    <a:pt x="6579" y="10327"/>
                    <a:pt x="5462" y="11554"/>
                  </a:cubicBezTo>
                  <a:cubicBezTo>
                    <a:pt x="4345" y="12781"/>
                    <a:pt x="2731" y="15113"/>
                    <a:pt x="1924" y="16831"/>
                  </a:cubicBezTo>
                  <a:cubicBezTo>
                    <a:pt x="1117" y="18550"/>
                    <a:pt x="1117" y="19654"/>
                    <a:pt x="1366" y="20390"/>
                  </a:cubicBezTo>
                  <a:cubicBezTo>
                    <a:pt x="1614" y="21127"/>
                    <a:pt x="2110" y="21495"/>
                    <a:pt x="3166" y="21495"/>
                  </a:cubicBezTo>
                  <a:cubicBezTo>
                    <a:pt x="4221" y="21495"/>
                    <a:pt x="5834" y="21127"/>
                    <a:pt x="8007" y="19347"/>
                  </a:cubicBezTo>
                  <a:cubicBezTo>
                    <a:pt x="10179" y="17568"/>
                    <a:pt x="12910" y="14377"/>
                    <a:pt x="15021" y="11186"/>
                  </a:cubicBezTo>
                  <a:cubicBezTo>
                    <a:pt x="17131" y="7995"/>
                    <a:pt x="18621" y="4804"/>
                    <a:pt x="19490" y="2840"/>
                  </a:cubicBezTo>
                  <a:cubicBezTo>
                    <a:pt x="20359" y="877"/>
                    <a:pt x="20607" y="140"/>
                    <a:pt x="20483" y="18"/>
                  </a:cubicBezTo>
                  <a:cubicBezTo>
                    <a:pt x="20359" y="-105"/>
                    <a:pt x="19862" y="386"/>
                    <a:pt x="18931" y="2350"/>
                  </a:cubicBezTo>
                  <a:cubicBezTo>
                    <a:pt x="18000" y="4313"/>
                    <a:pt x="16634" y="7750"/>
                    <a:pt x="15828" y="10204"/>
                  </a:cubicBezTo>
                  <a:cubicBezTo>
                    <a:pt x="15021" y="12659"/>
                    <a:pt x="14772" y="14131"/>
                    <a:pt x="14710" y="15297"/>
                  </a:cubicBezTo>
                  <a:cubicBezTo>
                    <a:pt x="14648" y="16463"/>
                    <a:pt x="14772" y="17322"/>
                    <a:pt x="15207" y="17875"/>
                  </a:cubicBezTo>
                  <a:cubicBezTo>
                    <a:pt x="15641" y="18427"/>
                    <a:pt x="16386" y="18672"/>
                    <a:pt x="17503" y="18243"/>
                  </a:cubicBezTo>
                  <a:cubicBezTo>
                    <a:pt x="18621" y="17813"/>
                    <a:pt x="20110" y="16709"/>
                    <a:pt x="21600" y="15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10881585" y="147181"/>
              <a:ext cx="21821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3966" y="21600"/>
                  </a:moveTo>
                  <a:cubicBezTo>
                    <a:pt x="2097" y="19636"/>
                    <a:pt x="227" y="17673"/>
                    <a:pt x="20" y="16036"/>
                  </a:cubicBezTo>
                  <a:cubicBezTo>
                    <a:pt x="-188" y="14400"/>
                    <a:pt x="1266" y="13091"/>
                    <a:pt x="4693" y="11127"/>
                  </a:cubicBezTo>
                  <a:cubicBezTo>
                    <a:pt x="8120" y="9164"/>
                    <a:pt x="13520" y="6545"/>
                    <a:pt x="16635" y="4582"/>
                  </a:cubicBezTo>
                  <a:cubicBezTo>
                    <a:pt x="19750" y="2618"/>
                    <a:pt x="20581" y="1309"/>
                    <a:pt x="214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11089343" y="128131"/>
              <a:ext cx="213657" cy="13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0797" fill="norm" stroke="1" extrusionOk="0">
                  <a:moveTo>
                    <a:pt x="4858" y="0"/>
                  </a:moveTo>
                  <a:cubicBezTo>
                    <a:pt x="3164" y="2859"/>
                    <a:pt x="1470" y="5718"/>
                    <a:pt x="623" y="8100"/>
                  </a:cubicBezTo>
                  <a:cubicBezTo>
                    <a:pt x="-224" y="10482"/>
                    <a:pt x="-224" y="12388"/>
                    <a:pt x="729" y="13818"/>
                  </a:cubicBezTo>
                  <a:cubicBezTo>
                    <a:pt x="1682" y="15247"/>
                    <a:pt x="3588" y="16200"/>
                    <a:pt x="4964" y="16200"/>
                  </a:cubicBezTo>
                  <a:cubicBezTo>
                    <a:pt x="6341" y="16200"/>
                    <a:pt x="7188" y="15247"/>
                    <a:pt x="7611" y="15565"/>
                  </a:cubicBezTo>
                  <a:cubicBezTo>
                    <a:pt x="8035" y="15882"/>
                    <a:pt x="8035" y="17471"/>
                    <a:pt x="8352" y="18900"/>
                  </a:cubicBezTo>
                  <a:cubicBezTo>
                    <a:pt x="8670" y="20329"/>
                    <a:pt x="9305" y="21600"/>
                    <a:pt x="11211" y="20171"/>
                  </a:cubicBezTo>
                  <a:cubicBezTo>
                    <a:pt x="13117" y="18741"/>
                    <a:pt x="16294" y="14612"/>
                    <a:pt x="18200" y="11912"/>
                  </a:cubicBezTo>
                  <a:cubicBezTo>
                    <a:pt x="20105" y="9212"/>
                    <a:pt x="20741" y="7941"/>
                    <a:pt x="21376" y="6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11296649" y="152282"/>
              <a:ext cx="480647" cy="23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331" fill="norm" stroke="1" extrusionOk="0">
                  <a:moveTo>
                    <a:pt x="0" y="4127"/>
                  </a:moveTo>
                  <a:cubicBezTo>
                    <a:pt x="379" y="4701"/>
                    <a:pt x="758" y="5274"/>
                    <a:pt x="1421" y="5466"/>
                  </a:cubicBezTo>
                  <a:cubicBezTo>
                    <a:pt x="2084" y="5657"/>
                    <a:pt x="3032" y="5466"/>
                    <a:pt x="3742" y="5083"/>
                  </a:cubicBezTo>
                  <a:cubicBezTo>
                    <a:pt x="4453" y="4701"/>
                    <a:pt x="4926" y="4127"/>
                    <a:pt x="5258" y="3267"/>
                  </a:cubicBezTo>
                  <a:cubicBezTo>
                    <a:pt x="5589" y="2407"/>
                    <a:pt x="5779" y="1260"/>
                    <a:pt x="5495" y="591"/>
                  </a:cubicBezTo>
                  <a:cubicBezTo>
                    <a:pt x="5211" y="-78"/>
                    <a:pt x="4453" y="-269"/>
                    <a:pt x="3695" y="496"/>
                  </a:cubicBezTo>
                  <a:cubicBezTo>
                    <a:pt x="2937" y="1260"/>
                    <a:pt x="2179" y="2981"/>
                    <a:pt x="1705" y="4701"/>
                  </a:cubicBezTo>
                  <a:cubicBezTo>
                    <a:pt x="1232" y="6421"/>
                    <a:pt x="1042" y="8142"/>
                    <a:pt x="1421" y="9575"/>
                  </a:cubicBezTo>
                  <a:cubicBezTo>
                    <a:pt x="1800" y="11009"/>
                    <a:pt x="2747" y="12156"/>
                    <a:pt x="4216" y="12060"/>
                  </a:cubicBezTo>
                  <a:cubicBezTo>
                    <a:pt x="5684" y="11965"/>
                    <a:pt x="7674" y="10627"/>
                    <a:pt x="8953" y="9193"/>
                  </a:cubicBezTo>
                  <a:cubicBezTo>
                    <a:pt x="10232" y="7759"/>
                    <a:pt x="10800" y="6230"/>
                    <a:pt x="11084" y="4988"/>
                  </a:cubicBezTo>
                  <a:cubicBezTo>
                    <a:pt x="11368" y="3745"/>
                    <a:pt x="11368" y="2789"/>
                    <a:pt x="11037" y="2312"/>
                  </a:cubicBezTo>
                  <a:cubicBezTo>
                    <a:pt x="10705" y="1834"/>
                    <a:pt x="10042" y="1834"/>
                    <a:pt x="9379" y="2789"/>
                  </a:cubicBezTo>
                  <a:cubicBezTo>
                    <a:pt x="8716" y="3745"/>
                    <a:pt x="8053" y="5657"/>
                    <a:pt x="7674" y="7568"/>
                  </a:cubicBezTo>
                  <a:cubicBezTo>
                    <a:pt x="7295" y="9480"/>
                    <a:pt x="7200" y="11391"/>
                    <a:pt x="7389" y="12729"/>
                  </a:cubicBezTo>
                  <a:cubicBezTo>
                    <a:pt x="7579" y="14067"/>
                    <a:pt x="8053" y="14832"/>
                    <a:pt x="9047" y="14832"/>
                  </a:cubicBezTo>
                  <a:cubicBezTo>
                    <a:pt x="10042" y="14832"/>
                    <a:pt x="11558" y="14067"/>
                    <a:pt x="12647" y="12729"/>
                  </a:cubicBezTo>
                  <a:cubicBezTo>
                    <a:pt x="13737" y="11391"/>
                    <a:pt x="14400" y="9480"/>
                    <a:pt x="14732" y="8046"/>
                  </a:cubicBezTo>
                  <a:cubicBezTo>
                    <a:pt x="15063" y="6612"/>
                    <a:pt x="15063" y="5657"/>
                    <a:pt x="14921" y="5561"/>
                  </a:cubicBezTo>
                  <a:cubicBezTo>
                    <a:pt x="14779" y="5466"/>
                    <a:pt x="14495" y="6230"/>
                    <a:pt x="14305" y="7186"/>
                  </a:cubicBezTo>
                  <a:cubicBezTo>
                    <a:pt x="14116" y="8142"/>
                    <a:pt x="14021" y="9289"/>
                    <a:pt x="13974" y="10627"/>
                  </a:cubicBezTo>
                  <a:cubicBezTo>
                    <a:pt x="13926" y="11965"/>
                    <a:pt x="13926" y="13494"/>
                    <a:pt x="14116" y="13781"/>
                  </a:cubicBezTo>
                  <a:cubicBezTo>
                    <a:pt x="14305" y="14067"/>
                    <a:pt x="14684" y="13112"/>
                    <a:pt x="15253" y="11104"/>
                  </a:cubicBezTo>
                  <a:cubicBezTo>
                    <a:pt x="15821" y="9097"/>
                    <a:pt x="16579" y="6039"/>
                    <a:pt x="17100" y="4127"/>
                  </a:cubicBezTo>
                  <a:cubicBezTo>
                    <a:pt x="17621" y="2216"/>
                    <a:pt x="17905" y="1451"/>
                    <a:pt x="18332" y="973"/>
                  </a:cubicBezTo>
                  <a:cubicBezTo>
                    <a:pt x="18758" y="496"/>
                    <a:pt x="19326" y="304"/>
                    <a:pt x="20037" y="1451"/>
                  </a:cubicBezTo>
                  <a:cubicBezTo>
                    <a:pt x="20747" y="2598"/>
                    <a:pt x="21600" y="5083"/>
                    <a:pt x="21505" y="8619"/>
                  </a:cubicBezTo>
                  <a:cubicBezTo>
                    <a:pt x="21411" y="12156"/>
                    <a:pt x="20368" y="16743"/>
                    <a:pt x="19326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4154352" y="1547998"/>
              <a:ext cx="366849" cy="217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137" fill="norm" stroke="1" extrusionOk="0">
                  <a:moveTo>
                    <a:pt x="10343" y="5183"/>
                  </a:moveTo>
                  <a:cubicBezTo>
                    <a:pt x="9970" y="3743"/>
                    <a:pt x="9598" y="2303"/>
                    <a:pt x="8791" y="1275"/>
                  </a:cubicBezTo>
                  <a:cubicBezTo>
                    <a:pt x="7984" y="246"/>
                    <a:pt x="6743" y="-371"/>
                    <a:pt x="5687" y="246"/>
                  </a:cubicBezTo>
                  <a:cubicBezTo>
                    <a:pt x="4632" y="863"/>
                    <a:pt x="3763" y="2715"/>
                    <a:pt x="2832" y="5595"/>
                  </a:cubicBezTo>
                  <a:cubicBezTo>
                    <a:pt x="1901" y="8475"/>
                    <a:pt x="908" y="12383"/>
                    <a:pt x="412" y="14955"/>
                  </a:cubicBezTo>
                  <a:cubicBezTo>
                    <a:pt x="-85" y="17526"/>
                    <a:pt x="-85" y="18760"/>
                    <a:pt x="163" y="19686"/>
                  </a:cubicBezTo>
                  <a:cubicBezTo>
                    <a:pt x="412" y="20612"/>
                    <a:pt x="908" y="21229"/>
                    <a:pt x="1901" y="21126"/>
                  </a:cubicBezTo>
                  <a:cubicBezTo>
                    <a:pt x="2894" y="21023"/>
                    <a:pt x="4384" y="20200"/>
                    <a:pt x="5998" y="17732"/>
                  </a:cubicBezTo>
                  <a:cubicBezTo>
                    <a:pt x="7612" y="15263"/>
                    <a:pt x="9349" y="11149"/>
                    <a:pt x="10343" y="8475"/>
                  </a:cubicBezTo>
                  <a:cubicBezTo>
                    <a:pt x="11336" y="5800"/>
                    <a:pt x="11584" y="4566"/>
                    <a:pt x="11832" y="4669"/>
                  </a:cubicBezTo>
                  <a:cubicBezTo>
                    <a:pt x="12081" y="4772"/>
                    <a:pt x="12329" y="6212"/>
                    <a:pt x="13570" y="8166"/>
                  </a:cubicBezTo>
                  <a:cubicBezTo>
                    <a:pt x="14812" y="10120"/>
                    <a:pt x="17046" y="12589"/>
                    <a:pt x="18536" y="13926"/>
                  </a:cubicBezTo>
                  <a:cubicBezTo>
                    <a:pt x="20025" y="15263"/>
                    <a:pt x="20770" y="15469"/>
                    <a:pt x="21515" y="15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5035104" y="1363117"/>
              <a:ext cx="216346" cy="289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528" fill="norm" stroke="1" extrusionOk="0">
                  <a:moveTo>
                    <a:pt x="16401" y="14906"/>
                  </a:moveTo>
                  <a:cubicBezTo>
                    <a:pt x="15352" y="14433"/>
                    <a:pt x="14304" y="13960"/>
                    <a:pt x="13675" y="12147"/>
                  </a:cubicBezTo>
                  <a:cubicBezTo>
                    <a:pt x="13046" y="10334"/>
                    <a:pt x="12836" y="7181"/>
                    <a:pt x="12941" y="5131"/>
                  </a:cubicBezTo>
                  <a:cubicBezTo>
                    <a:pt x="13046" y="3081"/>
                    <a:pt x="13465" y="2135"/>
                    <a:pt x="13989" y="1347"/>
                  </a:cubicBezTo>
                  <a:cubicBezTo>
                    <a:pt x="14514" y="559"/>
                    <a:pt x="15143" y="-72"/>
                    <a:pt x="15667" y="7"/>
                  </a:cubicBezTo>
                  <a:cubicBezTo>
                    <a:pt x="16191" y="86"/>
                    <a:pt x="16611" y="874"/>
                    <a:pt x="15877" y="2687"/>
                  </a:cubicBezTo>
                  <a:cubicBezTo>
                    <a:pt x="15143" y="4500"/>
                    <a:pt x="13255" y="7338"/>
                    <a:pt x="10739" y="9940"/>
                  </a:cubicBezTo>
                  <a:cubicBezTo>
                    <a:pt x="8222" y="12541"/>
                    <a:pt x="5077" y="14906"/>
                    <a:pt x="3084" y="16404"/>
                  </a:cubicBezTo>
                  <a:cubicBezTo>
                    <a:pt x="1092" y="17902"/>
                    <a:pt x="253" y="18532"/>
                    <a:pt x="44" y="19242"/>
                  </a:cubicBezTo>
                  <a:cubicBezTo>
                    <a:pt x="-166" y="19951"/>
                    <a:pt x="253" y="20740"/>
                    <a:pt x="3923" y="21134"/>
                  </a:cubicBezTo>
                  <a:cubicBezTo>
                    <a:pt x="7593" y="21528"/>
                    <a:pt x="14514" y="21528"/>
                    <a:pt x="21434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5800469" y="1211864"/>
              <a:ext cx="178960" cy="459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600" fill="norm" stroke="1" extrusionOk="0">
                  <a:moveTo>
                    <a:pt x="2637" y="1593"/>
                  </a:moveTo>
                  <a:cubicBezTo>
                    <a:pt x="2140" y="796"/>
                    <a:pt x="1644" y="0"/>
                    <a:pt x="1396" y="0"/>
                  </a:cubicBezTo>
                  <a:cubicBezTo>
                    <a:pt x="1147" y="0"/>
                    <a:pt x="1147" y="796"/>
                    <a:pt x="1396" y="2837"/>
                  </a:cubicBezTo>
                  <a:cubicBezTo>
                    <a:pt x="1644" y="4877"/>
                    <a:pt x="2140" y="8162"/>
                    <a:pt x="2140" y="11298"/>
                  </a:cubicBezTo>
                  <a:cubicBezTo>
                    <a:pt x="2140" y="14433"/>
                    <a:pt x="1644" y="17419"/>
                    <a:pt x="1147" y="19211"/>
                  </a:cubicBezTo>
                  <a:cubicBezTo>
                    <a:pt x="651" y="21003"/>
                    <a:pt x="154" y="21600"/>
                    <a:pt x="30" y="21600"/>
                  </a:cubicBezTo>
                  <a:cubicBezTo>
                    <a:pt x="-94" y="21600"/>
                    <a:pt x="154" y="21003"/>
                    <a:pt x="1023" y="19759"/>
                  </a:cubicBezTo>
                  <a:cubicBezTo>
                    <a:pt x="1892" y="18514"/>
                    <a:pt x="3382" y="16623"/>
                    <a:pt x="4747" y="15379"/>
                  </a:cubicBezTo>
                  <a:cubicBezTo>
                    <a:pt x="6113" y="14135"/>
                    <a:pt x="7354" y="13537"/>
                    <a:pt x="8596" y="13239"/>
                  </a:cubicBezTo>
                  <a:cubicBezTo>
                    <a:pt x="9837" y="12940"/>
                    <a:pt x="11078" y="12940"/>
                    <a:pt x="13065" y="13438"/>
                  </a:cubicBezTo>
                  <a:cubicBezTo>
                    <a:pt x="15051" y="13935"/>
                    <a:pt x="17782" y="14931"/>
                    <a:pt x="19396" y="15976"/>
                  </a:cubicBezTo>
                  <a:cubicBezTo>
                    <a:pt x="21009" y="17021"/>
                    <a:pt x="21506" y="18116"/>
                    <a:pt x="20389" y="19062"/>
                  </a:cubicBezTo>
                  <a:cubicBezTo>
                    <a:pt x="19272" y="20007"/>
                    <a:pt x="16540" y="20804"/>
                    <a:pt x="13561" y="21202"/>
                  </a:cubicBezTo>
                  <a:cubicBezTo>
                    <a:pt x="10582" y="21600"/>
                    <a:pt x="7354" y="21600"/>
                    <a:pt x="5244" y="21401"/>
                  </a:cubicBezTo>
                  <a:cubicBezTo>
                    <a:pt x="3134" y="21202"/>
                    <a:pt x="2140" y="20804"/>
                    <a:pt x="1892" y="20505"/>
                  </a:cubicBezTo>
                  <a:cubicBezTo>
                    <a:pt x="1644" y="20206"/>
                    <a:pt x="2140" y="20007"/>
                    <a:pt x="2637" y="19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6076950" y="1664831"/>
              <a:ext cx="571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5400"/>
                    <a:pt x="16800" y="10800"/>
                    <a:pt x="13200" y="14400"/>
                  </a:cubicBezTo>
                  <a:cubicBezTo>
                    <a:pt x="9600" y="18000"/>
                    <a:pt x="480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6629400" y="1493381"/>
              <a:ext cx="127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6623050" y="1406183"/>
              <a:ext cx="38100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2400" y="11153"/>
                    <a:pt x="4800" y="2153"/>
                    <a:pt x="8400" y="353"/>
                  </a:cubicBezTo>
                  <a:cubicBezTo>
                    <a:pt x="12000" y="-1447"/>
                    <a:pt x="16800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6718300" y="1440151"/>
              <a:ext cx="127000" cy="129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2490"/>
                  </a:moveTo>
                  <a:cubicBezTo>
                    <a:pt x="360" y="5974"/>
                    <a:pt x="720" y="9458"/>
                    <a:pt x="900" y="12942"/>
                  </a:cubicBezTo>
                  <a:cubicBezTo>
                    <a:pt x="1080" y="16426"/>
                    <a:pt x="1080" y="19909"/>
                    <a:pt x="900" y="20606"/>
                  </a:cubicBezTo>
                  <a:cubicBezTo>
                    <a:pt x="720" y="21303"/>
                    <a:pt x="360" y="19213"/>
                    <a:pt x="720" y="16077"/>
                  </a:cubicBezTo>
                  <a:cubicBezTo>
                    <a:pt x="1080" y="12942"/>
                    <a:pt x="2160" y="8761"/>
                    <a:pt x="3780" y="5626"/>
                  </a:cubicBezTo>
                  <a:cubicBezTo>
                    <a:pt x="5400" y="2490"/>
                    <a:pt x="7560" y="400"/>
                    <a:pt x="10080" y="51"/>
                  </a:cubicBezTo>
                  <a:cubicBezTo>
                    <a:pt x="12600" y="-297"/>
                    <a:pt x="15480" y="1097"/>
                    <a:pt x="17460" y="4929"/>
                  </a:cubicBezTo>
                  <a:cubicBezTo>
                    <a:pt x="19440" y="8761"/>
                    <a:pt x="20520" y="15032"/>
                    <a:pt x="21600" y="2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6940642" y="1442581"/>
              <a:ext cx="139608" cy="143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984" fill="norm" stroke="1" extrusionOk="0">
                  <a:moveTo>
                    <a:pt x="12559" y="1851"/>
                  </a:moveTo>
                  <a:cubicBezTo>
                    <a:pt x="11269" y="926"/>
                    <a:pt x="9979" y="0"/>
                    <a:pt x="8529" y="0"/>
                  </a:cubicBezTo>
                  <a:cubicBezTo>
                    <a:pt x="7078" y="0"/>
                    <a:pt x="5466" y="926"/>
                    <a:pt x="3854" y="2931"/>
                  </a:cubicBezTo>
                  <a:cubicBezTo>
                    <a:pt x="2242" y="4937"/>
                    <a:pt x="630" y="8023"/>
                    <a:pt x="147" y="11417"/>
                  </a:cubicBezTo>
                  <a:cubicBezTo>
                    <a:pt x="-337" y="14811"/>
                    <a:pt x="308" y="18514"/>
                    <a:pt x="3048" y="20057"/>
                  </a:cubicBezTo>
                  <a:cubicBezTo>
                    <a:pt x="5788" y="21600"/>
                    <a:pt x="10624" y="20983"/>
                    <a:pt x="14009" y="19903"/>
                  </a:cubicBezTo>
                  <a:cubicBezTo>
                    <a:pt x="17394" y="18823"/>
                    <a:pt x="19329" y="17280"/>
                    <a:pt x="21263" y="15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7131050" y="1206499"/>
              <a:ext cx="29634" cy="350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1240"/>
                  </a:moveTo>
                  <a:cubicBezTo>
                    <a:pt x="6171" y="590"/>
                    <a:pt x="12343" y="-61"/>
                    <a:pt x="16200" y="4"/>
                  </a:cubicBezTo>
                  <a:cubicBezTo>
                    <a:pt x="20057" y="69"/>
                    <a:pt x="21600" y="850"/>
                    <a:pt x="21600" y="3322"/>
                  </a:cubicBezTo>
                  <a:cubicBezTo>
                    <a:pt x="21600" y="5794"/>
                    <a:pt x="20057" y="9958"/>
                    <a:pt x="19286" y="13276"/>
                  </a:cubicBezTo>
                  <a:cubicBezTo>
                    <a:pt x="18514" y="16594"/>
                    <a:pt x="18514" y="19067"/>
                    <a:pt x="18514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7239533" y="1167089"/>
              <a:ext cx="412218" cy="384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303" fill="norm" stroke="1" extrusionOk="0">
                  <a:moveTo>
                    <a:pt x="304" y="14927"/>
                  </a:moveTo>
                  <a:cubicBezTo>
                    <a:pt x="194" y="16336"/>
                    <a:pt x="83" y="17744"/>
                    <a:pt x="27" y="18801"/>
                  </a:cubicBezTo>
                  <a:cubicBezTo>
                    <a:pt x="-28" y="19858"/>
                    <a:pt x="-28" y="20562"/>
                    <a:pt x="304" y="20973"/>
                  </a:cubicBezTo>
                  <a:cubicBezTo>
                    <a:pt x="637" y="21384"/>
                    <a:pt x="1301" y="21501"/>
                    <a:pt x="2243" y="20797"/>
                  </a:cubicBezTo>
                  <a:cubicBezTo>
                    <a:pt x="3184" y="20092"/>
                    <a:pt x="4403" y="18566"/>
                    <a:pt x="5067" y="17510"/>
                  </a:cubicBezTo>
                  <a:cubicBezTo>
                    <a:pt x="5732" y="16453"/>
                    <a:pt x="5843" y="15866"/>
                    <a:pt x="5898" y="15984"/>
                  </a:cubicBezTo>
                  <a:cubicBezTo>
                    <a:pt x="5954" y="16101"/>
                    <a:pt x="5954" y="16923"/>
                    <a:pt x="6286" y="17568"/>
                  </a:cubicBezTo>
                  <a:cubicBezTo>
                    <a:pt x="6618" y="18214"/>
                    <a:pt x="7283" y="18684"/>
                    <a:pt x="8169" y="18742"/>
                  </a:cubicBezTo>
                  <a:cubicBezTo>
                    <a:pt x="9055" y="18801"/>
                    <a:pt x="10163" y="18449"/>
                    <a:pt x="11437" y="17686"/>
                  </a:cubicBezTo>
                  <a:cubicBezTo>
                    <a:pt x="12710" y="16923"/>
                    <a:pt x="14150" y="15749"/>
                    <a:pt x="15037" y="14751"/>
                  </a:cubicBezTo>
                  <a:cubicBezTo>
                    <a:pt x="15923" y="13753"/>
                    <a:pt x="16255" y="12931"/>
                    <a:pt x="16089" y="12579"/>
                  </a:cubicBezTo>
                  <a:cubicBezTo>
                    <a:pt x="15923" y="12227"/>
                    <a:pt x="15258" y="12344"/>
                    <a:pt x="14372" y="12931"/>
                  </a:cubicBezTo>
                  <a:cubicBezTo>
                    <a:pt x="13486" y="13518"/>
                    <a:pt x="12378" y="14575"/>
                    <a:pt x="11824" y="15690"/>
                  </a:cubicBezTo>
                  <a:cubicBezTo>
                    <a:pt x="11270" y="16805"/>
                    <a:pt x="11270" y="17979"/>
                    <a:pt x="11492" y="18742"/>
                  </a:cubicBezTo>
                  <a:cubicBezTo>
                    <a:pt x="11714" y="19505"/>
                    <a:pt x="12157" y="19858"/>
                    <a:pt x="13098" y="19740"/>
                  </a:cubicBezTo>
                  <a:cubicBezTo>
                    <a:pt x="14040" y="19623"/>
                    <a:pt x="15480" y="19036"/>
                    <a:pt x="16809" y="17686"/>
                  </a:cubicBezTo>
                  <a:cubicBezTo>
                    <a:pt x="18138" y="16336"/>
                    <a:pt x="19357" y="14223"/>
                    <a:pt x="20021" y="11699"/>
                  </a:cubicBezTo>
                  <a:cubicBezTo>
                    <a:pt x="20686" y="9175"/>
                    <a:pt x="20797" y="6240"/>
                    <a:pt x="20852" y="4362"/>
                  </a:cubicBezTo>
                  <a:cubicBezTo>
                    <a:pt x="20907" y="2484"/>
                    <a:pt x="20907" y="1662"/>
                    <a:pt x="20741" y="1016"/>
                  </a:cubicBezTo>
                  <a:cubicBezTo>
                    <a:pt x="20575" y="371"/>
                    <a:pt x="20243" y="-99"/>
                    <a:pt x="19910" y="18"/>
                  </a:cubicBezTo>
                  <a:cubicBezTo>
                    <a:pt x="19578" y="136"/>
                    <a:pt x="19246" y="840"/>
                    <a:pt x="18969" y="3012"/>
                  </a:cubicBezTo>
                  <a:cubicBezTo>
                    <a:pt x="18692" y="5184"/>
                    <a:pt x="18470" y="8823"/>
                    <a:pt x="18470" y="11053"/>
                  </a:cubicBezTo>
                  <a:cubicBezTo>
                    <a:pt x="18470" y="13284"/>
                    <a:pt x="18692" y="14105"/>
                    <a:pt x="19246" y="14927"/>
                  </a:cubicBezTo>
                  <a:cubicBezTo>
                    <a:pt x="19800" y="15749"/>
                    <a:pt x="20686" y="16571"/>
                    <a:pt x="21572" y="17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7702549" y="1385431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7740650" y="1315581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7810500" y="1334631"/>
              <a:ext cx="10411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0" y="0"/>
                  </a:moveTo>
                  <a:cubicBezTo>
                    <a:pt x="432" y="6240"/>
                    <a:pt x="864" y="12480"/>
                    <a:pt x="864" y="16320"/>
                  </a:cubicBezTo>
                  <a:cubicBezTo>
                    <a:pt x="864" y="20160"/>
                    <a:pt x="432" y="21600"/>
                    <a:pt x="432" y="21600"/>
                  </a:cubicBezTo>
                  <a:cubicBezTo>
                    <a:pt x="432" y="21600"/>
                    <a:pt x="864" y="20160"/>
                    <a:pt x="2592" y="17160"/>
                  </a:cubicBezTo>
                  <a:cubicBezTo>
                    <a:pt x="4320" y="14160"/>
                    <a:pt x="7344" y="9600"/>
                    <a:pt x="9504" y="6840"/>
                  </a:cubicBezTo>
                  <a:cubicBezTo>
                    <a:pt x="11664" y="4080"/>
                    <a:pt x="12960" y="3120"/>
                    <a:pt x="14688" y="2520"/>
                  </a:cubicBezTo>
                  <a:cubicBezTo>
                    <a:pt x="16416" y="1920"/>
                    <a:pt x="18576" y="1680"/>
                    <a:pt x="19872" y="2160"/>
                  </a:cubicBezTo>
                  <a:cubicBezTo>
                    <a:pt x="21168" y="2640"/>
                    <a:pt x="21600" y="3840"/>
                    <a:pt x="20952" y="6240"/>
                  </a:cubicBezTo>
                  <a:cubicBezTo>
                    <a:pt x="20304" y="8640"/>
                    <a:pt x="18576" y="12240"/>
                    <a:pt x="18360" y="14640"/>
                  </a:cubicBezTo>
                  <a:cubicBezTo>
                    <a:pt x="18144" y="17040"/>
                    <a:pt x="19440" y="18240"/>
                    <a:pt x="20736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7867650" y="1367304"/>
              <a:ext cx="173542" cy="420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445" fill="norm" stroke="1" extrusionOk="0">
                  <a:moveTo>
                    <a:pt x="17176" y="3517"/>
                  </a:moveTo>
                  <a:cubicBezTo>
                    <a:pt x="17436" y="2977"/>
                    <a:pt x="17696" y="2437"/>
                    <a:pt x="17827" y="1789"/>
                  </a:cubicBezTo>
                  <a:cubicBezTo>
                    <a:pt x="17957" y="1141"/>
                    <a:pt x="17957" y="385"/>
                    <a:pt x="17306" y="115"/>
                  </a:cubicBezTo>
                  <a:cubicBezTo>
                    <a:pt x="16655" y="-155"/>
                    <a:pt x="15354" y="61"/>
                    <a:pt x="14053" y="655"/>
                  </a:cubicBezTo>
                  <a:cubicBezTo>
                    <a:pt x="12752" y="1249"/>
                    <a:pt x="11451" y="2221"/>
                    <a:pt x="10930" y="2977"/>
                  </a:cubicBezTo>
                  <a:cubicBezTo>
                    <a:pt x="10410" y="3733"/>
                    <a:pt x="10670" y="4273"/>
                    <a:pt x="11451" y="4597"/>
                  </a:cubicBezTo>
                  <a:cubicBezTo>
                    <a:pt x="12231" y="4921"/>
                    <a:pt x="13533" y="5029"/>
                    <a:pt x="14834" y="4921"/>
                  </a:cubicBezTo>
                  <a:cubicBezTo>
                    <a:pt x="16135" y="4813"/>
                    <a:pt x="17436" y="4489"/>
                    <a:pt x="18477" y="4003"/>
                  </a:cubicBezTo>
                  <a:cubicBezTo>
                    <a:pt x="19518" y="3517"/>
                    <a:pt x="20299" y="2869"/>
                    <a:pt x="20689" y="2815"/>
                  </a:cubicBezTo>
                  <a:cubicBezTo>
                    <a:pt x="21080" y="2761"/>
                    <a:pt x="21080" y="3301"/>
                    <a:pt x="21210" y="5083"/>
                  </a:cubicBezTo>
                  <a:cubicBezTo>
                    <a:pt x="21340" y="6865"/>
                    <a:pt x="21600" y="9889"/>
                    <a:pt x="20559" y="12643"/>
                  </a:cubicBezTo>
                  <a:cubicBezTo>
                    <a:pt x="19518" y="15397"/>
                    <a:pt x="17176" y="17881"/>
                    <a:pt x="14313" y="19393"/>
                  </a:cubicBezTo>
                  <a:cubicBezTo>
                    <a:pt x="11451" y="20905"/>
                    <a:pt x="8067" y="21445"/>
                    <a:pt x="5595" y="21445"/>
                  </a:cubicBezTo>
                  <a:cubicBezTo>
                    <a:pt x="3123" y="21445"/>
                    <a:pt x="1561" y="20905"/>
                    <a:pt x="0" y="20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8620812" y="1368498"/>
              <a:ext cx="224738" cy="11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0715" fill="norm" stroke="1" extrusionOk="0">
                  <a:moveTo>
                    <a:pt x="12349" y="771"/>
                  </a:moveTo>
                  <a:cubicBezTo>
                    <a:pt x="11340" y="386"/>
                    <a:pt x="10330" y="0"/>
                    <a:pt x="8917" y="0"/>
                  </a:cubicBezTo>
                  <a:cubicBezTo>
                    <a:pt x="7504" y="0"/>
                    <a:pt x="5687" y="386"/>
                    <a:pt x="4173" y="2314"/>
                  </a:cubicBezTo>
                  <a:cubicBezTo>
                    <a:pt x="2659" y="4243"/>
                    <a:pt x="1448" y="7714"/>
                    <a:pt x="741" y="10800"/>
                  </a:cubicBezTo>
                  <a:cubicBezTo>
                    <a:pt x="35" y="13886"/>
                    <a:pt x="-167" y="16586"/>
                    <a:pt x="136" y="18514"/>
                  </a:cubicBezTo>
                  <a:cubicBezTo>
                    <a:pt x="439" y="20443"/>
                    <a:pt x="1246" y="21600"/>
                    <a:pt x="2760" y="19864"/>
                  </a:cubicBezTo>
                  <a:cubicBezTo>
                    <a:pt x="4274" y="18129"/>
                    <a:pt x="6495" y="13500"/>
                    <a:pt x="8009" y="9450"/>
                  </a:cubicBezTo>
                  <a:cubicBezTo>
                    <a:pt x="9523" y="5400"/>
                    <a:pt x="10330" y="1929"/>
                    <a:pt x="10835" y="1350"/>
                  </a:cubicBezTo>
                  <a:cubicBezTo>
                    <a:pt x="11340" y="771"/>
                    <a:pt x="11541" y="3086"/>
                    <a:pt x="12248" y="6557"/>
                  </a:cubicBezTo>
                  <a:cubicBezTo>
                    <a:pt x="12954" y="10029"/>
                    <a:pt x="14166" y="14657"/>
                    <a:pt x="15781" y="16971"/>
                  </a:cubicBezTo>
                  <a:cubicBezTo>
                    <a:pt x="17396" y="19286"/>
                    <a:pt x="19414" y="19286"/>
                    <a:pt x="21433" y="19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9141692" y="1304783"/>
              <a:ext cx="370609" cy="13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0590" fill="norm" stroke="1" extrusionOk="0">
                  <a:moveTo>
                    <a:pt x="9706" y="5597"/>
                  </a:moveTo>
                  <a:cubicBezTo>
                    <a:pt x="9583" y="3961"/>
                    <a:pt x="9461" y="2324"/>
                    <a:pt x="9093" y="1179"/>
                  </a:cubicBezTo>
                  <a:cubicBezTo>
                    <a:pt x="8724" y="34"/>
                    <a:pt x="8111" y="-621"/>
                    <a:pt x="6761" y="852"/>
                  </a:cubicBezTo>
                  <a:cubicBezTo>
                    <a:pt x="5411" y="2324"/>
                    <a:pt x="3324" y="5924"/>
                    <a:pt x="2097" y="8706"/>
                  </a:cubicBezTo>
                  <a:cubicBezTo>
                    <a:pt x="870" y="11488"/>
                    <a:pt x="502" y="13452"/>
                    <a:pt x="256" y="15252"/>
                  </a:cubicBezTo>
                  <a:cubicBezTo>
                    <a:pt x="11" y="17052"/>
                    <a:pt x="-112" y="18688"/>
                    <a:pt x="133" y="19670"/>
                  </a:cubicBezTo>
                  <a:cubicBezTo>
                    <a:pt x="379" y="20652"/>
                    <a:pt x="993" y="20979"/>
                    <a:pt x="1790" y="19997"/>
                  </a:cubicBezTo>
                  <a:cubicBezTo>
                    <a:pt x="2588" y="19015"/>
                    <a:pt x="3570" y="16724"/>
                    <a:pt x="4245" y="14924"/>
                  </a:cubicBezTo>
                  <a:cubicBezTo>
                    <a:pt x="4920" y="13124"/>
                    <a:pt x="5288" y="11815"/>
                    <a:pt x="5533" y="11979"/>
                  </a:cubicBezTo>
                  <a:cubicBezTo>
                    <a:pt x="5779" y="12143"/>
                    <a:pt x="5902" y="13779"/>
                    <a:pt x="6147" y="15252"/>
                  </a:cubicBezTo>
                  <a:cubicBezTo>
                    <a:pt x="6393" y="16724"/>
                    <a:pt x="6761" y="18034"/>
                    <a:pt x="7558" y="18361"/>
                  </a:cubicBezTo>
                  <a:cubicBezTo>
                    <a:pt x="8356" y="18688"/>
                    <a:pt x="9583" y="18034"/>
                    <a:pt x="10381" y="16724"/>
                  </a:cubicBezTo>
                  <a:cubicBezTo>
                    <a:pt x="11179" y="15415"/>
                    <a:pt x="11547" y="13452"/>
                    <a:pt x="11793" y="11324"/>
                  </a:cubicBezTo>
                  <a:cubicBezTo>
                    <a:pt x="12038" y="9197"/>
                    <a:pt x="12161" y="6906"/>
                    <a:pt x="12161" y="6579"/>
                  </a:cubicBezTo>
                  <a:cubicBezTo>
                    <a:pt x="12161" y="6252"/>
                    <a:pt x="12038" y="7888"/>
                    <a:pt x="11977" y="9852"/>
                  </a:cubicBezTo>
                  <a:cubicBezTo>
                    <a:pt x="11915" y="11815"/>
                    <a:pt x="11915" y="14106"/>
                    <a:pt x="11915" y="16070"/>
                  </a:cubicBezTo>
                  <a:cubicBezTo>
                    <a:pt x="11915" y="18034"/>
                    <a:pt x="11915" y="19670"/>
                    <a:pt x="12038" y="19670"/>
                  </a:cubicBezTo>
                  <a:cubicBezTo>
                    <a:pt x="12161" y="19670"/>
                    <a:pt x="12406" y="18034"/>
                    <a:pt x="12958" y="15415"/>
                  </a:cubicBezTo>
                  <a:cubicBezTo>
                    <a:pt x="13511" y="12797"/>
                    <a:pt x="14370" y="9197"/>
                    <a:pt x="15229" y="7234"/>
                  </a:cubicBezTo>
                  <a:cubicBezTo>
                    <a:pt x="16088" y="5270"/>
                    <a:pt x="16947" y="4943"/>
                    <a:pt x="17622" y="6415"/>
                  </a:cubicBezTo>
                  <a:cubicBezTo>
                    <a:pt x="18297" y="7888"/>
                    <a:pt x="18788" y="11161"/>
                    <a:pt x="19156" y="13615"/>
                  </a:cubicBezTo>
                  <a:cubicBezTo>
                    <a:pt x="19524" y="16070"/>
                    <a:pt x="19770" y="17706"/>
                    <a:pt x="20138" y="18524"/>
                  </a:cubicBezTo>
                  <a:cubicBezTo>
                    <a:pt x="20506" y="19343"/>
                    <a:pt x="20997" y="19343"/>
                    <a:pt x="21488" y="19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9536482" y="1117601"/>
              <a:ext cx="185369" cy="33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17" fill="norm" stroke="1" extrusionOk="0">
                  <a:moveTo>
                    <a:pt x="4560" y="17082"/>
                  </a:moveTo>
                  <a:cubicBezTo>
                    <a:pt x="7014" y="15732"/>
                    <a:pt x="9469" y="14382"/>
                    <a:pt x="10573" y="13369"/>
                  </a:cubicBezTo>
                  <a:cubicBezTo>
                    <a:pt x="11678" y="12357"/>
                    <a:pt x="11432" y="11682"/>
                    <a:pt x="10451" y="11344"/>
                  </a:cubicBezTo>
                  <a:cubicBezTo>
                    <a:pt x="9469" y="11007"/>
                    <a:pt x="7751" y="11007"/>
                    <a:pt x="6032" y="11479"/>
                  </a:cubicBezTo>
                  <a:cubicBezTo>
                    <a:pt x="4314" y="11952"/>
                    <a:pt x="2596" y="12897"/>
                    <a:pt x="1491" y="14382"/>
                  </a:cubicBezTo>
                  <a:cubicBezTo>
                    <a:pt x="387" y="15867"/>
                    <a:pt x="-104" y="17892"/>
                    <a:pt x="19" y="19174"/>
                  </a:cubicBezTo>
                  <a:cubicBezTo>
                    <a:pt x="141" y="20457"/>
                    <a:pt x="878" y="20997"/>
                    <a:pt x="1860" y="21267"/>
                  </a:cubicBezTo>
                  <a:cubicBezTo>
                    <a:pt x="2841" y="21537"/>
                    <a:pt x="4069" y="21537"/>
                    <a:pt x="5787" y="20457"/>
                  </a:cubicBezTo>
                  <a:cubicBezTo>
                    <a:pt x="7505" y="19377"/>
                    <a:pt x="9714" y="17217"/>
                    <a:pt x="11678" y="14922"/>
                  </a:cubicBezTo>
                  <a:cubicBezTo>
                    <a:pt x="13641" y="12627"/>
                    <a:pt x="15360" y="10197"/>
                    <a:pt x="16341" y="7902"/>
                  </a:cubicBezTo>
                  <a:cubicBezTo>
                    <a:pt x="17323" y="5607"/>
                    <a:pt x="17569" y="3447"/>
                    <a:pt x="17569" y="2030"/>
                  </a:cubicBezTo>
                  <a:cubicBezTo>
                    <a:pt x="17569" y="612"/>
                    <a:pt x="17323" y="-63"/>
                    <a:pt x="16710" y="5"/>
                  </a:cubicBezTo>
                  <a:cubicBezTo>
                    <a:pt x="16096" y="72"/>
                    <a:pt x="15114" y="882"/>
                    <a:pt x="14255" y="3042"/>
                  </a:cubicBezTo>
                  <a:cubicBezTo>
                    <a:pt x="13396" y="5202"/>
                    <a:pt x="12660" y="8712"/>
                    <a:pt x="13028" y="11412"/>
                  </a:cubicBezTo>
                  <a:cubicBezTo>
                    <a:pt x="13396" y="14112"/>
                    <a:pt x="14869" y="16002"/>
                    <a:pt x="16464" y="17149"/>
                  </a:cubicBezTo>
                  <a:cubicBezTo>
                    <a:pt x="18060" y="18297"/>
                    <a:pt x="19778" y="18702"/>
                    <a:pt x="21496" y="19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9975849" y="1118731"/>
              <a:ext cx="139106" cy="33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399" fill="norm" stroke="1" extrusionOk="0">
                  <a:moveTo>
                    <a:pt x="10800" y="0"/>
                  </a:moveTo>
                  <a:cubicBezTo>
                    <a:pt x="9491" y="410"/>
                    <a:pt x="8182" y="820"/>
                    <a:pt x="7364" y="2529"/>
                  </a:cubicBezTo>
                  <a:cubicBezTo>
                    <a:pt x="6545" y="4238"/>
                    <a:pt x="6218" y="7246"/>
                    <a:pt x="5891" y="9980"/>
                  </a:cubicBezTo>
                  <a:cubicBezTo>
                    <a:pt x="5564" y="12714"/>
                    <a:pt x="5236" y="15175"/>
                    <a:pt x="5073" y="16815"/>
                  </a:cubicBezTo>
                  <a:cubicBezTo>
                    <a:pt x="4909" y="18456"/>
                    <a:pt x="4909" y="19276"/>
                    <a:pt x="5400" y="19276"/>
                  </a:cubicBezTo>
                  <a:cubicBezTo>
                    <a:pt x="5891" y="19276"/>
                    <a:pt x="6873" y="18456"/>
                    <a:pt x="8182" y="17362"/>
                  </a:cubicBezTo>
                  <a:cubicBezTo>
                    <a:pt x="9491" y="16268"/>
                    <a:pt x="11127" y="14901"/>
                    <a:pt x="12436" y="13944"/>
                  </a:cubicBezTo>
                  <a:cubicBezTo>
                    <a:pt x="13745" y="12987"/>
                    <a:pt x="14727" y="12441"/>
                    <a:pt x="16036" y="12167"/>
                  </a:cubicBezTo>
                  <a:cubicBezTo>
                    <a:pt x="17345" y="11894"/>
                    <a:pt x="18982" y="11894"/>
                    <a:pt x="19964" y="12304"/>
                  </a:cubicBezTo>
                  <a:cubicBezTo>
                    <a:pt x="20945" y="12714"/>
                    <a:pt x="21273" y="13534"/>
                    <a:pt x="21436" y="14696"/>
                  </a:cubicBezTo>
                  <a:cubicBezTo>
                    <a:pt x="21600" y="15858"/>
                    <a:pt x="21600" y="17362"/>
                    <a:pt x="20127" y="18661"/>
                  </a:cubicBezTo>
                  <a:cubicBezTo>
                    <a:pt x="18655" y="19959"/>
                    <a:pt x="15709" y="21053"/>
                    <a:pt x="12109" y="21327"/>
                  </a:cubicBezTo>
                  <a:cubicBezTo>
                    <a:pt x="8509" y="21600"/>
                    <a:pt x="4255" y="21053"/>
                    <a:pt x="0" y="20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10179050" y="1442581"/>
              <a:ext cx="27845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8514" y="0"/>
                  </a:moveTo>
                  <a:cubicBezTo>
                    <a:pt x="20057" y="4235"/>
                    <a:pt x="21600" y="8471"/>
                    <a:pt x="18514" y="12071"/>
                  </a:cubicBezTo>
                  <a:cubicBezTo>
                    <a:pt x="15429" y="15671"/>
                    <a:pt x="7714" y="186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10464799" y="1277481"/>
              <a:ext cx="135468" cy="123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32" fill="norm" stroke="1" extrusionOk="0">
                  <a:moveTo>
                    <a:pt x="0" y="0"/>
                  </a:moveTo>
                  <a:cubicBezTo>
                    <a:pt x="0" y="5858"/>
                    <a:pt x="0" y="11715"/>
                    <a:pt x="166" y="15559"/>
                  </a:cubicBezTo>
                  <a:cubicBezTo>
                    <a:pt x="332" y="19403"/>
                    <a:pt x="665" y="21234"/>
                    <a:pt x="1495" y="21417"/>
                  </a:cubicBezTo>
                  <a:cubicBezTo>
                    <a:pt x="2326" y="21600"/>
                    <a:pt x="3655" y="20136"/>
                    <a:pt x="4652" y="18488"/>
                  </a:cubicBezTo>
                  <a:cubicBezTo>
                    <a:pt x="5649" y="16841"/>
                    <a:pt x="6314" y="15010"/>
                    <a:pt x="7145" y="14827"/>
                  </a:cubicBezTo>
                  <a:cubicBezTo>
                    <a:pt x="7975" y="14644"/>
                    <a:pt x="8972" y="16108"/>
                    <a:pt x="10302" y="16841"/>
                  </a:cubicBezTo>
                  <a:cubicBezTo>
                    <a:pt x="11631" y="17573"/>
                    <a:pt x="13292" y="17573"/>
                    <a:pt x="15286" y="17207"/>
                  </a:cubicBezTo>
                  <a:cubicBezTo>
                    <a:pt x="17280" y="16841"/>
                    <a:pt x="19606" y="16108"/>
                    <a:pt x="20603" y="13546"/>
                  </a:cubicBezTo>
                  <a:cubicBezTo>
                    <a:pt x="21600" y="10983"/>
                    <a:pt x="21268" y="6590"/>
                    <a:pt x="20935" y="2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10636250" y="1296531"/>
              <a:ext cx="254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10658972" y="1175881"/>
              <a:ext cx="21729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21600"/>
                  </a:moveTo>
                  <a:cubicBezTo>
                    <a:pt x="521" y="15943"/>
                    <a:pt x="-1443" y="10286"/>
                    <a:pt x="1502" y="6686"/>
                  </a:cubicBezTo>
                  <a:cubicBezTo>
                    <a:pt x="4448" y="3086"/>
                    <a:pt x="12302" y="1543"/>
                    <a:pt x="201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10673219" y="1080631"/>
              <a:ext cx="324982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fill="norm" stroke="1" extrusionOk="0">
                  <a:moveTo>
                    <a:pt x="7229" y="0"/>
                  </a:moveTo>
                  <a:cubicBezTo>
                    <a:pt x="6527" y="3600"/>
                    <a:pt x="5826" y="7200"/>
                    <a:pt x="5475" y="9943"/>
                  </a:cubicBezTo>
                  <a:cubicBezTo>
                    <a:pt x="5125" y="12686"/>
                    <a:pt x="5125" y="14571"/>
                    <a:pt x="5125" y="15943"/>
                  </a:cubicBezTo>
                  <a:cubicBezTo>
                    <a:pt x="5125" y="17314"/>
                    <a:pt x="5125" y="18171"/>
                    <a:pt x="5265" y="19029"/>
                  </a:cubicBezTo>
                  <a:cubicBezTo>
                    <a:pt x="5405" y="19886"/>
                    <a:pt x="5686" y="20743"/>
                    <a:pt x="6036" y="20829"/>
                  </a:cubicBezTo>
                  <a:cubicBezTo>
                    <a:pt x="6387" y="20914"/>
                    <a:pt x="6808" y="20229"/>
                    <a:pt x="6036" y="18857"/>
                  </a:cubicBezTo>
                  <a:cubicBezTo>
                    <a:pt x="5265" y="17486"/>
                    <a:pt x="3301" y="15429"/>
                    <a:pt x="1969" y="14143"/>
                  </a:cubicBezTo>
                  <a:cubicBezTo>
                    <a:pt x="636" y="12857"/>
                    <a:pt x="-65" y="12343"/>
                    <a:pt x="5" y="11914"/>
                  </a:cubicBezTo>
                  <a:cubicBezTo>
                    <a:pt x="75" y="11486"/>
                    <a:pt x="917" y="11143"/>
                    <a:pt x="2810" y="9943"/>
                  </a:cubicBezTo>
                  <a:cubicBezTo>
                    <a:pt x="4704" y="8743"/>
                    <a:pt x="7649" y="6686"/>
                    <a:pt x="9403" y="5314"/>
                  </a:cubicBezTo>
                  <a:cubicBezTo>
                    <a:pt x="11156" y="3943"/>
                    <a:pt x="11717" y="3257"/>
                    <a:pt x="12348" y="2571"/>
                  </a:cubicBezTo>
                  <a:cubicBezTo>
                    <a:pt x="12979" y="1886"/>
                    <a:pt x="13680" y="1200"/>
                    <a:pt x="13961" y="1457"/>
                  </a:cubicBezTo>
                  <a:cubicBezTo>
                    <a:pt x="14241" y="1714"/>
                    <a:pt x="14101" y="2914"/>
                    <a:pt x="13680" y="4886"/>
                  </a:cubicBezTo>
                  <a:cubicBezTo>
                    <a:pt x="13260" y="6857"/>
                    <a:pt x="12558" y="9600"/>
                    <a:pt x="11997" y="11571"/>
                  </a:cubicBezTo>
                  <a:cubicBezTo>
                    <a:pt x="11436" y="13543"/>
                    <a:pt x="11016" y="14743"/>
                    <a:pt x="11016" y="14914"/>
                  </a:cubicBezTo>
                  <a:cubicBezTo>
                    <a:pt x="11016" y="15086"/>
                    <a:pt x="11436" y="14229"/>
                    <a:pt x="12418" y="13629"/>
                  </a:cubicBezTo>
                  <a:cubicBezTo>
                    <a:pt x="13400" y="13029"/>
                    <a:pt x="14943" y="12686"/>
                    <a:pt x="16486" y="13200"/>
                  </a:cubicBezTo>
                  <a:cubicBezTo>
                    <a:pt x="18029" y="13714"/>
                    <a:pt x="19571" y="15086"/>
                    <a:pt x="20413" y="16629"/>
                  </a:cubicBezTo>
                  <a:cubicBezTo>
                    <a:pt x="21254" y="18171"/>
                    <a:pt x="21395" y="19886"/>
                    <a:pt x="215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11178650" y="1205619"/>
              <a:ext cx="124350" cy="135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251" fill="norm" stroke="1" extrusionOk="0">
                  <a:moveTo>
                    <a:pt x="4949" y="13276"/>
                  </a:moveTo>
                  <a:cubicBezTo>
                    <a:pt x="5309" y="11614"/>
                    <a:pt x="5669" y="9953"/>
                    <a:pt x="6569" y="8457"/>
                  </a:cubicBezTo>
                  <a:cubicBezTo>
                    <a:pt x="7469" y="6962"/>
                    <a:pt x="8909" y="5633"/>
                    <a:pt x="9809" y="4137"/>
                  </a:cubicBezTo>
                  <a:cubicBezTo>
                    <a:pt x="10709" y="2642"/>
                    <a:pt x="11069" y="980"/>
                    <a:pt x="10349" y="316"/>
                  </a:cubicBezTo>
                  <a:cubicBezTo>
                    <a:pt x="9629" y="-349"/>
                    <a:pt x="7829" y="-17"/>
                    <a:pt x="5849" y="1811"/>
                  </a:cubicBezTo>
                  <a:cubicBezTo>
                    <a:pt x="3869" y="3639"/>
                    <a:pt x="1709" y="6962"/>
                    <a:pt x="629" y="9786"/>
                  </a:cubicBezTo>
                  <a:cubicBezTo>
                    <a:pt x="-451" y="12611"/>
                    <a:pt x="-451" y="14937"/>
                    <a:pt x="3149" y="16765"/>
                  </a:cubicBezTo>
                  <a:cubicBezTo>
                    <a:pt x="6749" y="18593"/>
                    <a:pt x="13949" y="19922"/>
                    <a:pt x="21149" y="21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11325489" y="923727"/>
              <a:ext cx="718724" cy="572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384" fill="norm" stroke="1" extrusionOk="0">
                  <a:moveTo>
                    <a:pt x="3317" y="12511"/>
                  </a:moveTo>
                  <a:cubicBezTo>
                    <a:pt x="3190" y="12116"/>
                    <a:pt x="3064" y="11720"/>
                    <a:pt x="2684" y="11522"/>
                  </a:cubicBezTo>
                  <a:cubicBezTo>
                    <a:pt x="2304" y="11325"/>
                    <a:pt x="1670" y="11325"/>
                    <a:pt x="1259" y="11483"/>
                  </a:cubicBezTo>
                  <a:cubicBezTo>
                    <a:pt x="847" y="11641"/>
                    <a:pt x="657" y="11957"/>
                    <a:pt x="467" y="12274"/>
                  </a:cubicBezTo>
                  <a:cubicBezTo>
                    <a:pt x="277" y="12590"/>
                    <a:pt x="87" y="12907"/>
                    <a:pt x="23" y="13263"/>
                  </a:cubicBezTo>
                  <a:cubicBezTo>
                    <a:pt x="-40" y="13619"/>
                    <a:pt x="23" y="14015"/>
                    <a:pt x="213" y="14173"/>
                  </a:cubicBezTo>
                  <a:cubicBezTo>
                    <a:pt x="403" y="14331"/>
                    <a:pt x="720" y="14252"/>
                    <a:pt x="1100" y="14212"/>
                  </a:cubicBezTo>
                  <a:cubicBezTo>
                    <a:pt x="1480" y="14173"/>
                    <a:pt x="1924" y="14173"/>
                    <a:pt x="2082" y="14371"/>
                  </a:cubicBezTo>
                  <a:cubicBezTo>
                    <a:pt x="2240" y="14568"/>
                    <a:pt x="2114" y="14964"/>
                    <a:pt x="1860" y="15993"/>
                  </a:cubicBezTo>
                  <a:cubicBezTo>
                    <a:pt x="1607" y="17021"/>
                    <a:pt x="1227" y="18683"/>
                    <a:pt x="1037" y="19751"/>
                  </a:cubicBezTo>
                  <a:cubicBezTo>
                    <a:pt x="847" y="20819"/>
                    <a:pt x="847" y="21294"/>
                    <a:pt x="1037" y="21373"/>
                  </a:cubicBezTo>
                  <a:cubicBezTo>
                    <a:pt x="1227" y="21452"/>
                    <a:pt x="1607" y="21136"/>
                    <a:pt x="2399" y="19949"/>
                  </a:cubicBezTo>
                  <a:cubicBezTo>
                    <a:pt x="3190" y="18762"/>
                    <a:pt x="4394" y="16705"/>
                    <a:pt x="5186" y="15241"/>
                  </a:cubicBezTo>
                  <a:cubicBezTo>
                    <a:pt x="5978" y="13777"/>
                    <a:pt x="6358" y="12907"/>
                    <a:pt x="6643" y="12274"/>
                  </a:cubicBezTo>
                  <a:cubicBezTo>
                    <a:pt x="6928" y="11641"/>
                    <a:pt x="7118" y="11245"/>
                    <a:pt x="7118" y="11245"/>
                  </a:cubicBezTo>
                  <a:cubicBezTo>
                    <a:pt x="7118" y="11245"/>
                    <a:pt x="6928" y="11641"/>
                    <a:pt x="6706" y="12195"/>
                  </a:cubicBezTo>
                  <a:cubicBezTo>
                    <a:pt x="6484" y="12749"/>
                    <a:pt x="6231" y="13461"/>
                    <a:pt x="6104" y="14094"/>
                  </a:cubicBezTo>
                  <a:cubicBezTo>
                    <a:pt x="5978" y="14727"/>
                    <a:pt x="5978" y="15281"/>
                    <a:pt x="6136" y="15439"/>
                  </a:cubicBezTo>
                  <a:cubicBezTo>
                    <a:pt x="6294" y="15597"/>
                    <a:pt x="6611" y="15360"/>
                    <a:pt x="6991" y="14925"/>
                  </a:cubicBezTo>
                  <a:cubicBezTo>
                    <a:pt x="7371" y="14489"/>
                    <a:pt x="7815" y="13856"/>
                    <a:pt x="8131" y="13382"/>
                  </a:cubicBezTo>
                  <a:cubicBezTo>
                    <a:pt x="8448" y="12907"/>
                    <a:pt x="8638" y="12590"/>
                    <a:pt x="8860" y="12630"/>
                  </a:cubicBezTo>
                  <a:cubicBezTo>
                    <a:pt x="9081" y="12670"/>
                    <a:pt x="9335" y="13065"/>
                    <a:pt x="9778" y="13421"/>
                  </a:cubicBezTo>
                  <a:cubicBezTo>
                    <a:pt x="10222" y="13777"/>
                    <a:pt x="10855" y="14094"/>
                    <a:pt x="11678" y="14094"/>
                  </a:cubicBezTo>
                  <a:cubicBezTo>
                    <a:pt x="12502" y="14094"/>
                    <a:pt x="13515" y="13777"/>
                    <a:pt x="14117" y="13461"/>
                  </a:cubicBezTo>
                  <a:cubicBezTo>
                    <a:pt x="14719" y="13144"/>
                    <a:pt x="14909" y="12828"/>
                    <a:pt x="15036" y="12472"/>
                  </a:cubicBezTo>
                  <a:cubicBezTo>
                    <a:pt x="15162" y="12116"/>
                    <a:pt x="15226" y="11720"/>
                    <a:pt x="15099" y="11404"/>
                  </a:cubicBezTo>
                  <a:cubicBezTo>
                    <a:pt x="14972" y="11087"/>
                    <a:pt x="14656" y="10850"/>
                    <a:pt x="14339" y="10731"/>
                  </a:cubicBezTo>
                  <a:cubicBezTo>
                    <a:pt x="14022" y="10612"/>
                    <a:pt x="13705" y="10612"/>
                    <a:pt x="13484" y="10810"/>
                  </a:cubicBezTo>
                  <a:cubicBezTo>
                    <a:pt x="13262" y="11008"/>
                    <a:pt x="13135" y="11404"/>
                    <a:pt x="13072" y="11839"/>
                  </a:cubicBezTo>
                  <a:cubicBezTo>
                    <a:pt x="13009" y="12274"/>
                    <a:pt x="13009" y="12749"/>
                    <a:pt x="13072" y="13184"/>
                  </a:cubicBezTo>
                  <a:cubicBezTo>
                    <a:pt x="13135" y="13619"/>
                    <a:pt x="13262" y="14015"/>
                    <a:pt x="13610" y="14331"/>
                  </a:cubicBezTo>
                  <a:cubicBezTo>
                    <a:pt x="13959" y="14648"/>
                    <a:pt x="14529" y="14885"/>
                    <a:pt x="15131" y="14766"/>
                  </a:cubicBezTo>
                  <a:cubicBezTo>
                    <a:pt x="15732" y="14648"/>
                    <a:pt x="16366" y="14173"/>
                    <a:pt x="17158" y="12986"/>
                  </a:cubicBezTo>
                  <a:cubicBezTo>
                    <a:pt x="17949" y="11799"/>
                    <a:pt x="18900" y="9900"/>
                    <a:pt x="19660" y="7962"/>
                  </a:cubicBezTo>
                  <a:cubicBezTo>
                    <a:pt x="20420" y="6023"/>
                    <a:pt x="20990" y="4045"/>
                    <a:pt x="21275" y="2740"/>
                  </a:cubicBezTo>
                  <a:cubicBezTo>
                    <a:pt x="21560" y="1434"/>
                    <a:pt x="21560" y="801"/>
                    <a:pt x="21402" y="406"/>
                  </a:cubicBezTo>
                  <a:cubicBezTo>
                    <a:pt x="21243" y="10"/>
                    <a:pt x="20927" y="-148"/>
                    <a:pt x="20515" y="168"/>
                  </a:cubicBezTo>
                  <a:cubicBezTo>
                    <a:pt x="20103" y="485"/>
                    <a:pt x="19596" y="1276"/>
                    <a:pt x="19216" y="2938"/>
                  </a:cubicBezTo>
                  <a:cubicBezTo>
                    <a:pt x="18836" y="4599"/>
                    <a:pt x="18583" y="7131"/>
                    <a:pt x="18520" y="8832"/>
                  </a:cubicBezTo>
                  <a:cubicBezTo>
                    <a:pt x="18456" y="10533"/>
                    <a:pt x="18583" y="11404"/>
                    <a:pt x="18995" y="12116"/>
                  </a:cubicBezTo>
                  <a:cubicBezTo>
                    <a:pt x="19406" y="12828"/>
                    <a:pt x="20103" y="13382"/>
                    <a:pt x="20800" y="13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11009094" y="1657569"/>
              <a:ext cx="110888" cy="336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326" fill="norm" stroke="1" extrusionOk="0">
                  <a:moveTo>
                    <a:pt x="7541" y="7706"/>
                  </a:moveTo>
                  <a:cubicBezTo>
                    <a:pt x="5941" y="10925"/>
                    <a:pt x="4341" y="14145"/>
                    <a:pt x="3341" y="16091"/>
                  </a:cubicBezTo>
                  <a:cubicBezTo>
                    <a:pt x="2341" y="18036"/>
                    <a:pt x="1941" y="18707"/>
                    <a:pt x="1741" y="19512"/>
                  </a:cubicBezTo>
                  <a:cubicBezTo>
                    <a:pt x="1541" y="20317"/>
                    <a:pt x="1541" y="21256"/>
                    <a:pt x="1341" y="21323"/>
                  </a:cubicBezTo>
                  <a:cubicBezTo>
                    <a:pt x="1141" y="21390"/>
                    <a:pt x="741" y="20585"/>
                    <a:pt x="341" y="18438"/>
                  </a:cubicBezTo>
                  <a:cubicBezTo>
                    <a:pt x="-59" y="16292"/>
                    <a:pt x="-459" y="12804"/>
                    <a:pt x="1341" y="9517"/>
                  </a:cubicBezTo>
                  <a:cubicBezTo>
                    <a:pt x="3141" y="6230"/>
                    <a:pt x="7141" y="3144"/>
                    <a:pt x="10141" y="1534"/>
                  </a:cubicBezTo>
                  <a:cubicBezTo>
                    <a:pt x="13141" y="-76"/>
                    <a:pt x="15141" y="-210"/>
                    <a:pt x="17141" y="192"/>
                  </a:cubicBezTo>
                  <a:cubicBezTo>
                    <a:pt x="19141" y="595"/>
                    <a:pt x="21141" y="1534"/>
                    <a:pt x="20941" y="3077"/>
                  </a:cubicBezTo>
                  <a:cubicBezTo>
                    <a:pt x="20741" y="4620"/>
                    <a:pt x="18341" y="6766"/>
                    <a:pt x="15741" y="7907"/>
                  </a:cubicBezTo>
                  <a:cubicBezTo>
                    <a:pt x="13141" y="9047"/>
                    <a:pt x="10341" y="9181"/>
                    <a:pt x="7941" y="9114"/>
                  </a:cubicBezTo>
                  <a:cubicBezTo>
                    <a:pt x="5541" y="9047"/>
                    <a:pt x="3541" y="8779"/>
                    <a:pt x="2741" y="8309"/>
                  </a:cubicBezTo>
                  <a:cubicBezTo>
                    <a:pt x="1941" y="7840"/>
                    <a:pt x="2341" y="7169"/>
                    <a:pt x="2741" y="6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11087099" y="1660498"/>
              <a:ext cx="171451" cy="99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1" fill="norm" stroke="1" extrusionOk="0">
                  <a:moveTo>
                    <a:pt x="0" y="7515"/>
                  </a:moveTo>
                  <a:cubicBezTo>
                    <a:pt x="2400" y="4870"/>
                    <a:pt x="4800" y="2225"/>
                    <a:pt x="6667" y="902"/>
                  </a:cubicBezTo>
                  <a:cubicBezTo>
                    <a:pt x="8533" y="-420"/>
                    <a:pt x="9867" y="-420"/>
                    <a:pt x="11200" y="1784"/>
                  </a:cubicBezTo>
                  <a:cubicBezTo>
                    <a:pt x="12533" y="3988"/>
                    <a:pt x="13867" y="8396"/>
                    <a:pt x="14400" y="11702"/>
                  </a:cubicBezTo>
                  <a:cubicBezTo>
                    <a:pt x="14933" y="15009"/>
                    <a:pt x="14667" y="17213"/>
                    <a:pt x="13867" y="18756"/>
                  </a:cubicBezTo>
                  <a:cubicBezTo>
                    <a:pt x="13067" y="20298"/>
                    <a:pt x="11733" y="21180"/>
                    <a:pt x="10933" y="20519"/>
                  </a:cubicBezTo>
                  <a:cubicBezTo>
                    <a:pt x="10133" y="19858"/>
                    <a:pt x="9867" y="17653"/>
                    <a:pt x="10400" y="14347"/>
                  </a:cubicBezTo>
                  <a:cubicBezTo>
                    <a:pt x="10933" y="11041"/>
                    <a:pt x="12267" y="6633"/>
                    <a:pt x="14267" y="4209"/>
                  </a:cubicBezTo>
                  <a:cubicBezTo>
                    <a:pt x="16267" y="1784"/>
                    <a:pt x="18933" y="1343"/>
                    <a:pt x="21600" y="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11244791" y="1663334"/>
              <a:ext cx="96310" cy="12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0743" fill="norm" stroke="1" extrusionOk="0">
                  <a:moveTo>
                    <a:pt x="20911" y="243"/>
                  </a:moveTo>
                  <a:cubicBezTo>
                    <a:pt x="18613" y="-100"/>
                    <a:pt x="16315" y="-443"/>
                    <a:pt x="12639" y="1957"/>
                  </a:cubicBezTo>
                  <a:cubicBezTo>
                    <a:pt x="8962" y="4357"/>
                    <a:pt x="3907" y="9500"/>
                    <a:pt x="1609" y="12928"/>
                  </a:cubicBezTo>
                  <a:cubicBezTo>
                    <a:pt x="-689" y="16357"/>
                    <a:pt x="-229" y="18071"/>
                    <a:pt x="1149" y="19271"/>
                  </a:cubicBezTo>
                  <a:cubicBezTo>
                    <a:pt x="2528" y="20471"/>
                    <a:pt x="4826" y="21157"/>
                    <a:pt x="8273" y="20471"/>
                  </a:cubicBezTo>
                  <a:cubicBezTo>
                    <a:pt x="11720" y="19786"/>
                    <a:pt x="16315" y="17728"/>
                    <a:pt x="17924" y="14471"/>
                  </a:cubicBezTo>
                  <a:cubicBezTo>
                    <a:pt x="19532" y="11214"/>
                    <a:pt x="18154" y="6757"/>
                    <a:pt x="16775" y="2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11427883" y="1511299"/>
              <a:ext cx="121246" cy="228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1" h="21220" fill="norm" stroke="1" extrusionOk="0">
                  <a:moveTo>
                    <a:pt x="2520" y="1873"/>
                  </a:moveTo>
                  <a:cubicBezTo>
                    <a:pt x="3240" y="891"/>
                    <a:pt x="3960" y="-91"/>
                    <a:pt x="4500" y="7"/>
                  </a:cubicBezTo>
                  <a:cubicBezTo>
                    <a:pt x="5040" y="105"/>
                    <a:pt x="5400" y="1284"/>
                    <a:pt x="4860" y="4524"/>
                  </a:cubicBezTo>
                  <a:cubicBezTo>
                    <a:pt x="4320" y="7764"/>
                    <a:pt x="2880" y="13065"/>
                    <a:pt x="1800" y="16207"/>
                  </a:cubicBezTo>
                  <a:cubicBezTo>
                    <a:pt x="720" y="19349"/>
                    <a:pt x="0" y="20331"/>
                    <a:pt x="0" y="20331"/>
                  </a:cubicBezTo>
                  <a:cubicBezTo>
                    <a:pt x="0" y="20331"/>
                    <a:pt x="720" y="19349"/>
                    <a:pt x="2700" y="17778"/>
                  </a:cubicBezTo>
                  <a:cubicBezTo>
                    <a:pt x="4680" y="16207"/>
                    <a:pt x="7920" y="14047"/>
                    <a:pt x="10800" y="12967"/>
                  </a:cubicBezTo>
                  <a:cubicBezTo>
                    <a:pt x="13680" y="11887"/>
                    <a:pt x="16200" y="11887"/>
                    <a:pt x="18180" y="12771"/>
                  </a:cubicBezTo>
                  <a:cubicBezTo>
                    <a:pt x="20160" y="13654"/>
                    <a:pt x="21600" y="15422"/>
                    <a:pt x="19800" y="17091"/>
                  </a:cubicBezTo>
                  <a:cubicBezTo>
                    <a:pt x="18000" y="18760"/>
                    <a:pt x="12960" y="20331"/>
                    <a:pt x="9540" y="20920"/>
                  </a:cubicBezTo>
                  <a:cubicBezTo>
                    <a:pt x="6120" y="21509"/>
                    <a:pt x="4320" y="21116"/>
                    <a:pt x="2520" y="20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11677650" y="1741031"/>
              <a:ext cx="444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2470193" y="2599224"/>
              <a:ext cx="167735" cy="25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445" fill="norm" stroke="1" extrusionOk="0">
                  <a:moveTo>
                    <a:pt x="20541" y="3669"/>
                  </a:moveTo>
                  <a:cubicBezTo>
                    <a:pt x="20805" y="2776"/>
                    <a:pt x="21068" y="1884"/>
                    <a:pt x="20673" y="1170"/>
                  </a:cubicBezTo>
                  <a:cubicBezTo>
                    <a:pt x="20278" y="456"/>
                    <a:pt x="19224" y="-80"/>
                    <a:pt x="16722" y="9"/>
                  </a:cubicBezTo>
                  <a:cubicBezTo>
                    <a:pt x="14219" y="99"/>
                    <a:pt x="10268" y="813"/>
                    <a:pt x="6975" y="3222"/>
                  </a:cubicBezTo>
                  <a:cubicBezTo>
                    <a:pt x="3683" y="5632"/>
                    <a:pt x="1048" y="9738"/>
                    <a:pt x="258" y="12862"/>
                  </a:cubicBezTo>
                  <a:cubicBezTo>
                    <a:pt x="-532" y="15986"/>
                    <a:pt x="522" y="18128"/>
                    <a:pt x="3024" y="19467"/>
                  </a:cubicBezTo>
                  <a:cubicBezTo>
                    <a:pt x="5527" y="20806"/>
                    <a:pt x="9478" y="21341"/>
                    <a:pt x="12244" y="21431"/>
                  </a:cubicBezTo>
                  <a:cubicBezTo>
                    <a:pt x="15009" y="21520"/>
                    <a:pt x="16590" y="21163"/>
                    <a:pt x="18170" y="20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2701109" y="2630132"/>
              <a:ext cx="145264" cy="21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0914" fill="norm" stroke="1" extrusionOk="0">
                  <a:moveTo>
                    <a:pt x="13351" y="2506"/>
                  </a:moveTo>
                  <a:cubicBezTo>
                    <a:pt x="12743" y="1458"/>
                    <a:pt x="12134" y="409"/>
                    <a:pt x="11069" y="95"/>
                  </a:cubicBezTo>
                  <a:cubicBezTo>
                    <a:pt x="10005" y="-220"/>
                    <a:pt x="8484" y="199"/>
                    <a:pt x="6506" y="2087"/>
                  </a:cubicBezTo>
                  <a:cubicBezTo>
                    <a:pt x="4529" y="3974"/>
                    <a:pt x="2095" y="7330"/>
                    <a:pt x="878" y="10370"/>
                  </a:cubicBezTo>
                  <a:cubicBezTo>
                    <a:pt x="-339" y="13411"/>
                    <a:pt x="-339" y="16137"/>
                    <a:pt x="1182" y="18130"/>
                  </a:cubicBezTo>
                  <a:cubicBezTo>
                    <a:pt x="2703" y="20122"/>
                    <a:pt x="5746" y="21380"/>
                    <a:pt x="9244" y="20751"/>
                  </a:cubicBezTo>
                  <a:cubicBezTo>
                    <a:pt x="12743" y="20122"/>
                    <a:pt x="16698" y="17605"/>
                    <a:pt x="18827" y="14984"/>
                  </a:cubicBezTo>
                  <a:cubicBezTo>
                    <a:pt x="20957" y="12363"/>
                    <a:pt x="21261" y="9636"/>
                    <a:pt x="20500" y="7749"/>
                  </a:cubicBezTo>
                  <a:cubicBezTo>
                    <a:pt x="19740" y="5862"/>
                    <a:pt x="17915" y="4813"/>
                    <a:pt x="16393" y="4708"/>
                  </a:cubicBezTo>
                  <a:cubicBezTo>
                    <a:pt x="14872" y="4603"/>
                    <a:pt x="13655" y="5442"/>
                    <a:pt x="12438" y="6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2921000" y="2680831"/>
              <a:ext cx="127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2927350" y="2579231"/>
              <a:ext cx="63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2989624" y="2598935"/>
              <a:ext cx="128226" cy="18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058" fill="norm" stroke="1" extrusionOk="0">
                  <a:moveTo>
                    <a:pt x="1267" y="4154"/>
                  </a:moveTo>
                  <a:cubicBezTo>
                    <a:pt x="1267" y="7910"/>
                    <a:pt x="1267" y="11667"/>
                    <a:pt x="1267" y="14249"/>
                  </a:cubicBezTo>
                  <a:cubicBezTo>
                    <a:pt x="1267" y="16832"/>
                    <a:pt x="1267" y="18241"/>
                    <a:pt x="913" y="18241"/>
                  </a:cubicBezTo>
                  <a:cubicBezTo>
                    <a:pt x="559" y="18241"/>
                    <a:pt x="-149" y="16832"/>
                    <a:pt x="28" y="14015"/>
                  </a:cubicBezTo>
                  <a:cubicBezTo>
                    <a:pt x="205" y="11197"/>
                    <a:pt x="1267" y="6971"/>
                    <a:pt x="2861" y="4036"/>
                  </a:cubicBezTo>
                  <a:cubicBezTo>
                    <a:pt x="4454" y="1101"/>
                    <a:pt x="6579" y="-542"/>
                    <a:pt x="9766" y="162"/>
                  </a:cubicBezTo>
                  <a:cubicBezTo>
                    <a:pt x="12953" y="867"/>
                    <a:pt x="17202" y="3919"/>
                    <a:pt x="19326" y="7793"/>
                  </a:cubicBezTo>
                  <a:cubicBezTo>
                    <a:pt x="21451" y="11667"/>
                    <a:pt x="21451" y="16362"/>
                    <a:pt x="21451" y="210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3456754" y="2282429"/>
              <a:ext cx="124647" cy="544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535" fill="norm" stroke="1" extrusionOk="0">
                  <a:moveTo>
                    <a:pt x="21199" y="2195"/>
                  </a:moveTo>
                  <a:cubicBezTo>
                    <a:pt x="21199" y="1777"/>
                    <a:pt x="21199" y="1358"/>
                    <a:pt x="20479" y="982"/>
                  </a:cubicBezTo>
                  <a:cubicBezTo>
                    <a:pt x="19759" y="605"/>
                    <a:pt x="18319" y="270"/>
                    <a:pt x="16339" y="102"/>
                  </a:cubicBezTo>
                  <a:cubicBezTo>
                    <a:pt x="14359" y="-65"/>
                    <a:pt x="11839" y="-65"/>
                    <a:pt x="9319" y="395"/>
                  </a:cubicBezTo>
                  <a:cubicBezTo>
                    <a:pt x="6799" y="856"/>
                    <a:pt x="4279" y="1777"/>
                    <a:pt x="2479" y="3451"/>
                  </a:cubicBezTo>
                  <a:cubicBezTo>
                    <a:pt x="679" y="5126"/>
                    <a:pt x="-401" y="7554"/>
                    <a:pt x="139" y="10065"/>
                  </a:cubicBezTo>
                  <a:cubicBezTo>
                    <a:pt x="679" y="12577"/>
                    <a:pt x="2839" y="15172"/>
                    <a:pt x="3559" y="17098"/>
                  </a:cubicBezTo>
                  <a:cubicBezTo>
                    <a:pt x="4279" y="19023"/>
                    <a:pt x="3559" y="20279"/>
                    <a:pt x="2839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3345366" y="2604631"/>
              <a:ext cx="223334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2526" y="21600"/>
                  </a:moveTo>
                  <a:cubicBezTo>
                    <a:pt x="1719" y="20520"/>
                    <a:pt x="911" y="19440"/>
                    <a:pt x="407" y="18000"/>
                  </a:cubicBezTo>
                  <a:cubicBezTo>
                    <a:pt x="-98" y="16560"/>
                    <a:pt x="-300" y="14760"/>
                    <a:pt x="810" y="12780"/>
                  </a:cubicBezTo>
                  <a:cubicBezTo>
                    <a:pt x="1921" y="10800"/>
                    <a:pt x="4343" y="8640"/>
                    <a:pt x="7977" y="6480"/>
                  </a:cubicBezTo>
                  <a:cubicBezTo>
                    <a:pt x="11610" y="4320"/>
                    <a:pt x="16455" y="2160"/>
                    <a:pt x="213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3695700" y="2369681"/>
              <a:ext cx="9807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4114"/>
                    <a:pt x="21600" y="8229"/>
                    <a:pt x="19440" y="11829"/>
                  </a:cubicBezTo>
                  <a:cubicBezTo>
                    <a:pt x="17280" y="15429"/>
                    <a:pt x="8640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3759200" y="2649081"/>
              <a:ext cx="63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3765550" y="2528431"/>
              <a:ext cx="63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3864779" y="2567752"/>
              <a:ext cx="137974" cy="365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418" fill="norm" stroke="1" extrusionOk="0">
                  <a:moveTo>
                    <a:pt x="3262" y="2535"/>
                  </a:moveTo>
                  <a:cubicBezTo>
                    <a:pt x="3262" y="7749"/>
                    <a:pt x="3262" y="12962"/>
                    <a:pt x="3262" y="15880"/>
                  </a:cubicBezTo>
                  <a:cubicBezTo>
                    <a:pt x="3262" y="18797"/>
                    <a:pt x="3262" y="19418"/>
                    <a:pt x="3101" y="20100"/>
                  </a:cubicBezTo>
                  <a:cubicBezTo>
                    <a:pt x="2940" y="20783"/>
                    <a:pt x="2617" y="21528"/>
                    <a:pt x="2134" y="21404"/>
                  </a:cubicBezTo>
                  <a:cubicBezTo>
                    <a:pt x="1650" y="21280"/>
                    <a:pt x="1006" y="20287"/>
                    <a:pt x="522" y="18052"/>
                  </a:cubicBezTo>
                  <a:cubicBezTo>
                    <a:pt x="38" y="15818"/>
                    <a:pt x="-284" y="12342"/>
                    <a:pt x="361" y="9611"/>
                  </a:cubicBezTo>
                  <a:cubicBezTo>
                    <a:pt x="1006" y="6880"/>
                    <a:pt x="2617" y="4894"/>
                    <a:pt x="4552" y="3404"/>
                  </a:cubicBezTo>
                  <a:cubicBezTo>
                    <a:pt x="6486" y="1914"/>
                    <a:pt x="8743" y="921"/>
                    <a:pt x="10838" y="425"/>
                  </a:cubicBezTo>
                  <a:cubicBezTo>
                    <a:pt x="12934" y="-72"/>
                    <a:pt x="14868" y="-72"/>
                    <a:pt x="16480" y="114"/>
                  </a:cubicBezTo>
                  <a:cubicBezTo>
                    <a:pt x="18092" y="300"/>
                    <a:pt x="19382" y="673"/>
                    <a:pt x="20188" y="1542"/>
                  </a:cubicBezTo>
                  <a:cubicBezTo>
                    <a:pt x="20994" y="2411"/>
                    <a:pt x="21316" y="3776"/>
                    <a:pt x="20671" y="5328"/>
                  </a:cubicBezTo>
                  <a:cubicBezTo>
                    <a:pt x="20026" y="6880"/>
                    <a:pt x="18415" y="8618"/>
                    <a:pt x="16158" y="9673"/>
                  </a:cubicBezTo>
                  <a:cubicBezTo>
                    <a:pt x="13901" y="10728"/>
                    <a:pt x="11000" y="11100"/>
                    <a:pt x="8098" y="1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4330700" y="2534781"/>
              <a:ext cx="1651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4352565" y="2649081"/>
              <a:ext cx="130535" cy="13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301" fill="norm" stroke="1" extrusionOk="0">
                  <a:moveTo>
                    <a:pt x="2589" y="0"/>
                  </a:moveTo>
                  <a:cubicBezTo>
                    <a:pt x="901" y="9257"/>
                    <a:pt x="-786" y="18514"/>
                    <a:pt x="395" y="20057"/>
                  </a:cubicBezTo>
                  <a:cubicBezTo>
                    <a:pt x="1576" y="21600"/>
                    <a:pt x="5627" y="15429"/>
                    <a:pt x="9508" y="12343"/>
                  </a:cubicBezTo>
                  <a:cubicBezTo>
                    <a:pt x="13389" y="9257"/>
                    <a:pt x="17102" y="9257"/>
                    <a:pt x="20814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4343400" y="2737981"/>
              <a:ext cx="1778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6800"/>
                    <a:pt x="11829" y="12000"/>
                    <a:pt x="15429" y="8400"/>
                  </a:cubicBezTo>
                  <a:cubicBezTo>
                    <a:pt x="19029" y="4800"/>
                    <a:pt x="2031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5004594" y="2379952"/>
              <a:ext cx="189707" cy="433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82" fill="norm" stroke="1" extrusionOk="0">
                  <a:moveTo>
                    <a:pt x="630" y="6694"/>
                  </a:moveTo>
                  <a:cubicBezTo>
                    <a:pt x="870" y="6172"/>
                    <a:pt x="1110" y="5650"/>
                    <a:pt x="1470" y="5702"/>
                  </a:cubicBezTo>
                  <a:cubicBezTo>
                    <a:pt x="1830" y="5754"/>
                    <a:pt x="2310" y="6381"/>
                    <a:pt x="2790" y="8363"/>
                  </a:cubicBezTo>
                  <a:cubicBezTo>
                    <a:pt x="3270" y="10346"/>
                    <a:pt x="3750" y="13685"/>
                    <a:pt x="3990" y="15928"/>
                  </a:cubicBezTo>
                  <a:cubicBezTo>
                    <a:pt x="4230" y="18172"/>
                    <a:pt x="4230" y="19320"/>
                    <a:pt x="3750" y="20154"/>
                  </a:cubicBezTo>
                  <a:cubicBezTo>
                    <a:pt x="3270" y="20989"/>
                    <a:pt x="2310" y="21511"/>
                    <a:pt x="1590" y="21354"/>
                  </a:cubicBezTo>
                  <a:cubicBezTo>
                    <a:pt x="870" y="21198"/>
                    <a:pt x="390" y="20363"/>
                    <a:pt x="150" y="17911"/>
                  </a:cubicBezTo>
                  <a:cubicBezTo>
                    <a:pt x="-90" y="15459"/>
                    <a:pt x="-90" y="11389"/>
                    <a:pt x="510" y="8363"/>
                  </a:cubicBezTo>
                  <a:cubicBezTo>
                    <a:pt x="1110" y="5337"/>
                    <a:pt x="2310" y="3354"/>
                    <a:pt x="3990" y="2050"/>
                  </a:cubicBezTo>
                  <a:cubicBezTo>
                    <a:pt x="5670" y="746"/>
                    <a:pt x="7830" y="120"/>
                    <a:pt x="10110" y="15"/>
                  </a:cubicBezTo>
                  <a:cubicBezTo>
                    <a:pt x="12390" y="-89"/>
                    <a:pt x="14790" y="328"/>
                    <a:pt x="16590" y="1528"/>
                  </a:cubicBezTo>
                  <a:cubicBezTo>
                    <a:pt x="18390" y="2728"/>
                    <a:pt x="19590" y="4711"/>
                    <a:pt x="18630" y="6641"/>
                  </a:cubicBezTo>
                  <a:cubicBezTo>
                    <a:pt x="17670" y="8572"/>
                    <a:pt x="14550" y="10450"/>
                    <a:pt x="12270" y="11494"/>
                  </a:cubicBezTo>
                  <a:cubicBezTo>
                    <a:pt x="9990" y="12537"/>
                    <a:pt x="8550" y="12746"/>
                    <a:pt x="7110" y="12850"/>
                  </a:cubicBezTo>
                  <a:cubicBezTo>
                    <a:pt x="5670" y="12954"/>
                    <a:pt x="4230" y="12954"/>
                    <a:pt x="4230" y="13111"/>
                  </a:cubicBezTo>
                  <a:cubicBezTo>
                    <a:pt x="4230" y="13268"/>
                    <a:pt x="5670" y="13581"/>
                    <a:pt x="8790" y="14781"/>
                  </a:cubicBezTo>
                  <a:cubicBezTo>
                    <a:pt x="11910" y="15981"/>
                    <a:pt x="16710" y="18068"/>
                    <a:pt x="21510" y="20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5293382" y="2447769"/>
              <a:ext cx="298041" cy="309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212" fill="norm" stroke="1" extrusionOk="0">
                  <a:moveTo>
                    <a:pt x="1550" y="6394"/>
                  </a:moveTo>
                  <a:cubicBezTo>
                    <a:pt x="2159" y="10309"/>
                    <a:pt x="2767" y="14223"/>
                    <a:pt x="2995" y="16615"/>
                  </a:cubicBezTo>
                  <a:cubicBezTo>
                    <a:pt x="3223" y="19007"/>
                    <a:pt x="3071" y="19876"/>
                    <a:pt x="2767" y="19731"/>
                  </a:cubicBezTo>
                  <a:cubicBezTo>
                    <a:pt x="2463" y="19586"/>
                    <a:pt x="2007" y="18427"/>
                    <a:pt x="1474" y="15310"/>
                  </a:cubicBezTo>
                  <a:cubicBezTo>
                    <a:pt x="942" y="12193"/>
                    <a:pt x="333" y="7119"/>
                    <a:pt x="105" y="4220"/>
                  </a:cubicBezTo>
                  <a:cubicBezTo>
                    <a:pt x="-123" y="1321"/>
                    <a:pt x="29" y="596"/>
                    <a:pt x="485" y="233"/>
                  </a:cubicBezTo>
                  <a:cubicBezTo>
                    <a:pt x="942" y="-129"/>
                    <a:pt x="1702" y="-129"/>
                    <a:pt x="2463" y="668"/>
                  </a:cubicBezTo>
                  <a:cubicBezTo>
                    <a:pt x="3223" y="1466"/>
                    <a:pt x="3984" y="3060"/>
                    <a:pt x="5201" y="6032"/>
                  </a:cubicBezTo>
                  <a:cubicBezTo>
                    <a:pt x="6418" y="9004"/>
                    <a:pt x="8091" y="13353"/>
                    <a:pt x="9460" y="16180"/>
                  </a:cubicBezTo>
                  <a:cubicBezTo>
                    <a:pt x="10829" y="19007"/>
                    <a:pt x="11894" y="20311"/>
                    <a:pt x="13187" y="20891"/>
                  </a:cubicBezTo>
                  <a:cubicBezTo>
                    <a:pt x="14480" y="21471"/>
                    <a:pt x="16001" y="21326"/>
                    <a:pt x="17370" y="19949"/>
                  </a:cubicBezTo>
                  <a:cubicBezTo>
                    <a:pt x="18739" y="18572"/>
                    <a:pt x="19956" y="15962"/>
                    <a:pt x="20640" y="13353"/>
                  </a:cubicBezTo>
                  <a:cubicBezTo>
                    <a:pt x="21325" y="10743"/>
                    <a:pt x="21477" y="8134"/>
                    <a:pt x="21401" y="6177"/>
                  </a:cubicBezTo>
                  <a:cubicBezTo>
                    <a:pt x="21325" y="4220"/>
                    <a:pt x="21021" y="2915"/>
                    <a:pt x="20488" y="2263"/>
                  </a:cubicBezTo>
                  <a:cubicBezTo>
                    <a:pt x="19956" y="1611"/>
                    <a:pt x="19195" y="1611"/>
                    <a:pt x="18435" y="1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5689599" y="2359098"/>
              <a:ext cx="146843" cy="392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545" fill="norm" stroke="1" extrusionOk="0">
                  <a:moveTo>
                    <a:pt x="0" y="4413"/>
                  </a:moveTo>
                  <a:cubicBezTo>
                    <a:pt x="913" y="8594"/>
                    <a:pt x="1825" y="12774"/>
                    <a:pt x="2282" y="15155"/>
                  </a:cubicBezTo>
                  <a:cubicBezTo>
                    <a:pt x="2738" y="17535"/>
                    <a:pt x="2738" y="18116"/>
                    <a:pt x="2586" y="18755"/>
                  </a:cubicBezTo>
                  <a:cubicBezTo>
                    <a:pt x="2434" y="19394"/>
                    <a:pt x="2130" y="20090"/>
                    <a:pt x="1977" y="20148"/>
                  </a:cubicBezTo>
                  <a:cubicBezTo>
                    <a:pt x="1825" y="20206"/>
                    <a:pt x="1825" y="19626"/>
                    <a:pt x="2130" y="17419"/>
                  </a:cubicBezTo>
                  <a:cubicBezTo>
                    <a:pt x="2434" y="15213"/>
                    <a:pt x="3042" y="11381"/>
                    <a:pt x="3651" y="8361"/>
                  </a:cubicBezTo>
                  <a:cubicBezTo>
                    <a:pt x="4259" y="5342"/>
                    <a:pt x="4868" y="3135"/>
                    <a:pt x="5628" y="1800"/>
                  </a:cubicBezTo>
                  <a:cubicBezTo>
                    <a:pt x="6389" y="465"/>
                    <a:pt x="7301" y="0"/>
                    <a:pt x="8518" y="0"/>
                  </a:cubicBezTo>
                  <a:cubicBezTo>
                    <a:pt x="9735" y="0"/>
                    <a:pt x="11256" y="465"/>
                    <a:pt x="13538" y="2381"/>
                  </a:cubicBezTo>
                  <a:cubicBezTo>
                    <a:pt x="15820" y="4297"/>
                    <a:pt x="18862" y="7665"/>
                    <a:pt x="20231" y="10742"/>
                  </a:cubicBezTo>
                  <a:cubicBezTo>
                    <a:pt x="21600" y="13819"/>
                    <a:pt x="21296" y="16606"/>
                    <a:pt x="19775" y="18523"/>
                  </a:cubicBezTo>
                  <a:cubicBezTo>
                    <a:pt x="18254" y="20439"/>
                    <a:pt x="15515" y="21484"/>
                    <a:pt x="12169" y="21542"/>
                  </a:cubicBezTo>
                  <a:cubicBezTo>
                    <a:pt x="8823" y="21600"/>
                    <a:pt x="4868" y="20671"/>
                    <a:pt x="913" y="19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6131662" y="2376162"/>
              <a:ext cx="142138" cy="399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79" fill="norm" stroke="1" extrusionOk="0">
                  <a:moveTo>
                    <a:pt x="21330" y="2721"/>
                  </a:moveTo>
                  <a:cubicBezTo>
                    <a:pt x="20377" y="2266"/>
                    <a:pt x="19424" y="1812"/>
                    <a:pt x="18789" y="1300"/>
                  </a:cubicBezTo>
                  <a:cubicBezTo>
                    <a:pt x="18154" y="788"/>
                    <a:pt x="17836" y="220"/>
                    <a:pt x="16883" y="50"/>
                  </a:cubicBezTo>
                  <a:cubicBezTo>
                    <a:pt x="15930" y="-121"/>
                    <a:pt x="14342" y="106"/>
                    <a:pt x="11801" y="1357"/>
                  </a:cubicBezTo>
                  <a:cubicBezTo>
                    <a:pt x="9259" y="2607"/>
                    <a:pt x="5765" y="4881"/>
                    <a:pt x="3383" y="7723"/>
                  </a:cubicBezTo>
                  <a:cubicBezTo>
                    <a:pt x="1001" y="10565"/>
                    <a:pt x="-270" y="13976"/>
                    <a:pt x="48" y="16363"/>
                  </a:cubicBezTo>
                  <a:cubicBezTo>
                    <a:pt x="365" y="18751"/>
                    <a:pt x="2271" y="20115"/>
                    <a:pt x="5448" y="20797"/>
                  </a:cubicBezTo>
                  <a:cubicBezTo>
                    <a:pt x="8624" y="21479"/>
                    <a:pt x="13071" y="21479"/>
                    <a:pt x="17518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6381041" y="2474237"/>
              <a:ext cx="163256" cy="256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7" h="20767" fill="norm" stroke="1" extrusionOk="0">
                  <a:moveTo>
                    <a:pt x="10361" y="3361"/>
                  </a:moveTo>
                  <a:cubicBezTo>
                    <a:pt x="10098" y="1989"/>
                    <a:pt x="9834" y="618"/>
                    <a:pt x="9176" y="275"/>
                  </a:cubicBezTo>
                  <a:cubicBezTo>
                    <a:pt x="8517" y="-68"/>
                    <a:pt x="7463" y="618"/>
                    <a:pt x="5883" y="3018"/>
                  </a:cubicBezTo>
                  <a:cubicBezTo>
                    <a:pt x="4302" y="5418"/>
                    <a:pt x="2195" y="9532"/>
                    <a:pt x="1010" y="12618"/>
                  </a:cubicBezTo>
                  <a:cubicBezTo>
                    <a:pt x="-176" y="15703"/>
                    <a:pt x="-439" y="17761"/>
                    <a:pt x="878" y="19218"/>
                  </a:cubicBezTo>
                  <a:cubicBezTo>
                    <a:pt x="2195" y="20675"/>
                    <a:pt x="5093" y="21532"/>
                    <a:pt x="8912" y="19818"/>
                  </a:cubicBezTo>
                  <a:cubicBezTo>
                    <a:pt x="12732" y="18103"/>
                    <a:pt x="17473" y="13818"/>
                    <a:pt x="19317" y="10132"/>
                  </a:cubicBezTo>
                  <a:cubicBezTo>
                    <a:pt x="21161" y="6446"/>
                    <a:pt x="20107" y="3361"/>
                    <a:pt x="18922" y="1732"/>
                  </a:cubicBezTo>
                  <a:cubicBezTo>
                    <a:pt x="17737" y="103"/>
                    <a:pt x="16420" y="-68"/>
                    <a:pt x="15102" y="18"/>
                  </a:cubicBezTo>
                  <a:cubicBezTo>
                    <a:pt x="13785" y="103"/>
                    <a:pt x="12468" y="446"/>
                    <a:pt x="11941" y="1475"/>
                  </a:cubicBezTo>
                  <a:cubicBezTo>
                    <a:pt x="11415" y="2503"/>
                    <a:pt x="11678" y="4218"/>
                    <a:pt x="11941" y="5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6610350" y="2744331"/>
              <a:ext cx="889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6989233" y="2483981"/>
              <a:ext cx="8468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6227"/>
                    <a:pt x="0" y="12454"/>
                    <a:pt x="0" y="16054"/>
                  </a:cubicBezTo>
                  <a:cubicBezTo>
                    <a:pt x="0" y="19654"/>
                    <a:pt x="10800" y="206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7080250" y="2355529"/>
              <a:ext cx="133615" cy="458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470" fill="norm" stroke="1" extrusionOk="0">
                  <a:moveTo>
                    <a:pt x="4985" y="68"/>
                  </a:moveTo>
                  <a:cubicBezTo>
                    <a:pt x="6978" y="-31"/>
                    <a:pt x="8972" y="-130"/>
                    <a:pt x="11797" y="613"/>
                  </a:cubicBezTo>
                  <a:cubicBezTo>
                    <a:pt x="14622" y="1356"/>
                    <a:pt x="18277" y="2942"/>
                    <a:pt x="19938" y="5220"/>
                  </a:cubicBezTo>
                  <a:cubicBezTo>
                    <a:pt x="21600" y="7499"/>
                    <a:pt x="21268" y="10472"/>
                    <a:pt x="18942" y="13048"/>
                  </a:cubicBezTo>
                  <a:cubicBezTo>
                    <a:pt x="16615" y="15624"/>
                    <a:pt x="12295" y="17804"/>
                    <a:pt x="8806" y="19142"/>
                  </a:cubicBezTo>
                  <a:cubicBezTo>
                    <a:pt x="5317" y="20479"/>
                    <a:pt x="2658" y="20975"/>
                    <a:pt x="0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2599521" y="3333221"/>
              <a:ext cx="169079" cy="48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307" fill="norm" stroke="1" extrusionOk="0">
                  <a:moveTo>
                    <a:pt x="21301" y="73"/>
                  </a:moveTo>
                  <a:cubicBezTo>
                    <a:pt x="19168" y="-20"/>
                    <a:pt x="17034" y="-114"/>
                    <a:pt x="15034" y="400"/>
                  </a:cubicBezTo>
                  <a:cubicBezTo>
                    <a:pt x="13034" y="915"/>
                    <a:pt x="11168" y="2037"/>
                    <a:pt x="8901" y="4000"/>
                  </a:cubicBezTo>
                  <a:cubicBezTo>
                    <a:pt x="6634" y="5964"/>
                    <a:pt x="3968" y="8769"/>
                    <a:pt x="2234" y="11387"/>
                  </a:cubicBezTo>
                  <a:cubicBezTo>
                    <a:pt x="501" y="14005"/>
                    <a:pt x="-299" y="16437"/>
                    <a:pt x="101" y="18120"/>
                  </a:cubicBezTo>
                  <a:cubicBezTo>
                    <a:pt x="501" y="19803"/>
                    <a:pt x="2101" y="20738"/>
                    <a:pt x="4368" y="21112"/>
                  </a:cubicBezTo>
                  <a:cubicBezTo>
                    <a:pt x="6634" y="21486"/>
                    <a:pt x="9568" y="21299"/>
                    <a:pt x="11968" y="20738"/>
                  </a:cubicBezTo>
                  <a:cubicBezTo>
                    <a:pt x="14368" y="20177"/>
                    <a:pt x="16234" y="19242"/>
                    <a:pt x="16634" y="18120"/>
                  </a:cubicBezTo>
                  <a:cubicBezTo>
                    <a:pt x="17034" y="16998"/>
                    <a:pt x="15968" y="15689"/>
                    <a:pt x="13968" y="14847"/>
                  </a:cubicBezTo>
                  <a:cubicBezTo>
                    <a:pt x="11968" y="14005"/>
                    <a:pt x="9034" y="13631"/>
                    <a:pt x="6901" y="13444"/>
                  </a:cubicBezTo>
                  <a:cubicBezTo>
                    <a:pt x="4768" y="13257"/>
                    <a:pt x="3434" y="13257"/>
                    <a:pt x="2901" y="13304"/>
                  </a:cubicBezTo>
                  <a:cubicBezTo>
                    <a:pt x="2368" y="13351"/>
                    <a:pt x="2634" y="13444"/>
                    <a:pt x="2901" y="13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2870200" y="3626981"/>
              <a:ext cx="1841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14" y="18000"/>
                    <a:pt x="10428" y="14400"/>
                    <a:pt x="14028" y="10800"/>
                  </a:cubicBezTo>
                  <a:cubicBezTo>
                    <a:pt x="17628" y="7200"/>
                    <a:pt x="1961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3125575" y="3514235"/>
              <a:ext cx="106575" cy="233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457" fill="norm" stroke="1" extrusionOk="0">
                  <a:moveTo>
                    <a:pt x="20915" y="2776"/>
                  </a:moveTo>
                  <a:cubicBezTo>
                    <a:pt x="20084" y="1803"/>
                    <a:pt x="19253" y="830"/>
                    <a:pt x="17177" y="343"/>
                  </a:cubicBezTo>
                  <a:cubicBezTo>
                    <a:pt x="15100" y="-143"/>
                    <a:pt x="11777" y="-143"/>
                    <a:pt x="8453" y="538"/>
                  </a:cubicBezTo>
                  <a:cubicBezTo>
                    <a:pt x="5130" y="1219"/>
                    <a:pt x="1807" y="2581"/>
                    <a:pt x="561" y="4235"/>
                  </a:cubicBezTo>
                  <a:cubicBezTo>
                    <a:pt x="-685" y="5889"/>
                    <a:pt x="146" y="7835"/>
                    <a:pt x="3053" y="9976"/>
                  </a:cubicBezTo>
                  <a:cubicBezTo>
                    <a:pt x="5961" y="12116"/>
                    <a:pt x="10946" y="14452"/>
                    <a:pt x="13438" y="16203"/>
                  </a:cubicBezTo>
                  <a:cubicBezTo>
                    <a:pt x="15930" y="17954"/>
                    <a:pt x="15930" y="19122"/>
                    <a:pt x="14684" y="19998"/>
                  </a:cubicBezTo>
                  <a:cubicBezTo>
                    <a:pt x="13438" y="20873"/>
                    <a:pt x="10946" y="21457"/>
                    <a:pt x="8869" y="21457"/>
                  </a:cubicBezTo>
                  <a:cubicBezTo>
                    <a:pt x="6792" y="21457"/>
                    <a:pt x="5130" y="20873"/>
                    <a:pt x="3469" y="20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3295650" y="3595231"/>
              <a:ext cx="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3289300" y="3487281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3384035" y="3272704"/>
              <a:ext cx="552965" cy="49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15" fill="norm" stroke="1" extrusionOk="0">
                  <a:moveTo>
                    <a:pt x="6180" y="13067"/>
                  </a:moveTo>
                  <a:cubicBezTo>
                    <a:pt x="4948" y="12794"/>
                    <a:pt x="3716" y="12520"/>
                    <a:pt x="2648" y="13067"/>
                  </a:cubicBezTo>
                  <a:cubicBezTo>
                    <a:pt x="1581" y="13614"/>
                    <a:pt x="677" y="14981"/>
                    <a:pt x="267" y="16348"/>
                  </a:cubicBezTo>
                  <a:cubicBezTo>
                    <a:pt x="-144" y="17715"/>
                    <a:pt x="-62" y="19082"/>
                    <a:pt x="390" y="19902"/>
                  </a:cubicBezTo>
                  <a:cubicBezTo>
                    <a:pt x="842" y="20723"/>
                    <a:pt x="1663" y="20996"/>
                    <a:pt x="2607" y="20267"/>
                  </a:cubicBezTo>
                  <a:cubicBezTo>
                    <a:pt x="3552" y="19538"/>
                    <a:pt x="4619" y="17806"/>
                    <a:pt x="5318" y="15391"/>
                  </a:cubicBezTo>
                  <a:cubicBezTo>
                    <a:pt x="6016" y="12976"/>
                    <a:pt x="6344" y="9877"/>
                    <a:pt x="6508" y="7827"/>
                  </a:cubicBezTo>
                  <a:cubicBezTo>
                    <a:pt x="6673" y="5776"/>
                    <a:pt x="6673" y="4773"/>
                    <a:pt x="6632" y="4044"/>
                  </a:cubicBezTo>
                  <a:cubicBezTo>
                    <a:pt x="6591" y="3315"/>
                    <a:pt x="6508" y="2859"/>
                    <a:pt x="6303" y="2768"/>
                  </a:cubicBezTo>
                  <a:cubicBezTo>
                    <a:pt x="6098" y="2677"/>
                    <a:pt x="5769" y="2951"/>
                    <a:pt x="5482" y="4181"/>
                  </a:cubicBezTo>
                  <a:cubicBezTo>
                    <a:pt x="5194" y="5411"/>
                    <a:pt x="4948" y="7599"/>
                    <a:pt x="4989" y="10014"/>
                  </a:cubicBezTo>
                  <a:cubicBezTo>
                    <a:pt x="5030" y="12429"/>
                    <a:pt x="5359" y="15072"/>
                    <a:pt x="5810" y="16758"/>
                  </a:cubicBezTo>
                  <a:cubicBezTo>
                    <a:pt x="6262" y="18444"/>
                    <a:pt x="6837" y="19173"/>
                    <a:pt x="7535" y="19356"/>
                  </a:cubicBezTo>
                  <a:cubicBezTo>
                    <a:pt x="8233" y="19538"/>
                    <a:pt x="9054" y="19173"/>
                    <a:pt x="9794" y="18262"/>
                  </a:cubicBezTo>
                  <a:cubicBezTo>
                    <a:pt x="10533" y="17351"/>
                    <a:pt x="11190" y="15892"/>
                    <a:pt x="11518" y="14935"/>
                  </a:cubicBezTo>
                  <a:cubicBezTo>
                    <a:pt x="11847" y="13978"/>
                    <a:pt x="11847" y="13523"/>
                    <a:pt x="11642" y="13204"/>
                  </a:cubicBezTo>
                  <a:cubicBezTo>
                    <a:pt x="11436" y="12885"/>
                    <a:pt x="11026" y="12702"/>
                    <a:pt x="10615" y="12657"/>
                  </a:cubicBezTo>
                  <a:cubicBezTo>
                    <a:pt x="10204" y="12611"/>
                    <a:pt x="9794" y="12702"/>
                    <a:pt x="9383" y="12976"/>
                  </a:cubicBezTo>
                  <a:cubicBezTo>
                    <a:pt x="8972" y="13249"/>
                    <a:pt x="8562" y="13705"/>
                    <a:pt x="8356" y="14434"/>
                  </a:cubicBezTo>
                  <a:cubicBezTo>
                    <a:pt x="8151" y="15163"/>
                    <a:pt x="8151" y="16166"/>
                    <a:pt x="8439" y="16986"/>
                  </a:cubicBezTo>
                  <a:cubicBezTo>
                    <a:pt x="8726" y="17806"/>
                    <a:pt x="9301" y="18444"/>
                    <a:pt x="10163" y="18854"/>
                  </a:cubicBezTo>
                  <a:cubicBezTo>
                    <a:pt x="11026" y="19265"/>
                    <a:pt x="12175" y="19447"/>
                    <a:pt x="13366" y="18946"/>
                  </a:cubicBezTo>
                  <a:cubicBezTo>
                    <a:pt x="14557" y="18444"/>
                    <a:pt x="15789" y="17259"/>
                    <a:pt x="16487" y="16439"/>
                  </a:cubicBezTo>
                  <a:cubicBezTo>
                    <a:pt x="17185" y="15619"/>
                    <a:pt x="17350" y="15163"/>
                    <a:pt x="17308" y="14753"/>
                  </a:cubicBezTo>
                  <a:cubicBezTo>
                    <a:pt x="17267" y="14343"/>
                    <a:pt x="17021" y="13978"/>
                    <a:pt x="16693" y="13933"/>
                  </a:cubicBezTo>
                  <a:cubicBezTo>
                    <a:pt x="16364" y="13887"/>
                    <a:pt x="15953" y="14161"/>
                    <a:pt x="15502" y="14753"/>
                  </a:cubicBezTo>
                  <a:cubicBezTo>
                    <a:pt x="15050" y="15346"/>
                    <a:pt x="14557" y="16257"/>
                    <a:pt x="14434" y="17351"/>
                  </a:cubicBezTo>
                  <a:cubicBezTo>
                    <a:pt x="14311" y="18444"/>
                    <a:pt x="14557" y="19720"/>
                    <a:pt x="14845" y="20495"/>
                  </a:cubicBezTo>
                  <a:cubicBezTo>
                    <a:pt x="15132" y="21270"/>
                    <a:pt x="15461" y="21543"/>
                    <a:pt x="16200" y="21361"/>
                  </a:cubicBezTo>
                  <a:cubicBezTo>
                    <a:pt x="16939" y="21178"/>
                    <a:pt x="18089" y="20540"/>
                    <a:pt x="18992" y="18763"/>
                  </a:cubicBezTo>
                  <a:cubicBezTo>
                    <a:pt x="19896" y="16986"/>
                    <a:pt x="20553" y="14070"/>
                    <a:pt x="20717" y="10971"/>
                  </a:cubicBezTo>
                  <a:cubicBezTo>
                    <a:pt x="20881" y="7872"/>
                    <a:pt x="20553" y="4591"/>
                    <a:pt x="20306" y="2723"/>
                  </a:cubicBezTo>
                  <a:cubicBezTo>
                    <a:pt x="20060" y="854"/>
                    <a:pt x="19896" y="399"/>
                    <a:pt x="19608" y="171"/>
                  </a:cubicBezTo>
                  <a:cubicBezTo>
                    <a:pt x="19321" y="-57"/>
                    <a:pt x="18910" y="-57"/>
                    <a:pt x="18705" y="171"/>
                  </a:cubicBezTo>
                  <a:cubicBezTo>
                    <a:pt x="18499" y="399"/>
                    <a:pt x="18499" y="854"/>
                    <a:pt x="18540" y="2768"/>
                  </a:cubicBezTo>
                  <a:cubicBezTo>
                    <a:pt x="18581" y="4682"/>
                    <a:pt x="18664" y="8054"/>
                    <a:pt x="19156" y="11016"/>
                  </a:cubicBezTo>
                  <a:cubicBezTo>
                    <a:pt x="19649" y="13978"/>
                    <a:pt x="20553" y="16530"/>
                    <a:pt x="21456" y="19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4417588" y="3252065"/>
              <a:ext cx="198862" cy="51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56" fill="norm" stroke="1" extrusionOk="0">
                  <a:moveTo>
                    <a:pt x="14540" y="14823"/>
                  </a:moveTo>
                  <a:cubicBezTo>
                    <a:pt x="13176" y="14029"/>
                    <a:pt x="11812" y="13236"/>
                    <a:pt x="10561" y="12839"/>
                  </a:cubicBezTo>
                  <a:cubicBezTo>
                    <a:pt x="9310" y="12442"/>
                    <a:pt x="8174" y="12442"/>
                    <a:pt x="6468" y="13280"/>
                  </a:cubicBezTo>
                  <a:cubicBezTo>
                    <a:pt x="4763" y="14117"/>
                    <a:pt x="2489" y="15792"/>
                    <a:pt x="1239" y="17247"/>
                  </a:cubicBezTo>
                  <a:cubicBezTo>
                    <a:pt x="-12" y="18702"/>
                    <a:pt x="-239" y="19936"/>
                    <a:pt x="216" y="20641"/>
                  </a:cubicBezTo>
                  <a:cubicBezTo>
                    <a:pt x="670" y="21347"/>
                    <a:pt x="1807" y="21523"/>
                    <a:pt x="3513" y="21435"/>
                  </a:cubicBezTo>
                  <a:cubicBezTo>
                    <a:pt x="5218" y="21347"/>
                    <a:pt x="7492" y="20994"/>
                    <a:pt x="10106" y="19716"/>
                  </a:cubicBezTo>
                  <a:cubicBezTo>
                    <a:pt x="12721" y="18437"/>
                    <a:pt x="15677" y="16233"/>
                    <a:pt x="17382" y="13544"/>
                  </a:cubicBezTo>
                  <a:cubicBezTo>
                    <a:pt x="19087" y="10855"/>
                    <a:pt x="19542" y="7681"/>
                    <a:pt x="19542" y="5477"/>
                  </a:cubicBezTo>
                  <a:cubicBezTo>
                    <a:pt x="19542" y="3273"/>
                    <a:pt x="19087" y="2039"/>
                    <a:pt x="18633" y="1201"/>
                  </a:cubicBezTo>
                  <a:cubicBezTo>
                    <a:pt x="18178" y="364"/>
                    <a:pt x="17723" y="-77"/>
                    <a:pt x="17155" y="11"/>
                  </a:cubicBezTo>
                  <a:cubicBezTo>
                    <a:pt x="16586" y="99"/>
                    <a:pt x="15904" y="716"/>
                    <a:pt x="15563" y="2744"/>
                  </a:cubicBezTo>
                  <a:cubicBezTo>
                    <a:pt x="15222" y="4772"/>
                    <a:pt x="15222" y="8210"/>
                    <a:pt x="15790" y="11120"/>
                  </a:cubicBezTo>
                  <a:cubicBezTo>
                    <a:pt x="16359" y="14029"/>
                    <a:pt x="17496" y="16410"/>
                    <a:pt x="18519" y="17776"/>
                  </a:cubicBezTo>
                  <a:cubicBezTo>
                    <a:pt x="19542" y="19143"/>
                    <a:pt x="20452" y="19495"/>
                    <a:pt x="21361" y="19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4699000" y="3563481"/>
              <a:ext cx="1" cy="1206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4730749" y="3474581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4823401" y="3490186"/>
              <a:ext cx="199450" cy="23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246" fill="norm" stroke="1" extrusionOk="0">
                  <a:moveTo>
                    <a:pt x="3614" y="7256"/>
                  </a:moveTo>
                  <a:cubicBezTo>
                    <a:pt x="4505" y="7835"/>
                    <a:pt x="5395" y="8414"/>
                    <a:pt x="6175" y="8317"/>
                  </a:cubicBezTo>
                  <a:cubicBezTo>
                    <a:pt x="6954" y="8221"/>
                    <a:pt x="7622" y="7449"/>
                    <a:pt x="8290" y="6678"/>
                  </a:cubicBezTo>
                  <a:cubicBezTo>
                    <a:pt x="8958" y="5906"/>
                    <a:pt x="9626" y="5135"/>
                    <a:pt x="10072" y="3978"/>
                  </a:cubicBezTo>
                  <a:cubicBezTo>
                    <a:pt x="10517" y="2821"/>
                    <a:pt x="10740" y="1278"/>
                    <a:pt x="10294" y="506"/>
                  </a:cubicBezTo>
                  <a:cubicBezTo>
                    <a:pt x="9849" y="-265"/>
                    <a:pt x="8736" y="-265"/>
                    <a:pt x="6954" y="1278"/>
                  </a:cubicBezTo>
                  <a:cubicBezTo>
                    <a:pt x="5173" y="2821"/>
                    <a:pt x="2723" y="5906"/>
                    <a:pt x="1276" y="9089"/>
                  </a:cubicBezTo>
                  <a:cubicBezTo>
                    <a:pt x="-172" y="12271"/>
                    <a:pt x="-617" y="15549"/>
                    <a:pt x="1164" y="17767"/>
                  </a:cubicBezTo>
                  <a:cubicBezTo>
                    <a:pt x="2946" y="19985"/>
                    <a:pt x="6954" y="21142"/>
                    <a:pt x="10628" y="21239"/>
                  </a:cubicBezTo>
                  <a:cubicBezTo>
                    <a:pt x="14303" y="21335"/>
                    <a:pt x="17643" y="20371"/>
                    <a:pt x="20983" y="19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5378449" y="3544431"/>
              <a:ext cx="209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5391150" y="3684131"/>
              <a:ext cx="2032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5448299" y="3766681"/>
              <a:ext cx="247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6147650" y="3378664"/>
              <a:ext cx="215050" cy="44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28" fill="norm" stroke="1" extrusionOk="0">
                  <a:moveTo>
                    <a:pt x="1186" y="7673"/>
                  </a:moveTo>
                  <a:cubicBezTo>
                    <a:pt x="1397" y="11341"/>
                    <a:pt x="1609" y="15009"/>
                    <a:pt x="1715" y="17098"/>
                  </a:cubicBezTo>
                  <a:cubicBezTo>
                    <a:pt x="1821" y="19186"/>
                    <a:pt x="1821" y="19696"/>
                    <a:pt x="1715" y="20256"/>
                  </a:cubicBezTo>
                  <a:cubicBezTo>
                    <a:pt x="1609" y="20817"/>
                    <a:pt x="1397" y="21428"/>
                    <a:pt x="1080" y="21428"/>
                  </a:cubicBezTo>
                  <a:cubicBezTo>
                    <a:pt x="762" y="21428"/>
                    <a:pt x="339" y="20817"/>
                    <a:pt x="127" y="18575"/>
                  </a:cubicBezTo>
                  <a:cubicBezTo>
                    <a:pt x="-85" y="16334"/>
                    <a:pt x="-85" y="12462"/>
                    <a:pt x="550" y="9405"/>
                  </a:cubicBezTo>
                  <a:cubicBezTo>
                    <a:pt x="1186" y="6349"/>
                    <a:pt x="2456" y="4107"/>
                    <a:pt x="3621" y="2681"/>
                  </a:cubicBezTo>
                  <a:cubicBezTo>
                    <a:pt x="4786" y="1254"/>
                    <a:pt x="5844" y="643"/>
                    <a:pt x="7009" y="286"/>
                  </a:cubicBezTo>
                  <a:cubicBezTo>
                    <a:pt x="8174" y="-70"/>
                    <a:pt x="9444" y="-172"/>
                    <a:pt x="11139" y="439"/>
                  </a:cubicBezTo>
                  <a:cubicBezTo>
                    <a:pt x="12833" y="1051"/>
                    <a:pt x="14950" y="2375"/>
                    <a:pt x="16009" y="4260"/>
                  </a:cubicBezTo>
                  <a:cubicBezTo>
                    <a:pt x="17068" y="6145"/>
                    <a:pt x="17068" y="8590"/>
                    <a:pt x="15797" y="10373"/>
                  </a:cubicBezTo>
                  <a:cubicBezTo>
                    <a:pt x="14527" y="12156"/>
                    <a:pt x="11986" y="13277"/>
                    <a:pt x="10186" y="13888"/>
                  </a:cubicBezTo>
                  <a:cubicBezTo>
                    <a:pt x="8386" y="14500"/>
                    <a:pt x="7327" y="14602"/>
                    <a:pt x="6162" y="14551"/>
                  </a:cubicBezTo>
                  <a:cubicBezTo>
                    <a:pt x="4997" y="14500"/>
                    <a:pt x="3727" y="14296"/>
                    <a:pt x="3621" y="14245"/>
                  </a:cubicBezTo>
                  <a:cubicBezTo>
                    <a:pt x="3515" y="14194"/>
                    <a:pt x="4574" y="14296"/>
                    <a:pt x="7750" y="15162"/>
                  </a:cubicBezTo>
                  <a:cubicBezTo>
                    <a:pt x="10927" y="16028"/>
                    <a:pt x="16221" y="17658"/>
                    <a:pt x="21515" y="19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6483350" y="3461881"/>
              <a:ext cx="266700" cy="36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514" y="3789"/>
                  </a:moveTo>
                  <a:cubicBezTo>
                    <a:pt x="514" y="9095"/>
                    <a:pt x="514" y="14400"/>
                    <a:pt x="514" y="17495"/>
                  </a:cubicBezTo>
                  <a:cubicBezTo>
                    <a:pt x="514" y="20589"/>
                    <a:pt x="514" y="21474"/>
                    <a:pt x="429" y="21537"/>
                  </a:cubicBezTo>
                  <a:cubicBezTo>
                    <a:pt x="343" y="21600"/>
                    <a:pt x="171" y="20842"/>
                    <a:pt x="86" y="18253"/>
                  </a:cubicBezTo>
                  <a:cubicBezTo>
                    <a:pt x="0" y="15663"/>
                    <a:pt x="0" y="11242"/>
                    <a:pt x="0" y="8526"/>
                  </a:cubicBezTo>
                  <a:cubicBezTo>
                    <a:pt x="0" y="5811"/>
                    <a:pt x="0" y="4800"/>
                    <a:pt x="171" y="3663"/>
                  </a:cubicBezTo>
                  <a:cubicBezTo>
                    <a:pt x="343" y="2526"/>
                    <a:pt x="686" y="1263"/>
                    <a:pt x="1114" y="884"/>
                  </a:cubicBezTo>
                  <a:cubicBezTo>
                    <a:pt x="1543" y="505"/>
                    <a:pt x="2057" y="1011"/>
                    <a:pt x="3600" y="3411"/>
                  </a:cubicBezTo>
                  <a:cubicBezTo>
                    <a:pt x="5143" y="5811"/>
                    <a:pt x="7714" y="10105"/>
                    <a:pt x="9343" y="13011"/>
                  </a:cubicBezTo>
                  <a:cubicBezTo>
                    <a:pt x="10971" y="15916"/>
                    <a:pt x="11657" y="17432"/>
                    <a:pt x="12343" y="18379"/>
                  </a:cubicBezTo>
                  <a:cubicBezTo>
                    <a:pt x="13029" y="19326"/>
                    <a:pt x="13714" y="19705"/>
                    <a:pt x="14400" y="19642"/>
                  </a:cubicBezTo>
                  <a:cubicBezTo>
                    <a:pt x="15086" y="19579"/>
                    <a:pt x="15771" y="19074"/>
                    <a:pt x="16886" y="17179"/>
                  </a:cubicBezTo>
                  <a:cubicBezTo>
                    <a:pt x="18000" y="15284"/>
                    <a:pt x="19543" y="12000"/>
                    <a:pt x="20400" y="8905"/>
                  </a:cubicBezTo>
                  <a:cubicBezTo>
                    <a:pt x="21257" y="5811"/>
                    <a:pt x="21429" y="290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6819900" y="3382420"/>
              <a:ext cx="167536" cy="398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94" fill="norm" stroke="1" extrusionOk="0">
                  <a:moveTo>
                    <a:pt x="5670" y="6005"/>
                  </a:moveTo>
                  <a:cubicBezTo>
                    <a:pt x="5670" y="5434"/>
                    <a:pt x="5670" y="4862"/>
                    <a:pt x="5535" y="5034"/>
                  </a:cubicBezTo>
                  <a:cubicBezTo>
                    <a:pt x="5400" y="5205"/>
                    <a:pt x="5130" y="6119"/>
                    <a:pt x="4995" y="8405"/>
                  </a:cubicBezTo>
                  <a:cubicBezTo>
                    <a:pt x="4860" y="10691"/>
                    <a:pt x="4860" y="14348"/>
                    <a:pt x="4725" y="16577"/>
                  </a:cubicBezTo>
                  <a:cubicBezTo>
                    <a:pt x="4590" y="18805"/>
                    <a:pt x="4320" y="19605"/>
                    <a:pt x="4050" y="20291"/>
                  </a:cubicBezTo>
                  <a:cubicBezTo>
                    <a:pt x="3780" y="20977"/>
                    <a:pt x="3510" y="21548"/>
                    <a:pt x="3375" y="21491"/>
                  </a:cubicBezTo>
                  <a:cubicBezTo>
                    <a:pt x="3240" y="21434"/>
                    <a:pt x="3240" y="20748"/>
                    <a:pt x="4320" y="18577"/>
                  </a:cubicBezTo>
                  <a:cubicBezTo>
                    <a:pt x="5400" y="16405"/>
                    <a:pt x="7560" y="12748"/>
                    <a:pt x="9180" y="9548"/>
                  </a:cubicBezTo>
                  <a:cubicBezTo>
                    <a:pt x="10800" y="6348"/>
                    <a:pt x="11880" y="3605"/>
                    <a:pt x="12825" y="2005"/>
                  </a:cubicBezTo>
                  <a:cubicBezTo>
                    <a:pt x="13770" y="405"/>
                    <a:pt x="14580" y="-52"/>
                    <a:pt x="15390" y="5"/>
                  </a:cubicBezTo>
                  <a:cubicBezTo>
                    <a:pt x="16200" y="62"/>
                    <a:pt x="17010" y="634"/>
                    <a:pt x="18225" y="2919"/>
                  </a:cubicBezTo>
                  <a:cubicBezTo>
                    <a:pt x="19440" y="5205"/>
                    <a:pt x="21060" y="9205"/>
                    <a:pt x="21330" y="12062"/>
                  </a:cubicBezTo>
                  <a:cubicBezTo>
                    <a:pt x="21600" y="14919"/>
                    <a:pt x="20520" y="16634"/>
                    <a:pt x="18225" y="18005"/>
                  </a:cubicBezTo>
                  <a:cubicBezTo>
                    <a:pt x="15930" y="19377"/>
                    <a:pt x="12420" y="20405"/>
                    <a:pt x="9180" y="20805"/>
                  </a:cubicBezTo>
                  <a:cubicBezTo>
                    <a:pt x="5940" y="21205"/>
                    <a:pt x="2970" y="20977"/>
                    <a:pt x="0" y="20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7206987" y="3370559"/>
              <a:ext cx="190764" cy="446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513" fill="norm" stroke="1" extrusionOk="0">
                  <a:moveTo>
                    <a:pt x="21392" y="1339"/>
                  </a:moveTo>
                  <a:cubicBezTo>
                    <a:pt x="21155" y="728"/>
                    <a:pt x="20917" y="117"/>
                    <a:pt x="20087" y="15"/>
                  </a:cubicBezTo>
                  <a:cubicBezTo>
                    <a:pt x="19256" y="-87"/>
                    <a:pt x="17832" y="321"/>
                    <a:pt x="14746" y="1849"/>
                  </a:cubicBezTo>
                  <a:cubicBezTo>
                    <a:pt x="11660" y="3377"/>
                    <a:pt x="6913" y="6026"/>
                    <a:pt x="3946" y="8675"/>
                  </a:cubicBezTo>
                  <a:cubicBezTo>
                    <a:pt x="979" y="11324"/>
                    <a:pt x="-208" y="13973"/>
                    <a:pt x="29" y="16062"/>
                  </a:cubicBezTo>
                  <a:cubicBezTo>
                    <a:pt x="267" y="18151"/>
                    <a:pt x="1928" y="19679"/>
                    <a:pt x="4539" y="20494"/>
                  </a:cubicBezTo>
                  <a:cubicBezTo>
                    <a:pt x="7150" y="21309"/>
                    <a:pt x="10711" y="21411"/>
                    <a:pt x="14271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8191500" y="3437431"/>
              <a:ext cx="136903" cy="42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552" fill="norm" stroke="1" extrusionOk="0">
                  <a:moveTo>
                    <a:pt x="2901" y="919"/>
                  </a:moveTo>
                  <a:cubicBezTo>
                    <a:pt x="3869" y="489"/>
                    <a:pt x="4836" y="59"/>
                    <a:pt x="6125" y="6"/>
                  </a:cubicBezTo>
                  <a:cubicBezTo>
                    <a:pt x="7415" y="-48"/>
                    <a:pt x="9027" y="274"/>
                    <a:pt x="11767" y="1671"/>
                  </a:cubicBezTo>
                  <a:cubicBezTo>
                    <a:pt x="14507" y="3068"/>
                    <a:pt x="18376" y="5540"/>
                    <a:pt x="19988" y="8119"/>
                  </a:cubicBezTo>
                  <a:cubicBezTo>
                    <a:pt x="21600" y="10698"/>
                    <a:pt x="20955" y="13385"/>
                    <a:pt x="18054" y="15588"/>
                  </a:cubicBezTo>
                  <a:cubicBezTo>
                    <a:pt x="15152" y="17791"/>
                    <a:pt x="9994" y="19510"/>
                    <a:pt x="6609" y="20424"/>
                  </a:cubicBezTo>
                  <a:cubicBezTo>
                    <a:pt x="3224" y="21337"/>
                    <a:pt x="1612" y="21445"/>
                    <a:pt x="0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7594600" y="3480931"/>
              <a:ext cx="2540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680"/>
                    <a:pt x="7200" y="9360"/>
                    <a:pt x="10800" y="12960"/>
                  </a:cubicBezTo>
                  <a:cubicBezTo>
                    <a:pt x="14400" y="16560"/>
                    <a:pt x="18000" y="190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7734300" y="3734931"/>
              <a:ext cx="762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5760"/>
                    <a:pt x="10800" y="11520"/>
                    <a:pt x="7200" y="15120"/>
                  </a:cubicBezTo>
                  <a:cubicBezTo>
                    <a:pt x="3600" y="18720"/>
                    <a:pt x="180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7962900" y="3447499"/>
              <a:ext cx="209550" cy="318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21600" y="536"/>
                  </a:moveTo>
                  <a:cubicBezTo>
                    <a:pt x="20727" y="113"/>
                    <a:pt x="19855" y="-311"/>
                    <a:pt x="18327" y="324"/>
                  </a:cubicBezTo>
                  <a:cubicBezTo>
                    <a:pt x="16800" y="960"/>
                    <a:pt x="14618" y="2654"/>
                    <a:pt x="12109" y="5265"/>
                  </a:cubicBezTo>
                  <a:cubicBezTo>
                    <a:pt x="9600" y="7877"/>
                    <a:pt x="6764" y="11407"/>
                    <a:pt x="5236" y="13948"/>
                  </a:cubicBezTo>
                  <a:cubicBezTo>
                    <a:pt x="3709" y="16489"/>
                    <a:pt x="3491" y="18042"/>
                    <a:pt x="3818" y="19101"/>
                  </a:cubicBezTo>
                  <a:cubicBezTo>
                    <a:pt x="4145" y="20160"/>
                    <a:pt x="5018" y="20724"/>
                    <a:pt x="6000" y="21007"/>
                  </a:cubicBezTo>
                  <a:cubicBezTo>
                    <a:pt x="6982" y="21289"/>
                    <a:pt x="8073" y="21289"/>
                    <a:pt x="9164" y="21148"/>
                  </a:cubicBezTo>
                  <a:cubicBezTo>
                    <a:pt x="10255" y="21007"/>
                    <a:pt x="11345" y="20724"/>
                    <a:pt x="12000" y="20160"/>
                  </a:cubicBezTo>
                  <a:cubicBezTo>
                    <a:pt x="12655" y="19595"/>
                    <a:pt x="12873" y="18748"/>
                    <a:pt x="12764" y="17971"/>
                  </a:cubicBezTo>
                  <a:cubicBezTo>
                    <a:pt x="12655" y="17195"/>
                    <a:pt x="12218" y="16489"/>
                    <a:pt x="10909" y="15924"/>
                  </a:cubicBezTo>
                  <a:cubicBezTo>
                    <a:pt x="9600" y="15360"/>
                    <a:pt x="7418" y="14936"/>
                    <a:pt x="5455" y="15218"/>
                  </a:cubicBezTo>
                  <a:cubicBezTo>
                    <a:pt x="3491" y="15501"/>
                    <a:pt x="1745" y="16489"/>
                    <a:pt x="0" y="17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2741306" y="4992693"/>
              <a:ext cx="224144" cy="513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04" fill="norm" stroke="1" extrusionOk="0">
                  <a:moveTo>
                    <a:pt x="2603" y="7122"/>
                  </a:moveTo>
                  <a:cubicBezTo>
                    <a:pt x="2401" y="9943"/>
                    <a:pt x="2199" y="12764"/>
                    <a:pt x="1998" y="14924"/>
                  </a:cubicBezTo>
                  <a:cubicBezTo>
                    <a:pt x="1796" y="17084"/>
                    <a:pt x="1594" y="18583"/>
                    <a:pt x="1392" y="19553"/>
                  </a:cubicBezTo>
                  <a:cubicBezTo>
                    <a:pt x="1190" y="20522"/>
                    <a:pt x="988" y="20963"/>
                    <a:pt x="786" y="20919"/>
                  </a:cubicBezTo>
                  <a:cubicBezTo>
                    <a:pt x="584" y="20875"/>
                    <a:pt x="383" y="20346"/>
                    <a:pt x="181" y="18583"/>
                  </a:cubicBezTo>
                  <a:cubicBezTo>
                    <a:pt x="-21" y="16820"/>
                    <a:pt x="-223" y="13822"/>
                    <a:pt x="584" y="11045"/>
                  </a:cubicBezTo>
                  <a:cubicBezTo>
                    <a:pt x="1392" y="8268"/>
                    <a:pt x="3209" y="5711"/>
                    <a:pt x="5328" y="3860"/>
                  </a:cubicBezTo>
                  <a:cubicBezTo>
                    <a:pt x="7448" y="2008"/>
                    <a:pt x="9870" y="862"/>
                    <a:pt x="11586" y="333"/>
                  </a:cubicBezTo>
                  <a:cubicBezTo>
                    <a:pt x="13302" y="-196"/>
                    <a:pt x="14312" y="-108"/>
                    <a:pt x="15523" y="686"/>
                  </a:cubicBezTo>
                  <a:cubicBezTo>
                    <a:pt x="16734" y="1479"/>
                    <a:pt x="18147" y="2978"/>
                    <a:pt x="17945" y="4962"/>
                  </a:cubicBezTo>
                  <a:cubicBezTo>
                    <a:pt x="17743" y="6945"/>
                    <a:pt x="15927" y="9414"/>
                    <a:pt x="14110" y="11001"/>
                  </a:cubicBezTo>
                  <a:cubicBezTo>
                    <a:pt x="12293" y="12588"/>
                    <a:pt x="10476" y="13293"/>
                    <a:pt x="8558" y="13734"/>
                  </a:cubicBezTo>
                  <a:cubicBezTo>
                    <a:pt x="6641" y="14175"/>
                    <a:pt x="4622" y="14351"/>
                    <a:pt x="3209" y="14307"/>
                  </a:cubicBezTo>
                  <a:cubicBezTo>
                    <a:pt x="1796" y="14263"/>
                    <a:pt x="988" y="13998"/>
                    <a:pt x="1190" y="13998"/>
                  </a:cubicBezTo>
                  <a:cubicBezTo>
                    <a:pt x="1392" y="13998"/>
                    <a:pt x="2603" y="14263"/>
                    <a:pt x="5127" y="15188"/>
                  </a:cubicBezTo>
                  <a:cubicBezTo>
                    <a:pt x="7650" y="16114"/>
                    <a:pt x="11485" y="17701"/>
                    <a:pt x="14413" y="18847"/>
                  </a:cubicBezTo>
                  <a:cubicBezTo>
                    <a:pt x="17340" y="19993"/>
                    <a:pt x="19358" y="20699"/>
                    <a:pt x="21377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3121231" y="5062081"/>
              <a:ext cx="282369" cy="424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49" fill="norm" stroke="1" extrusionOk="0">
                  <a:moveTo>
                    <a:pt x="1194" y="3869"/>
                  </a:moveTo>
                  <a:cubicBezTo>
                    <a:pt x="710" y="5910"/>
                    <a:pt x="226" y="7952"/>
                    <a:pt x="65" y="10693"/>
                  </a:cubicBezTo>
                  <a:cubicBezTo>
                    <a:pt x="-96" y="13433"/>
                    <a:pt x="65" y="16872"/>
                    <a:pt x="307" y="18913"/>
                  </a:cubicBezTo>
                  <a:cubicBezTo>
                    <a:pt x="549" y="20955"/>
                    <a:pt x="871" y="21600"/>
                    <a:pt x="1032" y="21546"/>
                  </a:cubicBezTo>
                  <a:cubicBezTo>
                    <a:pt x="1194" y="21493"/>
                    <a:pt x="1194" y="20740"/>
                    <a:pt x="1274" y="18430"/>
                  </a:cubicBezTo>
                  <a:cubicBezTo>
                    <a:pt x="1355" y="16119"/>
                    <a:pt x="1516" y="12251"/>
                    <a:pt x="1677" y="9510"/>
                  </a:cubicBezTo>
                  <a:cubicBezTo>
                    <a:pt x="1838" y="6770"/>
                    <a:pt x="2000" y="5158"/>
                    <a:pt x="2241" y="3922"/>
                  </a:cubicBezTo>
                  <a:cubicBezTo>
                    <a:pt x="2483" y="2687"/>
                    <a:pt x="2805" y="1827"/>
                    <a:pt x="3128" y="1666"/>
                  </a:cubicBezTo>
                  <a:cubicBezTo>
                    <a:pt x="3450" y="1504"/>
                    <a:pt x="3773" y="2042"/>
                    <a:pt x="5062" y="3869"/>
                  </a:cubicBezTo>
                  <a:cubicBezTo>
                    <a:pt x="6352" y="5696"/>
                    <a:pt x="8608" y="8812"/>
                    <a:pt x="10382" y="11284"/>
                  </a:cubicBezTo>
                  <a:cubicBezTo>
                    <a:pt x="12155" y="13755"/>
                    <a:pt x="13444" y="15582"/>
                    <a:pt x="14411" y="16764"/>
                  </a:cubicBezTo>
                  <a:cubicBezTo>
                    <a:pt x="15379" y="17946"/>
                    <a:pt x="16023" y="18484"/>
                    <a:pt x="16749" y="18752"/>
                  </a:cubicBezTo>
                  <a:cubicBezTo>
                    <a:pt x="17474" y="19021"/>
                    <a:pt x="18280" y="19021"/>
                    <a:pt x="18844" y="18699"/>
                  </a:cubicBezTo>
                  <a:cubicBezTo>
                    <a:pt x="19408" y="18376"/>
                    <a:pt x="19731" y="17731"/>
                    <a:pt x="19973" y="15636"/>
                  </a:cubicBezTo>
                  <a:cubicBezTo>
                    <a:pt x="20214" y="13540"/>
                    <a:pt x="20376" y="9994"/>
                    <a:pt x="20376" y="7307"/>
                  </a:cubicBezTo>
                  <a:cubicBezTo>
                    <a:pt x="20376" y="4621"/>
                    <a:pt x="20214" y="2794"/>
                    <a:pt x="20376" y="1719"/>
                  </a:cubicBezTo>
                  <a:cubicBezTo>
                    <a:pt x="20537" y="645"/>
                    <a:pt x="21020" y="322"/>
                    <a:pt x="215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3543299" y="5036196"/>
              <a:ext cx="200256" cy="400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0850" fill="norm" stroke="1" extrusionOk="0">
                  <a:moveTo>
                    <a:pt x="3340" y="3662"/>
                  </a:moveTo>
                  <a:cubicBezTo>
                    <a:pt x="3340" y="7629"/>
                    <a:pt x="3340" y="11597"/>
                    <a:pt x="3340" y="14352"/>
                  </a:cubicBezTo>
                  <a:cubicBezTo>
                    <a:pt x="3340" y="17107"/>
                    <a:pt x="3340" y="18650"/>
                    <a:pt x="3340" y="19752"/>
                  </a:cubicBezTo>
                  <a:cubicBezTo>
                    <a:pt x="3340" y="20854"/>
                    <a:pt x="3340" y="21515"/>
                    <a:pt x="3452" y="19476"/>
                  </a:cubicBezTo>
                  <a:cubicBezTo>
                    <a:pt x="3563" y="17437"/>
                    <a:pt x="3786" y="12699"/>
                    <a:pt x="4676" y="9172"/>
                  </a:cubicBezTo>
                  <a:cubicBezTo>
                    <a:pt x="5567" y="5646"/>
                    <a:pt x="7126" y="3331"/>
                    <a:pt x="8351" y="1954"/>
                  </a:cubicBezTo>
                  <a:cubicBezTo>
                    <a:pt x="9575" y="576"/>
                    <a:pt x="10466" y="135"/>
                    <a:pt x="11468" y="25"/>
                  </a:cubicBezTo>
                  <a:cubicBezTo>
                    <a:pt x="12470" y="-85"/>
                    <a:pt x="13584" y="135"/>
                    <a:pt x="15476" y="1293"/>
                  </a:cubicBezTo>
                  <a:cubicBezTo>
                    <a:pt x="17369" y="2450"/>
                    <a:pt x="20041" y="4544"/>
                    <a:pt x="20821" y="7244"/>
                  </a:cubicBezTo>
                  <a:cubicBezTo>
                    <a:pt x="21600" y="9944"/>
                    <a:pt x="20487" y="13250"/>
                    <a:pt x="18148" y="15564"/>
                  </a:cubicBezTo>
                  <a:cubicBezTo>
                    <a:pt x="15810" y="17878"/>
                    <a:pt x="12247" y="19201"/>
                    <a:pt x="9353" y="19972"/>
                  </a:cubicBezTo>
                  <a:cubicBezTo>
                    <a:pt x="6458" y="20744"/>
                    <a:pt x="4231" y="20964"/>
                    <a:pt x="2784" y="20799"/>
                  </a:cubicBezTo>
                  <a:cubicBezTo>
                    <a:pt x="1336" y="20633"/>
                    <a:pt x="668" y="20082"/>
                    <a:pt x="0" y="19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3953157" y="4930482"/>
              <a:ext cx="218793" cy="56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534" fill="norm" stroke="1" extrusionOk="0">
                  <a:moveTo>
                    <a:pt x="21264" y="3774"/>
                  </a:moveTo>
                  <a:cubicBezTo>
                    <a:pt x="21058" y="2814"/>
                    <a:pt x="20853" y="1854"/>
                    <a:pt x="20853" y="1174"/>
                  </a:cubicBezTo>
                  <a:cubicBezTo>
                    <a:pt x="20853" y="494"/>
                    <a:pt x="21058" y="94"/>
                    <a:pt x="20750" y="14"/>
                  </a:cubicBezTo>
                  <a:cubicBezTo>
                    <a:pt x="20441" y="-66"/>
                    <a:pt x="19618" y="174"/>
                    <a:pt x="16841" y="1454"/>
                  </a:cubicBezTo>
                  <a:cubicBezTo>
                    <a:pt x="14064" y="2734"/>
                    <a:pt x="9333" y="5054"/>
                    <a:pt x="5938" y="7294"/>
                  </a:cubicBezTo>
                  <a:cubicBezTo>
                    <a:pt x="2544" y="9534"/>
                    <a:pt x="487" y="11694"/>
                    <a:pt x="75" y="13534"/>
                  </a:cubicBezTo>
                  <a:cubicBezTo>
                    <a:pt x="-336" y="15374"/>
                    <a:pt x="898" y="16894"/>
                    <a:pt x="4704" y="18174"/>
                  </a:cubicBezTo>
                  <a:cubicBezTo>
                    <a:pt x="8510" y="19454"/>
                    <a:pt x="14887" y="20494"/>
                    <a:pt x="21264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4521199" y="5055731"/>
              <a:ext cx="31388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4075"/>
                    <a:pt x="16200" y="8151"/>
                    <a:pt x="18900" y="11751"/>
                  </a:cubicBezTo>
                  <a:cubicBezTo>
                    <a:pt x="21600" y="15351"/>
                    <a:pt x="18900" y="18475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4603750" y="5385931"/>
              <a:ext cx="1460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57" y="4533"/>
                    <a:pt x="14713" y="9067"/>
                    <a:pt x="11113" y="12667"/>
                  </a:cubicBezTo>
                  <a:cubicBezTo>
                    <a:pt x="7513" y="16267"/>
                    <a:pt x="3757" y="189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5080000" y="5007286"/>
              <a:ext cx="114583" cy="39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473" fill="norm" stroke="1" extrusionOk="0">
                  <a:moveTo>
                    <a:pt x="1157" y="2959"/>
                  </a:moveTo>
                  <a:cubicBezTo>
                    <a:pt x="1157" y="2159"/>
                    <a:pt x="1157" y="1359"/>
                    <a:pt x="2121" y="787"/>
                  </a:cubicBezTo>
                  <a:cubicBezTo>
                    <a:pt x="3086" y="216"/>
                    <a:pt x="5014" y="-127"/>
                    <a:pt x="8486" y="44"/>
                  </a:cubicBezTo>
                  <a:cubicBezTo>
                    <a:pt x="11957" y="216"/>
                    <a:pt x="16971" y="902"/>
                    <a:pt x="19286" y="1873"/>
                  </a:cubicBezTo>
                  <a:cubicBezTo>
                    <a:pt x="21600" y="2844"/>
                    <a:pt x="21214" y="4102"/>
                    <a:pt x="19286" y="5187"/>
                  </a:cubicBezTo>
                  <a:cubicBezTo>
                    <a:pt x="17357" y="6273"/>
                    <a:pt x="13886" y="7187"/>
                    <a:pt x="10800" y="7873"/>
                  </a:cubicBezTo>
                  <a:cubicBezTo>
                    <a:pt x="7714" y="8559"/>
                    <a:pt x="5014" y="9016"/>
                    <a:pt x="4629" y="9473"/>
                  </a:cubicBezTo>
                  <a:cubicBezTo>
                    <a:pt x="4243" y="9930"/>
                    <a:pt x="6171" y="10387"/>
                    <a:pt x="8871" y="11587"/>
                  </a:cubicBezTo>
                  <a:cubicBezTo>
                    <a:pt x="11571" y="12787"/>
                    <a:pt x="15043" y="14730"/>
                    <a:pt x="16007" y="16273"/>
                  </a:cubicBezTo>
                  <a:cubicBezTo>
                    <a:pt x="16971" y="17816"/>
                    <a:pt x="15429" y="18959"/>
                    <a:pt x="12343" y="19759"/>
                  </a:cubicBezTo>
                  <a:cubicBezTo>
                    <a:pt x="9257" y="20559"/>
                    <a:pt x="4629" y="21016"/>
                    <a:pt x="0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5276850" y="4960481"/>
              <a:ext cx="303682" cy="6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600" fill="norm" stroke="1" extrusionOk="0">
                  <a:moveTo>
                    <a:pt x="10580" y="0"/>
                  </a:moveTo>
                  <a:cubicBezTo>
                    <a:pt x="11902" y="0"/>
                    <a:pt x="13224" y="0"/>
                    <a:pt x="14914" y="771"/>
                  </a:cubicBezTo>
                  <a:cubicBezTo>
                    <a:pt x="16604" y="1543"/>
                    <a:pt x="18661" y="3086"/>
                    <a:pt x="19910" y="4959"/>
                  </a:cubicBezTo>
                  <a:cubicBezTo>
                    <a:pt x="21159" y="6833"/>
                    <a:pt x="21600" y="9037"/>
                    <a:pt x="20278" y="11167"/>
                  </a:cubicBezTo>
                  <a:cubicBezTo>
                    <a:pt x="18955" y="13298"/>
                    <a:pt x="15869" y="15355"/>
                    <a:pt x="12196" y="17082"/>
                  </a:cubicBezTo>
                  <a:cubicBezTo>
                    <a:pt x="8522" y="18808"/>
                    <a:pt x="4261" y="202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6064250" y="5254283"/>
              <a:ext cx="203200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2475" y="11153"/>
                    <a:pt x="4950" y="2153"/>
                    <a:pt x="8550" y="353"/>
                  </a:cubicBezTo>
                  <a:cubicBezTo>
                    <a:pt x="12150" y="-1447"/>
                    <a:pt x="16875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6108700" y="5392281"/>
              <a:ext cx="2032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7033282" y="4752633"/>
              <a:ext cx="320018" cy="1274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71" fill="norm" stroke="1" extrusionOk="0">
                  <a:moveTo>
                    <a:pt x="15943" y="1475"/>
                  </a:moveTo>
                  <a:cubicBezTo>
                    <a:pt x="16085" y="1117"/>
                    <a:pt x="16227" y="759"/>
                    <a:pt x="16014" y="508"/>
                  </a:cubicBezTo>
                  <a:cubicBezTo>
                    <a:pt x="15801" y="258"/>
                    <a:pt x="15232" y="114"/>
                    <a:pt x="14522" y="43"/>
                  </a:cubicBezTo>
                  <a:cubicBezTo>
                    <a:pt x="13811" y="-29"/>
                    <a:pt x="12959" y="-29"/>
                    <a:pt x="11182" y="186"/>
                  </a:cubicBezTo>
                  <a:cubicBezTo>
                    <a:pt x="9406" y="401"/>
                    <a:pt x="6706" y="831"/>
                    <a:pt x="4717" y="1261"/>
                  </a:cubicBezTo>
                  <a:cubicBezTo>
                    <a:pt x="2727" y="1690"/>
                    <a:pt x="1448" y="2120"/>
                    <a:pt x="1022" y="2586"/>
                  </a:cubicBezTo>
                  <a:cubicBezTo>
                    <a:pt x="596" y="3052"/>
                    <a:pt x="1022" y="3553"/>
                    <a:pt x="2798" y="4198"/>
                  </a:cubicBezTo>
                  <a:cubicBezTo>
                    <a:pt x="4574" y="4843"/>
                    <a:pt x="7701" y="5631"/>
                    <a:pt x="9406" y="6311"/>
                  </a:cubicBezTo>
                  <a:cubicBezTo>
                    <a:pt x="11111" y="6992"/>
                    <a:pt x="11396" y="7565"/>
                    <a:pt x="10401" y="8120"/>
                  </a:cubicBezTo>
                  <a:cubicBezTo>
                    <a:pt x="9406" y="8675"/>
                    <a:pt x="7132" y="9213"/>
                    <a:pt x="5569" y="9517"/>
                  </a:cubicBezTo>
                  <a:cubicBezTo>
                    <a:pt x="4006" y="9822"/>
                    <a:pt x="3153" y="9893"/>
                    <a:pt x="2372" y="9911"/>
                  </a:cubicBezTo>
                  <a:cubicBezTo>
                    <a:pt x="1590" y="9929"/>
                    <a:pt x="880" y="9893"/>
                    <a:pt x="453" y="9786"/>
                  </a:cubicBezTo>
                  <a:cubicBezTo>
                    <a:pt x="27" y="9678"/>
                    <a:pt x="-115" y="9499"/>
                    <a:pt x="98" y="9356"/>
                  </a:cubicBezTo>
                  <a:cubicBezTo>
                    <a:pt x="311" y="9213"/>
                    <a:pt x="880" y="9105"/>
                    <a:pt x="2017" y="9052"/>
                  </a:cubicBezTo>
                  <a:cubicBezTo>
                    <a:pt x="3153" y="8998"/>
                    <a:pt x="4859" y="8998"/>
                    <a:pt x="6422" y="9213"/>
                  </a:cubicBezTo>
                  <a:cubicBezTo>
                    <a:pt x="7985" y="9428"/>
                    <a:pt x="9406" y="9858"/>
                    <a:pt x="9903" y="10592"/>
                  </a:cubicBezTo>
                  <a:cubicBezTo>
                    <a:pt x="10401" y="11326"/>
                    <a:pt x="9974" y="12365"/>
                    <a:pt x="8838" y="13368"/>
                  </a:cubicBezTo>
                  <a:cubicBezTo>
                    <a:pt x="7701" y="14371"/>
                    <a:pt x="5853" y="15338"/>
                    <a:pt x="4219" y="16395"/>
                  </a:cubicBezTo>
                  <a:cubicBezTo>
                    <a:pt x="2585" y="17452"/>
                    <a:pt x="1164" y="18598"/>
                    <a:pt x="667" y="19368"/>
                  </a:cubicBezTo>
                  <a:cubicBezTo>
                    <a:pt x="169" y="20138"/>
                    <a:pt x="596" y="20532"/>
                    <a:pt x="2159" y="20819"/>
                  </a:cubicBezTo>
                  <a:cubicBezTo>
                    <a:pt x="3722" y="21105"/>
                    <a:pt x="6422" y="21284"/>
                    <a:pt x="9832" y="21392"/>
                  </a:cubicBezTo>
                  <a:cubicBezTo>
                    <a:pt x="13243" y="21499"/>
                    <a:pt x="17364" y="21535"/>
                    <a:pt x="21485" y="21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7918450" y="4591923"/>
              <a:ext cx="69850" cy="254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2699"/>
                  </a:moveTo>
                  <a:cubicBezTo>
                    <a:pt x="655" y="1450"/>
                    <a:pt x="1309" y="200"/>
                    <a:pt x="1964" y="22"/>
                  </a:cubicBezTo>
                  <a:cubicBezTo>
                    <a:pt x="2618" y="-157"/>
                    <a:pt x="3273" y="736"/>
                    <a:pt x="4255" y="3681"/>
                  </a:cubicBezTo>
                  <a:cubicBezTo>
                    <a:pt x="5236" y="6626"/>
                    <a:pt x="6545" y="11625"/>
                    <a:pt x="9491" y="14927"/>
                  </a:cubicBezTo>
                  <a:cubicBezTo>
                    <a:pt x="12436" y="18230"/>
                    <a:pt x="17018" y="19836"/>
                    <a:pt x="21600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8678038" y="4649331"/>
              <a:ext cx="208444" cy="177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539" fill="norm" stroke="1" extrusionOk="0">
                  <a:moveTo>
                    <a:pt x="2190" y="0"/>
                  </a:moveTo>
                  <a:cubicBezTo>
                    <a:pt x="1326" y="4371"/>
                    <a:pt x="462" y="8743"/>
                    <a:pt x="138" y="11700"/>
                  </a:cubicBezTo>
                  <a:cubicBezTo>
                    <a:pt x="-186" y="14657"/>
                    <a:pt x="30" y="16200"/>
                    <a:pt x="1110" y="17357"/>
                  </a:cubicBezTo>
                  <a:cubicBezTo>
                    <a:pt x="2190" y="18514"/>
                    <a:pt x="4134" y="19286"/>
                    <a:pt x="5646" y="19286"/>
                  </a:cubicBezTo>
                  <a:cubicBezTo>
                    <a:pt x="7158" y="19286"/>
                    <a:pt x="8238" y="18514"/>
                    <a:pt x="9102" y="18643"/>
                  </a:cubicBezTo>
                  <a:cubicBezTo>
                    <a:pt x="9966" y="18771"/>
                    <a:pt x="10614" y="19800"/>
                    <a:pt x="11586" y="20443"/>
                  </a:cubicBezTo>
                  <a:cubicBezTo>
                    <a:pt x="12558" y="21086"/>
                    <a:pt x="13854" y="21343"/>
                    <a:pt x="15258" y="21471"/>
                  </a:cubicBezTo>
                  <a:cubicBezTo>
                    <a:pt x="16662" y="21600"/>
                    <a:pt x="18174" y="21600"/>
                    <a:pt x="19254" y="20957"/>
                  </a:cubicBezTo>
                  <a:cubicBezTo>
                    <a:pt x="20334" y="20314"/>
                    <a:pt x="20982" y="19029"/>
                    <a:pt x="21198" y="16971"/>
                  </a:cubicBezTo>
                  <a:cubicBezTo>
                    <a:pt x="21414" y="14914"/>
                    <a:pt x="21198" y="12086"/>
                    <a:pt x="19902" y="9771"/>
                  </a:cubicBezTo>
                  <a:cubicBezTo>
                    <a:pt x="18606" y="7457"/>
                    <a:pt x="16230" y="5657"/>
                    <a:pt x="13854" y="3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8972550" y="4789031"/>
              <a:ext cx="25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9080500" y="4613699"/>
              <a:ext cx="183060" cy="451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0858" fill="norm" stroke="1" extrusionOk="0">
                  <a:moveTo>
                    <a:pt x="0" y="5164"/>
                  </a:moveTo>
                  <a:cubicBezTo>
                    <a:pt x="728" y="6434"/>
                    <a:pt x="1456" y="7705"/>
                    <a:pt x="2063" y="9904"/>
                  </a:cubicBezTo>
                  <a:cubicBezTo>
                    <a:pt x="2670" y="12103"/>
                    <a:pt x="3155" y="15231"/>
                    <a:pt x="3398" y="17136"/>
                  </a:cubicBezTo>
                  <a:cubicBezTo>
                    <a:pt x="3640" y="19042"/>
                    <a:pt x="3640" y="19726"/>
                    <a:pt x="3640" y="20313"/>
                  </a:cubicBezTo>
                  <a:cubicBezTo>
                    <a:pt x="3640" y="20899"/>
                    <a:pt x="3640" y="21388"/>
                    <a:pt x="3640" y="19678"/>
                  </a:cubicBezTo>
                  <a:cubicBezTo>
                    <a:pt x="3640" y="17967"/>
                    <a:pt x="3640" y="14058"/>
                    <a:pt x="3640" y="10930"/>
                  </a:cubicBezTo>
                  <a:cubicBezTo>
                    <a:pt x="3640" y="7802"/>
                    <a:pt x="3640" y="5457"/>
                    <a:pt x="4126" y="3795"/>
                  </a:cubicBezTo>
                  <a:cubicBezTo>
                    <a:pt x="4611" y="2134"/>
                    <a:pt x="5582" y="1156"/>
                    <a:pt x="7281" y="570"/>
                  </a:cubicBezTo>
                  <a:cubicBezTo>
                    <a:pt x="8980" y="-17"/>
                    <a:pt x="11407" y="-212"/>
                    <a:pt x="14076" y="277"/>
                  </a:cubicBezTo>
                  <a:cubicBezTo>
                    <a:pt x="16746" y="765"/>
                    <a:pt x="19658" y="1938"/>
                    <a:pt x="20629" y="3307"/>
                  </a:cubicBezTo>
                  <a:cubicBezTo>
                    <a:pt x="21600" y="4675"/>
                    <a:pt x="20629" y="6239"/>
                    <a:pt x="17474" y="7558"/>
                  </a:cubicBezTo>
                  <a:cubicBezTo>
                    <a:pt x="14319" y="8878"/>
                    <a:pt x="8980" y="9953"/>
                    <a:pt x="3640" y="11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9353549" y="4769981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9893300" y="4465181"/>
              <a:ext cx="571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460"/>
                    <a:pt x="6400" y="919"/>
                    <a:pt x="9600" y="3677"/>
                  </a:cubicBezTo>
                  <a:cubicBezTo>
                    <a:pt x="12800" y="6434"/>
                    <a:pt x="16000" y="11489"/>
                    <a:pt x="18000" y="14860"/>
                  </a:cubicBezTo>
                  <a:cubicBezTo>
                    <a:pt x="20000" y="18230"/>
                    <a:pt x="20800" y="199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9988549" y="4509631"/>
              <a:ext cx="8890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3130"/>
                    <a:pt x="13371" y="6261"/>
                    <a:pt x="9771" y="9861"/>
                  </a:cubicBezTo>
                  <a:cubicBezTo>
                    <a:pt x="6171" y="13461"/>
                    <a:pt x="3086" y="175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10071100" y="4708598"/>
              <a:ext cx="245899" cy="289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6646" y="4099"/>
                  </a:moveTo>
                  <a:cubicBezTo>
                    <a:pt x="7754" y="2838"/>
                    <a:pt x="8862" y="1577"/>
                    <a:pt x="10338" y="867"/>
                  </a:cubicBezTo>
                  <a:cubicBezTo>
                    <a:pt x="11815" y="158"/>
                    <a:pt x="13662" y="0"/>
                    <a:pt x="15046" y="0"/>
                  </a:cubicBezTo>
                  <a:cubicBezTo>
                    <a:pt x="16431" y="0"/>
                    <a:pt x="17354" y="158"/>
                    <a:pt x="17908" y="1025"/>
                  </a:cubicBezTo>
                  <a:cubicBezTo>
                    <a:pt x="18462" y="1892"/>
                    <a:pt x="18646" y="3469"/>
                    <a:pt x="17908" y="4809"/>
                  </a:cubicBezTo>
                  <a:cubicBezTo>
                    <a:pt x="17169" y="6149"/>
                    <a:pt x="15508" y="7253"/>
                    <a:pt x="14123" y="8041"/>
                  </a:cubicBezTo>
                  <a:cubicBezTo>
                    <a:pt x="12738" y="8829"/>
                    <a:pt x="11631" y="9302"/>
                    <a:pt x="11723" y="9539"/>
                  </a:cubicBezTo>
                  <a:cubicBezTo>
                    <a:pt x="11815" y="9775"/>
                    <a:pt x="13108" y="9775"/>
                    <a:pt x="14585" y="10327"/>
                  </a:cubicBezTo>
                  <a:cubicBezTo>
                    <a:pt x="16062" y="10879"/>
                    <a:pt x="17723" y="11982"/>
                    <a:pt x="18923" y="13007"/>
                  </a:cubicBezTo>
                  <a:cubicBezTo>
                    <a:pt x="20123" y="14032"/>
                    <a:pt x="20862" y="14978"/>
                    <a:pt x="21231" y="15845"/>
                  </a:cubicBezTo>
                  <a:cubicBezTo>
                    <a:pt x="21600" y="16712"/>
                    <a:pt x="21600" y="17501"/>
                    <a:pt x="20400" y="18368"/>
                  </a:cubicBezTo>
                  <a:cubicBezTo>
                    <a:pt x="19200" y="19235"/>
                    <a:pt x="16800" y="20181"/>
                    <a:pt x="13200" y="20733"/>
                  </a:cubicBezTo>
                  <a:cubicBezTo>
                    <a:pt x="9600" y="21285"/>
                    <a:pt x="4800" y="214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7759700" y="5314924"/>
              <a:ext cx="463550" cy="289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4" fill="norm" stroke="1" extrusionOk="0">
                  <a:moveTo>
                    <a:pt x="0" y="4250"/>
                  </a:moveTo>
                  <a:cubicBezTo>
                    <a:pt x="690" y="3015"/>
                    <a:pt x="1381" y="1781"/>
                    <a:pt x="2712" y="932"/>
                  </a:cubicBezTo>
                  <a:cubicBezTo>
                    <a:pt x="4044" y="84"/>
                    <a:pt x="6016" y="-379"/>
                    <a:pt x="7397" y="392"/>
                  </a:cubicBezTo>
                  <a:cubicBezTo>
                    <a:pt x="8778" y="1164"/>
                    <a:pt x="9567" y="3170"/>
                    <a:pt x="9074" y="6101"/>
                  </a:cubicBezTo>
                  <a:cubicBezTo>
                    <a:pt x="8581" y="9032"/>
                    <a:pt x="6805" y="12890"/>
                    <a:pt x="5671" y="15050"/>
                  </a:cubicBezTo>
                  <a:cubicBezTo>
                    <a:pt x="4537" y="17210"/>
                    <a:pt x="4044" y="17672"/>
                    <a:pt x="3452" y="18367"/>
                  </a:cubicBezTo>
                  <a:cubicBezTo>
                    <a:pt x="2860" y="19061"/>
                    <a:pt x="2170" y="19987"/>
                    <a:pt x="2121" y="20527"/>
                  </a:cubicBezTo>
                  <a:cubicBezTo>
                    <a:pt x="2071" y="21067"/>
                    <a:pt x="2663" y="21221"/>
                    <a:pt x="4586" y="20990"/>
                  </a:cubicBezTo>
                  <a:cubicBezTo>
                    <a:pt x="6510" y="20758"/>
                    <a:pt x="9764" y="20141"/>
                    <a:pt x="12822" y="19678"/>
                  </a:cubicBezTo>
                  <a:cubicBezTo>
                    <a:pt x="15879" y="19215"/>
                    <a:pt x="18740" y="18907"/>
                    <a:pt x="21600" y="18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8864599" y="5379581"/>
              <a:ext cx="265379" cy="160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69" fill="norm" stroke="1" extrusionOk="0">
                  <a:moveTo>
                    <a:pt x="0" y="0"/>
                  </a:moveTo>
                  <a:cubicBezTo>
                    <a:pt x="514" y="5049"/>
                    <a:pt x="1029" y="10099"/>
                    <a:pt x="1286" y="13325"/>
                  </a:cubicBezTo>
                  <a:cubicBezTo>
                    <a:pt x="1543" y="16551"/>
                    <a:pt x="1543" y="17953"/>
                    <a:pt x="2229" y="19216"/>
                  </a:cubicBezTo>
                  <a:cubicBezTo>
                    <a:pt x="2914" y="20478"/>
                    <a:pt x="4286" y="21600"/>
                    <a:pt x="5657" y="21179"/>
                  </a:cubicBezTo>
                  <a:cubicBezTo>
                    <a:pt x="7029" y="20758"/>
                    <a:pt x="8400" y="18795"/>
                    <a:pt x="9343" y="17252"/>
                  </a:cubicBezTo>
                  <a:cubicBezTo>
                    <a:pt x="10286" y="15709"/>
                    <a:pt x="10800" y="14587"/>
                    <a:pt x="11486" y="14306"/>
                  </a:cubicBezTo>
                  <a:cubicBezTo>
                    <a:pt x="12171" y="14026"/>
                    <a:pt x="13029" y="14587"/>
                    <a:pt x="14314" y="15569"/>
                  </a:cubicBezTo>
                  <a:cubicBezTo>
                    <a:pt x="15600" y="16551"/>
                    <a:pt x="17314" y="17953"/>
                    <a:pt x="18600" y="18655"/>
                  </a:cubicBezTo>
                  <a:cubicBezTo>
                    <a:pt x="19886" y="19356"/>
                    <a:pt x="20743" y="19356"/>
                    <a:pt x="21171" y="18094"/>
                  </a:cubicBezTo>
                  <a:cubicBezTo>
                    <a:pt x="21600" y="16831"/>
                    <a:pt x="21600" y="14306"/>
                    <a:pt x="21171" y="12062"/>
                  </a:cubicBezTo>
                  <a:cubicBezTo>
                    <a:pt x="20743" y="9818"/>
                    <a:pt x="19886" y="7855"/>
                    <a:pt x="19029" y="7013"/>
                  </a:cubicBezTo>
                  <a:cubicBezTo>
                    <a:pt x="18171" y="6171"/>
                    <a:pt x="17314" y="6452"/>
                    <a:pt x="16457" y="6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9188450" y="5506581"/>
              <a:ext cx="31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9336616" y="5342854"/>
              <a:ext cx="127001" cy="413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2880" y="6211"/>
                  </a:moveTo>
                  <a:cubicBezTo>
                    <a:pt x="2520" y="9847"/>
                    <a:pt x="2160" y="13484"/>
                    <a:pt x="1980" y="15853"/>
                  </a:cubicBezTo>
                  <a:cubicBezTo>
                    <a:pt x="1800" y="18223"/>
                    <a:pt x="1800" y="19325"/>
                    <a:pt x="1620" y="20151"/>
                  </a:cubicBezTo>
                  <a:cubicBezTo>
                    <a:pt x="1440" y="20978"/>
                    <a:pt x="1080" y="21529"/>
                    <a:pt x="720" y="21529"/>
                  </a:cubicBezTo>
                  <a:cubicBezTo>
                    <a:pt x="360" y="21529"/>
                    <a:pt x="0" y="20978"/>
                    <a:pt x="0" y="18498"/>
                  </a:cubicBezTo>
                  <a:cubicBezTo>
                    <a:pt x="0" y="16019"/>
                    <a:pt x="360" y="11611"/>
                    <a:pt x="1440" y="8415"/>
                  </a:cubicBezTo>
                  <a:cubicBezTo>
                    <a:pt x="2520" y="5219"/>
                    <a:pt x="4320" y="3235"/>
                    <a:pt x="5940" y="2023"/>
                  </a:cubicBezTo>
                  <a:cubicBezTo>
                    <a:pt x="7560" y="811"/>
                    <a:pt x="9000" y="370"/>
                    <a:pt x="10620" y="149"/>
                  </a:cubicBezTo>
                  <a:cubicBezTo>
                    <a:pt x="12240" y="-71"/>
                    <a:pt x="14040" y="-71"/>
                    <a:pt x="16380" y="315"/>
                  </a:cubicBezTo>
                  <a:cubicBezTo>
                    <a:pt x="18720" y="700"/>
                    <a:pt x="21600" y="1472"/>
                    <a:pt x="21600" y="2849"/>
                  </a:cubicBezTo>
                  <a:cubicBezTo>
                    <a:pt x="21600" y="4227"/>
                    <a:pt x="18720" y="6211"/>
                    <a:pt x="14940" y="7588"/>
                  </a:cubicBezTo>
                  <a:cubicBezTo>
                    <a:pt x="11160" y="8966"/>
                    <a:pt x="6480" y="9737"/>
                    <a:pt x="1800" y="10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9493250" y="5487531"/>
              <a:ext cx="698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10071100" y="5272628"/>
              <a:ext cx="69850" cy="29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0" y="1804"/>
                  </a:moveTo>
                  <a:cubicBezTo>
                    <a:pt x="3273" y="865"/>
                    <a:pt x="6545" y="-74"/>
                    <a:pt x="8836" y="4"/>
                  </a:cubicBezTo>
                  <a:cubicBezTo>
                    <a:pt x="11127" y="83"/>
                    <a:pt x="12436" y="1178"/>
                    <a:pt x="13745" y="3917"/>
                  </a:cubicBezTo>
                  <a:cubicBezTo>
                    <a:pt x="15055" y="6656"/>
                    <a:pt x="16364" y="11039"/>
                    <a:pt x="17673" y="14248"/>
                  </a:cubicBezTo>
                  <a:cubicBezTo>
                    <a:pt x="18982" y="17456"/>
                    <a:pt x="20291" y="19491"/>
                    <a:pt x="2160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10128249" y="5341481"/>
              <a:ext cx="1397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3480"/>
                    <a:pt x="13745" y="6960"/>
                    <a:pt x="10145" y="10560"/>
                  </a:cubicBezTo>
                  <a:cubicBezTo>
                    <a:pt x="6545" y="14160"/>
                    <a:pt x="3273" y="178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10204450" y="5483689"/>
              <a:ext cx="199636" cy="321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33" fill="norm" stroke="1" extrusionOk="0">
                  <a:moveTo>
                    <a:pt x="10232" y="3645"/>
                  </a:moveTo>
                  <a:cubicBezTo>
                    <a:pt x="11596" y="2374"/>
                    <a:pt x="12960" y="1104"/>
                    <a:pt x="14324" y="468"/>
                  </a:cubicBezTo>
                  <a:cubicBezTo>
                    <a:pt x="15688" y="-167"/>
                    <a:pt x="17053" y="-167"/>
                    <a:pt x="18076" y="539"/>
                  </a:cubicBezTo>
                  <a:cubicBezTo>
                    <a:pt x="19099" y="1245"/>
                    <a:pt x="19781" y="2657"/>
                    <a:pt x="18872" y="4068"/>
                  </a:cubicBezTo>
                  <a:cubicBezTo>
                    <a:pt x="17962" y="5480"/>
                    <a:pt x="15461" y="6892"/>
                    <a:pt x="13415" y="7809"/>
                  </a:cubicBezTo>
                  <a:cubicBezTo>
                    <a:pt x="11368" y="8727"/>
                    <a:pt x="9777" y="9151"/>
                    <a:pt x="9777" y="9362"/>
                  </a:cubicBezTo>
                  <a:cubicBezTo>
                    <a:pt x="9777" y="9574"/>
                    <a:pt x="11368" y="9574"/>
                    <a:pt x="13301" y="9998"/>
                  </a:cubicBezTo>
                  <a:cubicBezTo>
                    <a:pt x="15234" y="10421"/>
                    <a:pt x="17507" y="11268"/>
                    <a:pt x="18985" y="11974"/>
                  </a:cubicBezTo>
                  <a:cubicBezTo>
                    <a:pt x="20463" y="12680"/>
                    <a:pt x="21145" y="13245"/>
                    <a:pt x="21373" y="13951"/>
                  </a:cubicBezTo>
                  <a:cubicBezTo>
                    <a:pt x="21600" y="14657"/>
                    <a:pt x="21373" y="15504"/>
                    <a:pt x="19440" y="16562"/>
                  </a:cubicBezTo>
                  <a:cubicBezTo>
                    <a:pt x="17507" y="17621"/>
                    <a:pt x="13869" y="18892"/>
                    <a:pt x="10345" y="19739"/>
                  </a:cubicBezTo>
                  <a:cubicBezTo>
                    <a:pt x="6821" y="20586"/>
                    <a:pt x="3411" y="21009"/>
                    <a:pt x="0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7645400" y="6045200"/>
              <a:ext cx="239798" cy="304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429" fill="norm" stroke="1" extrusionOk="0">
                  <a:moveTo>
                    <a:pt x="0" y="1868"/>
                  </a:moveTo>
                  <a:cubicBezTo>
                    <a:pt x="1862" y="974"/>
                    <a:pt x="3724" y="80"/>
                    <a:pt x="5586" y="5"/>
                  </a:cubicBezTo>
                  <a:cubicBezTo>
                    <a:pt x="7448" y="-69"/>
                    <a:pt x="9310" y="676"/>
                    <a:pt x="10521" y="1942"/>
                  </a:cubicBezTo>
                  <a:cubicBezTo>
                    <a:pt x="11731" y="3208"/>
                    <a:pt x="12290" y="4996"/>
                    <a:pt x="11917" y="6262"/>
                  </a:cubicBezTo>
                  <a:cubicBezTo>
                    <a:pt x="11545" y="7528"/>
                    <a:pt x="10241" y="8273"/>
                    <a:pt x="10148" y="8720"/>
                  </a:cubicBezTo>
                  <a:cubicBezTo>
                    <a:pt x="10055" y="9167"/>
                    <a:pt x="11172" y="9316"/>
                    <a:pt x="13314" y="10210"/>
                  </a:cubicBezTo>
                  <a:cubicBezTo>
                    <a:pt x="15455" y="11103"/>
                    <a:pt x="18621" y="12742"/>
                    <a:pt x="20110" y="14306"/>
                  </a:cubicBezTo>
                  <a:cubicBezTo>
                    <a:pt x="21600" y="15870"/>
                    <a:pt x="21414" y="17360"/>
                    <a:pt x="19459" y="18552"/>
                  </a:cubicBezTo>
                  <a:cubicBezTo>
                    <a:pt x="17503" y="19743"/>
                    <a:pt x="13779" y="20637"/>
                    <a:pt x="10893" y="21084"/>
                  </a:cubicBezTo>
                  <a:cubicBezTo>
                    <a:pt x="8007" y="21531"/>
                    <a:pt x="5959" y="21531"/>
                    <a:pt x="4655" y="21159"/>
                  </a:cubicBezTo>
                  <a:cubicBezTo>
                    <a:pt x="3352" y="20786"/>
                    <a:pt x="2793" y="20041"/>
                    <a:pt x="2234" y="19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8961966" y="6167979"/>
              <a:ext cx="200290" cy="197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183" fill="norm" stroke="1" extrusionOk="0">
                  <a:moveTo>
                    <a:pt x="3865" y="3304"/>
                  </a:moveTo>
                  <a:cubicBezTo>
                    <a:pt x="3183" y="1712"/>
                    <a:pt x="2501" y="120"/>
                    <a:pt x="1933" y="7"/>
                  </a:cubicBezTo>
                  <a:cubicBezTo>
                    <a:pt x="1364" y="-107"/>
                    <a:pt x="909" y="1257"/>
                    <a:pt x="568" y="4440"/>
                  </a:cubicBezTo>
                  <a:cubicBezTo>
                    <a:pt x="227" y="7624"/>
                    <a:pt x="0" y="12626"/>
                    <a:pt x="0" y="15695"/>
                  </a:cubicBezTo>
                  <a:cubicBezTo>
                    <a:pt x="0" y="18765"/>
                    <a:pt x="227" y="19901"/>
                    <a:pt x="1023" y="20584"/>
                  </a:cubicBezTo>
                  <a:cubicBezTo>
                    <a:pt x="1819" y="21266"/>
                    <a:pt x="3183" y="21493"/>
                    <a:pt x="4434" y="20584"/>
                  </a:cubicBezTo>
                  <a:cubicBezTo>
                    <a:pt x="5684" y="19674"/>
                    <a:pt x="6821" y="17628"/>
                    <a:pt x="7389" y="15695"/>
                  </a:cubicBezTo>
                  <a:cubicBezTo>
                    <a:pt x="7958" y="13762"/>
                    <a:pt x="7958" y="11944"/>
                    <a:pt x="8072" y="11602"/>
                  </a:cubicBezTo>
                  <a:cubicBezTo>
                    <a:pt x="8185" y="11261"/>
                    <a:pt x="8413" y="12398"/>
                    <a:pt x="9549" y="13649"/>
                  </a:cubicBezTo>
                  <a:cubicBezTo>
                    <a:pt x="10686" y="14899"/>
                    <a:pt x="12733" y="16264"/>
                    <a:pt x="14324" y="17059"/>
                  </a:cubicBezTo>
                  <a:cubicBezTo>
                    <a:pt x="15916" y="17855"/>
                    <a:pt x="17053" y="18082"/>
                    <a:pt x="18189" y="17173"/>
                  </a:cubicBezTo>
                  <a:cubicBezTo>
                    <a:pt x="19326" y="16264"/>
                    <a:pt x="20463" y="14217"/>
                    <a:pt x="21032" y="12626"/>
                  </a:cubicBezTo>
                  <a:cubicBezTo>
                    <a:pt x="21600" y="11034"/>
                    <a:pt x="21600" y="9897"/>
                    <a:pt x="21373" y="8647"/>
                  </a:cubicBezTo>
                  <a:cubicBezTo>
                    <a:pt x="21145" y="7396"/>
                    <a:pt x="20691" y="6032"/>
                    <a:pt x="19895" y="5464"/>
                  </a:cubicBezTo>
                  <a:cubicBezTo>
                    <a:pt x="19099" y="4895"/>
                    <a:pt x="17962" y="5122"/>
                    <a:pt x="16825" y="5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9251950" y="6287631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9328150" y="6134716"/>
              <a:ext cx="145565" cy="441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475" fill="norm" stroke="1" extrusionOk="0">
                  <a:moveTo>
                    <a:pt x="10183" y="7122"/>
                  </a:moveTo>
                  <a:cubicBezTo>
                    <a:pt x="9257" y="8151"/>
                    <a:pt x="8331" y="9179"/>
                    <a:pt x="7714" y="10979"/>
                  </a:cubicBezTo>
                  <a:cubicBezTo>
                    <a:pt x="7097" y="12779"/>
                    <a:pt x="6789" y="15351"/>
                    <a:pt x="6634" y="17099"/>
                  </a:cubicBezTo>
                  <a:cubicBezTo>
                    <a:pt x="6480" y="18848"/>
                    <a:pt x="6480" y="19773"/>
                    <a:pt x="6017" y="20442"/>
                  </a:cubicBezTo>
                  <a:cubicBezTo>
                    <a:pt x="5554" y="21111"/>
                    <a:pt x="4629" y="21522"/>
                    <a:pt x="4011" y="21471"/>
                  </a:cubicBezTo>
                  <a:cubicBezTo>
                    <a:pt x="3394" y="21419"/>
                    <a:pt x="3086" y="20905"/>
                    <a:pt x="3240" y="18951"/>
                  </a:cubicBezTo>
                  <a:cubicBezTo>
                    <a:pt x="3394" y="16996"/>
                    <a:pt x="4011" y="13602"/>
                    <a:pt x="5400" y="10362"/>
                  </a:cubicBezTo>
                  <a:cubicBezTo>
                    <a:pt x="6789" y="7122"/>
                    <a:pt x="8949" y="4036"/>
                    <a:pt x="10491" y="2288"/>
                  </a:cubicBezTo>
                  <a:cubicBezTo>
                    <a:pt x="12034" y="539"/>
                    <a:pt x="12960" y="128"/>
                    <a:pt x="14194" y="25"/>
                  </a:cubicBezTo>
                  <a:cubicBezTo>
                    <a:pt x="15429" y="-78"/>
                    <a:pt x="16971" y="128"/>
                    <a:pt x="18514" y="796"/>
                  </a:cubicBezTo>
                  <a:cubicBezTo>
                    <a:pt x="20057" y="1465"/>
                    <a:pt x="21600" y="2596"/>
                    <a:pt x="21137" y="4088"/>
                  </a:cubicBezTo>
                  <a:cubicBezTo>
                    <a:pt x="20674" y="5579"/>
                    <a:pt x="18206" y="7431"/>
                    <a:pt x="14349" y="8562"/>
                  </a:cubicBezTo>
                  <a:cubicBezTo>
                    <a:pt x="10491" y="9693"/>
                    <a:pt x="5246" y="10105"/>
                    <a:pt x="0" y="10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9588500" y="6236831"/>
              <a:ext cx="25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10071100" y="6115055"/>
              <a:ext cx="31750" cy="20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0" y="1439"/>
                  </a:moveTo>
                  <a:cubicBezTo>
                    <a:pt x="5760" y="558"/>
                    <a:pt x="11520" y="-324"/>
                    <a:pt x="14400" y="117"/>
                  </a:cubicBezTo>
                  <a:cubicBezTo>
                    <a:pt x="17280" y="558"/>
                    <a:pt x="17280" y="2321"/>
                    <a:pt x="16560" y="5296"/>
                  </a:cubicBezTo>
                  <a:cubicBezTo>
                    <a:pt x="15840" y="8272"/>
                    <a:pt x="14400" y="12460"/>
                    <a:pt x="15120" y="15325"/>
                  </a:cubicBezTo>
                  <a:cubicBezTo>
                    <a:pt x="15840" y="18190"/>
                    <a:pt x="18720" y="19733"/>
                    <a:pt x="21600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10090150" y="6084431"/>
              <a:ext cx="222250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71" y="209"/>
                    <a:pt x="19543" y="417"/>
                    <a:pt x="18103" y="1670"/>
                  </a:cubicBezTo>
                  <a:cubicBezTo>
                    <a:pt x="16663" y="2922"/>
                    <a:pt x="14811" y="5217"/>
                    <a:pt x="12137" y="8139"/>
                  </a:cubicBezTo>
                  <a:cubicBezTo>
                    <a:pt x="9463" y="11061"/>
                    <a:pt x="5966" y="14609"/>
                    <a:pt x="3806" y="16957"/>
                  </a:cubicBezTo>
                  <a:cubicBezTo>
                    <a:pt x="1646" y="19304"/>
                    <a:pt x="823" y="204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10223500" y="6296098"/>
              <a:ext cx="193397" cy="24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425" fill="norm" stroke="1" extrusionOk="0">
                  <a:moveTo>
                    <a:pt x="7665" y="5447"/>
                  </a:moveTo>
                  <a:cubicBezTo>
                    <a:pt x="8826" y="3757"/>
                    <a:pt x="9987" y="2066"/>
                    <a:pt x="11148" y="1127"/>
                  </a:cubicBezTo>
                  <a:cubicBezTo>
                    <a:pt x="12310" y="188"/>
                    <a:pt x="13471" y="0"/>
                    <a:pt x="14632" y="0"/>
                  </a:cubicBezTo>
                  <a:cubicBezTo>
                    <a:pt x="15794" y="0"/>
                    <a:pt x="16955" y="188"/>
                    <a:pt x="17652" y="1315"/>
                  </a:cubicBezTo>
                  <a:cubicBezTo>
                    <a:pt x="18348" y="2442"/>
                    <a:pt x="18581" y="4508"/>
                    <a:pt x="18116" y="5823"/>
                  </a:cubicBezTo>
                  <a:cubicBezTo>
                    <a:pt x="17652" y="7137"/>
                    <a:pt x="16490" y="7701"/>
                    <a:pt x="15329" y="8077"/>
                  </a:cubicBezTo>
                  <a:cubicBezTo>
                    <a:pt x="14168" y="8452"/>
                    <a:pt x="13006" y="8640"/>
                    <a:pt x="13123" y="8922"/>
                  </a:cubicBezTo>
                  <a:cubicBezTo>
                    <a:pt x="13239" y="9203"/>
                    <a:pt x="14632" y="9579"/>
                    <a:pt x="16258" y="10706"/>
                  </a:cubicBezTo>
                  <a:cubicBezTo>
                    <a:pt x="17884" y="11833"/>
                    <a:pt x="19742" y="13711"/>
                    <a:pt x="20671" y="15120"/>
                  </a:cubicBezTo>
                  <a:cubicBezTo>
                    <a:pt x="21600" y="16529"/>
                    <a:pt x="21600" y="17468"/>
                    <a:pt x="18697" y="18501"/>
                  </a:cubicBezTo>
                  <a:cubicBezTo>
                    <a:pt x="15794" y="19534"/>
                    <a:pt x="9987" y="20661"/>
                    <a:pt x="6387" y="21130"/>
                  </a:cubicBezTo>
                  <a:cubicBezTo>
                    <a:pt x="2787" y="21600"/>
                    <a:pt x="1394" y="21412"/>
                    <a:pt x="0" y="21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1" name="Drawing"/>
          <p:cNvGrpSpPr/>
          <p:nvPr/>
        </p:nvGrpSpPr>
        <p:grpSpPr>
          <a:xfrm>
            <a:off x="19050" y="1456597"/>
            <a:ext cx="12979401" cy="8150528"/>
            <a:chOff x="-12699" y="0"/>
            <a:chExt cx="12979399" cy="8150527"/>
          </a:xfrm>
        </p:grpSpPr>
        <p:sp>
          <p:nvSpPr>
            <p:cNvPr id="3158" name="Line"/>
            <p:cNvSpPr/>
            <p:nvPr/>
          </p:nvSpPr>
          <p:spPr>
            <a:xfrm>
              <a:off x="1955800" y="194402"/>
              <a:ext cx="73301" cy="578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531" fill="norm" stroke="1" extrusionOk="0">
                  <a:moveTo>
                    <a:pt x="0" y="0"/>
                  </a:moveTo>
                  <a:cubicBezTo>
                    <a:pt x="1234" y="2523"/>
                    <a:pt x="2469" y="5045"/>
                    <a:pt x="5246" y="7647"/>
                  </a:cubicBezTo>
                  <a:cubicBezTo>
                    <a:pt x="8023" y="10248"/>
                    <a:pt x="12343" y="12928"/>
                    <a:pt x="15120" y="15136"/>
                  </a:cubicBezTo>
                  <a:cubicBezTo>
                    <a:pt x="17897" y="17343"/>
                    <a:pt x="19131" y="19077"/>
                    <a:pt x="20057" y="20142"/>
                  </a:cubicBezTo>
                  <a:cubicBezTo>
                    <a:pt x="20983" y="21206"/>
                    <a:pt x="21600" y="21600"/>
                    <a:pt x="21291" y="21521"/>
                  </a:cubicBezTo>
                  <a:cubicBezTo>
                    <a:pt x="20983" y="21442"/>
                    <a:pt x="19749" y="20891"/>
                    <a:pt x="18514" y="20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1665816" y="130902"/>
              <a:ext cx="543984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3" y="21600"/>
                  </a:moveTo>
                  <a:cubicBezTo>
                    <a:pt x="1513" y="21318"/>
                    <a:pt x="1093" y="21035"/>
                    <a:pt x="714" y="20682"/>
                  </a:cubicBezTo>
                  <a:cubicBezTo>
                    <a:pt x="336" y="20329"/>
                    <a:pt x="0" y="19906"/>
                    <a:pt x="0" y="19341"/>
                  </a:cubicBezTo>
                  <a:cubicBezTo>
                    <a:pt x="0" y="18776"/>
                    <a:pt x="336" y="18071"/>
                    <a:pt x="1765" y="16235"/>
                  </a:cubicBezTo>
                  <a:cubicBezTo>
                    <a:pt x="3194" y="14400"/>
                    <a:pt x="5715" y="11435"/>
                    <a:pt x="8405" y="8612"/>
                  </a:cubicBezTo>
                  <a:cubicBezTo>
                    <a:pt x="11094" y="5788"/>
                    <a:pt x="13952" y="3106"/>
                    <a:pt x="16179" y="1694"/>
                  </a:cubicBezTo>
                  <a:cubicBezTo>
                    <a:pt x="18406" y="282"/>
                    <a:pt x="20003" y="1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2238263" y="367925"/>
              <a:ext cx="155687" cy="20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388" fill="norm" stroke="1" extrusionOk="0">
                  <a:moveTo>
                    <a:pt x="1293" y="10804"/>
                  </a:moveTo>
                  <a:cubicBezTo>
                    <a:pt x="4136" y="9940"/>
                    <a:pt x="6978" y="9076"/>
                    <a:pt x="9251" y="7780"/>
                  </a:cubicBezTo>
                  <a:cubicBezTo>
                    <a:pt x="11525" y="6484"/>
                    <a:pt x="13230" y="4756"/>
                    <a:pt x="14225" y="3352"/>
                  </a:cubicBezTo>
                  <a:cubicBezTo>
                    <a:pt x="15220" y="1948"/>
                    <a:pt x="15504" y="868"/>
                    <a:pt x="14793" y="328"/>
                  </a:cubicBezTo>
                  <a:cubicBezTo>
                    <a:pt x="14083" y="-212"/>
                    <a:pt x="12378" y="-212"/>
                    <a:pt x="9820" y="1300"/>
                  </a:cubicBezTo>
                  <a:cubicBezTo>
                    <a:pt x="7262" y="2812"/>
                    <a:pt x="3851" y="5836"/>
                    <a:pt x="1862" y="9076"/>
                  </a:cubicBezTo>
                  <a:cubicBezTo>
                    <a:pt x="-128" y="12316"/>
                    <a:pt x="-696" y="15772"/>
                    <a:pt x="1009" y="18040"/>
                  </a:cubicBezTo>
                  <a:cubicBezTo>
                    <a:pt x="2715" y="20308"/>
                    <a:pt x="6693" y="21388"/>
                    <a:pt x="10388" y="21388"/>
                  </a:cubicBezTo>
                  <a:cubicBezTo>
                    <a:pt x="14083" y="21388"/>
                    <a:pt x="17493" y="20308"/>
                    <a:pt x="20904" y="19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2458483" y="346918"/>
              <a:ext cx="176767" cy="226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0993" fill="norm" stroke="1" extrusionOk="0">
                  <a:moveTo>
                    <a:pt x="11311" y="2346"/>
                  </a:moveTo>
                  <a:cubicBezTo>
                    <a:pt x="10549" y="1364"/>
                    <a:pt x="9787" y="382"/>
                    <a:pt x="8643" y="88"/>
                  </a:cubicBezTo>
                  <a:cubicBezTo>
                    <a:pt x="7500" y="-207"/>
                    <a:pt x="5975" y="186"/>
                    <a:pt x="4323" y="2149"/>
                  </a:cubicBezTo>
                  <a:cubicBezTo>
                    <a:pt x="2671" y="4113"/>
                    <a:pt x="893" y="7648"/>
                    <a:pt x="257" y="10986"/>
                  </a:cubicBezTo>
                  <a:cubicBezTo>
                    <a:pt x="-378" y="14324"/>
                    <a:pt x="130" y="17466"/>
                    <a:pt x="2163" y="19233"/>
                  </a:cubicBezTo>
                  <a:cubicBezTo>
                    <a:pt x="4196" y="21000"/>
                    <a:pt x="7754" y="21393"/>
                    <a:pt x="11184" y="20608"/>
                  </a:cubicBezTo>
                  <a:cubicBezTo>
                    <a:pt x="14615" y="19822"/>
                    <a:pt x="17918" y="17858"/>
                    <a:pt x="21222" y="15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2643716" y="100317"/>
              <a:ext cx="175684" cy="467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2082" y="2551"/>
                  </a:moveTo>
                  <a:cubicBezTo>
                    <a:pt x="1561" y="1972"/>
                    <a:pt x="1041" y="1394"/>
                    <a:pt x="651" y="863"/>
                  </a:cubicBezTo>
                  <a:cubicBezTo>
                    <a:pt x="260" y="333"/>
                    <a:pt x="0" y="-149"/>
                    <a:pt x="0" y="44"/>
                  </a:cubicBezTo>
                  <a:cubicBezTo>
                    <a:pt x="0" y="237"/>
                    <a:pt x="260" y="1105"/>
                    <a:pt x="781" y="2985"/>
                  </a:cubicBezTo>
                  <a:cubicBezTo>
                    <a:pt x="1301" y="4865"/>
                    <a:pt x="2082" y="7758"/>
                    <a:pt x="2993" y="10651"/>
                  </a:cubicBezTo>
                  <a:cubicBezTo>
                    <a:pt x="3904" y="13544"/>
                    <a:pt x="4945" y="16437"/>
                    <a:pt x="5465" y="18317"/>
                  </a:cubicBezTo>
                  <a:cubicBezTo>
                    <a:pt x="5986" y="20197"/>
                    <a:pt x="5986" y="21065"/>
                    <a:pt x="5855" y="21258"/>
                  </a:cubicBezTo>
                  <a:cubicBezTo>
                    <a:pt x="5725" y="21451"/>
                    <a:pt x="5465" y="20969"/>
                    <a:pt x="5465" y="19426"/>
                  </a:cubicBezTo>
                  <a:cubicBezTo>
                    <a:pt x="5465" y="17883"/>
                    <a:pt x="5725" y="15280"/>
                    <a:pt x="6246" y="13785"/>
                  </a:cubicBezTo>
                  <a:cubicBezTo>
                    <a:pt x="6766" y="12290"/>
                    <a:pt x="7547" y="11905"/>
                    <a:pt x="8588" y="11663"/>
                  </a:cubicBezTo>
                  <a:cubicBezTo>
                    <a:pt x="9629" y="11422"/>
                    <a:pt x="10930" y="11326"/>
                    <a:pt x="11971" y="11471"/>
                  </a:cubicBezTo>
                  <a:cubicBezTo>
                    <a:pt x="13012" y="11615"/>
                    <a:pt x="13793" y="12001"/>
                    <a:pt x="15354" y="13303"/>
                  </a:cubicBezTo>
                  <a:cubicBezTo>
                    <a:pt x="16916" y="14605"/>
                    <a:pt x="19258" y="16822"/>
                    <a:pt x="21600" y="19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2933700" y="311268"/>
              <a:ext cx="113056" cy="22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0986" fill="norm" stroke="1" extrusionOk="0">
                  <a:moveTo>
                    <a:pt x="0" y="2138"/>
                  </a:moveTo>
                  <a:cubicBezTo>
                    <a:pt x="393" y="5903"/>
                    <a:pt x="785" y="9668"/>
                    <a:pt x="982" y="12046"/>
                  </a:cubicBezTo>
                  <a:cubicBezTo>
                    <a:pt x="1178" y="14424"/>
                    <a:pt x="1178" y="15415"/>
                    <a:pt x="1375" y="16901"/>
                  </a:cubicBezTo>
                  <a:cubicBezTo>
                    <a:pt x="1571" y="18388"/>
                    <a:pt x="1964" y="20369"/>
                    <a:pt x="1964" y="20865"/>
                  </a:cubicBezTo>
                  <a:cubicBezTo>
                    <a:pt x="1964" y="21360"/>
                    <a:pt x="1571" y="20369"/>
                    <a:pt x="1178" y="17397"/>
                  </a:cubicBezTo>
                  <a:cubicBezTo>
                    <a:pt x="785" y="14424"/>
                    <a:pt x="393" y="9470"/>
                    <a:pt x="1178" y="6200"/>
                  </a:cubicBezTo>
                  <a:cubicBezTo>
                    <a:pt x="1964" y="2931"/>
                    <a:pt x="3927" y="1345"/>
                    <a:pt x="5891" y="553"/>
                  </a:cubicBezTo>
                  <a:cubicBezTo>
                    <a:pt x="7855" y="-240"/>
                    <a:pt x="9818" y="-240"/>
                    <a:pt x="12567" y="949"/>
                  </a:cubicBezTo>
                  <a:cubicBezTo>
                    <a:pt x="15316" y="2138"/>
                    <a:pt x="18851" y="4516"/>
                    <a:pt x="20225" y="7488"/>
                  </a:cubicBezTo>
                  <a:cubicBezTo>
                    <a:pt x="21600" y="10461"/>
                    <a:pt x="20815" y="14028"/>
                    <a:pt x="20029" y="17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3130550" y="327752"/>
              <a:ext cx="635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3124200" y="245202"/>
              <a:ext cx="254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3239980" y="308442"/>
              <a:ext cx="716071" cy="531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52" fill="norm" stroke="1" extrusionOk="0">
                  <a:moveTo>
                    <a:pt x="4530" y="3596"/>
                  </a:moveTo>
                  <a:cubicBezTo>
                    <a:pt x="4339" y="2572"/>
                    <a:pt x="4148" y="1547"/>
                    <a:pt x="3926" y="907"/>
                  </a:cubicBezTo>
                  <a:cubicBezTo>
                    <a:pt x="3704" y="267"/>
                    <a:pt x="3450" y="10"/>
                    <a:pt x="2814" y="437"/>
                  </a:cubicBezTo>
                  <a:cubicBezTo>
                    <a:pt x="2179" y="864"/>
                    <a:pt x="1163" y="1974"/>
                    <a:pt x="591" y="3169"/>
                  </a:cubicBezTo>
                  <a:cubicBezTo>
                    <a:pt x="19" y="4365"/>
                    <a:pt x="-108" y="5645"/>
                    <a:pt x="83" y="6584"/>
                  </a:cubicBezTo>
                  <a:cubicBezTo>
                    <a:pt x="273" y="7523"/>
                    <a:pt x="781" y="8121"/>
                    <a:pt x="1512" y="7822"/>
                  </a:cubicBezTo>
                  <a:cubicBezTo>
                    <a:pt x="2243" y="7523"/>
                    <a:pt x="3196" y="6328"/>
                    <a:pt x="3767" y="5560"/>
                  </a:cubicBezTo>
                  <a:cubicBezTo>
                    <a:pt x="4339" y="4791"/>
                    <a:pt x="4530" y="4450"/>
                    <a:pt x="4530" y="4663"/>
                  </a:cubicBezTo>
                  <a:cubicBezTo>
                    <a:pt x="4530" y="4877"/>
                    <a:pt x="4339" y="5645"/>
                    <a:pt x="4180" y="7054"/>
                  </a:cubicBezTo>
                  <a:cubicBezTo>
                    <a:pt x="4021" y="8463"/>
                    <a:pt x="3894" y="10512"/>
                    <a:pt x="3799" y="12561"/>
                  </a:cubicBezTo>
                  <a:cubicBezTo>
                    <a:pt x="3704" y="14610"/>
                    <a:pt x="3640" y="16659"/>
                    <a:pt x="3608" y="17939"/>
                  </a:cubicBezTo>
                  <a:cubicBezTo>
                    <a:pt x="3577" y="19220"/>
                    <a:pt x="3577" y="19732"/>
                    <a:pt x="3672" y="20202"/>
                  </a:cubicBezTo>
                  <a:cubicBezTo>
                    <a:pt x="3767" y="20671"/>
                    <a:pt x="3958" y="21098"/>
                    <a:pt x="4212" y="21312"/>
                  </a:cubicBezTo>
                  <a:cubicBezTo>
                    <a:pt x="4466" y="21525"/>
                    <a:pt x="4784" y="21525"/>
                    <a:pt x="5101" y="21098"/>
                  </a:cubicBezTo>
                  <a:cubicBezTo>
                    <a:pt x="5419" y="20671"/>
                    <a:pt x="5737" y="19817"/>
                    <a:pt x="6086" y="18153"/>
                  </a:cubicBezTo>
                  <a:cubicBezTo>
                    <a:pt x="6436" y="16488"/>
                    <a:pt x="6817" y="14012"/>
                    <a:pt x="7198" y="11067"/>
                  </a:cubicBezTo>
                  <a:cubicBezTo>
                    <a:pt x="7579" y="8121"/>
                    <a:pt x="7960" y="4706"/>
                    <a:pt x="8183" y="2700"/>
                  </a:cubicBezTo>
                  <a:cubicBezTo>
                    <a:pt x="8405" y="693"/>
                    <a:pt x="8468" y="96"/>
                    <a:pt x="8500" y="10"/>
                  </a:cubicBezTo>
                  <a:cubicBezTo>
                    <a:pt x="8532" y="-75"/>
                    <a:pt x="8532" y="352"/>
                    <a:pt x="8532" y="1633"/>
                  </a:cubicBezTo>
                  <a:cubicBezTo>
                    <a:pt x="8532" y="2913"/>
                    <a:pt x="8532" y="5048"/>
                    <a:pt x="8627" y="6414"/>
                  </a:cubicBezTo>
                  <a:cubicBezTo>
                    <a:pt x="8723" y="7780"/>
                    <a:pt x="8913" y="8377"/>
                    <a:pt x="9167" y="8676"/>
                  </a:cubicBezTo>
                  <a:cubicBezTo>
                    <a:pt x="9421" y="8975"/>
                    <a:pt x="9739" y="8975"/>
                    <a:pt x="9993" y="8804"/>
                  </a:cubicBezTo>
                  <a:cubicBezTo>
                    <a:pt x="10247" y="8633"/>
                    <a:pt x="10438" y="8292"/>
                    <a:pt x="10692" y="7481"/>
                  </a:cubicBezTo>
                  <a:cubicBezTo>
                    <a:pt x="10946" y="6670"/>
                    <a:pt x="11264" y="5389"/>
                    <a:pt x="11454" y="4493"/>
                  </a:cubicBezTo>
                  <a:cubicBezTo>
                    <a:pt x="11645" y="3596"/>
                    <a:pt x="11708" y="3084"/>
                    <a:pt x="11708" y="3041"/>
                  </a:cubicBezTo>
                  <a:cubicBezTo>
                    <a:pt x="11708" y="2999"/>
                    <a:pt x="11645" y="3425"/>
                    <a:pt x="11804" y="4151"/>
                  </a:cubicBezTo>
                  <a:cubicBezTo>
                    <a:pt x="11963" y="4877"/>
                    <a:pt x="12344" y="5901"/>
                    <a:pt x="12884" y="6414"/>
                  </a:cubicBezTo>
                  <a:cubicBezTo>
                    <a:pt x="13424" y="6926"/>
                    <a:pt x="14123" y="6926"/>
                    <a:pt x="14821" y="6243"/>
                  </a:cubicBezTo>
                  <a:cubicBezTo>
                    <a:pt x="15520" y="5560"/>
                    <a:pt x="16219" y="4194"/>
                    <a:pt x="16632" y="3297"/>
                  </a:cubicBezTo>
                  <a:cubicBezTo>
                    <a:pt x="17045" y="2401"/>
                    <a:pt x="17172" y="1974"/>
                    <a:pt x="17236" y="1547"/>
                  </a:cubicBezTo>
                  <a:cubicBezTo>
                    <a:pt x="17299" y="1120"/>
                    <a:pt x="17299" y="693"/>
                    <a:pt x="17140" y="480"/>
                  </a:cubicBezTo>
                  <a:cubicBezTo>
                    <a:pt x="16981" y="267"/>
                    <a:pt x="16664" y="267"/>
                    <a:pt x="16346" y="352"/>
                  </a:cubicBezTo>
                  <a:cubicBezTo>
                    <a:pt x="16028" y="437"/>
                    <a:pt x="15711" y="608"/>
                    <a:pt x="15488" y="1291"/>
                  </a:cubicBezTo>
                  <a:cubicBezTo>
                    <a:pt x="15266" y="1974"/>
                    <a:pt x="15139" y="3169"/>
                    <a:pt x="15107" y="3980"/>
                  </a:cubicBezTo>
                  <a:cubicBezTo>
                    <a:pt x="15076" y="4791"/>
                    <a:pt x="15139" y="5218"/>
                    <a:pt x="15457" y="5602"/>
                  </a:cubicBezTo>
                  <a:cubicBezTo>
                    <a:pt x="15774" y="5987"/>
                    <a:pt x="16346" y="6328"/>
                    <a:pt x="17394" y="6285"/>
                  </a:cubicBezTo>
                  <a:cubicBezTo>
                    <a:pt x="18443" y="6243"/>
                    <a:pt x="19967" y="5816"/>
                    <a:pt x="21492" y="5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4305300" y="0"/>
              <a:ext cx="244853" cy="458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342" fill="norm" stroke="1" extrusionOk="0">
                  <a:moveTo>
                    <a:pt x="4942" y="4028"/>
                  </a:moveTo>
                  <a:cubicBezTo>
                    <a:pt x="4576" y="3535"/>
                    <a:pt x="4210" y="3042"/>
                    <a:pt x="5034" y="2253"/>
                  </a:cubicBezTo>
                  <a:cubicBezTo>
                    <a:pt x="5858" y="1464"/>
                    <a:pt x="7871" y="379"/>
                    <a:pt x="9793" y="83"/>
                  </a:cubicBezTo>
                  <a:cubicBezTo>
                    <a:pt x="11715" y="-213"/>
                    <a:pt x="13546" y="280"/>
                    <a:pt x="14186" y="1562"/>
                  </a:cubicBezTo>
                  <a:cubicBezTo>
                    <a:pt x="14827" y="2845"/>
                    <a:pt x="14278" y="4916"/>
                    <a:pt x="13363" y="6346"/>
                  </a:cubicBezTo>
                  <a:cubicBezTo>
                    <a:pt x="12447" y="7776"/>
                    <a:pt x="11166" y="8565"/>
                    <a:pt x="10159" y="9157"/>
                  </a:cubicBezTo>
                  <a:cubicBezTo>
                    <a:pt x="9153" y="9749"/>
                    <a:pt x="8420" y="10143"/>
                    <a:pt x="8786" y="10390"/>
                  </a:cubicBezTo>
                  <a:cubicBezTo>
                    <a:pt x="9153" y="10636"/>
                    <a:pt x="10617" y="10735"/>
                    <a:pt x="12814" y="11277"/>
                  </a:cubicBezTo>
                  <a:cubicBezTo>
                    <a:pt x="15010" y="11820"/>
                    <a:pt x="17939" y="12806"/>
                    <a:pt x="19586" y="13842"/>
                  </a:cubicBezTo>
                  <a:cubicBezTo>
                    <a:pt x="21234" y="14877"/>
                    <a:pt x="21600" y="15962"/>
                    <a:pt x="20685" y="17097"/>
                  </a:cubicBezTo>
                  <a:cubicBezTo>
                    <a:pt x="19769" y="18231"/>
                    <a:pt x="17573" y="19414"/>
                    <a:pt x="14736" y="20203"/>
                  </a:cubicBezTo>
                  <a:cubicBezTo>
                    <a:pt x="11898" y="20992"/>
                    <a:pt x="8420" y="21387"/>
                    <a:pt x="5858" y="21338"/>
                  </a:cubicBezTo>
                  <a:cubicBezTo>
                    <a:pt x="3295" y="21288"/>
                    <a:pt x="1647" y="20795"/>
                    <a:pt x="0" y="20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1689100" y="537665"/>
              <a:ext cx="3121079" cy="53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85" fill="norm" stroke="1" extrusionOk="0">
                  <a:moveTo>
                    <a:pt x="0" y="21585"/>
                  </a:moveTo>
                  <a:cubicBezTo>
                    <a:pt x="513" y="20728"/>
                    <a:pt x="1025" y="19871"/>
                    <a:pt x="1582" y="19185"/>
                  </a:cubicBezTo>
                  <a:cubicBezTo>
                    <a:pt x="2138" y="18499"/>
                    <a:pt x="2738" y="17985"/>
                    <a:pt x="3346" y="17428"/>
                  </a:cubicBezTo>
                  <a:cubicBezTo>
                    <a:pt x="3954" y="16871"/>
                    <a:pt x="4569" y="16271"/>
                    <a:pt x="5118" y="15671"/>
                  </a:cubicBezTo>
                  <a:cubicBezTo>
                    <a:pt x="5667" y="15071"/>
                    <a:pt x="6151" y="14471"/>
                    <a:pt x="6685" y="13828"/>
                  </a:cubicBezTo>
                  <a:cubicBezTo>
                    <a:pt x="7220" y="13185"/>
                    <a:pt x="7805" y="12499"/>
                    <a:pt x="8303" y="11942"/>
                  </a:cubicBezTo>
                  <a:cubicBezTo>
                    <a:pt x="8801" y="11385"/>
                    <a:pt x="9211" y="10956"/>
                    <a:pt x="9643" y="10528"/>
                  </a:cubicBezTo>
                  <a:cubicBezTo>
                    <a:pt x="10075" y="10099"/>
                    <a:pt x="10529" y="9671"/>
                    <a:pt x="11005" y="9199"/>
                  </a:cubicBezTo>
                  <a:cubicBezTo>
                    <a:pt x="11481" y="8728"/>
                    <a:pt x="11979" y="8214"/>
                    <a:pt x="12447" y="7699"/>
                  </a:cubicBezTo>
                  <a:cubicBezTo>
                    <a:pt x="12916" y="7185"/>
                    <a:pt x="13355" y="6671"/>
                    <a:pt x="13824" y="6199"/>
                  </a:cubicBezTo>
                  <a:cubicBezTo>
                    <a:pt x="14293" y="5728"/>
                    <a:pt x="14791" y="5299"/>
                    <a:pt x="15354" y="4785"/>
                  </a:cubicBezTo>
                  <a:cubicBezTo>
                    <a:pt x="15918" y="4271"/>
                    <a:pt x="16548" y="3671"/>
                    <a:pt x="17126" y="3156"/>
                  </a:cubicBezTo>
                  <a:cubicBezTo>
                    <a:pt x="17705" y="2642"/>
                    <a:pt x="18232" y="2214"/>
                    <a:pt x="18766" y="1785"/>
                  </a:cubicBezTo>
                  <a:cubicBezTo>
                    <a:pt x="19301" y="1356"/>
                    <a:pt x="19843" y="928"/>
                    <a:pt x="20275" y="628"/>
                  </a:cubicBezTo>
                  <a:cubicBezTo>
                    <a:pt x="20707" y="328"/>
                    <a:pt x="21029" y="156"/>
                    <a:pt x="21249" y="71"/>
                  </a:cubicBezTo>
                  <a:cubicBezTo>
                    <a:pt x="21468" y="-15"/>
                    <a:pt x="21585" y="-15"/>
                    <a:pt x="21593" y="28"/>
                  </a:cubicBezTo>
                  <a:cubicBezTo>
                    <a:pt x="21600" y="71"/>
                    <a:pt x="21497" y="156"/>
                    <a:pt x="21329" y="414"/>
                  </a:cubicBezTo>
                  <a:cubicBezTo>
                    <a:pt x="21161" y="671"/>
                    <a:pt x="20926" y="1099"/>
                    <a:pt x="20692" y="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2311400" y="677002"/>
              <a:ext cx="2457450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4" y="20640"/>
                    <a:pt x="1488" y="19680"/>
                    <a:pt x="2260" y="18960"/>
                  </a:cubicBezTo>
                  <a:cubicBezTo>
                    <a:pt x="3033" y="18240"/>
                    <a:pt x="3833" y="17760"/>
                    <a:pt x="4614" y="17184"/>
                  </a:cubicBezTo>
                  <a:cubicBezTo>
                    <a:pt x="5395" y="16608"/>
                    <a:pt x="6158" y="15936"/>
                    <a:pt x="6865" y="15264"/>
                  </a:cubicBezTo>
                  <a:cubicBezTo>
                    <a:pt x="7572" y="14592"/>
                    <a:pt x="8223" y="13920"/>
                    <a:pt x="8884" y="13248"/>
                  </a:cubicBezTo>
                  <a:cubicBezTo>
                    <a:pt x="9544" y="12576"/>
                    <a:pt x="10214" y="11904"/>
                    <a:pt x="10893" y="11280"/>
                  </a:cubicBezTo>
                  <a:cubicBezTo>
                    <a:pt x="11572" y="10656"/>
                    <a:pt x="12260" y="10080"/>
                    <a:pt x="12930" y="9504"/>
                  </a:cubicBezTo>
                  <a:cubicBezTo>
                    <a:pt x="13600" y="8928"/>
                    <a:pt x="14251" y="8352"/>
                    <a:pt x="14912" y="7728"/>
                  </a:cubicBezTo>
                  <a:cubicBezTo>
                    <a:pt x="15572" y="7104"/>
                    <a:pt x="16242" y="6432"/>
                    <a:pt x="16930" y="5664"/>
                  </a:cubicBezTo>
                  <a:cubicBezTo>
                    <a:pt x="17619" y="4896"/>
                    <a:pt x="18326" y="4032"/>
                    <a:pt x="19005" y="3264"/>
                  </a:cubicBezTo>
                  <a:cubicBezTo>
                    <a:pt x="19684" y="2496"/>
                    <a:pt x="20335" y="1824"/>
                    <a:pt x="20763" y="1296"/>
                  </a:cubicBezTo>
                  <a:cubicBezTo>
                    <a:pt x="21191" y="768"/>
                    <a:pt x="21395" y="38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5080000" y="232502"/>
              <a:ext cx="6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5130800" y="397602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6000750" y="80102"/>
              <a:ext cx="16157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0" y="0"/>
                  </a:moveTo>
                  <a:cubicBezTo>
                    <a:pt x="2700" y="3339"/>
                    <a:pt x="5400" y="6678"/>
                    <a:pt x="9450" y="9965"/>
                  </a:cubicBezTo>
                  <a:cubicBezTo>
                    <a:pt x="13500" y="13252"/>
                    <a:pt x="18900" y="16487"/>
                    <a:pt x="20250" y="18417"/>
                  </a:cubicBezTo>
                  <a:cubicBezTo>
                    <a:pt x="21600" y="20348"/>
                    <a:pt x="18900" y="20974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5763354" y="67765"/>
              <a:ext cx="485047" cy="171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291" fill="norm" stroke="1" extrusionOk="0">
                  <a:moveTo>
                    <a:pt x="672" y="21291"/>
                  </a:moveTo>
                  <a:cubicBezTo>
                    <a:pt x="297" y="19974"/>
                    <a:pt x="-79" y="18657"/>
                    <a:pt x="15" y="17340"/>
                  </a:cubicBezTo>
                  <a:cubicBezTo>
                    <a:pt x="109" y="16023"/>
                    <a:pt x="672" y="14706"/>
                    <a:pt x="2316" y="12467"/>
                  </a:cubicBezTo>
                  <a:cubicBezTo>
                    <a:pt x="3959" y="10228"/>
                    <a:pt x="6683" y="7067"/>
                    <a:pt x="9594" y="4696"/>
                  </a:cubicBezTo>
                  <a:cubicBezTo>
                    <a:pt x="12505" y="2325"/>
                    <a:pt x="15604" y="745"/>
                    <a:pt x="17624" y="218"/>
                  </a:cubicBezTo>
                  <a:cubicBezTo>
                    <a:pt x="19643" y="-309"/>
                    <a:pt x="20582" y="218"/>
                    <a:pt x="21521" y="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6223000" y="226152"/>
              <a:ext cx="247650" cy="264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7200"/>
                  </a:moveTo>
                  <a:cubicBezTo>
                    <a:pt x="0" y="6343"/>
                    <a:pt x="0" y="5486"/>
                    <a:pt x="92" y="4629"/>
                  </a:cubicBezTo>
                  <a:cubicBezTo>
                    <a:pt x="185" y="3771"/>
                    <a:pt x="369" y="2914"/>
                    <a:pt x="1385" y="2400"/>
                  </a:cubicBezTo>
                  <a:cubicBezTo>
                    <a:pt x="2400" y="1886"/>
                    <a:pt x="4246" y="1714"/>
                    <a:pt x="6462" y="3943"/>
                  </a:cubicBezTo>
                  <a:cubicBezTo>
                    <a:pt x="8677" y="6171"/>
                    <a:pt x="11262" y="10800"/>
                    <a:pt x="12277" y="13971"/>
                  </a:cubicBezTo>
                  <a:cubicBezTo>
                    <a:pt x="13292" y="17143"/>
                    <a:pt x="12738" y="18857"/>
                    <a:pt x="12092" y="19971"/>
                  </a:cubicBezTo>
                  <a:cubicBezTo>
                    <a:pt x="11446" y="21086"/>
                    <a:pt x="10708" y="21600"/>
                    <a:pt x="10154" y="21429"/>
                  </a:cubicBezTo>
                  <a:cubicBezTo>
                    <a:pt x="9600" y="21257"/>
                    <a:pt x="9231" y="20400"/>
                    <a:pt x="9323" y="17914"/>
                  </a:cubicBezTo>
                  <a:cubicBezTo>
                    <a:pt x="9415" y="15429"/>
                    <a:pt x="9969" y="11314"/>
                    <a:pt x="12092" y="8057"/>
                  </a:cubicBezTo>
                  <a:cubicBezTo>
                    <a:pt x="14215" y="4800"/>
                    <a:pt x="1790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6489700" y="234575"/>
              <a:ext cx="184150" cy="230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0" y="5063"/>
                  </a:moveTo>
                  <a:cubicBezTo>
                    <a:pt x="1241" y="5452"/>
                    <a:pt x="2483" y="5841"/>
                    <a:pt x="4717" y="5452"/>
                  </a:cubicBezTo>
                  <a:cubicBezTo>
                    <a:pt x="6952" y="5063"/>
                    <a:pt x="10179" y="3895"/>
                    <a:pt x="11917" y="2825"/>
                  </a:cubicBezTo>
                  <a:cubicBezTo>
                    <a:pt x="13655" y="1755"/>
                    <a:pt x="13903" y="782"/>
                    <a:pt x="13159" y="295"/>
                  </a:cubicBezTo>
                  <a:cubicBezTo>
                    <a:pt x="12414" y="-191"/>
                    <a:pt x="10676" y="-191"/>
                    <a:pt x="8566" y="1171"/>
                  </a:cubicBezTo>
                  <a:cubicBezTo>
                    <a:pt x="6455" y="2533"/>
                    <a:pt x="3972" y="5258"/>
                    <a:pt x="2483" y="8274"/>
                  </a:cubicBezTo>
                  <a:cubicBezTo>
                    <a:pt x="993" y="11290"/>
                    <a:pt x="497" y="14598"/>
                    <a:pt x="1366" y="16933"/>
                  </a:cubicBezTo>
                  <a:cubicBezTo>
                    <a:pt x="2234" y="19268"/>
                    <a:pt x="4469" y="20631"/>
                    <a:pt x="8069" y="21020"/>
                  </a:cubicBezTo>
                  <a:cubicBezTo>
                    <a:pt x="11669" y="21409"/>
                    <a:pt x="16634" y="20825"/>
                    <a:pt x="21600" y="20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6799150" y="231396"/>
              <a:ext cx="306500" cy="232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83" fill="norm" stroke="1" extrusionOk="0">
                  <a:moveTo>
                    <a:pt x="2338" y="7107"/>
                  </a:moveTo>
                  <a:cubicBezTo>
                    <a:pt x="1450" y="7302"/>
                    <a:pt x="563" y="7496"/>
                    <a:pt x="341" y="7983"/>
                  </a:cubicBezTo>
                  <a:cubicBezTo>
                    <a:pt x="119" y="8469"/>
                    <a:pt x="563" y="9248"/>
                    <a:pt x="1598" y="9637"/>
                  </a:cubicBezTo>
                  <a:cubicBezTo>
                    <a:pt x="2634" y="10026"/>
                    <a:pt x="4261" y="10026"/>
                    <a:pt x="5889" y="9248"/>
                  </a:cubicBezTo>
                  <a:cubicBezTo>
                    <a:pt x="7516" y="8469"/>
                    <a:pt x="9144" y="6912"/>
                    <a:pt x="10179" y="5745"/>
                  </a:cubicBezTo>
                  <a:cubicBezTo>
                    <a:pt x="11215" y="4577"/>
                    <a:pt x="11659" y="3799"/>
                    <a:pt x="11363" y="2631"/>
                  </a:cubicBezTo>
                  <a:cubicBezTo>
                    <a:pt x="11067" y="1464"/>
                    <a:pt x="10031" y="-93"/>
                    <a:pt x="8182" y="4"/>
                  </a:cubicBezTo>
                  <a:cubicBezTo>
                    <a:pt x="6333" y="102"/>
                    <a:pt x="3670" y="1853"/>
                    <a:pt x="2042" y="4966"/>
                  </a:cubicBezTo>
                  <a:cubicBezTo>
                    <a:pt x="415" y="8080"/>
                    <a:pt x="-177" y="12556"/>
                    <a:pt x="45" y="15475"/>
                  </a:cubicBezTo>
                  <a:cubicBezTo>
                    <a:pt x="267" y="18393"/>
                    <a:pt x="1302" y="19756"/>
                    <a:pt x="3891" y="20534"/>
                  </a:cubicBezTo>
                  <a:cubicBezTo>
                    <a:pt x="6481" y="21312"/>
                    <a:pt x="10623" y="21507"/>
                    <a:pt x="13804" y="21312"/>
                  </a:cubicBezTo>
                  <a:cubicBezTo>
                    <a:pt x="16985" y="21118"/>
                    <a:pt x="19204" y="20534"/>
                    <a:pt x="21423" y="19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1418432" y="1799517"/>
              <a:ext cx="324733" cy="492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313" fill="norm" stroke="1" extrusionOk="0">
                  <a:moveTo>
                    <a:pt x="7368" y="886"/>
                  </a:moveTo>
                  <a:cubicBezTo>
                    <a:pt x="6950" y="1252"/>
                    <a:pt x="6532" y="1618"/>
                    <a:pt x="6950" y="1984"/>
                  </a:cubicBezTo>
                  <a:cubicBezTo>
                    <a:pt x="7368" y="2350"/>
                    <a:pt x="8622" y="2716"/>
                    <a:pt x="10573" y="2808"/>
                  </a:cubicBezTo>
                  <a:cubicBezTo>
                    <a:pt x="12524" y="2899"/>
                    <a:pt x="15172" y="2716"/>
                    <a:pt x="16914" y="2487"/>
                  </a:cubicBezTo>
                  <a:cubicBezTo>
                    <a:pt x="18656" y="2259"/>
                    <a:pt x="19492" y="1984"/>
                    <a:pt x="20189" y="1572"/>
                  </a:cubicBezTo>
                  <a:cubicBezTo>
                    <a:pt x="20886" y="1160"/>
                    <a:pt x="21443" y="611"/>
                    <a:pt x="21373" y="291"/>
                  </a:cubicBezTo>
                  <a:cubicBezTo>
                    <a:pt x="21304" y="-29"/>
                    <a:pt x="20607" y="-121"/>
                    <a:pt x="18865" y="199"/>
                  </a:cubicBezTo>
                  <a:cubicBezTo>
                    <a:pt x="17123" y="520"/>
                    <a:pt x="14336" y="1252"/>
                    <a:pt x="12176" y="2076"/>
                  </a:cubicBezTo>
                  <a:cubicBezTo>
                    <a:pt x="10016" y="2899"/>
                    <a:pt x="8483" y="3815"/>
                    <a:pt x="7926" y="4501"/>
                  </a:cubicBezTo>
                  <a:cubicBezTo>
                    <a:pt x="7368" y="5187"/>
                    <a:pt x="7786" y="5645"/>
                    <a:pt x="8413" y="5920"/>
                  </a:cubicBezTo>
                  <a:cubicBezTo>
                    <a:pt x="9040" y="6194"/>
                    <a:pt x="9877" y="6286"/>
                    <a:pt x="10713" y="6423"/>
                  </a:cubicBezTo>
                  <a:cubicBezTo>
                    <a:pt x="11549" y="6560"/>
                    <a:pt x="12385" y="6743"/>
                    <a:pt x="12873" y="7064"/>
                  </a:cubicBezTo>
                  <a:cubicBezTo>
                    <a:pt x="13360" y="7384"/>
                    <a:pt x="13500" y="7842"/>
                    <a:pt x="12315" y="8894"/>
                  </a:cubicBezTo>
                  <a:cubicBezTo>
                    <a:pt x="11131" y="9947"/>
                    <a:pt x="8622" y="11594"/>
                    <a:pt x="6323" y="13333"/>
                  </a:cubicBezTo>
                  <a:cubicBezTo>
                    <a:pt x="4024" y="15072"/>
                    <a:pt x="1933" y="16903"/>
                    <a:pt x="888" y="18184"/>
                  </a:cubicBezTo>
                  <a:cubicBezTo>
                    <a:pt x="-157" y="19465"/>
                    <a:pt x="-157" y="20198"/>
                    <a:pt x="261" y="20701"/>
                  </a:cubicBezTo>
                  <a:cubicBezTo>
                    <a:pt x="679" y="21204"/>
                    <a:pt x="1515" y="21479"/>
                    <a:pt x="4233" y="21204"/>
                  </a:cubicBezTo>
                  <a:cubicBezTo>
                    <a:pt x="6950" y="20930"/>
                    <a:pt x="11549" y="20106"/>
                    <a:pt x="14127" y="19557"/>
                  </a:cubicBezTo>
                  <a:cubicBezTo>
                    <a:pt x="16705" y="19008"/>
                    <a:pt x="17262" y="18733"/>
                    <a:pt x="17820" y="18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1771650" y="1969138"/>
              <a:ext cx="279400" cy="25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5181"/>
                  </a:moveTo>
                  <a:cubicBezTo>
                    <a:pt x="655" y="4455"/>
                    <a:pt x="1309" y="3729"/>
                    <a:pt x="2536" y="3547"/>
                  </a:cubicBezTo>
                  <a:cubicBezTo>
                    <a:pt x="3764" y="3366"/>
                    <a:pt x="5564" y="3729"/>
                    <a:pt x="6382" y="5635"/>
                  </a:cubicBezTo>
                  <a:cubicBezTo>
                    <a:pt x="7200" y="7541"/>
                    <a:pt x="7036" y="10989"/>
                    <a:pt x="6300" y="13349"/>
                  </a:cubicBezTo>
                  <a:cubicBezTo>
                    <a:pt x="5564" y="15709"/>
                    <a:pt x="4255" y="16979"/>
                    <a:pt x="3191" y="17887"/>
                  </a:cubicBezTo>
                  <a:cubicBezTo>
                    <a:pt x="2127" y="18794"/>
                    <a:pt x="1309" y="19339"/>
                    <a:pt x="1064" y="19067"/>
                  </a:cubicBezTo>
                  <a:cubicBezTo>
                    <a:pt x="818" y="18794"/>
                    <a:pt x="1145" y="17705"/>
                    <a:pt x="3027" y="15255"/>
                  </a:cubicBezTo>
                  <a:cubicBezTo>
                    <a:pt x="4909" y="12804"/>
                    <a:pt x="8345" y="8993"/>
                    <a:pt x="10636" y="6451"/>
                  </a:cubicBezTo>
                  <a:cubicBezTo>
                    <a:pt x="12927" y="3910"/>
                    <a:pt x="14073" y="2640"/>
                    <a:pt x="14891" y="1641"/>
                  </a:cubicBezTo>
                  <a:cubicBezTo>
                    <a:pt x="15709" y="643"/>
                    <a:pt x="16200" y="-83"/>
                    <a:pt x="15955" y="8"/>
                  </a:cubicBezTo>
                  <a:cubicBezTo>
                    <a:pt x="15709" y="99"/>
                    <a:pt x="14727" y="1006"/>
                    <a:pt x="13418" y="3366"/>
                  </a:cubicBezTo>
                  <a:cubicBezTo>
                    <a:pt x="12109" y="5725"/>
                    <a:pt x="10473" y="9537"/>
                    <a:pt x="10555" y="12623"/>
                  </a:cubicBezTo>
                  <a:cubicBezTo>
                    <a:pt x="10636" y="15709"/>
                    <a:pt x="12436" y="18068"/>
                    <a:pt x="14564" y="19430"/>
                  </a:cubicBezTo>
                  <a:cubicBezTo>
                    <a:pt x="16691" y="20791"/>
                    <a:pt x="19145" y="21154"/>
                    <a:pt x="2160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1466850" y="2315302"/>
              <a:ext cx="4445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17" y="16364"/>
                    <a:pt x="8434" y="11127"/>
                    <a:pt x="12034" y="7527"/>
                  </a:cubicBezTo>
                  <a:cubicBezTo>
                    <a:pt x="15634" y="3927"/>
                    <a:pt x="18617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1649870" y="2353402"/>
              <a:ext cx="312281" cy="93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271" fill="norm" stroke="1" extrusionOk="0">
                  <a:moveTo>
                    <a:pt x="1829" y="15840"/>
                  </a:moveTo>
                  <a:cubicBezTo>
                    <a:pt x="954" y="17760"/>
                    <a:pt x="78" y="19680"/>
                    <a:pt x="5" y="20640"/>
                  </a:cubicBezTo>
                  <a:cubicBezTo>
                    <a:pt x="-68" y="21600"/>
                    <a:pt x="662" y="21600"/>
                    <a:pt x="2924" y="19680"/>
                  </a:cubicBezTo>
                  <a:cubicBezTo>
                    <a:pt x="5186" y="17760"/>
                    <a:pt x="8981" y="13920"/>
                    <a:pt x="12337" y="10320"/>
                  </a:cubicBezTo>
                  <a:cubicBezTo>
                    <a:pt x="15694" y="6720"/>
                    <a:pt x="18613" y="3360"/>
                    <a:pt x="215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2266949" y="2023202"/>
              <a:ext cx="19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2324100" y="2169252"/>
              <a:ext cx="25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2876549" y="1821886"/>
              <a:ext cx="114301" cy="46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0" y="1081"/>
                  </a:moveTo>
                  <a:cubicBezTo>
                    <a:pt x="0" y="497"/>
                    <a:pt x="0" y="-87"/>
                    <a:pt x="400" y="10"/>
                  </a:cubicBezTo>
                  <a:cubicBezTo>
                    <a:pt x="800" y="108"/>
                    <a:pt x="1600" y="886"/>
                    <a:pt x="3200" y="3027"/>
                  </a:cubicBezTo>
                  <a:cubicBezTo>
                    <a:pt x="4800" y="5167"/>
                    <a:pt x="7200" y="8670"/>
                    <a:pt x="9200" y="11783"/>
                  </a:cubicBezTo>
                  <a:cubicBezTo>
                    <a:pt x="11200" y="14897"/>
                    <a:pt x="12800" y="17621"/>
                    <a:pt x="14200" y="19275"/>
                  </a:cubicBezTo>
                  <a:cubicBezTo>
                    <a:pt x="15600" y="20929"/>
                    <a:pt x="16800" y="21513"/>
                    <a:pt x="18000" y="21513"/>
                  </a:cubicBezTo>
                  <a:cubicBezTo>
                    <a:pt x="19200" y="21513"/>
                    <a:pt x="20400" y="20929"/>
                    <a:pt x="21600" y="20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3087042" y="1927418"/>
              <a:ext cx="119709" cy="29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66" fill="norm" stroke="1" extrusionOk="0">
                  <a:moveTo>
                    <a:pt x="21431" y="3715"/>
                  </a:moveTo>
                  <a:cubicBezTo>
                    <a:pt x="21052" y="2642"/>
                    <a:pt x="20673" y="1570"/>
                    <a:pt x="19536" y="881"/>
                  </a:cubicBezTo>
                  <a:cubicBezTo>
                    <a:pt x="18399" y="191"/>
                    <a:pt x="16505" y="-115"/>
                    <a:pt x="13663" y="38"/>
                  </a:cubicBezTo>
                  <a:cubicBezTo>
                    <a:pt x="10820" y="191"/>
                    <a:pt x="7031" y="804"/>
                    <a:pt x="4757" y="1876"/>
                  </a:cubicBezTo>
                  <a:cubicBezTo>
                    <a:pt x="2484" y="2949"/>
                    <a:pt x="1726" y="4481"/>
                    <a:pt x="2105" y="6089"/>
                  </a:cubicBezTo>
                  <a:cubicBezTo>
                    <a:pt x="2484" y="7698"/>
                    <a:pt x="3999" y="9383"/>
                    <a:pt x="7220" y="11221"/>
                  </a:cubicBezTo>
                  <a:cubicBezTo>
                    <a:pt x="10442" y="13059"/>
                    <a:pt x="15368" y="15051"/>
                    <a:pt x="18020" y="16430"/>
                  </a:cubicBezTo>
                  <a:cubicBezTo>
                    <a:pt x="20673" y="17808"/>
                    <a:pt x="21052" y="18574"/>
                    <a:pt x="20673" y="19264"/>
                  </a:cubicBezTo>
                  <a:cubicBezTo>
                    <a:pt x="20294" y="19953"/>
                    <a:pt x="19157" y="20566"/>
                    <a:pt x="16126" y="20949"/>
                  </a:cubicBezTo>
                  <a:cubicBezTo>
                    <a:pt x="13094" y="21332"/>
                    <a:pt x="8168" y="21485"/>
                    <a:pt x="4947" y="20719"/>
                  </a:cubicBezTo>
                  <a:cubicBezTo>
                    <a:pt x="1726" y="19953"/>
                    <a:pt x="210" y="18268"/>
                    <a:pt x="20" y="17119"/>
                  </a:cubicBezTo>
                  <a:cubicBezTo>
                    <a:pt x="-169" y="15970"/>
                    <a:pt x="968" y="15357"/>
                    <a:pt x="2105" y="14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3378200" y="1756502"/>
              <a:ext cx="88900" cy="507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fill="norm" stroke="1" extrusionOk="0">
                  <a:moveTo>
                    <a:pt x="0" y="0"/>
                  </a:moveTo>
                  <a:cubicBezTo>
                    <a:pt x="1543" y="1440"/>
                    <a:pt x="3086" y="2880"/>
                    <a:pt x="3857" y="5265"/>
                  </a:cubicBezTo>
                  <a:cubicBezTo>
                    <a:pt x="4629" y="7650"/>
                    <a:pt x="4629" y="10980"/>
                    <a:pt x="4371" y="13545"/>
                  </a:cubicBezTo>
                  <a:cubicBezTo>
                    <a:pt x="4114" y="16110"/>
                    <a:pt x="3600" y="17910"/>
                    <a:pt x="3343" y="19035"/>
                  </a:cubicBezTo>
                  <a:cubicBezTo>
                    <a:pt x="3086" y="20160"/>
                    <a:pt x="3086" y="20610"/>
                    <a:pt x="4114" y="20970"/>
                  </a:cubicBezTo>
                  <a:cubicBezTo>
                    <a:pt x="5143" y="21330"/>
                    <a:pt x="7200" y="21600"/>
                    <a:pt x="9257" y="21555"/>
                  </a:cubicBezTo>
                  <a:cubicBezTo>
                    <a:pt x="11314" y="21510"/>
                    <a:pt x="13371" y="21150"/>
                    <a:pt x="15429" y="20700"/>
                  </a:cubicBezTo>
                  <a:cubicBezTo>
                    <a:pt x="17486" y="20250"/>
                    <a:pt x="19543" y="19710"/>
                    <a:pt x="21600" y="19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3352800" y="2010502"/>
              <a:ext cx="2095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4025900" y="1708643"/>
              <a:ext cx="133350" cy="543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7" fill="norm" stroke="1" extrusionOk="0">
                  <a:moveTo>
                    <a:pt x="21600" y="2909"/>
                  </a:moveTo>
                  <a:cubicBezTo>
                    <a:pt x="20571" y="2068"/>
                    <a:pt x="19543" y="1228"/>
                    <a:pt x="18171" y="723"/>
                  </a:cubicBezTo>
                  <a:cubicBezTo>
                    <a:pt x="16800" y="219"/>
                    <a:pt x="15086" y="51"/>
                    <a:pt x="13371" y="9"/>
                  </a:cubicBezTo>
                  <a:cubicBezTo>
                    <a:pt x="11657" y="-33"/>
                    <a:pt x="9943" y="51"/>
                    <a:pt x="8057" y="597"/>
                  </a:cubicBezTo>
                  <a:cubicBezTo>
                    <a:pt x="6171" y="1144"/>
                    <a:pt x="4114" y="2152"/>
                    <a:pt x="2914" y="4043"/>
                  </a:cubicBezTo>
                  <a:cubicBezTo>
                    <a:pt x="1714" y="5934"/>
                    <a:pt x="1371" y="8708"/>
                    <a:pt x="2057" y="11313"/>
                  </a:cubicBezTo>
                  <a:cubicBezTo>
                    <a:pt x="2743" y="13919"/>
                    <a:pt x="4457" y="16356"/>
                    <a:pt x="5314" y="17995"/>
                  </a:cubicBezTo>
                  <a:cubicBezTo>
                    <a:pt x="6171" y="19634"/>
                    <a:pt x="6171" y="20474"/>
                    <a:pt x="5143" y="20937"/>
                  </a:cubicBezTo>
                  <a:cubicBezTo>
                    <a:pt x="4114" y="21399"/>
                    <a:pt x="2057" y="21483"/>
                    <a:pt x="0" y="2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3952126" y="2035902"/>
              <a:ext cx="251575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2494" y="21600"/>
                  </a:moveTo>
                  <a:cubicBezTo>
                    <a:pt x="1594" y="19862"/>
                    <a:pt x="694" y="18124"/>
                    <a:pt x="244" y="16510"/>
                  </a:cubicBezTo>
                  <a:cubicBezTo>
                    <a:pt x="-206" y="14897"/>
                    <a:pt x="-206" y="13407"/>
                    <a:pt x="1774" y="11421"/>
                  </a:cubicBezTo>
                  <a:cubicBezTo>
                    <a:pt x="3754" y="9434"/>
                    <a:pt x="7714" y="6952"/>
                    <a:pt x="11314" y="4966"/>
                  </a:cubicBezTo>
                  <a:cubicBezTo>
                    <a:pt x="14914" y="2979"/>
                    <a:pt x="18154" y="1490"/>
                    <a:pt x="213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4288366" y="1775552"/>
              <a:ext cx="4235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2479"/>
                    <a:pt x="0" y="4957"/>
                    <a:pt x="0" y="8557"/>
                  </a:cubicBezTo>
                  <a:cubicBezTo>
                    <a:pt x="0" y="12157"/>
                    <a:pt x="10800" y="1687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4349750" y="2080352"/>
              <a:ext cx="190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4368800" y="1934302"/>
              <a:ext cx="63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4460599" y="1945919"/>
              <a:ext cx="126923" cy="463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408" fill="norm" stroke="1" extrusionOk="0">
                  <a:moveTo>
                    <a:pt x="3764" y="1810"/>
                  </a:moveTo>
                  <a:cubicBezTo>
                    <a:pt x="3410" y="5328"/>
                    <a:pt x="3056" y="8847"/>
                    <a:pt x="2879" y="11926"/>
                  </a:cubicBezTo>
                  <a:cubicBezTo>
                    <a:pt x="2702" y="15004"/>
                    <a:pt x="2702" y="17643"/>
                    <a:pt x="2702" y="19256"/>
                  </a:cubicBezTo>
                  <a:cubicBezTo>
                    <a:pt x="2702" y="20869"/>
                    <a:pt x="2702" y="21455"/>
                    <a:pt x="2348" y="21406"/>
                  </a:cubicBezTo>
                  <a:cubicBezTo>
                    <a:pt x="1994" y="21357"/>
                    <a:pt x="1285" y="20673"/>
                    <a:pt x="754" y="19012"/>
                  </a:cubicBezTo>
                  <a:cubicBezTo>
                    <a:pt x="223" y="17350"/>
                    <a:pt x="-131" y="14711"/>
                    <a:pt x="46" y="11926"/>
                  </a:cubicBezTo>
                  <a:cubicBezTo>
                    <a:pt x="223" y="9140"/>
                    <a:pt x="931" y="6208"/>
                    <a:pt x="3233" y="4155"/>
                  </a:cubicBezTo>
                  <a:cubicBezTo>
                    <a:pt x="5535" y="2103"/>
                    <a:pt x="9430" y="930"/>
                    <a:pt x="12262" y="393"/>
                  </a:cubicBezTo>
                  <a:cubicBezTo>
                    <a:pt x="15095" y="-145"/>
                    <a:pt x="16866" y="-47"/>
                    <a:pt x="18282" y="197"/>
                  </a:cubicBezTo>
                  <a:cubicBezTo>
                    <a:pt x="19699" y="441"/>
                    <a:pt x="20761" y="832"/>
                    <a:pt x="21115" y="1614"/>
                  </a:cubicBezTo>
                  <a:cubicBezTo>
                    <a:pt x="21469" y="2396"/>
                    <a:pt x="21115" y="3569"/>
                    <a:pt x="18813" y="4595"/>
                  </a:cubicBezTo>
                  <a:cubicBezTo>
                    <a:pt x="16512" y="5622"/>
                    <a:pt x="12262" y="6501"/>
                    <a:pt x="8013" y="7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5100847" y="1946117"/>
              <a:ext cx="176003" cy="267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333" fill="norm" stroke="1" extrusionOk="0">
                  <a:moveTo>
                    <a:pt x="16753" y="3108"/>
                  </a:moveTo>
                  <a:cubicBezTo>
                    <a:pt x="16239" y="1927"/>
                    <a:pt x="15725" y="745"/>
                    <a:pt x="14696" y="239"/>
                  </a:cubicBezTo>
                  <a:cubicBezTo>
                    <a:pt x="13668" y="-267"/>
                    <a:pt x="12125" y="-98"/>
                    <a:pt x="9553" y="2011"/>
                  </a:cubicBezTo>
                  <a:cubicBezTo>
                    <a:pt x="6982" y="4120"/>
                    <a:pt x="3382" y="8171"/>
                    <a:pt x="1582" y="11461"/>
                  </a:cubicBezTo>
                  <a:cubicBezTo>
                    <a:pt x="-218" y="14752"/>
                    <a:pt x="-218" y="17283"/>
                    <a:pt x="296" y="18802"/>
                  </a:cubicBezTo>
                  <a:cubicBezTo>
                    <a:pt x="811" y="20321"/>
                    <a:pt x="1839" y="20827"/>
                    <a:pt x="3125" y="21080"/>
                  </a:cubicBezTo>
                  <a:cubicBezTo>
                    <a:pt x="4411" y="21333"/>
                    <a:pt x="5953" y="21333"/>
                    <a:pt x="8011" y="19983"/>
                  </a:cubicBezTo>
                  <a:cubicBezTo>
                    <a:pt x="10068" y="18633"/>
                    <a:pt x="12639" y="15933"/>
                    <a:pt x="13925" y="14161"/>
                  </a:cubicBezTo>
                  <a:cubicBezTo>
                    <a:pt x="15211" y="12389"/>
                    <a:pt x="15211" y="11545"/>
                    <a:pt x="15339" y="10533"/>
                  </a:cubicBezTo>
                  <a:cubicBezTo>
                    <a:pt x="15468" y="9520"/>
                    <a:pt x="15725" y="8339"/>
                    <a:pt x="15853" y="8171"/>
                  </a:cubicBezTo>
                  <a:cubicBezTo>
                    <a:pt x="15982" y="8002"/>
                    <a:pt x="15982" y="8845"/>
                    <a:pt x="15982" y="10702"/>
                  </a:cubicBezTo>
                  <a:cubicBezTo>
                    <a:pt x="15982" y="12558"/>
                    <a:pt x="15982" y="15427"/>
                    <a:pt x="16239" y="17367"/>
                  </a:cubicBezTo>
                  <a:cubicBezTo>
                    <a:pt x="16496" y="19308"/>
                    <a:pt x="17011" y="20321"/>
                    <a:pt x="17911" y="20827"/>
                  </a:cubicBezTo>
                  <a:cubicBezTo>
                    <a:pt x="18811" y="21333"/>
                    <a:pt x="20096" y="21333"/>
                    <a:pt x="21382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5308599" y="1996678"/>
              <a:ext cx="158751" cy="204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0" y="12680"/>
                  </a:moveTo>
                  <a:cubicBezTo>
                    <a:pt x="864" y="10035"/>
                    <a:pt x="1728" y="7390"/>
                    <a:pt x="2160" y="5517"/>
                  </a:cubicBezTo>
                  <a:cubicBezTo>
                    <a:pt x="2592" y="3643"/>
                    <a:pt x="2592" y="2541"/>
                    <a:pt x="2736" y="2652"/>
                  </a:cubicBezTo>
                  <a:cubicBezTo>
                    <a:pt x="2880" y="2762"/>
                    <a:pt x="3168" y="4084"/>
                    <a:pt x="3600" y="6729"/>
                  </a:cubicBezTo>
                  <a:cubicBezTo>
                    <a:pt x="4032" y="9374"/>
                    <a:pt x="4608" y="13341"/>
                    <a:pt x="5040" y="15876"/>
                  </a:cubicBezTo>
                  <a:cubicBezTo>
                    <a:pt x="5472" y="18411"/>
                    <a:pt x="5760" y="19513"/>
                    <a:pt x="5904" y="19182"/>
                  </a:cubicBezTo>
                  <a:cubicBezTo>
                    <a:pt x="6048" y="18852"/>
                    <a:pt x="6048" y="17088"/>
                    <a:pt x="6192" y="14223"/>
                  </a:cubicBezTo>
                  <a:cubicBezTo>
                    <a:pt x="6336" y="11358"/>
                    <a:pt x="6624" y="7390"/>
                    <a:pt x="7344" y="4745"/>
                  </a:cubicBezTo>
                  <a:cubicBezTo>
                    <a:pt x="8064" y="2100"/>
                    <a:pt x="9216" y="778"/>
                    <a:pt x="10512" y="227"/>
                  </a:cubicBezTo>
                  <a:cubicBezTo>
                    <a:pt x="11808" y="-324"/>
                    <a:pt x="13248" y="-104"/>
                    <a:pt x="15120" y="3533"/>
                  </a:cubicBezTo>
                  <a:cubicBezTo>
                    <a:pt x="16992" y="7170"/>
                    <a:pt x="19296" y="14223"/>
                    <a:pt x="21600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6016355" y="1994268"/>
              <a:ext cx="206646" cy="192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0876" fill="norm" stroke="1" extrusionOk="0">
                  <a:moveTo>
                    <a:pt x="3665" y="1763"/>
                  </a:moveTo>
                  <a:cubicBezTo>
                    <a:pt x="3224" y="614"/>
                    <a:pt x="2783" y="-535"/>
                    <a:pt x="2232" y="269"/>
                  </a:cubicBezTo>
                  <a:cubicBezTo>
                    <a:pt x="1681" y="1074"/>
                    <a:pt x="1020" y="3831"/>
                    <a:pt x="579" y="7163"/>
                  </a:cubicBezTo>
                  <a:cubicBezTo>
                    <a:pt x="138" y="10495"/>
                    <a:pt x="-82" y="14401"/>
                    <a:pt x="28" y="16929"/>
                  </a:cubicBezTo>
                  <a:cubicBezTo>
                    <a:pt x="138" y="19456"/>
                    <a:pt x="579" y="20605"/>
                    <a:pt x="1791" y="20835"/>
                  </a:cubicBezTo>
                  <a:cubicBezTo>
                    <a:pt x="3004" y="21065"/>
                    <a:pt x="4987" y="20376"/>
                    <a:pt x="6640" y="17848"/>
                  </a:cubicBezTo>
                  <a:cubicBezTo>
                    <a:pt x="8294" y="15320"/>
                    <a:pt x="9616" y="10954"/>
                    <a:pt x="10277" y="8197"/>
                  </a:cubicBezTo>
                  <a:cubicBezTo>
                    <a:pt x="10938" y="5439"/>
                    <a:pt x="10938" y="4291"/>
                    <a:pt x="11049" y="4405"/>
                  </a:cubicBezTo>
                  <a:cubicBezTo>
                    <a:pt x="11159" y="4520"/>
                    <a:pt x="11379" y="5899"/>
                    <a:pt x="12040" y="8312"/>
                  </a:cubicBezTo>
                  <a:cubicBezTo>
                    <a:pt x="12702" y="10725"/>
                    <a:pt x="13804" y="14171"/>
                    <a:pt x="14796" y="16239"/>
                  </a:cubicBezTo>
                  <a:cubicBezTo>
                    <a:pt x="15787" y="18308"/>
                    <a:pt x="16669" y="18997"/>
                    <a:pt x="17771" y="19112"/>
                  </a:cubicBezTo>
                  <a:cubicBezTo>
                    <a:pt x="18873" y="19227"/>
                    <a:pt x="20196" y="18767"/>
                    <a:pt x="21518" y="18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6292849" y="1807302"/>
              <a:ext cx="101597" cy="41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0" y="0"/>
                  </a:moveTo>
                  <a:cubicBezTo>
                    <a:pt x="441" y="3086"/>
                    <a:pt x="882" y="6171"/>
                    <a:pt x="1102" y="9147"/>
                  </a:cubicBezTo>
                  <a:cubicBezTo>
                    <a:pt x="1322" y="12122"/>
                    <a:pt x="1322" y="14988"/>
                    <a:pt x="1322" y="16696"/>
                  </a:cubicBezTo>
                  <a:cubicBezTo>
                    <a:pt x="1322" y="18404"/>
                    <a:pt x="1322" y="18955"/>
                    <a:pt x="1102" y="18900"/>
                  </a:cubicBezTo>
                  <a:cubicBezTo>
                    <a:pt x="882" y="18845"/>
                    <a:pt x="441" y="18184"/>
                    <a:pt x="220" y="17192"/>
                  </a:cubicBezTo>
                  <a:cubicBezTo>
                    <a:pt x="0" y="16200"/>
                    <a:pt x="0" y="14878"/>
                    <a:pt x="441" y="13886"/>
                  </a:cubicBezTo>
                  <a:cubicBezTo>
                    <a:pt x="882" y="12894"/>
                    <a:pt x="1763" y="12233"/>
                    <a:pt x="3747" y="11792"/>
                  </a:cubicBezTo>
                  <a:cubicBezTo>
                    <a:pt x="5731" y="11351"/>
                    <a:pt x="8816" y="11131"/>
                    <a:pt x="11682" y="11351"/>
                  </a:cubicBezTo>
                  <a:cubicBezTo>
                    <a:pt x="14547" y="11571"/>
                    <a:pt x="17192" y="12233"/>
                    <a:pt x="18955" y="13224"/>
                  </a:cubicBezTo>
                  <a:cubicBezTo>
                    <a:pt x="20718" y="14216"/>
                    <a:pt x="21600" y="15539"/>
                    <a:pt x="20939" y="16916"/>
                  </a:cubicBezTo>
                  <a:cubicBezTo>
                    <a:pt x="20278" y="18294"/>
                    <a:pt x="18073" y="19727"/>
                    <a:pt x="15869" y="20553"/>
                  </a:cubicBezTo>
                  <a:cubicBezTo>
                    <a:pt x="13665" y="21380"/>
                    <a:pt x="11461" y="21600"/>
                    <a:pt x="9257" y="21600"/>
                  </a:cubicBezTo>
                  <a:cubicBezTo>
                    <a:pt x="7053" y="21600"/>
                    <a:pt x="4849" y="21380"/>
                    <a:pt x="3527" y="20884"/>
                  </a:cubicBezTo>
                  <a:cubicBezTo>
                    <a:pt x="2204" y="20388"/>
                    <a:pt x="1763" y="19616"/>
                    <a:pt x="2645" y="19120"/>
                  </a:cubicBezTo>
                  <a:cubicBezTo>
                    <a:pt x="3527" y="18624"/>
                    <a:pt x="5731" y="18404"/>
                    <a:pt x="7935" y="18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6151033" y="2061302"/>
              <a:ext cx="116418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05" y="0"/>
                  </a:moveTo>
                  <a:cubicBezTo>
                    <a:pt x="5105" y="5400"/>
                    <a:pt x="5105" y="10800"/>
                    <a:pt x="4516" y="14100"/>
                  </a:cubicBezTo>
                  <a:cubicBezTo>
                    <a:pt x="3927" y="17400"/>
                    <a:pt x="2749" y="18600"/>
                    <a:pt x="1767" y="18300"/>
                  </a:cubicBezTo>
                  <a:cubicBezTo>
                    <a:pt x="785" y="18000"/>
                    <a:pt x="0" y="16200"/>
                    <a:pt x="0" y="13800"/>
                  </a:cubicBezTo>
                  <a:cubicBezTo>
                    <a:pt x="0" y="11400"/>
                    <a:pt x="785" y="8400"/>
                    <a:pt x="1964" y="6300"/>
                  </a:cubicBezTo>
                  <a:cubicBezTo>
                    <a:pt x="3142" y="4200"/>
                    <a:pt x="4713" y="3000"/>
                    <a:pt x="7069" y="2100"/>
                  </a:cubicBezTo>
                  <a:cubicBezTo>
                    <a:pt x="9425" y="1200"/>
                    <a:pt x="12567" y="600"/>
                    <a:pt x="15120" y="3900"/>
                  </a:cubicBezTo>
                  <a:cubicBezTo>
                    <a:pt x="17673" y="7200"/>
                    <a:pt x="19636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6489700" y="2093052"/>
              <a:ext cx="127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6502400" y="2016852"/>
              <a:ext cx="190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6585058" y="2024970"/>
              <a:ext cx="203092" cy="118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0917" fill="norm" stroke="1" extrusionOk="0">
                  <a:moveTo>
                    <a:pt x="15354" y="8627"/>
                  </a:moveTo>
                  <a:cubicBezTo>
                    <a:pt x="14686" y="6765"/>
                    <a:pt x="14018" y="4903"/>
                    <a:pt x="13461" y="3041"/>
                  </a:cubicBezTo>
                  <a:cubicBezTo>
                    <a:pt x="12904" y="1179"/>
                    <a:pt x="12459" y="-683"/>
                    <a:pt x="10343" y="248"/>
                  </a:cubicBezTo>
                  <a:cubicBezTo>
                    <a:pt x="8228" y="1179"/>
                    <a:pt x="4442" y="4903"/>
                    <a:pt x="2327" y="8069"/>
                  </a:cubicBezTo>
                  <a:cubicBezTo>
                    <a:pt x="211" y="11234"/>
                    <a:pt x="-234" y="13841"/>
                    <a:pt x="100" y="15889"/>
                  </a:cubicBezTo>
                  <a:cubicBezTo>
                    <a:pt x="434" y="17938"/>
                    <a:pt x="1547" y="19427"/>
                    <a:pt x="3774" y="19427"/>
                  </a:cubicBezTo>
                  <a:cubicBezTo>
                    <a:pt x="6001" y="19427"/>
                    <a:pt x="9341" y="17938"/>
                    <a:pt x="11568" y="17193"/>
                  </a:cubicBezTo>
                  <a:cubicBezTo>
                    <a:pt x="13795" y="16448"/>
                    <a:pt x="14908" y="16448"/>
                    <a:pt x="16356" y="17193"/>
                  </a:cubicBezTo>
                  <a:cubicBezTo>
                    <a:pt x="17803" y="17938"/>
                    <a:pt x="19585" y="19427"/>
                    <a:pt x="21366" y="20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6830279" y="1989006"/>
              <a:ext cx="91222" cy="203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412" fill="norm" stroke="1" extrusionOk="0">
                  <a:moveTo>
                    <a:pt x="21156" y="1593"/>
                  </a:moveTo>
                  <a:cubicBezTo>
                    <a:pt x="17229" y="703"/>
                    <a:pt x="13301" y="-188"/>
                    <a:pt x="9129" y="35"/>
                  </a:cubicBezTo>
                  <a:cubicBezTo>
                    <a:pt x="4956" y="257"/>
                    <a:pt x="538" y="1593"/>
                    <a:pt x="47" y="3932"/>
                  </a:cubicBezTo>
                  <a:cubicBezTo>
                    <a:pt x="-444" y="6270"/>
                    <a:pt x="2992" y="9610"/>
                    <a:pt x="5692" y="11837"/>
                  </a:cubicBezTo>
                  <a:cubicBezTo>
                    <a:pt x="8392" y="14064"/>
                    <a:pt x="10356" y="15177"/>
                    <a:pt x="11583" y="16290"/>
                  </a:cubicBezTo>
                  <a:cubicBezTo>
                    <a:pt x="12811" y="17404"/>
                    <a:pt x="13301" y="18517"/>
                    <a:pt x="12565" y="19519"/>
                  </a:cubicBezTo>
                  <a:cubicBezTo>
                    <a:pt x="11829" y="20521"/>
                    <a:pt x="9865" y="21412"/>
                    <a:pt x="8147" y="21412"/>
                  </a:cubicBezTo>
                  <a:cubicBezTo>
                    <a:pt x="6429" y="21412"/>
                    <a:pt x="4956" y="20521"/>
                    <a:pt x="3483" y="19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6940550" y="1670959"/>
              <a:ext cx="443589" cy="498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282" fill="norm" stroke="1" extrusionOk="0">
                  <a:moveTo>
                    <a:pt x="0" y="17480"/>
                  </a:moveTo>
                  <a:cubicBezTo>
                    <a:pt x="1851" y="17119"/>
                    <a:pt x="3703" y="16757"/>
                    <a:pt x="4834" y="16351"/>
                  </a:cubicBezTo>
                  <a:cubicBezTo>
                    <a:pt x="5966" y="15944"/>
                    <a:pt x="6377" y="15492"/>
                    <a:pt x="6634" y="15040"/>
                  </a:cubicBezTo>
                  <a:cubicBezTo>
                    <a:pt x="6891" y="14588"/>
                    <a:pt x="6994" y="14136"/>
                    <a:pt x="6634" y="14046"/>
                  </a:cubicBezTo>
                  <a:cubicBezTo>
                    <a:pt x="6274" y="13956"/>
                    <a:pt x="5451" y="14227"/>
                    <a:pt x="4577" y="14995"/>
                  </a:cubicBezTo>
                  <a:cubicBezTo>
                    <a:pt x="3703" y="15763"/>
                    <a:pt x="2777" y="17029"/>
                    <a:pt x="2314" y="17932"/>
                  </a:cubicBezTo>
                  <a:cubicBezTo>
                    <a:pt x="1851" y="18836"/>
                    <a:pt x="1851" y="19378"/>
                    <a:pt x="2057" y="19785"/>
                  </a:cubicBezTo>
                  <a:cubicBezTo>
                    <a:pt x="2263" y="20192"/>
                    <a:pt x="2674" y="20463"/>
                    <a:pt x="3703" y="20598"/>
                  </a:cubicBezTo>
                  <a:cubicBezTo>
                    <a:pt x="4731" y="20734"/>
                    <a:pt x="6377" y="20734"/>
                    <a:pt x="8023" y="20463"/>
                  </a:cubicBezTo>
                  <a:cubicBezTo>
                    <a:pt x="9669" y="20192"/>
                    <a:pt x="11314" y="19649"/>
                    <a:pt x="12343" y="19198"/>
                  </a:cubicBezTo>
                  <a:cubicBezTo>
                    <a:pt x="13371" y="18746"/>
                    <a:pt x="13783" y="18384"/>
                    <a:pt x="14091" y="17978"/>
                  </a:cubicBezTo>
                  <a:cubicBezTo>
                    <a:pt x="14400" y="17571"/>
                    <a:pt x="14606" y="17119"/>
                    <a:pt x="14606" y="16667"/>
                  </a:cubicBezTo>
                  <a:cubicBezTo>
                    <a:pt x="14606" y="16215"/>
                    <a:pt x="14400" y="15763"/>
                    <a:pt x="13989" y="15628"/>
                  </a:cubicBezTo>
                  <a:cubicBezTo>
                    <a:pt x="13577" y="15492"/>
                    <a:pt x="12960" y="15673"/>
                    <a:pt x="12394" y="16396"/>
                  </a:cubicBezTo>
                  <a:cubicBezTo>
                    <a:pt x="11829" y="17119"/>
                    <a:pt x="11314" y="18384"/>
                    <a:pt x="11057" y="19288"/>
                  </a:cubicBezTo>
                  <a:cubicBezTo>
                    <a:pt x="10800" y="20192"/>
                    <a:pt x="10800" y="20734"/>
                    <a:pt x="11109" y="21050"/>
                  </a:cubicBezTo>
                  <a:cubicBezTo>
                    <a:pt x="11417" y="21367"/>
                    <a:pt x="12034" y="21457"/>
                    <a:pt x="13063" y="20689"/>
                  </a:cubicBezTo>
                  <a:cubicBezTo>
                    <a:pt x="14091" y="19921"/>
                    <a:pt x="15531" y="18294"/>
                    <a:pt x="16869" y="16034"/>
                  </a:cubicBezTo>
                  <a:cubicBezTo>
                    <a:pt x="18206" y="13775"/>
                    <a:pt x="19440" y="10883"/>
                    <a:pt x="20211" y="8398"/>
                  </a:cubicBezTo>
                  <a:cubicBezTo>
                    <a:pt x="20983" y="5912"/>
                    <a:pt x="21291" y="3834"/>
                    <a:pt x="21446" y="2568"/>
                  </a:cubicBezTo>
                  <a:cubicBezTo>
                    <a:pt x="21600" y="1303"/>
                    <a:pt x="21600" y="851"/>
                    <a:pt x="21394" y="490"/>
                  </a:cubicBezTo>
                  <a:cubicBezTo>
                    <a:pt x="21189" y="128"/>
                    <a:pt x="20777" y="-143"/>
                    <a:pt x="20366" y="83"/>
                  </a:cubicBezTo>
                  <a:cubicBezTo>
                    <a:pt x="19954" y="309"/>
                    <a:pt x="19543" y="1032"/>
                    <a:pt x="19080" y="2794"/>
                  </a:cubicBezTo>
                  <a:cubicBezTo>
                    <a:pt x="18617" y="4557"/>
                    <a:pt x="18103" y="7358"/>
                    <a:pt x="18103" y="9889"/>
                  </a:cubicBezTo>
                  <a:cubicBezTo>
                    <a:pt x="18103" y="12419"/>
                    <a:pt x="18617" y="14679"/>
                    <a:pt x="19183" y="15899"/>
                  </a:cubicBezTo>
                  <a:cubicBezTo>
                    <a:pt x="19749" y="17119"/>
                    <a:pt x="20366" y="17300"/>
                    <a:pt x="20983" y="17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7915494" y="1889222"/>
              <a:ext cx="123606" cy="23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031" fill="norm" stroke="1" extrusionOk="0">
                  <a:moveTo>
                    <a:pt x="18553" y="3966"/>
                  </a:moveTo>
                  <a:cubicBezTo>
                    <a:pt x="18553" y="2476"/>
                    <a:pt x="18553" y="986"/>
                    <a:pt x="17491" y="335"/>
                  </a:cubicBezTo>
                  <a:cubicBezTo>
                    <a:pt x="16429" y="-317"/>
                    <a:pt x="14304" y="-131"/>
                    <a:pt x="11294" y="1917"/>
                  </a:cubicBezTo>
                  <a:cubicBezTo>
                    <a:pt x="8285" y="3966"/>
                    <a:pt x="4389" y="7876"/>
                    <a:pt x="2088" y="10855"/>
                  </a:cubicBezTo>
                  <a:cubicBezTo>
                    <a:pt x="-214" y="13835"/>
                    <a:pt x="-922" y="15883"/>
                    <a:pt x="1557" y="17559"/>
                  </a:cubicBezTo>
                  <a:cubicBezTo>
                    <a:pt x="4035" y="19235"/>
                    <a:pt x="9701" y="20538"/>
                    <a:pt x="13419" y="20911"/>
                  </a:cubicBezTo>
                  <a:cubicBezTo>
                    <a:pt x="17137" y="21283"/>
                    <a:pt x="18908" y="20724"/>
                    <a:pt x="20678" y="20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8110474" y="1959702"/>
              <a:ext cx="111500" cy="145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219" fill="norm" stroke="1" extrusionOk="0">
                  <a:moveTo>
                    <a:pt x="10512" y="0"/>
                  </a:moveTo>
                  <a:cubicBezTo>
                    <a:pt x="8512" y="0"/>
                    <a:pt x="6512" y="0"/>
                    <a:pt x="4712" y="1389"/>
                  </a:cubicBezTo>
                  <a:cubicBezTo>
                    <a:pt x="2912" y="2777"/>
                    <a:pt x="1312" y="5554"/>
                    <a:pt x="512" y="8640"/>
                  </a:cubicBezTo>
                  <a:cubicBezTo>
                    <a:pt x="-288" y="11726"/>
                    <a:pt x="-288" y="15120"/>
                    <a:pt x="1512" y="17589"/>
                  </a:cubicBezTo>
                  <a:cubicBezTo>
                    <a:pt x="3312" y="20057"/>
                    <a:pt x="6912" y="21600"/>
                    <a:pt x="10512" y="21137"/>
                  </a:cubicBezTo>
                  <a:cubicBezTo>
                    <a:pt x="14112" y="20674"/>
                    <a:pt x="17712" y="18206"/>
                    <a:pt x="19512" y="15274"/>
                  </a:cubicBezTo>
                  <a:cubicBezTo>
                    <a:pt x="21312" y="12343"/>
                    <a:pt x="21312" y="8949"/>
                    <a:pt x="20712" y="6480"/>
                  </a:cubicBezTo>
                  <a:cubicBezTo>
                    <a:pt x="20112" y="4011"/>
                    <a:pt x="18912" y="2469"/>
                    <a:pt x="17112" y="1697"/>
                  </a:cubicBezTo>
                  <a:cubicBezTo>
                    <a:pt x="15312" y="926"/>
                    <a:pt x="12912" y="926"/>
                    <a:pt x="11712" y="1389"/>
                  </a:cubicBezTo>
                  <a:cubicBezTo>
                    <a:pt x="10512" y="1851"/>
                    <a:pt x="10512" y="2777"/>
                    <a:pt x="10512" y="3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8331200" y="1985102"/>
              <a:ext cx="1" cy="1079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8331200" y="1870802"/>
              <a:ext cx="1" cy="31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8422216" y="1897904"/>
              <a:ext cx="133351" cy="24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52" fill="norm" stroke="1" extrusionOk="0">
                  <a:moveTo>
                    <a:pt x="1687" y="2621"/>
                  </a:moveTo>
                  <a:cubicBezTo>
                    <a:pt x="1350" y="6314"/>
                    <a:pt x="1012" y="10006"/>
                    <a:pt x="675" y="12406"/>
                  </a:cubicBezTo>
                  <a:cubicBezTo>
                    <a:pt x="337" y="14806"/>
                    <a:pt x="0" y="15914"/>
                    <a:pt x="0" y="15914"/>
                  </a:cubicBezTo>
                  <a:cubicBezTo>
                    <a:pt x="0" y="15914"/>
                    <a:pt x="337" y="14806"/>
                    <a:pt x="1350" y="12314"/>
                  </a:cubicBezTo>
                  <a:cubicBezTo>
                    <a:pt x="2362" y="9821"/>
                    <a:pt x="4050" y="5944"/>
                    <a:pt x="5400" y="3637"/>
                  </a:cubicBezTo>
                  <a:cubicBezTo>
                    <a:pt x="6750" y="1329"/>
                    <a:pt x="7762" y="590"/>
                    <a:pt x="9281" y="221"/>
                  </a:cubicBezTo>
                  <a:cubicBezTo>
                    <a:pt x="10800" y="-148"/>
                    <a:pt x="12825" y="-148"/>
                    <a:pt x="15019" y="960"/>
                  </a:cubicBezTo>
                  <a:cubicBezTo>
                    <a:pt x="17212" y="2067"/>
                    <a:pt x="19575" y="4283"/>
                    <a:pt x="20588" y="7883"/>
                  </a:cubicBezTo>
                  <a:cubicBezTo>
                    <a:pt x="21600" y="11483"/>
                    <a:pt x="21262" y="16467"/>
                    <a:pt x="20925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20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79121" y="2532338"/>
              <a:ext cx="218529" cy="369282"/>
            </a:xfrm>
            <a:prstGeom prst="rect">
              <a:avLst/>
            </a:prstGeom>
            <a:effectLst/>
          </p:spPr>
        </p:pic>
        <p:pic>
          <p:nvPicPr>
            <p:cNvPr id="321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629400" y="2543902"/>
              <a:ext cx="224738" cy="261481"/>
            </a:xfrm>
            <a:prstGeom prst="rect">
              <a:avLst/>
            </a:prstGeom>
            <a:effectLst/>
          </p:spPr>
        </p:pic>
        <p:pic>
          <p:nvPicPr>
            <p:cNvPr id="321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864349" y="2488948"/>
              <a:ext cx="192787" cy="356633"/>
            </a:xfrm>
            <a:prstGeom prst="rect">
              <a:avLst/>
            </a:prstGeom>
            <a:effectLst/>
          </p:spPr>
        </p:pic>
        <p:pic>
          <p:nvPicPr>
            <p:cNvPr id="321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163744" y="2437692"/>
              <a:ext cx="138757" cy="351744"/>
            </a:xfrm>
            <a:prstGeom prst="rect">
              <a:avLst/>
            </a:prstGeom>
            <a:effectLst/>
          </p:spPr>
        </p:pic>
        <p:pic>
          <p:nvPicPr>
            <p:cNvPr id="321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344048" y="2531359"/>
              <a:ext cx="184215" cy="250540"/>
            </a:xfrm>
            <a:prstGeom prst="rect">
              <a:avLst/>
            </a:prstGeom>
            <a:effectLst/>
          </p:spPr>
        </p:pic>
        <p:pic>
          <p:nvPicPr>
            <p:cNvPr id="321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620000" y="2740752"/>
              <a:ext cx="57150" cy="152401"/>
            </a:xfrm>
            <a:prstGeom prst="rect">
              <a:avLst/>
            </a:prstGeom>
            <a:effectLst/>
          </p:spPr>
        </p:pic>
        <p:pic>
          <p:nvPicPr>
            <p:cNvPr id="322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842250" y="2524852"/>
              <a:ext cx="63500" cy="285751"/>
            </a:xfrm>
            <a:prstGeom prst="rect">
              <a:avLst/>
            </a:prstGeom>
            <a:effectLst/>
          </p:spPr>
        </p:pic>
        <p:pic>
          <p:nvPicPr>
            <p:cNvPr id="322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937500" y="2429602"/>
              <a:ext cx="117272" cy="469901"/>
            </a:xfrm>
            <a:prstGeom prst="rect">
              <a:avLst/>
            </a:prstGeom>
            <a:effectLst/>
          </p:spPr>
        </p:pic>
        <p:pic>
          <p:nvPicPr>
            <p:cNvPr id="322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880350" y="2956652"/>
              <a:ext cx="75936" cy="258650"/>
            </a:xfrm>
            <a:prstGeom prst="rect">
              <a:avLst/>
            </a:prstGeom>
            <a:effectLst/>
          </p:spPr>
        </p:pic>
        <p:pic>
          <p:nvPicPr>
            <p:cNvPr id="322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838815" y="2919549"/>
              <a:ext cx="168536" cy="145324"/>
            </a:xfrm>
            <a:prstGeom prst="rect">
              <a:avLst/>
            </a:prstGeom>
            <a:effectLst/>
          </p:spPr>
        </p:pic>
        <p:pic>
          <p:nvPicPr>
            <p:cNvPr id="322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867650" y="3267802"/>
              <a:ext cx="41094" cy="247651"/>
            </a:xfrm>
            <a:prstGeom prst="rect">
              <a:avLst/>
            </a:prstGeom>
            <a:effectLst/>
          </p:spPr>
        </p:pic>
        <p:pic>
          <p:nvPicPr>
            <p:cNvPr id="323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842250" y="3268799"/>
              <a:ext cx="190500" cy="189504"/>
            </a:xfrm>
            <a:prstGeom prst="rect">
              <a:avLst/>
            </a:prstGeom>
            <a:effectLst/>
          </p:spPr>
        </p:pic>
        <p:pic>
          <p:nvPicPr>
            <p:cNvPr id="323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032750" y="3333020"/>
              <a:ext cx="171450" cy="122198"/>
            </a:xfrm>
            <a:prstGeom prst="rect">
              <a:avLst/>
            </a:prstGeom>
            <a:effectLst/>
          </p:spPr>
        </p:pic>
        <p:pic>
          <p:nvPicPr>
            <p:cNvPr id="323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151197" y="3342784"/>
              <a:ext cx="154604" cy="83769"/>
            </a:xfrm>
            <a:prstGeom prst="rect">
              <a:avLst/>
            </a:prstGeom>
            <a:effectLst/>
          </p:spPr>
        </p:pic>
        <p:pic>
          <p:nvPicPr>
            <p:cNvPr id="323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290582" y="3141478"/>
              <a:ext cx="193018" cy="296125"/>
            </a:xfrm>
            <a:prstGeom prst="rect">
              <a:avLst/>
            </a:prstGeom>
            <a:effectLst/>
          </p:spPr>
        </p:pic>
        <p:pic>
          <p:nvPicPr>
            <p:cNvPr id="323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477249" y="3251667"/>
              <a:ext cx="102382" cy="219336"/>
            </a:xfrm>
            <a:prstGeom prst="rect">
              <a:avLst/>
            </a:prstGeom>
            <a:effectLst/>
          </p:spPr>
        </p:pic>
        <p:pic>
          <p:nvPicPr>
            <p:cNvPr id="324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308850" y="2895269"/>
              <a:ext cx="142532" cy="315384"/>
            </a:xfrm>
            <a:prstGeom prst="rect">
              <a:avLst/>
            </a:prstGeom>
            <a:effectLst/>
          </p:spPr>
        </p:pic>
        <p:pic>
          <p:nvPicPr>
            <p:cNvPr id="324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251700" y="3133229"/>
              <a:ext cx="158750" cy="39324"/>
            </a:xfrm>
            <a:prstGeom prst="rect">
              <a:avLst/>
            </a:prstGeom>
            <a:effectLst/>
          </p:spPr>
        </p:pic>
        <p:pic>
          <p:nvPicPr>
            <p:cNvPr id="3244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327900" y="3128102"/>
              <a:ext cx="152400" cy="133351"/>
            </a:xfrm>
            <a:prstGeom prst="rect">
              <a:avLst/>
            </a:prstGeom>
            <a:effectLst/>
          </p:spPr>
        </p:pic>
        <p:pic>
          <p:nvPicPr>
            <p:cNvPr id="324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991350" y="3356702"/>
              <a:ext cx="31750" cy="285751"/>
            </a:xfrm>
            <a:prstGeom prst="rect">
              <a:avLst/>
            </a:prstGeom>
            <a:effectLst/>
          </p:spPr>
        </p:pic>
        <p:pic>
          <p:nvPicPr>
            <p:cNvPr id="324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878751" y="3331302"/>
              <a:ext cx="309450" cy="146051"/>
            </a:xfrm>
            <a:prstGeom prst="rect">
              <a:avLst/>
            </a:prstGeom>
            <a:effectLst/>
          </p:spPr>
        </p:pic>
        <p:pic>
          <p:nvPicPr>
            <p:cNvPr id="325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055644" y="3492915"/>
              <a:ext cx="189707" cy="122584"/>
            </a:xfrm>
            <a:prstGeom prst="rect">
              <a:avLst/>
            </a:prstGeom>
            <a:effectLst/>
          </p:spPr>
        </p:pic>
        <p:pic>
          <p:nvPicPr>
            <p:cNvPr id="3252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239000" y="3534502"/>
              <a:ext cx="31750" cy="82551"/>
            </a:xfrm>
            <a:prstGeom prst="rect">
              <a:avLst/>
            </a:prstGeom>
            <a:effectLst/>
          </p:spPr>
        </p:pic>
        <p:pic>
          <p:nvPicPr>
            <p:cNvPr id="3254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245350" y="3426552"/>
              <a:ext cx="38100" cy="95251"/>
            </a:xfrm>
            <a:prstGeom prst="rect">
              <a:avLst/>
            </a:prstGeom>
            <a:effectLst/>
          </p:spPr>
        </p:pic>
        <p:pic>
          <p:nvPicPr>
            <p:cNvPr id="325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304616" y="3299552"/>
              <a:ext cx="61384" cy="319618"/>
            </a:xfrm>
            <a:prstGeom prst="rect">
              <a:avLst/>
            </a:prstGeom>
            <a:effectLst/>
          </p:spPr>
        </p:pic>
        <p:pic>
          <p:nvPicPr>
            <p:cNvPr id="325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334250" y="3396504"/>
              <a:ext cx="124095" cy="271349"/>
            </a:xfrm>
            <a:prstGeom prst="rect">
              <a:avLst/>
            </a:prstGeom>
            <a:effectLst/>
          </p:spPr>
        </p:pic>
        <p:sp>
          <p:nvSpPr>
            <p:cNvPr id="3260" name="Line"/>
            <p:cNvSpPr/>
            <p:nvPr/>
          </p:nvSpPr>
          <p:spPr>
            <a:xfrm>
              <a:off x="8734969" y="1284282"/>
              <a:ext cx="621026" cy="681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540" fill="norm" stroke="1" extrusionOk="0">
                  <a:moveTo>
                    <a:pt x="310" y="21540"/>
                  </a:moveTo>
                  <a:cubicBezTo>
                    <a:pt x="91" y="21273"/>
                    <a:pt x="-128" y="21005"/>
                    <a:pt x="91" y="20470"/>
                  </a:cubicBezTo>
                  <a:cubicBezTo>
                    <a:pt x="310" y="19935"/>
                    <a:pt x="967" y="19133"/>
                    <a:pt x="2171" y="17762"/>
                  </a:cubicBezTo>
                  <a:cubicBezTo>
                    <a:pt x="3375" y="16391"/>
                    <a:pt x="5126" y="14451"/>
                    <a:pt x="7060" y="12479"/>
                  </a:cubicBezTo>
                  <a:cubicBezTo>
                    <a:pt x="8994" y="10506"/>
                    <a:pt x="11110" y="8500"/>
                    <a:pt x="13226" y="6694"/>
                  </a:cubicBezTo>
                  <a:cubicBezTo>
                    <a:pt x="15342" y="4889"/>
                    <a:pt x="17458" y="3284"/>
                    <a:pt x="18663" y="2347"/>
                  </a:cubicBezTo>
                  <a:cubicBezTo>
                    <a:pt x="19867" y="1411"/>
                    <a:pt x="20158" y="1144"/>
                    <a:pt x="20487" y="776"/>
                  </a:cubicBezTo>
                  <a:cubicBezTo>
                    <a:pt x="20815" y="408"/>
                    <a:pt x="21180" y="-60"/>
                    <a:pt x="21326" y="7"/>
                  </a:cubicBezTo>
                  <a:cubicBezTo>
                    <a:pt x="21472" y="74"/>
                    <a:pt x="21399" y="676"/>
                    <a:pt x="21326" y="1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8714639" y="1936419"/>
              <a:ext cx="683361" cy="49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123" y="3478"/>
                  </a:moveTo>
                  <a:cubicBezTo>
                    <a:pt x="190" y="3020"/>
                    <a:pt x="256" y="2563"/>
                    <a:pt x="390" y="2105"/>
                  </a:cubicBezTo>
                  <a:cubicBezTo>
                    <a:pt x="523" y="1647"/>
                    <a:pt x="723" y="1190"/>
                    <a:pt x="623" y="778"/>
                  </a:cubicBezTo>
                  <a:cubicBezTo>
                    <a:pt x="523" y="366"/>
                    <a:pt x="123" y="0"/>
                    <a:pt x="23" y="0"/>
                  </a:cubicBezTo>
                  <a:cubicBezTo>
                    <a:pt x="-77" y="0"/>
                    <a:pt x="123" y="366"/>
                    <a:pt x="1090" y="1236"/>
                  </a:cubicBezTo>
                  <a:cubicBezTo>
                    <a:pt x="2056" y="2105"/>
                    <a:pt x="3790" y="3478"/>
                    <a:pt x="5690" y="4942"/>
                  </a:cubicBezTo>
                  <a:cubicBezTo>
                    <a:pt x="7590" y="6407"/>
                    <a:pt x="9656" y="7963"/>
                    <a:pt x="11756" y="9427"/>
                  </a:cubicBezTo>
                  <a:cubicBezTo>
                    <a:pt x="13856" y="10892"/>
                    <a:pt x="15990" y="12264"/>
                    <a:pt x="17623" y="13683"/>
                  </a:cubicBezTo>
                  <a:cubicBezTo>
                    <a:pt x="19256" y="15102"/>
                    <a:pt x="20390" y="16566"/>
                    <a:pt x="20956" y="17893"/>
                  </a:cubicBezTo>
                  <a:cubicBezTo>
                    <a:pt x="21523" y="19220"/>
                    <a:pt x="21523" y="20410"/>
                    <a:pt x="215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8705850" y="1356452"/>
              <a:ext cx="508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8674100" y="1267552"/>
              <a:ext cx="6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8751752" y="1074850"/>
              <a:ext cx="131899" cy="39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89" fill="norm" stroke="1" extrusionOk="0">
                  <a:moveTo>
                    <a:pt x="13136" y="1515"/>
                  </a:moveTo>
                  <a:cubicBezTo>
                    <a:pt x="11422" y="934"/>
                    <a:pt x="9708" y="354"/>
                    <a:pt x="7994" y="121"/>
                  </a:cubicBezTo>
                  <a:cubicBezTo>
                    <a:pt x="6279" y="-111"/>
                    <a:pt x="4565" y="5"/>
                    <a:pt x="3365" y="354"/>
                  </a:cubicBezTo>
                  <a:cubicBezTo>
                    <a:pt x="2165" y="702"/>
                    <a:pt x="1479" y="1283"/>
                    <a:pt x="1994" y="3315"/>
                  </a:cubicBezTo>
                  <a:cubicBezTo>
                    <a:pt x="2508" y="5347"/>
                    <a:pt x="4222" y="8831"/>
                    <a:pt x="6279" y="11908"/>
                  </a:cubicBezTo>
                  <a:cubicBezTo>
                    <a:pt x="8336" y="14986"/>
                    <a:pt x="10736" y="17657"/>
                    <a:pt x="11765" y="19283"/>
                  </a:cubicBezTo>
                  <a:cubicBezTo>
                    <a:pt x="12794" y="20908"/>
                    <a:pt x="12451" y="21489"/>
                    <a:pt x="11594" y="21489"/>
                  </a:cubicBezTo>
                  <a:cubicBezTo>
                    <a:pt x="10736" y="21489"/>
                    <a:pt x="9365" y="20908"/>
                    <a:pt x="7308" y="20037"/>
                  </a:cubicBezTo>
                  <a:cubicBezTo>
                    <a:pt x="5251" y="19166"/>
                    <a:pt x="2508" y="18005"/>
                    <a:pt x="1136" y="17076"/>
                  </a:cubicBezTo>
                  <a:cubicBezTo>
                    <a:pt x="-235" y="16147"/>
                    <a:pt x="-235" y="15450"/>
                    <a:pt x="451" y="14928"/>
                  </a:cubicBezTo>
                  <a:cubicBezTo>
                    <a:pt x="1136" y="14405"/>
                    <a:pt x="2508" y="14057"/>
                    <a:pt x="6108" y="13476"/>
                  </a:cubicBezTo>
                  <a:cubicBezTo>
                    <a:pt x="9708" y="12895"/>
                    <a:pt x="15536" y="12083"/>
                    <a:pt x="21365" y="1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9093200" y="936158"/>
              <a:ext cx="203200" cy="31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1809"/>
                  </a:moveTo>
                  <a:cubicBezTo>
                    <a:pt x="900" y="6417"/>
                    <a:pt x="1800" y="11025"/>
                    <a:pt x="2250" y="14049"/>
                  </a:cubicBezTo>
                  <a:cubicBezTo>
                    <a:pt x="2700" y="17073"/>
                    <a:pt x="2700" y="18513"/>
                    <a:pt x="2700" y="19593"/>
                  </a:cubicBezTo>
                  <a:cubicBezTo>
                    <a:pt x="2700" y="20673"/>
                    <a:pt x="2700" y="21393"/>
                    <a:pt x="2587" y="21393"/>
                  </a:cubicBezTo>
                  <a:cubicBezTo>
                    <a:pt x="2475" y="21393"/>
                    <a:pt x="2250" y="20673"/>
                    <a:pt x="2025" y="19377"/>
                  </a:cubicBezTo>
                  <a:cubicBezTo>
                    <a:pt x="1800" y="18081"/>
                    <a:pt x="1575" y="16209"/>
                    <a:pt x="2362" y="14913"/>
                  </a:cubicBezTo>
                  <a:cubicBezTo>
                    <a:pt x="3150" y="13617"/>
                    <a:pt x="4950" y="12897"/>
                    <a:pt x="6637" y="11889"/>
                  </a:cubicBezTo>
                  <a:cubicBezTo>
                    <a:pt x="8325" y="10881"/>
                    <a:pt x="9900" y="9585"/>
                    <a:pt x="11025" y="6921"/>
                  </a:cubicBezTo>
                  <a:cubicBezTo>
                    <a:pt x="12150" y="4257"/>
                    <a:pt x="12825" y="225"/>
                    <a:pt x="13612" y="9"/>
                  </a:cubicBezTo>
                  <a:cubicBezTo>
                    <a:pt x="14400" y="-207"/>
                    <a:pt x="15300" y="3393"/>
                    <a:pt x="16650" y="6705"/>
                  </a:cubicBezTo>
                  <a:cubicBezTo>
                    <a:pt x="18000" y="10017"/>
                    <a:pt x="19800" y="13041"/>
                    <a:pt x="21600" y="16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9702800" y="1145596"/>
              <a:ext cx="209550" cy="21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5" fill="norm" stroke="1" extrusionOk="0">
                  <a:moveTo>
                    <a:pt x="0" y="4490"/>
                  </a:moveTo>
                  <a:cubicBezTo>
                    <a:pt x="0" y="3451"/>
                    <a:pt x="0" y="2413"/>
                    <a:pt x="545" y="1894"/>
                  </a:cubicBezTo>
                  <a:cubicBezTo>
                    <a:pt x="1091" y="1375"/>
                    <a:pt x="2182" y="1375"/>
                    <a:pt x="3818" y="1686"/>
                  </a:cubicBezTo>
                  <a:cubicBezTo>
                    <a:pt x="5455" y="1998"/>
                    <a:pt x="7636" y="2621"/>
                    <a:pt x="9382" y="5217"/>
                  </a:cubicBezTo>
                  <a:cubicBezTo>
                    <a:pt x="11127" y="7813"/>
                    <a:pt x="12436" y="12382"/>
                    <a:pt x="12982" y="15186"/>
                  </a:cubicBezTo>
                  <a:cubicBezTo>
                    <a:pt x="13527" y="17990"/>
                    <a:pt x="13309" y="19028"/>
                    <a:pt x="12764" y="19859"/>
                  </a:cubicBezTo>
                  <a:cubicBezTo>
                    <a:pt x="12218" y="20690"/>
                    <a:pt x="11345" y="21313"/>
                    <a:pt x="10691" y="21105"/>
                  </a:cubicBezTo>
                  <a:cubicBezTo>
                    <a:pt x="10036" y="20898"/>
                    <a:pt x="9600" y="19859"/>
                    <a:pt x="9164" y="18198"/>
                  </a:cubicBezTo>
                  <a:cubicBezTo>
                    <a:pt x="8727" y="16536"/>
                    <a:pt x="8291" y="14251"/>
                    <a:pt x="9818" y="11032"/>
                  </a:cubicBezTo>
                  <a:cubicBezTo>
                    <a:pt x="11345" y="7813"/>
                    <a:pt x="14836" y="3659"/>
                    <a:pt x="17127" y="1686"/>
                  </a:cubicBezTo>
                  <a:cubicBezTo>
                    <a:pt x="19418" y="-287"/>
                    <a:pt x="20509" y="-79"/>
                    <a:pt x="21600" y="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9925041" y="1172302"/>
              <a:ext cx="107960" cy="159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162" fill="norm" stroke="1" extrusionOk="0">
                  <a:moveTo>
                    <a:pt x="11217" y="0"/>
                  </a:moveTo>
                  <a:cubicBezTo>
                    <a:pt x="9140" y="0"/>
                    <a:pt x="7063" y="0"/>
                    <a:pt x="4986" y="2805"/>
                  </a:cubicBezTo>
                  <a:cubicBezTo>
                    <a:pt x="2909" y="5610"/>
                    <a:pt x="832" y="11221"/>
                    <a:pt x="209" y="14727"/>
                  </a:cubicBezTo>
                  <a:cubicBezTo>
                    <a:pt x="-414" y="18234"/>
                    <a:pt x="417" y="19636"/>
                    <a:pt x="1871" y="20478"/>
                  </a:cubicBezTo>
                  <a:cubicBezTo>
                    <a:pt x="3324" y="21319"/>
                    <a:pt x="5401" y="21600"/>
                    <a:pt x="8724" y="20057"/>
                  </a:cubicBezTo>
                  <a:cubicBezTo>
                    <a:pt x="12048" y="18514"/>
                    <a:pt x="16617" y="15148"/>
                    <a:pt x="18901" y="12764"/>
                  </a:cubicBezTo>
                  <a:cubicBezTo>
                    <a:pt x="21186" y="10379"/>
                    <a:pt x="21186" y="8977"/>
                    <a:pt x="21186" y="7574"/>
                  </a:cubicBezTo>
                  <a:cubicBezTo>
                    <a:pt x="21186" y="6171"/>
                    <a:pt x="21186" y="4769"/>
                    <a:pt x="20148" y="3787"/>
                  </a:cubicBezTo>
                  <a:cubicBezTo>
                    <a:pt x="19109" y="2805"/>
                    <a:pt x="17032" y="2244"/>
                    <a:pt x="14955" y="2104"/>
                  </a:cubicBezTo>
                  <a:cubicBezTo>
                    <a:pt x="12878" y="1964"/>
                    <a:pt x="10801" y="2244"/>
                    <a:pt x="9763" y="2384"/>
                  </a:cubicBezTo>
                  <a:cubicBezTo>
                    <a:pt x="8724" y="2525"/>
                    <a:pt x="8724" y="2525"/>
                    <a:pt x="8724" y="2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10101625" y="947935"/>
              <a:ext cx="13926" cy="357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9" h="21600" fill="norm" stroke="1" extrusionOk="0">
                  <a:moveTo>
                    <a:pt x="20299" y="1278"/>
                  </a:moveTo>
                  <a:cubicBezTo>
                    <a:pt x="17213" y="639"/>
                    <a:pt x="14128" y="0"/>
                    <a:pt x="9499" y="0"/>
                  </a:cubicBezTo>
                  <a:cubicBezTo>
                    <a:pt x="4870" y="0"/>
                    <a:pt x="-1301" y="639"/>
                    <a:pt x="242" y="2684"/>
                  </a:cubicBezTo>
                  <a:cubicBezTo>
                    <a:pt x="1785" y="4729"/>
                    <a:pt x="11042" y="8180"/>
                    <a:pt x="15670" y="11567"/>
                  </a:cubicBezTo>
                  <a:cubicBezTo>
                    <a:pt x="20299" y="14954"/>
                    <a:pt x="20299" y="18277"/>
                    <a:pt x="202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10210800" y="956402"/>
              <a:ext cx="3810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086"/>
                    <a:pt x="4800" y="6171"/>
                    <a:pt x="6000" y="9193"/>
                  </a:cubicBezTo>
                  <a:cubicBezTo>
                    <a:pt x="7200" y="12214"/>
                    <a:pt x="7200" y="15171"/>
                    <a:pt x="9600" y="17229"/>
                  </a:cubicBezTo>
                  <a:cubicBezTo>
                    <a:pt x="12000" y="19286"/>
                    <a:pt x="16800" y="204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10627820" y="1084778"/>
              <a:ext cx="275130" cy="13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0552" fill="norm" stroke="1" extrusionOk="0">
                  <a:moveTo>
                    <a:pt x="7087" y="11396"/>
                  </a:moveTo>
                  <a:cubicBezTo>
                    <a:pt x="7087" y="9784"/>
                    <a:pt x="7087" y="8172"/>
                    <a:pt x="7087" y="6077"/>
                  </a:cubicBezTo>
                  <a:cubicBezTo>
                    <a:pt x="7087" y="3981"/>
                    <a:pt x="7087" y="1402"/>
                    <a:pt x="6592" y="435"/>
                  </a:cubicBezTo>
                  <a:cubicBezTo>
                    <a:pt x="6098" y="-532"/>
                    <a:pt x="5108" y="113"/>
                    <a:pt x="3954" y="2369"/>
                  </a:cubicBezTo>
                  <a:cubicBezTo>
                    <a:pt x="2800" y="4626"/>
                    <a:pt x="1481" y="8495"/>
                    <a:pt x="739" y="11558"/>
                  </a:cubicBezTo>
                  <a:cubicBezTo>
                    <a:pt x="-3" y="14620"/>
                    <a:pt x="-168" y="16877"/>
                    <a:pt x="162" y="18489"/>
                  </a:cubicBezTo>
                  <a:cubicBezTo>
                    <a:pt x="492" y="20101"/>
                    <a:pt x="1316" y="21068"/>
                    <a:pt x="2388" y="20262"/>
                  </a:cubicBezTo>
                  <a:cubicBezTo>
                    <a:pt x="3459" y="19456"/>
                    <a:pt x="4779" y="16877"/>
                    <a:pt x="6015" y="14620"/>
                  </a:cubicBezTo>
                  <a:cubicBezTo>
                    <a:pt x="7252" y="12364"/>
                    <a:pt x="8406" y="10429"/>
                    <a:pt x="9230" y="10107"/>
                  </a:cubicBezTo>
                  <a:cubicBezTo>
                    <a:pt x="10055" y="9784"/>
                    <a:pt x="10550" y="11074"/>
                    <a:pt x="11456" y="13008"/>
                  </a:cubicBezTo>
                  <a:cubicBezTo>
                    <a:pt x="12363" y="14943"/>
                    <a:pt x="13682" y="17522"/>
                    <a:pt x="15414" y="18489"/>
                  </a:cubicBezTo>
                  <a:cubicBezTo>
                    <a:pt x="17145" y="19456"/>
                    <a:pt x="19288" y="18811"/>
                    <a:pt x="21432" y="18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11201400" y="961555"/>
              <a:ext cx="113402" cy="29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254" fill="norm" stroke="1" extrusionOk="0">
                  <a:moveTo>
                    <a:pt x="0" y="2402"/>
                  </a:moveTo>
                  <a:cubicBezTo>
                    <a:pt x="400" y="1630"/>
                    <a:pt x="800" y="859"/>
                    <a:pt x="2600" y="396"/>
                  </a:cubicBezTo>
                  <a:cubicBezTo>
                    <a:pt x="4400" y="-67"/>
                    <a:pt x="7600" y="-221"/>
                    <a:pt x="10200" y="473"/>
                  </a:cubicBezTo>
                  <a:cubicBezTo>
                    <a:pt x="12800" y="1168"/>
                    <a:pt x="14800" y="2710"/>
                    <a:pt x="15000" y="4176"/>
                  </a:cubicBezTo>
                  <a:cubicBezTo>
                    <a:pt x="15200" y="5642"/>
                    <a:pt x="13600" y="7030"/>
                    <a:pt x="12000" y="8033"/>
                  </a:cubicBezTo>
                  <a:cubicBezTo>
                    <a:pt x="10400" y="9036"/>
                    <a:pt x="8800" y="9653"/>
                    <a:pt x="9000" y="10193"/>
                  </a:cubicBezTo>
                  <a:cubicBezTo>
                    <a:pt x="9200" y="10733"/>
                    <a:pt x="11200" y="11196"/>
                    <a:pt x="13600" y="11968"/>
                  </a:cubicBezTo>
                  <a:cubicBezTo>
                    <a:pt x="16000" y="12739"/>
                    <a:pt x="18800" y="13819"/>
                    <a:pt x="20200" y="14822"/>
                  </a:cubicBezTo>
                  <a:cubicBezTo>
                    <a:pt x="21600" y="15825"/>
                    <a:pt x="21600" y="16750"/>
                    <a:pt x="21200" y="17676"/>
                  </a:cubicBezTo>
                  <a:cubicBezTo>
                    <a:pt x="20800" y="18602"/>
                    <a:pt x="20000" y="19528"/>
                    <a:pt x="18600" y="20222"/>
                  </a:cubicBezTo>
                  <a:cubicBezTo>
                    <a:pt x="17200" y="20916"/>
                    <a:pt x="15200" y="21379"/>
                    <a:pt x="14200" y="21225"/>
                  </a:cubicBezTo>
                  <a:cubicBezTo>
                    <a:pt x="13200" y="21070"/>
                    <a:pt x="13200" y="20299"/>
                    <a:pt x="13200" y="19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11468099" y="1108802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" y="14400"/>
                    <a:pt x="2160" y="7200"/>
                    <a:pt x="5760" y="3600"/>
                  </a:cubicBezTo>
                  <a:cubicBezTo>
                    <a:pt x="9360" y="0"/>
                    <a:pt x="154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11626610" y="1000580"/>
              <a:ext cx="139940" cy="19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193" fill="norm" stroke="1" extrusionOk="0">
                  <a:moveTo>
                    <a:pt x="21001" y="3404"/>
                  </a:moveTo>
                  <a:cubicBezTo>
                    <a:pt x="17507" y="1829"/>
                    <a:pt x="14013" y="254"/>
                    <a:pt x="10519" y="29"/>
                  </a:cubicBezTo>
                  <a:cubicBezTo>
                    <a:pt x="7025" y="-196"/>
                    <a:pt x="3530" y="929"/>
                    <a:pt x="1625" y="2054"/>
                  </a:cubicBezTo>
                  <a:cubicBezTo>
                    <a:pt x="-281" y="3179"/>
                    <a:pt x="-599" y="4304"/>
                    <a:pt x="1148" y="6441"/>
                  </a:cubicBezTo>
                  <a:cubicBezTo>
                    <a:pt x="2895" y="8579"/>
                    <a:pt x="6707" y="11729"/>
                    <a:pt x="8930" y="13867"/>
                  </a:cubicBezTo>
                  <a:cubicBezTo>
                    <a:pt x="11154" y="16004"/>
                    <a:pt x="11789" y="17129"/>
                    <a:pt x="11630" y="18141"/>
                  </a:cubicBezTo>
                  <a:cubicBezTo>
                    <a:pt x="11472" y="19154"/>
                    <a:pt x="10519" y="20054"/>
                    <a:pt x="9248" y="20617"/>
                  </a:cubicBezTo>
                  <a:cubicBezTo>
                    <a:pt x="7977" y="21179"/>
                    <a:pt x="6389" y="21404"/>
                    <a:pt x="5436" y="20954"/>
                  </a:cubicBezTo>
                  <a:cubicBezTo>
                    <a:pt x="4483" y="20504"/>
                    <a:pt x="4166" y="19379"/>
                    <a:pt x="3848" y="18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11772899" y="1045302"/>
              <a:ext cx="13924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4500"/>
                    <a:pt x="21600" y="9000"/>
                    <a:pt x="20057" y="12600"/>
                  </a:cubicBezTo>
                  <a:cubicBezTo>
                    <a:pt x="18514" y="16200"/>
                    <a:pt x="9257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11791949" y="934908"/>
              <a:ext cx="317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0" y="12582"/>
                    <a:pt x="0" y="4867"/>
                    <a:pt x="3600" y="1782"/>
                  </a:cubicBezTo>
                  <a:cubicBezTo>
                    <a:pt x="7200" y="-1304"/>
                    <a:pt x="144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11872061" y="822513"/>
              <a:ext cx="422759" cy="35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282" fill="norm" stroke="1" extrusionOk="0">
                  <a:moveTo>
                    <a:pt x="5282" y="12761"/>
                  </a:moveTo>
                  <a:cubicBezTo>
                    <a:pt x="4852" y="12375"/>
                    <a:pt x="4422" y="11990"/>
                    <a:pt x="3670" y="12183"/>
                  </a:cubicBezTo>
                  <a:cubicBezTo>
                    <a:pt x="2918" y="12375"/>
                    <a:pt x="1843" y="13147"/>
                    <a:pt x="1091" y="14111"/>
                  </a:cubicBezTo>
                  <a:cubicBezTo>
                    <a:pt x="339" y="15075"/>
                    <a:pt x="-91" y="16233"/>
                    <a:pt x="16" y="17454"/>
                  </a:cubicBezTo>
                  <a:cubicBezTo>
                    <a:pt x="124" y="18675"/>
                    <a:pt x="769" y="19961"/>
                    <a:pt x="1575" y="20347"/>
                  </a:cubicBezTo>
                  <a:cubicBezTo>
                    <a:pt x="2381" y="20733"/>
                    <a:pt x="3348" y="20218"/>
                    <a:pt x="4154" y="18097"/>
                  </a:cubicBezTo>
                  <a:cubicBezTo>
                    <a:pt x="4960" y="15975"/>
                    <a:pt x="5605" y="12247"/>
                    <a:pt x="5927" y="9740"/>
                  </a:cubicBezTo>
                  <a:cubicBezTo>
                    <a:pt x="6249" y="7233"/>
                    <a:pt x="6249" y="5947"/>
                    <a:pt x="6088" y="5047"/>
                  </a:cubicBezTo>
                  <a:cubicBezTo>
                    <a:pt x="5927" y="4147"/>
                    <a:pt x="5605" y="3633"/>
                    <a:pt x="5282" y="3633"/>
                  </a:cubicBezTo>
                  <a:cubicBezTo>
                    <a:pt x="4960" y="3633"/>
                    <a:pt x="4637" y="4147"/>
                    <a:pt x="4369" y="5883"/>
                  </a:cubicBezTo>
                  <a:cubicBezTo>
                    <a:pt x="4100" y="7618"/>
                    <a:pt x="3885" y="10575"/>
                    <a:pt x="4046" y="12697"/>
                  </a:cubicBezTo>
                  <a:cubicBezTo>
                    <a:pt x="4208" y="14818"/>
                    <a:pt x="4745" y="16104"/>
                    <a:pt x="5873" y="16618"/>
                  </a:cubicBezTo>
                  <a:cubicBezTo>
                    <a:pt x="7002" y="17133"/>
                    <a:pt x="8721" y="16875"/>
                    <a:pt x="9796" y="16425"/>
                  </a:cubicBezTo>
                  <a:cubicBezTo>
                    <a:pt x="10870" y="15975"/>
                    <a:pt x="11300" y="15333"/>
                    <a:pt x="11515" y="14690"/>
                  </a:cubicBezTo>
                  <a:cubicBezTo>
                    <a:pt x="11730" y="14047"/>
                    <a:pt x="11730" y="13404"/>
                    <a:pt x="11461" y="13083"/>
                  </a:cubicBezTo>
                  <a:cubicBezTo>
                    <a:pt x="11193" y="12761"/>
                    <a:pt x="10655" y="12761"/>
                    <a:pt x="10172" y="13018"/>
                  </a:cubicBezTo>
                  <a:cubicBezTo>
                    <a:pt x="9688" y="13275"/>
                    <a:pt x="9258" y="13790"/>
                    <a:pt x="8936" y="14690"/>
                  </a:cubicBezTo>
                  <a:cubicBezTo>
                    <a:pt x="8613" y="15590"/>
                    <a:pt x="8399" y="16875"/>
                    <a:pt x="8560" y="17711"/>
                  </a:cubicBezTo>
                  <a:cubicBezTo>
                    <a:pt x="8721" y="18547"/>
                    <a:pt x="9258" y="18933"/>
                    <a:pt x="10118" y="19061"/>
                  </a:cubicBezTo>
                  <a:cubicBezTo>
                    <a:pt x="10978" y="19190"/>
                    <a:pt x="12160" y="19061"/>
                    <a:pt x="13234" y="18611"/>
                  </a:cubicBezTo>
                  <a:cubicBezTo>
                    <a:pt x="14309" y="18161"/>
                    <a:pt x="15276" y="17390"/>
                    <a:pt x="15975" y="16811"/>
                  </a:cubicBezTo>
                  <a:cubicBezTo>
                    <a:pt x="16673" y="16233"/>
                    <a:pt x="17103" y="15847"/>
                    <a:pt x="17157" y="15397"/>
                  </a:cubicBezTo>
                  <a:cubicBezTo>
                    <a:pt x="17210" y="14947"/>
                    <a:pt x="16888" y="14433"/>
                    <a:pt x="16458" y="14304"/>
                  </a:cubicBezTo>
                  <a:cubicBezTo>
                    <a:pt x="16028" y="14175"/>
                    <a:pt x="15491" y="14433"/>
                    <a:pt x="15169" y="14947"/>
                  </a:cubicBezTo>
                  <a:cubicBezTo>
                    <a:pt x="14846" y="15461"/>
                    <a:pt x="14739" y="16233"/>
                    <a:pt x="14631" y="17068"/>
                  </a:cubicBezTo>
                  <a:cubicBezTo>
                    <a:pt x="14524" y="17904"/>
                    <a:pt x="14416" y="18804"/>
                    <a:pt x="14524" y="19511"/>
                  </a:cubicBezTo>
                  <a:cubicBezTo>
                    <a:pt x="14631" y="20218"/>
                    <a:pt x="14954" y="20733"/>
                    <a:pt x="15437" y="21054"/>
                  </a:cubicBezTo>
                  <a:cubicBezTo>
                    <a:pt x="15921" y="21375"/>
                    <a:pt x="16566" y="21504"/>
                    <a:pt x="17479" y="20411"/>
                  </a:cubicBezTo>
                  <a:cubicBezTo>
                    <a:pt x="18393" y="19318"/>
                    <a:pt x="19575" y="17004"/>
                    <a:pt x="20327" y="13854"/>
                  </a:cubicBezTo>
                  <a:cubicBezTo>
                    <a:pt x="21079" y="10704"/>
                    <a:pt x="21402" y="6718"/>
                    <a:pt x="21455" y="4340"/>
                  </a:cubicBezTo>
                  <a:cubicBezTo>
                    <a:pt x="21509" y="1961"/>
                    <a:pt x="21294" y="1190"/>
                    <a:pt x="20918" y="675"/>
                  </a:cubicBezTo>
                  <a:cubicBezTo>
                    <a:pt x="20542" y="161"/>
                    <a:pt x="20005" y="-96"/>
                    <a:pt x="19575" y="33"/>
                  </a:cubicBezTo>
                  <a:cubicBezTo>
                    <a:pt x="19145" y="161"/>
                    <a:pt x="18822" y="675"/>
                    <a:pt x="18500" y="2411"/>
                  </a:cubicBezTo>
                  <a:cubicBezTo>
                    <a:pt x="18178" y="4147"/>
                    <a:pt x="17855" y="7104"/>
                    <a:pt x="18070" y="9933"/>
                  </a:cubicBezTo>
                  <a:cubicBezTo>
                    <a:pt x="18285" y="12761"/>
                    <a:pt x="19037" y="15461"/>
                    <a:pt x="19790" y="18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12428656" y="832491"/>
              <a:ext cx="156036" cy="361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21" fill="norm" stroke="1" extrusionOk="0">
                  <a:moveTo>
                    <a:pt x="17048" y="14886"/>
                  </a:moveTo>
                  <a:cubicBezTo>
                    <a:pt x="15896" y="14384"/>
                    <a:pt x="14744" y="13882"/>
                    <a:pt x="12440" y="13882"/>
                  </a:cubicBezTo>
                  <a:cubicBezTo>
                    <a:pt x="10136" y="13882"/>
                    <a:pt x="6680" y="14384"/>
                    <a:pt x="4232" y="15514"/>
                  </a:cubicBezTo>
                  <a:cubicBezTo>
                    <a:pt x="1784" y="16644"/>
                    <a:pt x="344" y="18402"/>
                    <a:pt x="56" y="19533"/>
                  </a:cubicBezTo>
                  <a:cubicBezTo>
                    <a:pt x="-232" y="20663"/>
                    <a:pt x="632" y="21165"/>
                    <a:pt x="1784" y="21354"/>
                  </a:cubicBezTo>
                  <a:cubicBezTo>
                    <a:pt x="2936" y="21542"/>
                    <a:pt x="4376" y="21416"/>
                    <a:pt x="6968" y="19909"/>
                  </a:cubicBezTo>
                  <a:cubicBezTo>
                    <a:pt x="9560" y="18402"/>
                    <a:pt x="13304" y="15514"/>
                    <a:pt x="15896" y="12186"/>
                  </a:cubicBezTo>
                  <a:cubicBezTo>
                    <a:pt x="18488" y="8858"/>
                    <a:pt x="19928" y="5091"/>
                    <a:pt x="20648" y="2893"/>
                  </a:cubicBezTo>
                  <a:cubicBezTo>
                    <a:pt x="21368" y="695"/>
                    <a:pt x="21368" y="68"/>
                    <a:pt x="20936" y="5"/>
                  </a:cubicBezTo>
                  <a:cubicBezTo>
                    <a:pt x="20504" y="-58"/>
                    <a:pt x="19640" y="444"/>
                    <a:pt x="18488" y="2454"/>
                  </a:cubicBezTo>
                  <a:cubicBezTo>
                    <a:pt x="17336" y="4463"/>
                    <a:pt x="15896" y="7979"/>
                    <a:pt x="15176" y="10930"/>
                  </a:cubicBezTo>
                  <a:cubicBezTo>
                    <a:pt x="14456" y="13882"/>
                    <a:pt x="14456" y="16268"/>
                    <a:pt x="14888" y="17775"/>
                  </a:cubicBezTo>
                  <a:cubicBezTo>
                    <a:pt x="15320" y="19282"/>
                    <a:pt x="16184" y="19909"/>
                    <a:pt x="17048" y="20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12623799" y="1064352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12630150" y="975452"/>
              <a:ext cx="317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12672815" y="1012843"/>
              <a:ext cx="198636" cy="19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0925" fill="norm" stroke="1" extrusionOk="0">
                  <a:moveTo>
                    <a:pt x="2215" y="6825"/>
                  </a:moveTo>
                  <a:cubicBezTo>
                    <a:pt x="3340" y="7275"/>
                    <a:pt x="4465" y="7725"/>
                    <a:pt x="5590" y="7613"/>
                  </a:cubicBezTo>
                  <a:cubicBezTo>
                    <a:pt x="6715" y="7500"/>
                    <a:pt x="7840" y="6825"/>
                    <a:pt x="8965" y="6037"/>
                  </a:cubicBezTo>
                  <a:cubicBezTo>
                    <a:pt x="10090" y="5250"/>
                    <a:pt x="11215" y="4350"/>
                    <a:pt x="11777" y="3337"/>
                  </a:cubicBezTo>
                  <a:cubicBezTo>
                    <a:pt x="12340" y="2325"/>
                    <a:pt x="12340" y="1200"/>
                    <a:pt x="11665" y="525"/>
                  </a:cubicBezTo>
                  <a:cubicBezTo>
                    <a:pt x="10990" y="-150"/>
                    <a:pt x="9640" y="-375"/>
                    <a:pt x="7502" y="1087"/>
                  </a:cubicBezTo>
                  <a:cubicBezTo>
                    <a:pt x="5365" y="2550"/>
                    <a:pt x="2440" y="5700"/>
                    <a:pt x="977" y="8625"/>
                  </a:cubicBezTo>
                  <a:cubicBezTo>
                    <a:pt x="-485" y="11550"/>
                    <a:pt x="-485" y="14250"/>
                    <a:pt x="2215" y="16387"/>
                  </a:cubicBezTo>
                  <a:cubicBezTo>
                    <a:pt x="4915" y="18525"/>
                    <a:pt x="10315" y="20100"/>
                    <a:pt x="13915" y="20662"/>
                  </a:cubicBezTo>
                  <a:cubicBezTo>
                    <a:pt x="17515" y="21225"/>
                    <a:pt x="19315" y="20775"/>
                    <a:pt x="21115" y="20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281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473266" y="1423933"/>
              <a:ext cx="175684" cy="334687"/>
            </a:xfrm>
            <a:prstGeom prst="rect">
              <a:avLst/>
            </a:prstGeom>
            <a:effectLst/>
          </p:spPr>
        </p:pic>
        <p:pic>
          <p:nvPicPr>
            <p:cNvPr id="3283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662291" y="1506426"/>
              <a:ext cx="227959" cy="226794"/>
            </a:xfrm>
            <a:prstGeom prst="rect">
              <a:avLst/>
            </a:prstGeom>
            <a:effectLst/>
          </p:spPr>
        </p:pic>
        <p:pic>
          <p:nvPicPr>
            <p:cNvPr id="3285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853570" y="1427523"/>
              <a:ext cx="174223" cy="327243"/>
            </a:xfrm>
            <a:prstGeom prst="rect">
              <a:avLst/>
            </a:prstGeom>
            <a:effectLst/>
          </p:spPr>
        </p:pic>
        <p:pic>
          <p:nvPicPr>
            <p:cNvPr id="3287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059248" y="1439002"/>
              <a:ext cx="243752" cy="299432"/>
            </a:xfrm>
            <a:prstGeom prst="rect">
              <a:avLst/>
            </a:prstGeom>
            <a:effectLst/>
          </p:spPr>
        </p:pic>
        <p:pic>
          <p:nvPicPr>
            <p:cNvPr id="3289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296649" y="1481335"/>
              <a:ext cx="57151" cy="237068"/>
            </a:xfrm>
            <a:prstGeom prst="rect">
              <a:avLst/>
            </a:prstGeom>
            <a:effectLst/>
          </p:spPr>
        </p:pic>
        <p:pic>
          <p:nvPicPr>
            <p:cNvPr id="3291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391900" y="1642202"/>
              <a:ext cx="50800" cy="133351"/>
            </a:xfrm>
            <a:prstGeom prst="rect">
              <a:avLst/>
            </a:prstGeom>
            <a:effectLst/>
          </p:spPr>
        </p:pic>
        <p:pic>
          <p:nvPicPr>
            <p:cNvPr id="3293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1544300" y="1444001"/>
              <a:ext cx="159821" cy="287102"/>
            </a:xfrm>
            <a:prstGeom prst="rect">
              <a:avLst/>
            </a:prstGeom>
            <a:effectLst/>
          </p:spPr>
        </p:pic>
        <p:pic>
          <p:nvPicPr>
            <p:cNvPr id="3295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1690349" y="1413602"/>
              <a:ext cx="188344" cy="444501"/>
            </a:xfrm>
            <a:prstGeom prst="rect">
              <a:avLst/>
            </a:prstGeom>
            <a:effectLst/>
          </p:spPr>
        </p:pic>
        <p:sp>
          <p:nvSpPr>
            <p:cNvPr id="3297" name="Line"/>
            <p:cNvSpPr/>
            <p:nvPr/>
          </p:nvSpPr>
          <p:spPr>
            <a:xfrm>
              <a:off x="8826500" y="2416902"/>
              <a:ext cx="1" cy="1206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8832850" y="2347052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8916342" y="2244242"/>
              <a:ext cx="68908" cy="325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540" fill="norm" stroke="1" extrusionOk="0">
                  <a:moveTo>
                    <a:pt x="21308" y="922"/>
                  </a:moveTo>
                  <a:cubicBezTo>
                    <a:pt x="18690" y="501"/>
                    <a:pt x="16072" y="80"/>
                    <a:pt x="13126" y="10"/>
                  </a:cubicBezTo>
                  <a:cubicBezTo>
                    <a:pt x="10181" y="-60"/>
                    <a:pt x="6908" y="221"/>
                    <a:pt x="4290" y="1343"/>
                  </a:cubicBezTo>
                  <a:cubicBezTo>
                    <a:pt x="1672" y="2465"/>
                    <a:pt x="-292" y="4428"/>
                    <a:pt x="35" y="6953"/>
                  </a:cubicBezTo>
                  <a:cubicBezTo>
                    <a:pt x="363" y="9478"/>
                    <a:pt x="2981" y="12563"/>
                    <a:pt x="4944" y="15088"/>
                  </a:cubicBezTo>
                  <a:cubicBezTo>
                    <a:pt x="6908" y="17613"/>
                    <a:pt x="8217" y="19576"/>
                    <a:pt x="9526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8881406" y="2442302"/>
              <a:ext cx="173694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4130" y="21600"/>
                  </a:moveTo>
                  <a:cubicBezTo>
                    <a:pt x="3101" y="20250"/>
                    <a:pt x="2072" y="18900"/>
                    <a:pt x="1172" y="17100"/>
                  </a:cubicBezTo>
                  <a:cubicBezTo>
                    <a:pt x="272" y="15300"/>
                    <a:pt x="-499" y="13050"/>
                    <a:pt x="401" y="10575"/>
                  </a:cubicBezTo>
                  <a:cubicBezTo>
                    <a:pt x="1301" y="8100"/>
                    <a:pt x="3872" y="5400"/>
                    <a:pt x="7601" y="3600"/>
                  </a:cubicBezTo>
                  <a:cubicBezTo>
                    <a:pt x="11330" y="1800"/>
                    <a:pt x="16215" y="900"/>
                    <a:pt x="211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9201150" y="2429602"/>
              <a:ext cx="6086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0" y="0"/>
                  </a:moveTo>
                  <a:cubicBezTo>
                    <a:pt x="7200" y="5874"/>
                    <a:pt x="14400" y="11747"/>
                    <a:pt x="18000" y="15253"/>
                  </a:cubicBezTo>
                  <a:cubicBezTo>
                    <a:pt x="21600" y="18758"/>
                    <a:pt x="21600" y="19895"/>
                    <a:pt x="18000" y="20558"/>
                  </a:cubicBezTo>
                  <a:cubicBezTo>
                    <a:pt x="14400" y="21221"/>
                    <a:pt x="7200" y="214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9102412" y="2404202"/>
              <a:ext cx="225739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930" y="21600"/>
                  </a:moveTo>
                  <a:cubicBezTo>
                    <a:pt x="330" y="17400"/>
                    <a:pt x="-270" y="13200"/>
                    <a:pt x="130" y="10800"/>
                  </a:cubicBezTo>
                  <a:cubicBezTo>
                    <a:pt x="530" y="8400"/>
                    <a:pt x="1930" y="7800"/>
                    <a:pt x="5630" y="6300"/>
                  </a:cubicBezTo>
                  <a:cubicBezTo>
                    <a:pt x="9330" y="4800"/>
                    <a:pt x="15330" y="2400"/>
                    <a:pt x="213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9679101" y="2322595"/>
              <a:ext cx="182449" cy="167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56" fill="norm" stroke="1" extrusionOk="0">
                  <a:moveTo>
                    <a:pt x="1290" y="5550"/>
                  </a:moveTo>
                  <a:cubicBezTo>
                    <a:pt x="545" y="4200"/>
                    <a:pt x="-200" y="2850"/>
                    <a:pt x="48" y="1770"/>
                  </a:cubicBezTo>
                  <a:cubicBezTo>
                    <a:pt x="297" y="690"/>
                    <a:pt x="1538" y="-120"/>
                    <a:pt x="3400" y="15"/>
                  </a:cubicBezTo>
                  <a:cubicBezTo>
                    <a:pt x="5262" y="150"/>
                    <a:pt x="7745" y="1230"/>
                    <a:pt x="9483" y="3795"/>
                  </a:cubicBezTo>
                  <a:cubicBezTo>
                    <a:pt x="11221" y="6360"/>
                    <a:pt x="12214" y="10410"/>
                    <a:pt x="12710" y="13245"/>
                  </a:cubicBezTo>
                  <a:cubicBezTo>
                    <a:pt x="13207" y="16080"/>
                    <a:pt x="13207" y="17700"/>
                    <a:pt x="12834" y="19050"/>
                  </a:cubicBezTo>
                  <a:cubicBezTo>
                    <a:pt x="12462" y="20400"/>
                    <a:pt x="11717" y="21480"/>
                    <a:pt x="11097" y="21345"/>
                  </a:cubicBezTo>
                  <a:cubicBezTo>
                    <a:pt x="10476" y="21210"/>
                    <a:pt x="9979" y="19860"/>
                    <a:pt x="10103" y="17025"/>
                  </a:cubicBezTo>
                  <a:cubicBezTo>
                    <a:pt x="10228" y="14190"/>
                    <a:pt x="10972" y="9870"/>
                    <a:pt x="12959" y="7170"/>
                  </a:cubicBezTo>
                  <a:cubicBezTo>
                    <a:pt x="14945" y="4470"/>
                    <a:pt x="18172" y="3390"/>
                    <a:pt x="21400" y="2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9894243" y="2359752"/>
              <a:ext cx="107007" cy="14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157" fill="norm" stroke="1" extrusionOk="0">
                  <a:moveTo>
                    <a:pt x="21411" y="0"/>
                  </a:moveTo>
                  <a:cubicBezTo>
                    <a:pt x="15482" y="309"/>
                    <a:pt x="9552" y="617"/>
                    <a:pt x="5740" y="2623"/>
                  </a:cubicBezTo>
                  <a:cubicBezTo>
                    <a:pt x="1929" y="4629"/>
                    <a:pt x="235" y="8331"/>
                    <a:pt x="23" y="11571"/>
                  </a:cubicBezTo>
                  <a:cubicBezTo>
                    <a:pt x="-189" y="14811"/>
                    <a:pt x="1082" y="17589"/>
                    <a:pt x="2987" y="19286"/>
                  </a:cubicBezTo>
                  <a:cubicBezTo>
                    <a:pt x="4893" y="20983"/>
                    <a:pt x="7435" y="21600"/>
                    <a:pt x="10611" y="20829"/>
                  </a:cubicBezTo>
                  <a:cubicBezTo>
                    <a:pt x="13787" y="20057"/>
                    <a:pt x="17599" y="17897"/>
                    <a:pt x="18870" y="14811"/>
                  </a:cubicBezTo>
                  <a:cubicBezTo>
                    <a:pt x="20140" y="11726"/>
                    <a:pt x="18870" y="7714"/>
                    <a:pt x="17176" y="5863"/>
                  </a:cubicBezTo>
                  <a:cubicBezTo>
                    <a:pt x="15482" y="4011"/>
                    <a:pt x="13364" y="4320"/>
                    <a:pt x="11246" y="4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10115550" y="2164172"/>
              <a:ext cx="63500" cy="352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0" y="4524"/>
                  </a:moveTo>
                  <a:cubicBezTo>
                    <a:pt x="0" y="3885"/>
                    <a:pt x="0" y="3246"/>
                    <a:pt x="720" y="2351"/>
                  </a:cubicBezTo>
                  <a:cubicBezTo>
                    <a:pt x="1440" y="1457"/>
                    <a:pt x="2880" y="306"/>
                    <a:pt x="3960" y="51"/>
                  </a:cubicBezTo>
                  <a:cubicBezTo>
                    <a:pt x="5040" y="-205"/>
                    <a:pt x="5760" y="434"/>
                    <a:pt x="6120" y="3438"/>
                  </a:cubicBezTo>
                  <a:cubicBezTo>
                    <a:pt x="6480" y="6441"/>
                    <a:pt x="6480" y="11809"/>
                    <a:pt x="6480" y="14813"/>
                  </a:cubicBezTo>
                  <a:cubicBezTo>
                    <a:pt x="6480" y="17816"/>
                    <a:pt x="6480" y="18455"/>
                    <a:pt x="6480" y="19286"/>
                  </a:cubicBezTo>
                  <a:cubicBezTo>
                    <a:pt x="6480" y="20117"/>
                    <a:pt x="6480" y="21139"/>
                    <a:pt x="7560" y="21267"/>
                  </a:cubicBezTo>
                  <a:cubicBezTo>
                    <a:pt x="8640" y="21395"/>
                    <a:pt x="10800" y="20628"/>
                    <a:pt x="13320" y="19606"/>
                  </a:cubicBezTo>
                  <a:cubicBezTo>
                    <a:pt x="15840" y="18583"/>
                    <a:pt x="18720" y="17305"/>
                    <a:pt x="21600" y="16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10223499" y="2149071"/>
              <a:ext cx="76201" cy="369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0" y="5621"/>
                  </a:moveTo>
                  <a:cubicBezTo>
                    <a:pt x="2400" y="4140"/>
                    <a:pt x="4800" y="2658"/>
                    <a:pt x="6900" y="1609"/>
                  </a:cubicBezTo>
                  <a:cubicBezTo>
                    <a:pt x="9000" y="560"/>
                    <a:pt x="10800" y="-57"/>
                    <a:pt x="12600" y="5"/>
                  </a:cubicBezTo>
                  <a:cubicBezTo>
                    <a:pt x="14400" y="66"/>
                    <a:pt x="16200" y="807"/>
                    <a:pt x="17100" y="3337"/>
                  </a:cubicBezTo>
                  <a:cubicBezTo>
                    <a:pt x="18000" y="5868"/>
                    <a:pt x="18000" y="10188"/>
                    <a:pt x="18600" y="13520"/>
                  </a:cubicBezTo>
                  <a:cubicBezTo>
                    <a:pt x="19200" y="16853"/>
                    <a:pt x="20400" y="19198"/>
                    <a:pt x="21600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10678288" y="2328307"/>
              <a:ext cx="192912" cy="145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0948" fill="norm" stroke="1" extrusionOk="0">
                  <a:moveTo>
                    <a:pt x="12241" y="11821"/>
                  </a:moveTo>
                  <a:cubicBezTo>
                    <a:pt x="11772" y="7866"/>
                    <a:pt x="11302" y="3911"/>
                    <a:pt x="10363" y="1782"/>
                  </a:cubicBezTo>
                  <a:cubicBezTo>
                    <a:pt x="9424" y="-348"/>
                    <a:pt x="8015" y="-652"/>
                    <a:pt x="6255" y="1325"/>
                  </a:cubicBezTo>
                  <a:cubicBezTo>
                    <a:pt x="4494" y="3303"/>
                    <a:pt x="2381" y="7562"/>
                    <a:pt x="1207" y="10452"/>
                  </a:cubicBezTo>
                  <a:cubicBezTo>
                    <a:pt x="33" y="13342"/>
                    <a:pt x="-202" y="14863"/>
                    <a:pt x="150" y="16080"/>
                  </a:cubicBezTo>
                  <a:cubicBezTo>
                    <a:pt x="502" y="17297"/>
                    <a:pt x="1441" y="18210"/>
                    <a:pt x="3437" y="17297"/>
                  </a:cubicBezTo>
                  <a:cubicBezTo>
                    <a:pt x="5433" y="16385"/>
                    <a:pt x="8485" y="13647"/>
                    <a:pt x="10598" y="11973"/>
                  </a:cubicBezTo>
                  <a:cubicBezTo>
                    <a:pt x="12711" y="10300"/>
                    <a:pt x="13885" y="9692"/>
                    <a:pt x="15528" y="11365"/>
                  </a:cubicBezTo>
                  <a:cubicBezTo>
                    <a:pt x="17172" y="13038"/>
                    <a:pt x="19285" y="16993"/>
                    <a:pt x="21398" y="20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11159835" y="2244041"/>
              <a:ext cx="213015" cy="28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266" fill="norm" stroke="1" extrusionOk="0">
                  <a:moveTo>
                    <a:pt x="2887" y="3467"/>
                  </a:moveTo>
                  <a:cubicBezTo>
                    <a:pt x="2464" y="2507"/>
                    <a:pt x="2040" y="1547"/>
                    <a:pt x="2358" y="987"/>
                  </a:cubicBezTo>
                  <a:cubicBezTo>
                    <a:pt x="2676" y="427"/>
                    <a:pt x="3735" y="267"/>
                    <a:pt x="4793" y="107"/>
                  </a:cubicBezTo>
                  <a:cubicBezTo>
                    <a:pt x="5852" y="-53"/>
                    <a:pt x="6911" y="-213"/>
                    <a:pt x="8076" y="1067"/>
                  </a:cubicBezTo>
                  <a:cubicBezTo>
                    <a:pt x="9240" y="2347"/>
                    <a:pt x="10511" y="5067"/>
                    <a:pt x="9876" y="7947"/>
                  </a:cubicBezTo>
                  <a:cubicBezTo>
                    <a:pt x="9240" y="10827"/>
                    <a:pt x="6699" y="13867"/>
                    <a:pt x="4899" y="15867"/>
                  </a:cubicBezTo>
                  <a:cubicBezTo>
                    <a:pt x="3099" y="17867"/>
                    <a:pt x="2040" y="18827"/>
                    <a:pt x="1193" y="19627"/>
                  </a:cubicBezTo>
                  <a:cubicBezTo>
                    <a:pt x="346" y="20427"/>
                    <a:pt x="-289" y="21067"/>
                    <a:pt x="135" y="21227"/>
                  </a:cubicBezTo>
                  <a:cubicBezTo>
                    <a:pt x="558" y="21387"/>
                    <a:pt x="2040" y="21067"/>
                    <a:pt x="5746" y="20107"/>
                  </a:cubicBezTo>
                  <a:cubicBezTo>
                    <a:pt x="9452" y="19147"/>
                    <a:pt x="15382" y="17547"/>
                    <a:pt x="21311" y="15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11417300" y="2391502"/>
              <a:ext cx="1079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71" y="15840"/>
                    <a:pt x="2541" y="10080"/>
                    <a:pt x="6141" y="6480"/>
                  </a:cubicBezTo>
                  <a:cubicBezTo>
                    <a:pt x="9741" y="2880"/>
                    <a:pt x="15671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11594600" y="2275085"/>
              <a:ext cx="133850" cy="217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500" fill="norm" stroke="1" extrusionOk="0">
                  <a:moveTo>
                    <a:pt x="21342" y="2097"/>
                  </a:moveTo>
                  <a:cubicBezTo>
                    <a:pt x="19655" y="1049"/>
                    <a:pt x="17967" y="0"/>
                    <a:pt x="14592" y="0"/>
                  </a:cubicBezTo>
                  <a:cubicBezTo>
                    <a:pt x="11217" y="0"/>
                    <a:pt x="6155" y="1049"/>
                    <a:pt x="3286" y="2097"/>
                  </a:cubicBezTo>
                  <a:cubicBezTo>
                    <a:pt x="417" y="3146"/>
                    <a:pt x="-258" y="4194"/>
                    <a:pt x="80" y="5033"/>
                  </a:cubicBezTo>
                  <a:cubicBezTo>
                    <a:pt x="417" y="5872"/>
                    <a:pt x="1767" y="6501"/>
                    <a:pt x="4467" y="8283"/>
                  </a:cubicBezTo>
                  <a:cubicBezTo>
                    <a:pt x="7167" y="10066"/>
                    <a:pt x="11217" y="13002"/>
                    <a:pt x="13242" y="15099"/>
                  </a:cubicBezTo>
                  <a:cubicBezTo>
                    <a:pt x="15267" y="17196"/>
                    <a:pt x="15267" y="18454"/>
                    <a:pt x="14423" y="19398"/>
                  </a:cubicBezTo>
                  <a:cubicBezTo>
                    <a:pt x="13580" y="20342"/>
                    <a:pt x="11892" y="20971"/>
                    <a:pt x="10204" y="21285"/>
                  </a:cubicBezTo>
                  <a:cubicBezTo>
                    <a:pt x="8517" y="21600"/>
                    <a:pt x="6830" y="21600"/>
                    <a:pt x="5817" y="21076"/>
                  </a:cubicBezTo>
                  <a:cubicBezTo>
                    <a:pt x="4805" y="20551"/>
                    <a:pt x="4467" y="19503"/>
                    <a:pt x="4805" y="17720"/>
                  </a:cubicBezTo>
                  <a:cubicBezTo>
                    <a:pt x="5142" y="15938"/>
                    <a:pt x="6155" y="13421"/>
                    <a:pt x="7167" y="10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11722099" y="2321652"/>
              <a:ext cx="45674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0" y="0"/>
                  </a:moveTo>
                  <a:cubicBezTo>
                    <a:pt x="4909" y="313"/>
                    <a:pt x="9818" y="626"/>
                    <a:pt x="13745" y="2348"/>
                  </a:cubicBezTo>
                  <a:cubicBezTo>
                    <a:pt x="17673" y="4070"/>
                    <a:pt x="20618" y="7200"/>
                    <a:pt x="21109" y="10643"/>
                  </a:cubicBezTo>
                  <a:cubicBezTo>
                    <a:pt x="21600" y="14087"/>
                    <a:pt x="19636" y="17843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11798300" y="2232752"/>
              <a:ext cx="190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11836399" y="2129035"/>
              <a:ext cx="435246" cy="349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63" fill="norm" stroke="1" extrusionOk="0">
                  <a:moveTo>
                    <a:pt x="6920" y="13012"/>
                  </a:moveTo>
                  <a:cubicBezTo>
                    <a:pt x="5977" y="12361"/>
                    <a:pt x="5033" y="11711"/>
                    <a:pt x="4089" y="11581"/>
                  </a:cubicBezTo>
                  <a:cubicBezTo>
                    <a:pt x="3146" y="11451"/>
                    <a:pt x="2202" y="11841"/>
                    <a:pt x="1416" y="13142"/>
                  </a:cubicBezTo>
                  <a:cubicBezTo>
                    <a:pt x="629" y="14443"/>
                    <a:pt x="0" y="16655"/>
                    <a:pt x="0" y="18282"/>
                  </a:cubicBezTo>
                  <a:cubicBezTo>
                    <a:pt x="0" y="19908"/>
                    <a:pt x="629" y="20949"/>
                    <a:pt x="1520" y="21145"/>
                  </a:cubicBezTo>
                  <a:cubicBezTo>
                    <a:pt x="2412" y="21340"/>
                    <a:pt x="3565" y="20689"/>
                    <a:pt x="4509" y="18542"/>
                  </a:cubicBezTo>
                  <a:cubicBezTo>
                    <a:pt x="5452" y="16395"/>
                    <a:pt x="6186" y="12752"/>
                    <a:pt x="6606" y="10149"/>
                  </a:cubicBezTo>
                  <a:cubicBezTo>
                    <a:pt x="7025" y="7547"/>
                    <a:pt x="7130" y="5986"/>
                    <a:pt x="7183" y="4749"/>
                  </a:cubicBezTo>
                  <a:cubicBezTo>
                    <a:pt x="7235" y="3513"/>
                    <a:pt x="7235" y="2602"/>
                    <a:pt x="7025" y="2407"/>
                  </a:cubicBezTo>
                  <a:cubicBezTo>
                    <a:pt x="6816" y="2212"/>
                    <a:pt x="6396" y="2733"/>
                    <a:pt x="5924" y="4619"/>
                  </a:cubicBezTo>
                  <a:cubicBezTo>
                    <a:pt x="5452" y="6506"/>
                    <a:pt x="4928" y="9759"/>
                    <a:pt x="4718" y="12231"/>
                  </a:cubicBezTo>
                  <a:cubicBezTo>
                    <a:pt x="4509" y="14704"/>
                    <a:pt x="4614" y="16395"/>
                    <a:pt x="5138" y="17566"/>
                  </a:cubicBezTo>
                  <a:cubicBezTo>
                    <a:pt x="5662" y="18737"/>
                    <a:pt x="6606" y="19388"/>
                    <a:pt x="7864" y="18737"/>
                  </a:cubicBezTo>
                  <a:cubicBezTo>
                    <a:pt x="9122" y="18087"/>
                    <a:pt x="10695" y="16135"/>
                    <a:pt x="11534" y="14769"/>
                  </a:cubicBezTo>
                  <a:cubicBezTo>
                    <a:pt x="12373" y="13402"/>
                    <a:pt x="12478" y="12622"/>
                    <a:pt x="12216" y="12166"/>
                  </a:cubicBezTo>
                  <a:cubicBezTo>
                    <a:pt x="11953" y="11711"/>
                    <a:pt x="11324" y="11581"/>
                    <a:pt x="10643" y="11971"/>
                  </a:cubicBezTo>
                  <a:cubicBezTo>
                    <a:pt x="9961" y="12361"/>
                    <a:pt x="9227" y="13272"/>
                    <a:pt x="8913" y="14443"/>
                  </a:cubicBezTo>
                  <a:cubicBezTo>
                    <a:pt x="8598" y="15614"/>
                    <a:pt x="8703" y="17046"/>
                    <a:pt x="9751" y="18217"/>
                  </a:cubicBezTo>
                  <a:cubicBezTo>
                    <a:pt x="10800" y="19388"/>
                    <a:pt x="12792" y="20299"/>
                    <a:pt x="14208" y="20234"/>
                  </a:cubicBezTo>
                  <a:cubicBezTo>
                    <a:pt x="15623" y="20169"/>
                    <a:pt x="16462" y="19128"/>
                    <a:pt x="16986" y="18282"/>
                  </a:cubicBezTo>
                  <a:cubicBezTo>
                    <a:pt x="17511" y="17436"/>
                    <a:pt x="17720" y="16786"/>
                    <a:pt x="17616" y="16265"/>
                  </a:cubicBezTo>
                  <a:cubicBezTo>
                    <a:pt x="17511" y="15745"/>
                    <a:pt x="17091" y="15354"/>
                    <a:pt x="16672" y="15354"/>
                  </a:cubicBezTo>
                  <a:cubicBezTo>
                    <a:pt x="16252" y="15354"/>
                    <a:pt x="15833" y="15745"/>
                    <a:pt x="15414" y="16525"/>
                  </a:cubicBezTo>
                  <a:cubicBezTo>
                    <a:pt x="14994" y="17306"/>
                    <a:pt x="14575" y="18477"/>
                    <a:pt x="14470" y="19388"/>
                  </a:cubicBezTo>
                  <a:cubicBezTo>
                    <a:pt x="14365" y="20299"/>
                    <a:pt x="14575" y="20949"/>
                    <a:pt x="14942" y="21275"/>
                  </a:cubicBezTo>
                  <a:cubicBezTo>
                    <a:pt x="15309" y="21600"/>
                    <a:pt x="15833" y="21600"/>
                    <a:pt x="16567" y="20494"/>
                  </a:cubicBezTo>
                  <a:cubicBezTo>
                    <a:pt x="17301" y="19388"/>
                    <a:pt x="18245" y="17176"/>
                    <a:pt x="19031" y="14443"/>
                  </a:cubicBezTo>
                  <a:cubicBezTo>
                    <a:pt x="19817" y="11711"/>
                    <a:pt x="20447" y="8458"/>
                    <a:pt x="20866" y="6181"/>
                  </a:cubicBezTo>
                  <a:cubicBezTo>
                    <a:pt x="21285" y="3904"/>
                    <a:pt x="21495" y="2602"/>
                    <a:pt x="21548" y="1627"/>
                  </a:cubicBezTo>
                  <a:cubicBezTo>
                    <a:pt x="21600" y="651"/>
                    <a:pt x="21495" y="0"/>
                    <a:pt x="21285" y="0"/>
                  </a:cubicBezTo>
                  <a:cubicBezTo>
                    <a:pt x="21076" y="0"/>
                    <a:pt x="20761" y="651"/>
                    <a:pt x="20342" y="2407"/>
                  </a:cubicBezTo>
                  <a:cubicBezTo>
                    <a:pt x="19922" y="4164"/>
                    <a:pt x="19398" y="7027"/>
                    <a:pt x="19241" y="9564"/>
                  </a:cubicBezTo>
                  <a:cubicBezTo>
                    <a:pt x="19083" y="12101"/>
                    <a:pt x="19293" y="14313"/>
                    <a:pt x="19503" y="16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12393120" y="2188047"/>
              <a:ext cx="195549" cy="324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77" fill="norm" stroke="1" extrusionOk="0">
                  <a:moveTo>
                    <a:pt x="14013" y="13482"/>
                  </a:moveTo>
                  <a:cubicBezTo>
                    <a:pt x="13323" y="12641"/>
                    <a:pt x="12634" y="11799"/>
                    <a:pt x="11255" y="11519"/>
                  </a:cubicBezTo>
                  <a:cubicBezTo>
                    <a:pt x="9877" y="11238"/>
                    <a:pt x="7809" y="11519"/>
                    <a:pt x="5855" y="12641"/>
                  </a:cubicBezTo>
                  <a:cubicBezTo>
                    <a:pt x="3902" y="13763"/>
                    <a:pt x="2064" y="15726"/>
                    <a:pt x="1030" y="17199"/>
                  </a:cubicBezTo>
                  <a:cubicBezTo>
                    <a:pt x="-4" y="18672"/>
                    <a:pt x="-234" y="19654"/>
                    <a:pt x="226" y="20285"/>
                  </a:cubicBezTo>
                  <a:cubicBezTo>
                    <a:pt x="685" y="20916"/>
                    <a:pt x="1834" y="21196"/>
                    <a:pt x="3557" y="21056"/>
                  </a:cubicBezTo>
                  <a:cubicBezTo>
                    <a:pt x="5281" y="20916"/>
                    <a:pt x="7579" y="20355"/>
                    <a:pt x="10336" y="18111"/>
                  </a:cubicBezTo>
                  <a:cubicBezTo>
                    <a:pt x="13094" y="15867"/>
                    <a:pt x="16311" y="11939"/>
                    <a:pt x="18149" y="8994"/>
                  </a:cubicBezTo>
                  <a:cubicBezTo>
                    <a:pt x="19987" y="6048"/>
                    <a:pt x="20447" y="4085"/>
                    <a:pt x="20792" y="2612"/>
                  </a:cubicBezTo>
                  <a:cubicBezTo>
                    <a:pt x="21136" y="1139"/>
                    <a:pt x="21366" y="158"/>
                    <a:pt x="21136" y="17"/>
                  </a:cubicBezTo>
                  <a:cubicBezTo>
                    <a:pt x="20906" y="-123"/>
                    <a:pt x="20217" y="578"/>
                    <a:pt x="19528" y="3313"/>
                  </a:cubicBezTo>
                  <a:cubicBezTo>
                    <a:pt x="18838" y="6048"/>
                    <a:pt x="18149" y="10817"/>
                    <a:pt x="18034" y="14183"/>
                  </a:cubicBezTo>
                  <a:cubicBezTo>
                    <a:pt x="17919" y="17550"/>
                    <a:pt x="18379" y="19513"/>
                    <a:pt x="18838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12623800" y="2480402"/>
              <a:ext cx="6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12674600" y="2308952"/>
              <a:ext cx="1" cy="444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12700308" y="2364456"/>
              <a:ext cx="107642" cy="17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2" h="21293" fill="norm" stroke="1" extrusionOk="0">
                  <a:moveTo>
                    <a:pt x="1142" y="7730"/>
                  </a:moveTo>
                  <a:cubicBezTo>
                    <a:pt x="2342" y="8735"/>
                    <a:pt x="3542" y="9740"/>
                    <a:pt x="5342" y="10116"/>
                  </a:cubicBezTo>
                  <a:cubicBezTo>
                    <a:pt x="7142" y="10493"/>
                    <a:pt x="9542" y="10242"/>
                    <a:pt x="12142" y="9112"/>
                  </a:cubicBezTo>
                  <a:cubicBezTo>
                    <a:pt x="14742" y="7981"/>
                    <a:pt x="17542" y="5972"/>
                    <a:pt x="18942" y="4214"/>
                  </a:cubicBezTo>
                  <a:cubicBezTo>
                    <a:pt x="20342" y="2456"/>
                    <a:pt x="20342" y="949"/>
                    <a:pt x="18942" y="321"/>
                  </a:cubicBezTo>
                  <a:cubicBezTo>
                    <a:pt x="17542" y="-307"/>
                    <a:pt x="14742" y="-56"/>
                    <a:pt x="11542" y="1451"/>
                  </a:cubicBezTo>
                  <a:cubicBezTo>
                    <a:pt x="8342" y="2958"/>
                    <a:pt x="4742" y="5721"/>
                    <a:pt x="2342" y="8735"/>
                  </a:cubicBezTo>
                  <a:cubicBezTo>
                    <a:pt x="-58" y="11749"/>
                    <a:pt x="-1258" y="15014"/>
                    <a:pt x="1942" y="17149"/>
                  </a:cubicBezTo>
                  <a:cubicBezTo>
                    <a:pt x="5142" y="19284"/>
                    <a:pt x="12742" y="20288"/>
                    <a:pt x="20342" y="21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18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591799" y="2805432"/>
              <a:ext cx="190501" cy="411033"/>
            </a:xfrm>
            <a:prstGeom prst="rect">
              <a:avLst/>
            </a:prstGeom>
            <a:effectLst/>
          </p:spPr>
        </p:pic>
        <p:pic>
          <p:nvPicPr>
            <p:cNvPr id="3320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827661" y="2863145"/>
              <a:ext cx="249733" cy="288463"/>
            </a:xfrm>
            <a:prstGeom prst="rect">
              <a:avLst/>
            </a:prstGeom>
            <a:effectLst/>
          </p:spPr>
        </p:pic>
        <p:pic>
          <p:nvPicPr>
            <p:cNvPr id="3322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137900" y="2778716"/>
              <a:ext cx="167378" cy="365937"/>
            </a:xfrm>
            <a:prstGeom prst="rect">
              <a:avLst/>
            </a:prstGeom>
            <a:effectLst/>
          </p:spPr>
        </p:pic>
        <p:pic>
          <p:nvPicPr>
            <p:cNvPr id="3324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1411378" y="2785140"/>
              <a:ext cx="164672" cy="338274"/>
            </a:xfrm>
            <a:prstGeom prst="rect">
              <a:avLst/>
            </a:prstGeom>
            <a:effectLst/>
          </p:spPr>
        </p:pic>
        <p:pic>
          <p:nvPicPr>
            <p:cNvPr id="3326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1639550" y="2829652"/>
              <a:ext cx="38100" cy="266701"/>
            </a:xfrm>
            <a:prstGeom prst="rect">
              <a:avLst/>
            </a:prstGeom>
            <a:effectLst/>
          </p:spPr>
        </p:pic>
        <p:pic>
          <p:nvPicPr>
            <p:cNvPr id="3328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1747500" y="3051902"/>
              <a:ext cx="63500" cy="114301"/>
            </a:xfrm>
            <a:prstGeom prst="rect">
              <a:avLst/>
            </a:prstGeom>
            <a:effectLst/>
          </p:spPr>
        </p:pic>
        <p:pic>
          <p:nvPicPr>
            <p:cNvPr id="3330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1912600" y="2765014"/>
              <a:ext cx="342900" cy="291793"/>
            </a:xfrm>
            <a:prstGeom prst="rect">
              <a:avLst/>
            </a:prstGeom>
            <a:effectLst/>
          </p:spPr>
        </p:pic>
        <p:pic>
          <p:nvPicPr>
            <p:cNvPr id="3332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2160250" y="2747102"/>
              <a:ext cx="185413" cy="508001"/>
            </a:xfrm>
            <a:prstGeom prst="rect">
              <a:avLst/>
            </a:prstGeom>
            <a:effectLst/>
          </p:spPr>
        </p:pic>
        <p:sp>
          <p:nvSpPr>
            <p:cNvPr id="3334" name="Line"/>
            <p:cNvSpPr/>
            <p:nvPr/>
          </p:nvSpPr>
          <p:spPr>
            <a:xfrm>
              <a:off x="552450" y="3883752"/>
              <a:ext cx="11537950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95"/>
                  </a:moveTo>
                  <a:cubicBezTo>
                    <a:pt x="127" y="1642"/>
                    <a:pt x="254" y="1389"/>
                    <a:pt x="382" y="1389"/>
                  </a:cubicBezTo>
                  <a:cubicBezTo>
                    <a:pt x="511" y="1389"/>
                    <a:pt x="642" y="1642"/>
                    <a:pt x="781" y="1832"/>
                  </a:cubicBezTo>
                  <a:cubicBezTo>
                    <a:pt x="919" y="2021"/>
                    <a:pt x="1066" y="2147"/>
                    <a:pt x="1209" y="2211"/>
                  </a:cubicBezTo>
                  <a:cubicBezTo>
                    <a:pt x="1351" y="2274"/>
                    <a:pt x="1490" y="2274"/>
                    <a:pt x="1644" y="2084"/>
                  </a:cubicBezTo>
                  <a:cubicBezTo>
                    <a:pt x="1799" y="1895"/>
                    <a:pt x="1969" y="1516"/>
                    <a:pt x="2126" y="1263"/>
                  </a:cubicBezTo>
                  <a:cubicBezTo>
                    <a:pt x="2282" y="1011"/>
                    <a:pt x="2425" y="884"/>
                    <a:pt x="2576" y="695"/>
                  </a:cubicBezTo>
                  <a:cubicBezTo>
                    <a:pt x="2726" y="505"/>
                    <a:pt x="2885" y="253"/>
                    <a:pt x="3045" y="126"/>
                  </a:cubicBezTo>
                  <a:cubicBezTo>
                    <a:pt x="3206" y="0"/>
                    <a:pt x="3368" y="0"/>
                    <a:pt x="3509" y="0"/>
                  </a:cubicBezTo>
                  <a:cubicBezTo>
                    <a:pt x="3650" y="0"/>
                    <a:pt x="3768" y="0"/>
                    <a:pt x="3889" y="0"/>
                  </a:cubicBezTo>
                  <a:cubicBezTo>
                    <a:pt x="4010" y="0"/>
                    <a:pt x="4133" y="0"/>
                    <a:pt x="4260" y="126"/>
                  </a:cubicBezTo>
                  <a:cubicBezTo>
                    <a:pt x="4387" y="253"/>
                    <a:pt x="4517" y="505"/>
                    <a:pt x="4654" y="695"/>
                  </a:cubicBezTo>
                  <a:cubicBezTo>
                    <a:pt x="4791" y="884"/>
                    <a:pt x="4933" y="1011"/>
                    <a:pt x="5076" y="1137"/>
                  </a:cubicBezTo>
                  <a:cubicBezTo>
                    <a:pt x="5219" y="1263"/>
                    <a:pt x="5361" y="1389"/>
                    <a:pt x="5512" y="1579"/>
                  </a:cubicBezTo>
                  <a:cubicBezTo>
                    <a:pt x="5663" y="1768"/>
                    <a:pt x="5821" y="2021"/>
                    <a:pt x="5980" y="2147"/>
                  </a:cubicBezTo>
                  <a:cubicBezTo>
                    <a:pt x="6138" y="2274"/>
                    <a:pt x="6297" y="2274"/>
                    <a:pt x="6463" y="2337"/>
                  </a:cubicBezTo>
                  <a:cubicBezTo>
                    <a:pt x="6629" y="2400"/>
                    <a:pt x="6804" y="2526"/>
                    <a:pt x="6936" y="2653"/>
                  </a:cubicBezTo>
                  <a:cubicBezTo>
                    <a:pt x="7069" y="2779"/>
                    <a:pt x="7160" y="2905"/>
                    <a:pt x="7252" y="2968"/>
                  </a:cubicBezTo>
                  <a:cubicBezTo>
                    <a:pt x="7343" y="3032"/>
                    <a:pt x="7434" y="3032"/>
                    <a:pt x="7523" y="3032"/>
                  </a:cubicBezTo>
                  <a:cubicBezTo>
                    <a:pt x="7612" y="3032"/>
                    <a:pt x="7699" y="3032"/>
                    <a:pt x="7788" y="3095"/>
                  </a:cubicBezTo>
                  <a:cubicBezTo>
                    <a:pt x="7878" y="3158"/>
                    <a:pt x="7969" y="3284"/>
                    <a:pt x="8064" y="3347"/>
                  </a:cubicBezTo>
                  <a:cubicBezTo>
                    <a:pt x="8159" y="3411"/>
                    <a:pt x="8258" y="3411"/>
                    <a:pt x="8351" y="3474"/>
                  </a:cubicBezTo>
                  <a:cubicBezTo>
                    <a:pt x="8444" y="3537"/>
                    <a:pt x="8531" y="3663"/>
                    <a:pt x="8627" y="3789"/>
                  </a:cubicBezTo>
                  <a:cubicBezTo>
                    <a:pt x="8722" y="3916"/>
                    <a:pt x="8825" y="4042"/>
                    <a:pt x="8924" y="4168"/>
                  </a:cubicBezTo>
                  <a:cubicBezTo>
                    <a:pt x="9023" y="4295"/>
                    <a:pt x="9118" y="4421"/>
                    <a:pt x="9221" y="4547"/>
                  </a:cubicBezTo>
                  <a:cubicBezTo>
                    <a:pt x="9324" y="4674"/>
                    <a:pt x="9435" y="4800"/>
                    <a:pt x="9530" y="4926"/>
                  </a:cubicBezTo>
                  <a:cubicBezTo>
                    <a:pt x="9625" y="5053"/>
                    <a:pt x="9704" y="5179"/>
                    <a:pt x="9801" y="5305"/>
                  </a:cubicBezTo>
                  <a:cubicBezTo>
                    <a:pt x="9899" y="5432"/>
                    <a:pt x="10013" y="5558"/>
                    <a:pt x="10170" y="5747"/>
                  </a:cubicBezTo>
                  <a:cubicBezTo>
                    <a:pt x="10326" y="5937"/>
                    <a:pt x="10525" y="6189"/>
                    <a:pt x="10675" y="6442"/>
                  </a:cubicBezTo>
                  <a:cubicBezTo>
                    <a:pt x="10826" y="6695"/>
                    <a:pt x="10929" y="6947"/>
                    <a:pt x="11030" y="7137"/>
                  </a:cubicBezTo>
                  <a:cubicBezTo>
                    <a:pt x="11131" y="7326"/>
                    <a:pt x="11230" y="7453"/>
                    <a:pt x="11329" y="7579"/>
                  </a:cubicBezTo>
                  <a:cubicBezTo>
                    <a:pt x="11428" y="7705"/>
                    <a:pt x="11527" y="7832"/>
                    <a:pt x="11636" y="8021"/>
                  </a:cubicBezTo>
                  <a:cubicBezTo>
                    <a:pt x="11745" y="8211"/>
                    <a:pt x="11864" y="8463"/>
                    <a:pt x="11967" y="8653"/>
                  </a:cubicBezTo>
                  <a:cubicBezTo>
                    <a:pt x="12070" y="8842"/>
                    <a:pt x="12157" y="8968"/>
                    <a:pt x="12254" y="9095"/>
                  </a:cubicBezTo>
                  <a:cubicBezTo>
                    <a:pt x="12351" y="9221"/>
                    <a:pt x="12458" y="9347"/>
                    <a:pt x="12563" y="9474"/>
                  </a:cubicBezTo>
                  <a:cubicBezTo>
                    <a:pt x="12668" y="9600"/>
                    <a:pt x="12771" y="9726"/>
                    <a:pt x="12880" y="9853"/>
                  </a:cubicBezTo>
                  <a:cubicBezTo>
                    <a:pt x="12989" y="9979"/>
                    <a:pt x="13104" y="10105"/>
                    <a:pt x="13205" y="10232"/>
                  </a:cubicBezTo>
                  <a:cubicBezTo>
                    <a:pt x="13306" y="10358"/>
                    <a:pt x="13394" y="10484"/>
                    <a:pt x="13495" y="10674"/>
                  </a:cubicBezTo>
                  <a:cubicBezTo>
                    <a:pt x="13596" y="10863"/>
                    <a:pt x="13711" y="11116"/>
                    <a:pt x="13812" y="11305"/>
                  </a:cubicBezTo>
                  <a:cubicBezTo>
                    <a:pt x="13913" y="11495"/>
                    <a:pt x="14000" y="11621"/>
                    <a:pt x="14095" y="11747"/>
                  </a:cubicBezTo>
                  <a:cubicBezTo>
                    <a:pt x="14190" y="11874"/>
                    <a:pt x="14293" y="12000"/>
                    <a:pt x="14394" y="12126"/>
                  </a:cubicBezTo>
                  <a:cubicBezTo>
                    <a:pt x="14495" y="12253"/>
                    <a:pt x="14594" y="12379"/>
                    <a:pt x="14689" y="12505"/>
                  </a:cubicBezTo>
                  <a:cubicBezTo>
                    <a:pt x="14784" y="12632"/>
                    <a:pt x="14876" y="12758"/>
                    <a:pt x="14965" y="12821"/>
                  </a:cubicBezTo>
                  <a:cubicBezTo>
                    <a:pt x="15054" y="12884"/>
                    <a:pt x="15141" y="12884"/>
                    <a:pt x="15232" y="12947"/>
                  </a:cubicBezTo>
                  <a:cubicBezTo>
                    <a:pt x="15323" y="13011"/>
                    <a:pt x="15418" y="13137"/>
                    <a:pt x="15553" y="13326"/>
                  </a:cubicBezTo>
                  <a:cubicBezTo>
                    <a:pt x="15688" y="13516"/>
                    <a:pt x="15862" y="13768"/>
                    <a:pt x="16037" y="14021"/>
                  </a:cubicBezTo>
                  <a:cubicBezTo>
                    <a:pt x="16211" y="14274"/>
                    <a:pt x="16385" y="14526"/>
                    <a:pt x="16556" y="14779"/>
                  </a:cubicBezTo>
                  <a:cubicBezTo>
                    <a:pt x="16726" y="15032"/>
                    <a:pt x="16892" y="15284"/>
                    <a:pt x="17059" y="15474"/>
                  </a:cubicBezTo>
                  <a:cubicBezTo>
                    <a:pt x="17225" y="15663"/>
                    <a:pt x="17392" y="15789"/>
                    <a:pt x="17558" y="15979"/>
                  </a:cubicBezTo>
                  <a:cubicBezTo>
                    <a:pt x="17725" y="16168"/>
                    <a:pt x="17891" y="16421"/>
                    <a:pt x="18061" y="16611"/>
                  </a:cubicBezTo>
                  <a:cubicBezTo>
                    <a:pt x="18232" y="16800"/>
                    <a:pt x="18406" y="16926"/>
                    <a:pt x="18577" y="17053"/>
                  </a:cubicBezTo>
                  <a:cubicBezTo>
                    <a:pt x="18747" y="17179"/>
                    <a:pt x="18913" y="17305"/>
                    <a:pt x="19082" y="17432"/>
                  </a:cubicBezTo>
                  <a:cubicBezTo>
                    <a:pt x="19250" y="17558"/>
                    <a:pt x="19421" y="17684"/>
                    <a:pt x="19583" y="17811"/>
                  </a:cubicBezTo>
                  <a:cubicBezTo>
                    <a:pt x="19746" y="17937"/>
                    <a:pt x="19900" y="18063"/>
                    <a:pt x="20049" y="18253"/>
                  </a:cubicBezTo>
                  <a:cubicBezTo>
                    <a:pt x="20197" y="18442"/>
                    <a:pt x="20340" y="18695"/>
                    <a:pt x="20528" y="19011"/>
                  </a:cubicBezTo>
                  <a:cubicBezTo>
                    <a:pt x="20716" y="19326"/>
                    <a:pt x="20950" y="19705"/>
                    <a:pt x="21136" y="20147"/>
                  </a:cubicBezTo>
                  <a:cubicBezTo>
                    <a:pt x="21323" y="20589"/>
                    <a:pt x="21461" y="2109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5143499" y="4057018"/>
              <a:ext cx="190501" cy="392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1" fill="norm" stroke="1" extrusionOk="0">
                  <a:moveTo>
                    <a:pt x="0" y="5359"/>
                  </a:moveTo>
                  <a:cubicBezTo>
                    <a:pt x="240" y="9793"/>
                    <a:pt x="480" y="14226"/>
                    <a:pt x="600" y="16727"/>
                  </a:cubicBezTo>
                  <a:cubicBezTo>
                    <a:pt x="720" y="19228"/>
                    <a:pt x="720" y="19797"/>
                    <a:pt x="720" y="20365"/>
                  </a:cubicBezTo>
                  <a:cubicBezTo>
                    <a:pt x="720" y="20934"/>
                    <a:pt x="720" y="21502"/>
                    <a:pt x="840" y="20593"/>
                  </a:cubicBezTo>
                  <a:cubicBezTo>
                    <a:pt x="960" y="19683"/>
                    <a:pt x="1200" y="17296"/>
                    <a:pt x="1560" y="14454"/>
                  </a:cubicBezTo>
                  <a:cubicBezTo>
                    <a:pt x="1920" y="11611"/>
                    <a:pt x="2400" y="8315"/>
                    <a:pt x="3000" y="6098"/>
                  </a:cubicBezTo>
                  <a:cubicBezTo>
                    <a:pt x="3600" y="3881"/>
                    <a:pt x="4320" y="2744"/>
                    <a:pt x="5040" y="1891"/>
                  </a:cubicBezTo>
                  <a:cubicBezTo>
                    <a:pt x="5760" y="1039"/>
                    <a:pt x="6480" y="470"/>
                    <a:pt x="7680" y="186"/>
                  </a:cubicBezTo>
                  <a:cubicBezTo>
                    <a:pt x="8880" y="-98"/>
                    <a:pt x="10560" y="-98"/>
                    <a:pt x="12240" y="470"/>
                  </a:cubicBezTo>
                  <a:cubicBezTo>
                    <a:pt x="13920" y="1039"/>
                    <a:pt x="15600" y="2176"/>
                    <a:pt x="16200" y="4222"/>
                  </a:cubicBezTo>
                  <a:cubicBezTo>
                    <a:pt x="16800" y="6268"/>
                    <a:pt x="16320" y="9224"/>
                    <a:pt x="15000" y="11100"/>
                  </a:cubicBezTo>
                  <a:cubicBezTo>
                    <a:pt x="13680" y="12976"/>
                    <a:pt x="11520" y="13771"/>
                    <a:pt x="9840" y="14169"/>
                  </a:cubicBezTo>
                  <a:cubicBezTo>
                    <a:pt x="8160" y="14567"/>
                    <a:pt x="6960" y="14567"/>
                    <a:pt x="5640" y="14283"/>
                  </a:cubicBezTo>
                  <a:cubicBezTo>
                    <a:pt x="4320" y="13999"/>
                    <a:pt x="2880" y="13430"/>
                    <a:pt x="2040" y="12805"/>
                  </a:cubicBezTo>
                  <a:cubicBezTo>
                    <a:pt x="1200" y="12180"/>
                    <a:pt x="960" y="11498"/>
                    <a:pt x="1440" y="11157"/>
                  </a:cubicBezTo>
                  <a:cubicBezTo>
                    <a:pt x="1920" y="10816"/>
                    <a:pt x="3120" y="10816"/>
                    <a:pt x="5280" y="11384"/>
                  </a:cubicBezTo>
                  <a:cubicBezTo>
                    <a:pt x="7440" y="11953"/>
                    <a:pt x="10560" y="13089"/>
                    <a:pt x="13440" y="14795"/>
                  </a:cubicBezTo>
                  <a:cubicBezTo>
                    <a:pt x="16320" y="16500"/>
                    <a:pt x="18960" y="18774"/>
                    <a:pt x="21600" y="21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5426322" y="4098584"/>
              <a:ext cx="220050" cy="327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62" fill="norm" stroke="1" extrusionOk="0">
                  <a:moveTo>
                    <a:pt x="1519" y="6260"/>
                  </a:moveTo>
                  <a:cubicBezTo>
                    <a:pt x="1930" y="9837"/>
                    <a:pt x="2342" y="13414"/>
                    <a:pt x="2547" y="15616"/>
                  </a:cubicBezTo>
                  <a:cubicBezTo>
                    <a:pt x="2753" y="17817"/>
                    <a:pt x="2753" y="18642"/>
                    <a:pt x="2547" y="18298"/>
                  </a:cubicBezTo>
                  <a:cubicBezTo>
                    <a:pt x="2342" y="17955"/>
                    <a:pt x="1930" y="16441"/>
                    <a:pt x="1416" y="13758"/>
                  </a:cubicBezTo>
                  <a:cubicBezTo>
                    <a:pt x="902" y="11076"/>
                    <a:pt x="284" y="7223"/>
                    <a:pt x="79" y="4953"/>
                  </a:cubicBezTo>
                  <a:cubicBezTo>
                    <a:pt x="-127" y="2683"/>
                    <a:pt x="79" y="1995"/>
                    <a:pt x="593" y="1926"/>
                  </a:cubicBezTo>
                  <a:cubicBezTo>
                    <a:pt x="1107" y="1858"/>
                    <a:pt x="1930" y="2408"/>
                    <a:pt x="3370" y="4472"/>
                  </a:cubicBezTo>
                  <a:cubicBezTo>
                    <a:pt x="4810" y="6535"/>
                    <a:pt x="6867" y="10112"/>
                    <a:pt x="8410" y="12795"/>
                  </a:cubicBezTo>
                  <a:cubicBezTo>
                    <a:pt x="9953" y="15478"/>
                    <a:pt x="10982" y="17267"/>
                    <a:pt x="12010" y="18505"/>
                  </a:cubicBezTo>
                  <a:cubicBezTo>
                    <a:pt x="13039" y="19743"/>
                    <a:pt x="14067" y="20431"/>
                    <a:pt x="15096" y="20844"/>
                  </a:cubicBezTo>
                  <a:cubicBezTo>
                    <a:pt x="16124" y="21256"/>
                    <a:pt x="17153" y="21394"/>
                    <a:pt x="17976" y="21119"/>
                  </a:cubicBezTo>
                  <a:cubicBezTo>
                    <a:pt x="18799" y="20844"/>
                    <a:pt x="19416" y="20156"/>
                    <a:pt x="20033" y="17679"/>
                  </a:cubicBezTo>
                  <a:cubicBezTo>
                    <a:pt x="20650" y="15203"/>
                    <a:pt x="21267" y="10938"/>
                    <a:pt x="21370" y="7842"/>
                  </a:cubicBezTo>
                  <a:cubicBezTo>
                    <a:pt x="21473" y="4747"/>
                    <a:pt x="21062" y="2821"/>
                    <a:pt x="20547" y="1583"/>
                  </a:cubicBezTo>
                  <a:cubicBezTo>
                    <a:pt x="20033" y="344"/>
                    <a:pt x="19416" y="-206"/>
                    <a:pt x="18902" y="69"/>
                  </a:cubicBezTo>
                  <a:cubicBezTo>
                    <a:pt x="18387" y="344"/>
                    <a:pt x="17976" y="1445"/>
                    <a:pt x="17564" y="2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5683250" y="4056147"/>
              <a:ext cx="168028" cy="355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483" fill="norm" stroke="1" extrusionOk="0">
                  <a:moveTo>
                    <a:pt x="6400" y="4928"/>
                  </a:moveTo>
                  <a:cubicBezTo>
                    <a:pt x="6667" y="4161"/>
                    <a:pt x="6933" y="3394"/>
                    <a:pt x="7067" y="3394"/>
                  </a:cubicBezTo>
                  <a:cubicBezTo>
                    <a:pt x="7200" y="3394"/>
                    <a:pt x="7200" y="4161"/>
                    <a:pt x="7333" y="7036"/>
                  </a:cubicBezTo>
                  <a:cubicBezTo>
                    <a:pt x="7467" y="9912"/>
                    <a:pt x="7733" y="14897"/>
                    <a:pt x="7867" y="17773"/>
                  </a:cubicBezTo>
                  <a:cubicBezTo>
                    <a:pt x="8000" y="20648"/>
                    <a:pt x="8000" y="21415"/>
                    <a:pt x="7867" y="21479"/>
                  </a:cubicBezTo>
                  <a:cubicBezTo>
                    <a:pt x="7733" y="21543"/>
                    <a:pt x="7467" y="20904"/>
                    <a:pt x="7333" y="18028"/>
                  </a:cubicBezTo>
                  <a:cubicBezTo>
                    <a:pt x="7200" y="15152"/>
                    <a:pt x="7200" y="10040"/>
                    <a:pt x="7333" y="6781"/>
                  </a:cubicBezTo>
                  <a:cubicBezTo>
                    <a:pt x="7467" y="3522"/>
                    <a:pt x="7733" y="2116"/>
                    <a:pt x="8400" y="1221"/>
                  </a:cubicBezTo>
                  <a:cubicBezTo>
                    <a:pt x="9067" y="326"/>
                    <a:pt x="10133" y="-57"/>
                    <a:pt x="11333" y="7"/>
                  </a:cubicBezTo>
                  <a:cubicBezTo>
                    <a:pt x="12533" y="71"/>
                    <a:pt x="13867" y="582"/>
                    <a:pt x="15867" y="2627"/>
                  </a:cubicBezTo>
                  <a:cubicBezTo>
                    <a:pt x="17867" y="4672"/>
                    <a:pt x="20533" y="8251"/>
                    <a:pt x="21067" y="11190"/>
                  </a:cubicBezTo>
                  <a:cubicBezTo>
                    <a:pt x="21600" y="14130"/>
                    <a:pt x="20000" y="16431"/>
                    <a:pt x="17333" y="17900"/>
                  </a:cubicBezTo>
                  <a:cubicBezTo>
                    <a:pt x="14667" y="19370"/>
                    <a:pt x="10933" y="20009"/>
                    <a:pt x="7867" y="19754"/>
                  </a:cubicBezTo>
                  <a:cubicBezTo>
                    <a:pt x="4800" y="19498"/>
                    <a:pt x="2400" y="18348"/>
                    <a:pt x="0" y="17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5957191" y="4047636"/>
              <a:ext cx="145160" cy="299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404" fill="norm" stroke="1" extrusionOk="0">
                  <a:moveTo>
                    <a:pt x="19950" y="4165"/>
                  </a:moveTo>
                  <a:cubicBezTo>
                    <a:pt x="19950" y="2957"/>
                    <a:pt x="19950" y="1749"/>
                    <a:pt x="19190" y="993"/>
                  </a:cubicBezTo>
                  <a:cubicBezTo>
                    <a:pt x="18429" y="238"/>
                    <a:pt x="16908" y="-64"/>
                    <a:pt x="15539" y="12"/>
                  </a:cubicBezTo>
                  <a:cubicBezTo>
                    <a:pt x="14170" y="87"/>
                    <a:pt x="12953" y="540"/>
                    <a:pt x="10671" y="2277"/>
                  </a:cubicBezTo>
                  <a:cubicBezTo>
                    <a:pt x="8390" y="4014"/>
                    <a:pt x="5043" y="7035"/>
                    <a:pt x="2762" y="10056"/>
                  </a:cubicBezTo>
                  <a:cubicBezTo>
                    <a:pt x="480" y="13077"/>
                    <a:pt x="-737" y="16098"/>
                    <a:pt x="480" y="18137"/>
                  </a:cubicBezTo>
                  <a:cubicBezTo>
                    <a:pt x="1697" y="20177"/>
                    <a:pt x="5348" y="21234"/>
                    <a:pt x="9150" y="21385"/>
                  </a:cubicBezTo>
                  <a:cubicBezTo>
                    <a:pt x="12953" y="21536"/>
                    <a:pt x="16908" y="20781"/>
                    <a:pt x="20863" y="20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6161971" y="4117821"/>
              <a:ext cx="150710" cy="23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6" h="21121" fill="norm" stroke="1" extrusionOk="0">
                  <a:moveTo>
                    <a:pt x="11760" y="4667"/>
                  </a:moveTo>
                  <a:cubicBezTo>
                    <a:pt x="11472" y="3138"/>
                    <a:pt x="11184" y="1609"/>
                    <a:pt x="10320" y="748"/>
                  </a:cubicBezTo>
                  <a:cubicBezTo>
                    <a:pt x="9456" y="-112"/>
                    <a:pt x="8016" y="-303"/>
                    <a:pt x="6288" y="557"/>
                  </a:cubicBezTo>
                  <a:cubicBezTo>
                    <a:pt x="4560" y="1417"/>
                    <a:pt x="2544" y="3329"/>
                    <a:pt x="1248" y="6387"/>
                  </a:cubicBezTo>
                  <a:cubicBezTo>
                    <a:pt x="-48" y="9446"/>
                    <a:pt x="-624" y="13651"/>
                    <a:pt x="960" y="16614"/>
                  </a:cubicBezTo>
                  <a:cubicBezTo>
                    <a:pt x="2544" y="19577"/>
                    <a:pt x="6288" y="21297"/>
                    <a:pt x="9888" y="21106"/>
                  </a:cubicBezTo>
                  <a:cubicBezTo>
                    <a:pt x="13488" y="20915"/>
                    <a:pt x="16944" y="18812"/>
                    <a:pt x="18816" y="16136"/>
                  </a:cubicBezTo>
                  <a:cubicBezTo>
                    <a:pt x="20688" y="13460"/>
                    <a:pt x="20976" y="10210"/>
                    <a:pt x="19824" y="8012"/>
                  </a:cubicBezTo>
                  <a:cubicBezTo>
                    <a:pt x="18672" y="5814"/>
                    <a:pt x="16080" y="4667"/>
                    <a:pt x="14208" y="4380"/>
                  </a:cubicBezTo>
                  <a:cubicBezTo>
                    <a:pt x="12336" y="4093"/>
                    <a:pt x="11184" y="4667"/>
                    <a:pt x="10464" y="5432"/>
                  </a:cubicBezTo>
                  <a:cubicBezTo>
                    <a:pt x="9744" y="6196"/>
                    <a:pt x="9456" y="7152"/>
                    <a:pt x="9168" y="8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6400800" y="4328252"/>
              <a:ext cx="317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6610350" y="4109906"/>
              <a:ext cx="25400" cy="218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0" y="1487"/>
                  </a:moveTo>
                  <a:cubicBezTo>
                    <a:pt x="5400" y="656"/>
                    <a:pt x="10800" y="-175"/>
                    <a:pt x="14400" y="33"/>
                  </a:cubicBezTo>
                  <a:cubicBezTo>
                    <a:pt x="18000" y="240"/>
                    <a:pt x="19800" y="1487"/>
                    <a:pt x="20700" y="5225"/>
                  </a:cubicBezTo>
                  <a:cubicBezTo>
                    <a:pt x="21600" y="8963"/>
                    <a:pt x="21600" y="15194"/>
                    <a:pt x="21600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6635750" y="4036102"/>
              <a:ext cx="154322" cy="39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487" fill="norm" stroke="1" extrusionOk="0">
                  <a:moveTo>
                    <a:pt x="12096" y="349"/>
                  </a:moveTo>
                  <a:cubicBezTo>
                    <a:pt x="13536" y="118"/>
                    <a:pt x="14976" y="-113"/>
                    <a:pt x="16272" y="60"/>
                  </a:cubicBezTo>
                  <a:cubicBezTo>
                    <a:pt x="17568" y="234"/>
                    <a:pt x="18720" y="811"/>
                    <a:pt x="19728" y="2544"/>
                  </a:cubicBezTo>
                  <a:cubicBezTo>
                    <a:pt x="20736" y="4276"/>
                    <a:pt x="21600" y="7164"/>
                    <a:pt x="20448" y="9994"/>
                  </a:cubicBezTo>
                  <a:cubicBezTo>
                    <a:pt x="19296" y="12824"/>
                    <a:pt x="16128" y="15596"/>
                    <a:pt x="12384" y="17502"/>
                  </a:cubicBezTo>
                  <a:cubicBezTo>
                    <a:pt x="8640" y="19408"/>
                    <a:pt x="4320" y="20447"/>
                    <a:pt x="0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5111749" y="4582252"/>
              <a:ext cx="1599838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0" y="1964"/>
                  </a:moveTo>
                  <a:cubicBezTo>
                    <a:pt x="1141" y="1964"/>
                    <a:pt x="2283" y="1964"/>
                    <a:pt x="3410" y="1636"/>
                  </a:cubicBezTo>
                  <a:cubicBezTo>
                    <a:pt x="4537" y="1309"/>
                    <a:pt x="5650" y="655"/>
                    <a:pt x="6791" y="327"/>
                  </a:cubicBezTo>
                  <a:cubicBezTo>
                    <a:pt x="7932" y="0"/>
                    <a:pt x="9102" y="0"/>
                    <a:pt x="10286" y="0"/>
                  </a:cubicBezTo>
                  <a:cubicBezTo>
                    <a:pt x="11471" y="0"/>
                    <a:pt x="12669" y="0"/>
                    <a:pt x="13825" y="655"/>
                  </a:cubicBezTo>
                  <a:cubicBezTo>
                    <a:pt x="14980" y="1309"/>
                    <a:pt x="16093" y="2618"/>
                    <a:pt x="17220" y="3600"/>
                  </a:cubicBezTo>
                  <a:cubicBezTo>
                    <a:pt x="18347" y="4582"/>
                    <a:pt x="19489" y="5236"/>
                    <a:pt x="20145" y="5891"/>
                  </a:cubicBezTo>
                  <a:cubicBezTo>
                    <a:pt x="20801" y="6545"/>
                    <a:pt x="20972" y="7200"/>
                    <a:pt x="21143" y="8182"/>
                  </a:cubicBezTo>
                  <a:cubicBezTo>
                    <a:pt x="21315" y="9164"/>
                    <a:pt x="21486" y="10473"/>
                    <a:pt x="21543" y="12764"/>
                  </a:cubicBezTo>
                  <a:cubicBezTo>
                    <a:pt x="21600" y="15055"/>
                    <a:pt x="21543" y="18327"/>
                    <a:pt x="214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5162550" y="4734652"/>
              <a:ext cx="1460500" cy="28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2" fill="norm" stroke="1" extrusionOk="0">
                  <a:moveTo>
                    <a:pt x="0" y="9257"/>
                  </a:moveTo>
                  <a:cubicBezTo>
                    <a:pt x="1190" y="13886"/>
                    <a:pt x="2379" y="18514"/>
                    <a:pt x="3522" y="20057"/>
                  </a:cubicBezTo>
                  <a:cubicBezTo>
                    <a:pt x="4664" y="21600"/>
                    <a:pt x="5760" y="20057"/>
                    <a:pt x="6981" y="16971"/>
                  </a:cubicBezTo>
                  <a:cubicBezTo>
                    <a:pt x="8202" y="13886"/>
                    <a:pt x="9548" y="9257"/>
                    <a:pt x="10784" y="6171"/>
                  </a:cubicBezTo>
                  <a:cubicBezTo>
                    <a:pt x="12021" y="3086"/>
                    <a:pt x="13148" y="1543"/>
                    <a:pt x="14510" y="771"/>
                  </a:cubicBezTo>
                  <a:cubicBezTo>
                    <a:pt x="15871" y="0"/>
                    <a:pt x="17468" y="0"/>
                    <a:pt x="18689" y="0"/>
                  </a:cubicBezTo>
                  <a:cubicBezTo>
                    <a:pt x="19910" y="0"/>
                    <a:pt x="2075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45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714750" y="4779102"/>
              <a:ext cx="1898650" cy="965201"/>
            </a:xfrm>
            <a:prstGeom prst="rect">
              <a:avLst/>
            </a:prstGeom>
            <a:effectLst/>
          </p:spPr>
        </p:pic>
        <p:pic>
          <p:nvPicPr>
            <p:cNvPr id="3347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731635" y="5414102"/>
              <a:ext cx="503816" cy="418123"/>
            </a:xfrm>
            <a:prstGeom prst="rect">
              <a:avLst/>
            </a:prstGeom>
            <a:effectLst/>
          </p:spPr>
        </p:pic>
        <p:pic>
          <p:nvPicPr>
            <p:cNvPr id="3349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286250" y="4861652"/>
              <a:ext cx="76200" cy="361951"/>
            </a:xfrm>
            <a:prstGeom prst="rect">
              <a:avLst/>
            </a:prstGeom>
            <a:effectLst/>
          </p:spPr>
        </p:pic>
        <p:pic>
          <p:nvPicPr>
            <p:cNvPr id="3351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057650" y="4753702"/>
              <a:ext cx="552450" cy="254001"/>
            </a:xfrm>
            <a:prstGeom prst="rect">
              <a:avLst/>
            </a:prstGeom>
            <a:effectLst/>
          </p:spPr>
        </p:pic>
        <p:pic>
          <p:nvPicPr>
            <p:cNvPr id="3353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121400" y="4760052"/>
              <a:ext cx="3298328" cy="774701"/>
            </a:xfrm>
            <a:prstGeom prst="rect">
              <a:avLst/>
            </a:prstGeom>
            <a:effectLst/>
          </p:spPr>
        </p:pic>
        <p:pic>
          <p:nvPicPr>
            <p:cNvPr id="3355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099550" y="5261702"/>
              <a:ext cx="244877" cy="381001"/>
            </a:xfrm>
            <a:prstGeom prst="rect">
              <a:avLst/>
            </a:prstGeom>
            <a:effectLst/>
          </p:spPr>
        </p:pic>
        <p:pic>
          <p:nvPicPr>
            <p:cNvPr id="3357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886699" y="4626702"/>
              <a:ext cx="31751" cy="387351"/>
            </a:xfrm>
            <a:prstGeom prst="rect">
              <a:avLst/>
            </a:prstGeom>
            <a:effectLst/>
          </p:spPr>
        </p:pic>
        <p:pic>
          <p:nvPicPr>
            <p:cNvPr id="3359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874000" y="4657762"/>
              <a:ext cx="330200" cy="349941"/>
            </a:xfrm>
            <a:prstGeom prst="rect">
              <a:avLst/>
            </a:prstGeom>
            <a:effectLst/>
          </p:spPr>
        </p:pic>
        <p:pic>
          <p:nvPicPr>
            <p:cNvPr id="3361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959350" y="5162433"/>
              <a:ext cx="152400" cy="213570"/>
            </a:xfrm>
            <a:prstGeom prst="rect">
              <a:avLst/>
            </a:prstGeom>
            <a:effectLst/>
          </p:spPr>
        </p:pic>
        <p:pic>
          <p:nvPicPr>
            <p:cNvPr id="3363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111750" y="5064852"/>
              <a:ext cx="107950" cy="444501"/>
            </a:xfrm>
            <a:prstGeom prst="rect">
              <a:avLst/>
            </a:prstGeom>
            <a:effectLst/>
          </p:spPr>
        </p:pic>
        <p:pic>
          <p:nvPicPr>
            <p:cNvPr id="3365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207000" y="5200583"/>
              <a:ext cx="279400" cy="272551"/>
            </a:xfrm>
            <a:prstGeom prst="rect">
              <a:avLst/>
            </a:prstGeom>
            <a:effectLst/>
          </p:spPr>
        </p:pic>
        <p:pic>
          <p:nvPicPr>
            <p:cNvPr id="3367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226300" y="5096602"/>
              <a:ext cx="139700" cy="228601"/>
            </a:xfrm>
            <a:prstGeom prst="rect">
              <a:avLst/>
            </a:prstGeom>
            <a:effectLst/>
          </p:spPr>
        </p:pic>
        <p:pic>
          <p:nvPicPr>
            <p:cNvPr id="3369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327900" y="5083902"/>
              <a:ext cx="152400" cy="361951"/>
            </a:xfrm>
            <a:prstGeom prst="rect">
              <a:avLst/>
            </a:prstGeom>
            <a:effectLst/>
          </p:spPr>
        </p:pic>
        <p:pic>
          <p:nvPicPr>
            <p:cNvPr id="3371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397750" y="5259500"/>
              <a:ext cx="330200" cy="256203"/>
            </a:xfrm>
            <a:prstGeom prst="rect">
              <a:avLst/>
            </a:prstGeom>
            <a:effectLst/>
          </p:spPr>
        </p:pic>
        <p:sp>
          <p:nvSpPr>
            <p:cNvPr id="3373" name="Line"/>
            <p:cNvSpPr/>
            <p:nvPr/>
          </p:nvSpPr>
          <p:spPr>
            <a:xfrm>
              <a:off x="2452145" y="5849011"/>
              <a:ext cx="227556" cy="405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341" fill="norm" stroke="1" extrusionOk="0">
                  <a:moveTo>
                    <a:pt x="2875" y="6182"/>
                  </a:moveTo>
                  <a:cubicBezTo>
                    <a:pt x="3469" y="9523"/>
                    <a:pt x="4064" y="12863"/>
                    <a:pt x="4163" y="15145"/>
                  </a:cubicBezTo>
                  <a:cubicBezTo>
                    <a:pt x="4262" y="17428"/>
                    <a:pt x="3865" y="18652"/>
                    <a:pt x="3469" y="19599"/>
                  </a:cubicBezTo>
                  <a:cubicBezTo>
                    <a:pt x="3073" y="20545"/>
                    <a:pt x="2676" y="21213"/>
                    <a:pt x="2181" y="21325"/>
                  </a:cubicBezTo>
                  <a:cubicBezTo>
                    <a:pt x="1686" y="21436"/>
                    <a:pt x="1091" y="20991"/>
                    <a:pt x="596" y="19265"/>
                  </a:cubicBezTo>
                  <a:cubicBezTo>
                    <a:pt x="100" y="17539"/>
                    <a:pt x="-296" y="14533"/>
                    <a:pt x="298" y="11638"/>
                  </a:cubicBezTo>
                  <a:cubicBezTo>
                    <a:pt x="893" y="8743"/>
                    <a:pt x="2478" y="5960"/>
                    <a:pt x="4262" y="4011"/>
                  </a:cubicBezTo>
                  <a:cubicBezTo>
                    <a:pt x="6045" y="2063"/>
                    <a:pt x="8027" y="949"/>
                    <a:pt x="9513" y="393"/>
                  </a:cubicBezTo>
                  <a:cubicBezTo>
                    <a:pt x="10999" y="-164"/>
                    <a:pt x="11990" y="-164"/>
                    <a:pt x="13278" y="615"/>
                  </a:cubicBezTo>
                  <a:cubicBezTo>
                    <a:pt x="14566" y="1395"/>
                    <a:pt x="16152" y="2954"/>
                    <a:pt x="16152" y="5069"/>
                  </a:cubicBezTo>
                  <a:cubicBezTo>
                    <a:pt x="16152" y="7184"/>
                    <a:pt x="14566" y="9857"/>
                    <a:pt x="12287" y="11638"/>
                  </a:cubicBezTo>
                  <a:cubicBezTo>
                    <a:pt x="10009" y="13420"/>
                    <a:pt x="7036" y="14310"/>
                    <a:pt x="5054" y="14756"/>
                  </a:cubicBezTo>
                  <a:cubicBezTo>
                    <a:pt x="3073" y="15201"/>
                    <a:pt x="2082" y="15201"/>
                    <a:pt x="2181" y="15090"/>
                  </a:cubicBezTo>
                  <a:cubicBezTo>
                    <a:pt x="2280" y="14978"/>
                    <a:pt x="3469" y="14756"/>
                    <a:pt x="6243" y="15312"/>
                  </a:cubicBezTo>
                  <a:cubicBezTo>
                    <a:pt x="9018" y="15869"/>
                    <a:pt x="13377" y="17205"/>
                    <a:pt x="16152" y="18151"/>
                  </a:cubicBezTo>
                  <a:cubicBezTo>
                    <a:pt x="18926" y="19098"/>
                    <a:pt x="20115" y="19655"/>
                    <a:pt x="21304" y="20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2749550" y="5928452"/>
              <a:ext cx="214989" cy="26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388" fill="norm" stroke="1" extrusionOk="0">
                  <a:moveTo>
                    <a:pt x="0" y="5613"/>
                  </a:moveTo>
                  <a:cubicBezTo>
                    <a:pt x="847" y="10375"/>
                    <a:pt x="1694" y="15137"/>
                    <a:pt x="2118" y="17943"/>
                  </a:cubicBezTo>
                  <a:cubicBezTo>
                    <a:pt x="2541" y="20750"/>
                    <a:pt x="2541" y="21600"/>
                    <a:pt x="2541" y="21345"/>
                  </a:cubicBezTo>
                  <a:cubicBezTo>
                    <a:pt x="2541" y="21090"/>
                    <a:pt x="2541" y="19729"/>
                    <a:pt x="2224" y="16328"/>
                  </a:cubicBezTo>
                  <a:cubicBezTo>
                    <a:pt x="1906" y="12926"/>
                    <a:pt x="1271" y="7483"/>
                    <a:pt x="1059" y="4337"/>
                  </a:cubicBezTo>
                  <a:cubicBezTo>
                    <a:pt x="847" y="1191"/>
                    <a:pt x="1059" y="340"/>
                    <a:pt x="1588" y="510"/>
                  </a:cubicBezTo>
                  <a:cubicBezTo>
                    <a:pt x="2118" y="680"/>
                    <a:pt x="2965" y="1871"/>
                    <a:pt x="4659" y="4762"/>
                  </a:cubicBezTo>
                  <a:cubicBezTo>
                    <a:pt x="6353" y="7654"/>
                    <a:pt x="8894" y="12246"/>
                    <a:pt x="11012" y="15307"/>
                  </a:cubicBezTo>
                  <a:cubicBezTo>
                    <a:pt x="13129" y="18369"/>
                    <a:pt x="14824" y="19899"/>
                    <a:pt x="16200" y="20665"/>
                  </a:cubicBezTo>
                  <a:cubicBezTo>
                    <a:pt x="17576" y="21430"/>
                    <a:pt x="18635" y="21430"/>
                    <a:pt x="19482" y="20920"/>
                  </a:cubicBezTo>
                  <a:cubicBezTo>
                    <a:pt x="20329" y="20409"/>
                    <a:pt x="20965" y="19389"/>
                    <a:pt x="21282" y="16668"/>
                  </a:cubicBezTo>
                  <a:cubicBezTo>
                    <a:pt x="21600" y="13946"/>
                    <a:pt x="21600" y="9524"/>
                    <a:pt x="21176" y="6463"/>
                  </a:cubicBezTo>
                  <a:cubicBezTo>
                    <a:pt x="20753" y="3402"/>
                    <a:pt x="19906" y="1701"/>
                    <a:pt x="190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3028950" y="5863755"/>
              <a:ext cx="160472" cy="322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247" fill="norm" stroke="1" extrusionOk="0">
                  <a:moveTo>
                    <a:pt x="4208" y="5095"/>
                  </a:moveTo>
                  <a:cubicBezTo>
                    <a:pt x="4208" y="9276"/>
                    <a:pt x="4208" y="13457"/>
                    <a:pt x="4208" y="15965"/>
                  </a:cubicBezTo>
                  <a:cubicBezTo>
                    <a:pt x="4208" y="18474"/>
                    <a:pt x="4208" y="19310"/>
                    <a:pt x="3927" y="19240"/>
                  </a:cubicBezTo>
                  <a:cubicBezTo>
                    <a:pt x="3647" y="19170"/>
                    <a:pt x="3086" y="18195"/>
                    <a:pt x="3086" y="15756"/>
                  </a:cubicBezTo>
                  <a:cubicBezTo>
                    <a:pt x="3086" y="13317"/>
                    <a:pt x="3647" y="9415"/>
                    <a:pt x="4068" y="6907"/>
                  </a:cubicBezTo>
                  <a:cubicBezTo>
                    <a:pt x="4488" y="4399"/>
                    <a:pt x="4769" y="3284"/>
                    <a:pt x="5190" y="2378"/>
                  </a:cubicBezTo>
                  <a:cubicBezTo>
                    <a:pt x="5610" y="1472"/>
                    <a:pt x="6171" y="775"/>
                    <a:pt x="7153" y="357"/>
                  </a:cubicBezTo>
                  <a:cubicBezTo>
                    <a:pt x="8135" y="-61"/>
                    <a:pt x="9538" y="-200"/>
                    <a:pt x="11642" y="427"/>
                  </a:cubicBezTo>
                  <a:cubicBezTo>
                    <a:pt x="13745" y="1054"/>
                    <a:pt x="16551" y="2448"/>
                    <a:pt x="18514" y="4677"/>
                  </a:cubicBezTo>
                  <a:cubicBezTo>
                    <a:pt x="20478" y="6907"/>
                    <a:pt x="21600" y="9973"/>
                    <a:pt x="21179" y="12551"/>
                  </a:cubicBezTo>
                  <a:cubicBezTo>
                    <a:pt x="20758" y="15129"/>
                    <a:pt x="18795" y="17219"/>
                    <a:pt x="15569" y="18683"/>
                  </a:cubicBezTo>
                  <a:cubicBezTo>
                    <a:pt x="12343" y="20146"/>
                    <a:pt x="7855" y="20982"/>
                    <a:pt x="5049" y="21191"/>
                  </a:cubicBezTo>
                  <a:cubicBezTo>
                    <a:pt x="2244" y="21400"/>
                    <a:pt x="1122" y="20982"/>
                    <a:pt x="0" y="20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3296595" y="5875535"/>
              <a:ext cx="113355" cy="372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365" fill="norm" stroke="1" extrusionOk="0">
                  <a:moveTo>
                    <a:pt x="17821" y="122"/>
                  </a:moveTo>
                  <a:cubicBezTo>
                    <a:pt x="15021" y="0"/>
                    <a:pt x="12221" y="-121"/>
                    <a:pt x="9821" y="243"/>
                  </a:cubicBezTo>
                  <a:cubicBezTo>
                    <a:pt x="7421" y="607"/>
                    <a:pt x="5421" y="1457"/>
                    <a:pt x="3621" y="3944"/>
                  </a:cubicBezTo>
                  <a:cubicBezTo>
                    <a:pt x="1821" y="6432"/>
                    <a:pt x="221" y="10558"/>
                    <a:pt x="21" y="13713"/>
                  </a:cubicBezTo>
                  <a:cubicBezTo>
                    <a:pt x="-179" y="16868"/>
                    <a:pt x="1021" y="19052"/>
                    <a:pt x="3821" y="20205"/>
                  </a:cubicBezTo>
                  <a:cubicBezTo>
                    <a:pt x="6621" y="21358"/>
                    <a:pt x="11021" y="21479"/>
                    <a:pt x="14221" y="21297"/>
                  </a:cubicBezTo>
                  <a:cubicBezTo>
                    <a:pt x="17421" y="21115"/>
                    <a:pt x="19421" y="20630"/>
                    <a:pt x="21421" y="20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3486150" y="5972902"/>
              <a:ext cx="3175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966"/>
                    <a:pt x="8640" y="11931"/>
                    <a:pt x="12240" y="15531"/>
                  </a:cubicBezTo>
                  <a:cubicBezTo>
                    <a:pt x="15840" y="19131"/>
                    <a:pt x="18720" y="203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3587750" y="6138002"/>
              <a:ext cx="381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3702413" y="5980260"/>
              <a:ext cx="152037" cy="184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379" fill="norm" stroke="1" extrusionOk="0">
                  <a:moveTo>
                    <a:pt x="837" y="3565"/>
                  </a:moveTo>
                  <a:cubicBezTo>
                    <a:pt x="245" y="2338"/>
                    <a:pt x="-347" y="1110"/>
                    <a:pt x="245" y="497"/>
                  </a:cubicBezTo>
                  <a:cubicBezTo>
                    <a:pt x="837" y="-117"/>
                    <a:pt x="2612" y="-117"/>
                    <a:pt x="4091" y="251"/>
                  </a:cubicBezTo>
                  <a:cubicBezTo>
                    <a:pt x="5571" y="619"/>
                    <a:pt x="6754" y="1356"/>
                    <a:pt x="7494" y="3074"/>
                  </a:cubicBezTo>
                  <a:cubicBezTo>
                    <a:pt x="8234" y="4792"/>
                    <a:pt x="8530" y="7492"/>
                    <a:pt x="7494" y="9824"/>
                  </a:cubicBezTo>
                  <a:cubicBezTo>
                    <a:pt x="6458" y="12156"/>
                    <a:pt x="4091" y="14119"/>
                    <a:pt x="2464" y="15838"/>
                  </a:cubicBezTo>
                  <a:cubicBezTo>
                    <a:pt x="837" y="17556"/>
                    <a:pt x="-51" y="19028"/>
                    <a:pt x="245" y="20010"/>
                  </a:cubicBezTo>
                  <a:cubicBezTo>
                    <a:pt x="541" y="20992"/>
                    <a:pt x="2020" y="21483"/>
                    <a:pt x="5719" y="21360"/>
                  </a:cubicBezTo>
                  <a:cubicBezTo>
                    <a:pt x="9417" y="21238"/>
                    <a:pt x="15335" y="20501"/>
                    <a:pt x="21253" y="19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3822700" y="5938374"/>
              <a:ext cx="146527" cy="339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508" fill="norm" stroke="1" extrusionOk="0">
                  <a:moveTo>
                    <a:pt x="2700" y="981"/>
                  </a:moveTo>
                  <a:cubicBezTo>
                    <a:pt x="3900" y="579"/>
                    <a:pt x="5100" y="176"/>
                    <a:pt x="6450" y="42"/>
                  </a:cubicBezTo>
                  <a:cubicBezTo>
                    <a:pt x="7800" y="-92"/>
                    <a:pt x="9300" y="42"/>
                    <a:pt x="12150" y="1250"/>
                  </a:cubicBezTo>
                  <a:cubicBezTo>
                    <a:pt x="15000" y="2457"/>
                    <a:pt x="19200" y="4738"/>
                    <a:pt x="20400" y="7153"/>
                  </a:cubicBezTo>
                  <a:cubicBezTo>
                    <a:pt x="21600" y="9568"/>
                    <a:pt x="19800" y="12117"/>
                    <a:pt x="15900" y="14532"/>
                  </a:cubicBezTo>
                  <a:cubicBezTo>
                    <a:pt x="12000" y="16947"/>
                    <a:pt x="6000" y="19227"/>
                    <a:pt x="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2168787" y="5620222"/>
              <a:ext cx="2062858" cy="97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82" fill="norm" stroke="1" extrusionOk="0">
                  <a:moveTo>
                    <a:pt x="14209" y="2758"/>
                  </a:moveTo>
                  <a:cubicBezTo>
                    <a:pt x="13812" y="2147"/>
                    <a:pt x="13414" y="1535"/>
                    <a:pt x="12862" y="1088"/>
                  </a:cubicBezTo>
                  <a:cubicBezTo>
                    <a:pt x="12310" y="641"/>
                    <a:pt x="11603" y="358"/>
                    <a:pt x="10786" y="194"/>
                  </a:cubicBezTo>
                  <a:cubicBezTo>
                    <a:pt x="9969" y="29"/>
                    <a:pt x="9041" y="-18"/>
                    <a:pt x="8246" y="6"/>
                  </a:cubicBezTo>
                  <a:cubicBezTo>
                    <a:pt x="7451" y="29"/>
                    <a:pt x="6789" y="123"/>
                    <a:pt x="6115" y="358"/>
                  </a:cubicBezTo>
                  <a:cubicBezTo>
                    <a:pt x="5441" y="594"/>
                    <a:pt x="4757" y="970"/>
                    <a:pt x="4149" y="1394"/>
                  </a:cubicBezTo>
                  <a:cubicBezTo>
                    <a:pt x="3542" y="1817"/>
                    <a:pt x="3012" y="2288"/>
                    <a:pt x="2416" y="2900"/>
                  </a:cubicBezTo>
                  <a:cubicBezTo>
                    <a:pt x="1819" y="3511"/>
                    <a:pt x="1157" y="4264"/>
                    <a:pt x="715" y="5158"/>
                  </a:cubicBezTo>
                  <a:cubicBezTo>
                    <a:pt x="273" y="6053"/>
                    <a:pt x="52" y="7088"/>
                    <a:pt x="8" y="8406"/>
                  </a:cubicBezTo>
                  <a:cubicBezTo>
                    <a:pt x="-36" y="9723"/>
                    <a:pt x="97" y="11323"/>
                    <a:pt x="395" y="12547"/>
                  </a:cubicBezTo>
                  <a:cubicBezTo>
                    <a:pt x="693" y="13770"/>
                    <a:pt x="1157" y="14617"/>
                    <a:pt x="1731" y="15370"/>
                  </a:cubicBezTo>
                  <a:cubicBezTo>
                    <a:pt x="2305" y="16123"/>
                    <a:pt x="2990" y="16782"/>
                    <a:pt x="3674" y="17464"/>
                  </a:cubicBezTo>
                  <a:cubicBezTo>
                    <a:pt x="4359" y="18147"/>
                    <a:pt x="5044" y="18853"/>
                    <a:pt x="5784" y="19441"/>
                  </a:cubicBezTo>
                  <a:cubicBezTo>
                    <a:pt x="6524" y="20029"/>
                    <a:pt x="7319" y="20500"/>
                    <a:pt x="8047" y="20806"/>
                  </a:cubicBezTo>
                  <a:cubicBezTo>
                    <a:pt x="8776" y="21111"/>
                    <a:pt x="9439" y="21253"/>
                    <a:pt x="10190" y="21370"/>
                  </a:cubicBezTo>
                  <a:cubicBezTo>
                    <a:pt x="10941" y="21488"/>
                    <a:pt x="11780" y="21582"/>
                    <a:pt x="12619" y="21582"/>
                  </a:cubicBezTo>
                  <a:cubicBezTo>
                    <a:pt x="13458" y="21582"/>
                    <a:pt x="14298" y="21488"/>
                    <a:pt x="15082" y="21253"/>
                  </a:cubicBezTo>
                  <a:cubicBezTo>
                    <a:pt x="15866" y="21017"/>
                    <a:pt x="16595" y="20641"/>
                    <a:pt x="17312" y="20100"/>
                  </a:cubicBezTo>
                  <a:cubicBezTo>
                    <a:pt x="18030" y="19558"/>
                    <a:pt x="18737" y="18853"/>
                    <a:pt x="19300" y="18100"/>
                  </a:cubicBezTo>
                  <a:cubicBezTo>
                    <a:pt x="19863" y="17347"/>
                    <a:pt x="20283" y="16547"/>
                    <a:pt x="20636" y="15653"/>
                  </a:cubicBezTo>
                  <a:cubicBezTo>
                    <a:pt x="20990" y="14758"/>
                    <a:pt x="21277" y="13770"/>
                    <a:pt x="21420" y="12782"/>
                  </a:cubicBezTo>
                  <a:cubicBezTo>
                    <a:pt x="21564" y="11794"/>
                    <a:pt x="21564" y="10806"/>
                    <a:pt x="21387" y="9935"/>
                  </a:cubicBezTo>
                  <a:cubicBezTo>
                    <a:pt x="21211" y="9064"/>
                    <a:pt x="20857" y="8311"/>
                    <a:pt x="20316" y="7488"/>
                  </a:cubicBezTo>
                  <a:cubicBezTo>
                    <a:pt x="19775" y="6664"/>
                    <a:pt x="19046" y="5770"/>
                    <a:pt x="18317" y="5111"/>
                  </a:cubicBezTo>
                  <a:cubicBezTo>
                    <a:pt x="17589" y="4453"/>
                    <a:pt x="16860" y="4029"/>
                    <a:pt x="16109" y="3700"/>
                  </a:cubicBezTo>
                  <a:cubicBezTo>
                    <a:pt x="15358" y="3370"/>
                    <a:pt x="14585" y="3135"/>
                    <a:pt x="13823" y="3064"/>
                  </a:cubicBezTo>
                  <a:cubicBezTo>
                    <a:pt x="13061" y="2994"/>
                    <a:pt x="12310" y="3088"/>
                    <a:pt x="11559" y="3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4756543" y="3871997"/>
              <a:ext cx="2373996" cy="852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542" fill="norm" stroke="1" extrusionOk="0">
                  <a:moveTo>
                    <a:pt x="9155" y="1580"/>
                  </a:moveTo>
                  <a:cubicBezTo>
                    <a:pt x="8982" y="1206"/>
                    <a:pt x="8809" y="831"/>
                    <a:pt x="8387" y="537"/>
                  </a:cubicBezTo>
                  <a:cubicBezTo>
                    <a:pt x="7964" y="243"/>
                    <a:pt x="7292" y="29"/>
                    <a:pt x="6620" y="3"/>
                  </a:cubicBezTo>
                  <a:cubicBezTo>
                    <a:pt x="5948" y="-24"/>
                    <a:pt x="5276" y="136"/>
                    <a:pt x="4672" y="511"/>
                  </a:cubicBezTo>
                  <a:cubicBezTo>
                    <a:pt x="4067" y="885"/>
                    <a:pt x="3529" y="1473"/>
                    <a:pt x="3068" y="2008"/>
                  </a:cubicBezTo>
                  <a:cubicBezTo>
                    <a:pt x="2608" y="2542"/>
                    <a:pt x="2224" y="3024"/>
                    <a:pt x="1820" y="3719"/>
                  </a:cubicBezTo>
                  <a:cubicBezTo>
                    <a:pt x="1417" y="4414"/>
                    <a:pt x="995" y="5323"/>
                    <a:pt x="688" y="6338"/>
                  </a:cubicBezTo>
                  <a:cubicBezTo>
                    <a:pt x="380" y="7354"/>
                    <a:pt x="188" y="8477"/>
                    <a:pt x="83" y="9493"/>
                  </a:cubicBezTo>
                  <a:cubicBezTo>
                    <a:pt x="-23" y="10509"/>
                    <a:pt x="-42" y="11418"/>
                    <a:pt x="112" y="12380"/>
                  </a:cubicBezTo>
                  <a:cubicBezTo>
                    <a:pt x="265" y="13342"/>
                    <a:pt x="592" y="14358"/>
                    <a:pt x="1024" y="15347"/>
                  </a:cubicBezTo>
                  <a:cubicBezTo>
                    <a:pt x="1456" y="16336"/>
                    <a:pt x="1993" y="17299"/>
                    <a:pt x="2569" y="17994"/>
                  </a:cubicBezTo>
                  <a:cubicBezTo>
                    <a:pt x="3145" y="18689"/>
                    <a:pt x="3760" y="19117"/>
                    <a:pt x="4364" y="19464"/>
                  </a:cubicBezTo>
                  <a:cubicBezTo>
                    <a:pt x="4969" y="19812"/>
                    <a:pt x="5564" y="20079"/>
                    <a:pt x="6217" y="20266"/>
                  </a:cubicBezTo>
                  <a:cubicBezTo>
                    <a:pt x="6870" y="20453"/>
                    <a:pt x="7580" y="20560"/>
                    <a:pt x="8272" y="20640"/>
                  </a:cubicBezTo>
                  <a:cubicBezTo>
                    <a:pt x="8963" y="20721"/>
                    <a:pt x="9635" y="20774"/>
                    <a:pt x="10278" y="20854"/>
                  </a:cubicBezTo>
                  <a:cubicBezTo>
                    <a:pt x="10921" y="20934"/>
                    <a:pt x="11536" y="21041"/>
                    <a:pt x="12198" y="21175"/>
                  </a:cubicBezTo>
                  <a:cubicBezTo>
                    <a:pt x="12860" y="21309"/>
                    <a:pt x="13571" y="21469"/>
                    <a:pt x="14300" y="21523"/>
                  </a:cubicBezTo>
                  <a:cubicBezTo>
                    <a:pt x="15030" y="21576"/>
                    <a:pt x="15779" y="21523"/>
                    <a:pt x="16480" y="21335"/>
                  </a:cubicBezTo>
                  <a:cubicBezTo>
                    <a:pt x="17180" y="21148"/>
                    <a:pt x="17833" y="20827"/>
                    <a:pt x="18448" y="20266"/>
                  </a:cubicBezTo>
                  <a:cubicBezTo>
                    <a:pt x="19062" y="19705"/>
                    <a:pt x="19638" y="18903"/>
                    <a:pt x="20118" y="18154"/>
                  </a:cubicBezTo>
                  <a:cubicBezTo>
                    <a:pt x="20598" y="17406"/>
                    <a:pt x="20982" y="16711"/>
                    <a:pt x="21222" y="15828"/>
                  </a:cubicBezTo>
                  <a:cubicBezTo>
                    <a:pt x="21462" y="14946"/>
                    <a:pt x="21558" y="13877"/>
                    <a:pt x="21529" y="12674"/>
                  </a:cubicBezTo>
                  <a:cubicBezTo>
                    <a:pt x="21500" y="11471"/>
                    <a:pt x="21347" y="10134"/>
                    <a:pt x="21030" y="8931"/>
                  </a:cubicBezTo>
                  <a:cubicBezTo>
                    <a:pt x="20713" y="7728"/>
                    <a:pt x="20233" y="6659"/>
                    <a:pt x="19676" y="5750"/>
                  </a:cubicBezTo>
                  <a:cubicBezTo>
                    <a:pt x="19120" y="4841"/>
                    <a:pt x="18486" y="4093"/>
                    <a:pt x="17804" y="3505"/>
                  </a:cubicBezTo>
                  <a:cubicBezTo>
                    <a:pt x="17123" y="2917"/>
                    <a:pt x="16393" y="2489"/>
                    <a:pt x="15683" y="2222"/>
                  </a:cubicBezTo>
                  <a:cubicBezTo>
                    <a:pt x="14972" y="1954"/>
                    <a:pt x="14281" y="1847"/>
                    <a:pt x="13638" y="1767"/>
                  </a:cubicBezTo>
                  <a:cubicBezTo>
                    <a:pt x="12995" y="1687"/>
                    <a:pt x="12400" y="1633"/>
                    <a:pt x="11747" y="1580"/>
                  </a:cubicBezTo>
                  <a:cubicBezTo>
                    <a:pt x="11094" y="1526"/>
                    <a:pt x="10384" y="1473"/>
                    <a:pt x="9683" y="1526"/>
                  </a:cubicBezTo>
                  <a:cubicBezTo>
                    <a:pt x="8982" y="1580"/>
                    <a:pt x="8291" y="1740"/>
                    <a:pt x="7648" y="2061"/>
                  </a:cubicBezTo>
                  <a:cubicBezTo>
                    <a:pt x="7004" y="2382"/>
                    <a:pt x="6409" y="2863"/>
                    <a:pt x="5814" y="3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8848636" y="5728375"/>
              <a:ext cx="187415" cy="31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03" fill="norm" stroke="1" extrusionOk="0">
                  <a:moveTo>
                    <a:pt x="1831" y="10517"/>
                  </a:moveTo>
                  <a:cubicBezTo>
                    <a:pt x="3044" y="12949"/>
                    <a:pt x="4258" y="15381"/>
                    <a:pt x="4986" y="17241"/>
                  </a:cubicBezTo>
                  <a:cubicBezTo>
                    <a:pt x="5714" y="19100"/>
                    <a:pt x="5956" y="20388"/>
                    <a:pt x="5471" y="20960"/>
                  </a:cubicBezTo>
                  <a:cubicBezTo>
                    <a:pt x="4986" y="21532"/>
                    <a:pt x="3772" y="21389"/>
                    <a:pt x="2559" y="20531"/>
                  </a:cubicBezTo>
                  <a:cubicBezTo>
                    <a:pt x="1345" y="19672"/>
                    <a:pt x="132" y="18099"/>
                    <a:pt x="10" y="14880"/>
                  </a:cubicBezTo>
                  <a:cubicBezTo>
                    <a:pt x="-111" y="11662"/>
                    <a:pt x="860" y="6798"/>
                    <a:pt x="2437" y="3866"/>
                  </a:cubicBezTo>
                  <a:cubicBezTo>
                    <a:pt x="4015" y="933"/>
                    <a:pt x="6199" y="-68"/>
                    <a:pt x="8869" y="4"/>
                  </a:cubicBezTo>
                  <a:cubicBezTo>
                    <a:pt x="11538" y="75"/>
                    <a:pt x="14693" y="1219"/>
                    <a:pt x="16028" y="3294"/>
                  </a:cubicBezTo>
                  <a:cubicBezTo>
                    <a:pt x="17363" y="5368"/>
                    <a:pt x="16878" y="8372"/>
                    <a:pt x="14936" y="10231"/>
                  </a:cubicBezTo>
                  <a:cubicBezTo>
                    <a:pt x="12995" y="12091"/>
                    <a:pt x="9597" y="12806"/>
                    <a:pt x="7291" y="13021"/>
                  </a:cubicBezTo>
                  <a:cubicBezTo>
                    <a:pt x="4986" y="13235"/>
                    <a:pt x="3772" y="12949"/>
                    <a:pt x="3772" y="12735"/>
                  </a:cubicBezTo>
                  <a:cubicBezTo>
                    <a:pt x="3772" y="12520"/>
                    <a:pt x="4986" y="12377"/>
                    <a:pt x="6806" y="12735"/>
                  </a:cubicBezTo>
                  <a:cubicBezTo>
                    <a:pt x="8626" y="13092"/>
                    <a:pt x="11053" y="13951"/>
                    <a:pt x="13601" y="15166"/>
                  </a:cubicBezTo>
                  <a:cubicBezTo>
                    <a:pt x="16150" y="16382"/>
                    <a:pt x="18819" y="17956"/>
                    <a:pt x="21489" y="19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9067800" y="5800322"/>
              <a:ext cx="203200" cy="207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9280"/>
                  </a:moveTo>
                  <a:cubicBezTo>
                    <a:pt x="225" y="8189"/>
                    <a:pt x="450" y="7098"/>
                    <a:pt x="1012" y="6989"/>
                  </a:cubicBezTo>
                  <a:cubicBezTo>
                    <a:pt x="1575" y="6880"/>
                    <a:pt x="2475" y="7753"/>
                    <a:pt x="2925" y="9934"/>
                  </a:cubicBezTo>
                  <a:cubicBezTo>
                    <a:pt x="3375" y="12116"/>
                    <a:pt x="3375" y="15607"/>
                    <a:pt x="3375" y="17898"/>
                  </a:cubicBezTo>
                  <a:cubicBezTo>
                    <a:pt x="3375" y="20189"/>
                    <a:pt x="3375" y="21280"/>
                    <a:pt x="3038" y="21389"/>
                  </a:cubicBezTo>
                  <a:cubicBezTo>
                    <a:pt x="2700" y="21498"/>
                    <a:pt x="2025" y="20625"/>
                    <a:pt x="1575" y="17353"/>
                  </a:cubicBezTo>
                  <a:cubicBezTo>
                    <a:pt x="1125" y="14080"/>
                    <a:pt x="900" y="8407"/>
                    <a:pt x="1012" y="4916"/>
                  </a:cubicBezTo>
                  <a:cubicBezTo>
                    <a:pt x="1125" y="1425"/>
                    <a:pt x="1575" y="116"/>
                    <a:pt x="2250" y="7"/>
                  </a:cubicBezTo>
                  <a:cubicBezTo>
                    <a:pt x="2925" y="-102"/>
                    <a:pt x="3825" y="989"/>
                    <a:pt x="5288" y="3825"/>
                  </a:cubicBezTo>
                  <a:cubicBezTo>
                    <a:pt x="6750" y="6662"/>
                    <a:pt x="8775" y="11243"/>
                    <a:pt x="10238" y="13971"/>
                  </a:cubicBezTo>
                  <a:cubicBezTo>
                    <a:pt x="11700" y="16698"/>
                    <a:pt x="12600" y="17571"/>
                    <a:pt x="14063" y="17789"/>
                  </a:cubicBezTo>
                  <a:cubicBezTo>
                    <a:pt x="15525" y="18007"/>
                    <a:pt x="17550" y="17571"/>
                    <a:pt x="18900" y="14516"/>
                  </a:cubicBezTo>
                  <a:cubicBezTo>
                    <a:pt x="20250" y="11462"/>
                    <a:pt x="20925" y="5789"/>
                    <a:pt x="21600" y="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9340850" y="5744574"/>
              <a:ext cx="151041" cy="22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0986" fill="norm" stroke="1" extrusionOk="0">
                  <a:moveTo>
                    <a:pt x="2627" y="4099"/>
                  </a:moveTo>
                  <a:cubicBezTo>
                    <a:pt x="1751" y="3313"/>
                    <a:pt x="876" y="2528"/>
                    <a:pt x="438" y="2724"/>
                  </a:cubicBezTo>
                  <a:cubicBezTo>
                    <a:pt x="0" y="2921"/>
                    <a:pt x="0" y="4099"/>
                    <a:pt x="438" y="7142"/>
                  </a:cubicBezTo>
                  <a:cubicBezTo>
                    <a:pt x="876" y="10186"/>
                    <a:pt x="1751" y="15095"/>
                    <a:pt x="2335" y="14997"/>
                  </a:cubicBezTo>
                  <a:cubicBezTo>
                    <a:pt x="2919" y="14899"/>
                    <a:pt x="3211" y="9793"/>
                    <a:pt x="3357" y="6750"/>
                  </a:cubicBezTo>
                  <a:cubicBezTo>
                    <a:pt x="3503" y="3706"/>
                    <a:pt x="3503" y="2724"/>
                    <a:pt x="4816" y="1644"/>
                  </a:cubicBezTo>
                  <a:cubicBezTo>
                    <a:pt x="6130" y="564"/>
                    <a:pt x="8757" y="-614"/>
                    <a:pt x="11968" y="368"/>
                  </a:cubicBezTo>
                  <a:cubicBezTo>
                    <a:pt x="15178" y="1350"/>
                    <a:pt x="18973" y="4491"/>
                    <a:pt x="20286" y="8026"/>
                  </a:cubicBezTo>
                  <a:cubicBezTo>
                    <a:pt x="21600" y="11561"/>
                    <a:pt x="20432" y="15488"/>
                    <a:pt x="17805" y="17844"/>
                  </a:cubicBezTo>
                  <a:cubicBezTo>
                    <a:pt x="15178" y="20201"/>
                    <a:pt x="11092" y="20986"/>
                    <a:pt x="7881" y="20986"/>
                  </a:cubicBezTo>
                  <a:cubicBezTo>
                    <a:pt x="4670" y="20986"/>
                    <a:pt x="2335" y="20201"/>
                    <a:pt x="0" y="19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9620922" y="5685035"/>
              <a:ext cx="164429" cy="28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401" fill="norm" stroke="1" extrusionOk="0">
                  <a:moveTo>
                    <a:pt x="15304" y="640"/>
                  </a:moveTo>
                  <a:cubicBezTo>
                    <a:pt x="13954" y="320"/>
                    <a:pt x="12604" y="0"/>
                    <a:pt x="11254" y="0"/>
                  </a:cubicBezTo>
                  <a:cubicBezTo>
                    <a:pt x="9904" y="0"/>
                    <a:pt x="8554" y="320"/>
                    <a:pt x="6664" y="1600"/>
                  </a:cubicBezTo>
                  <a:cubicBezTo>
                    <a:pt x="4774" y="2880"/>
                    <a:pt x="2344" y="5120"/>
                    <a:pt x="994" y="7600"/>
                  </a:cubicBezTo>
                  <a:cubicBezTo>
                    <a:pt x="-356" y="10080"/>
                    <a:pt x="-626" y="12800"/>
                    <a:pt x="2074" y="15200"/>
                  </a:cubicBezTo>
                  <a:cubicBezTo>
                    <a:pt x="4774" y="17600"/>
                    <a:pt x="10444" y="19680"/>
                    <a:pt x="14089" y="20640"/>
                  </a:cubicBezTo>
                  <a:cubicBezTo>
                    <a:pt x="17734" y="21600"/>
                    <a:pt x="19354" y="21440"/>
                    <a:pt x="20974" y="21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9829800" y="5750652"/>
              <a:ext cx="254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9925049" y="5928452"/>
              <a:ext cx="381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10045699" y="5736733"/>
              <a:ext cx="132762" cy="226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424" fill="norm" stroke="1" extrusionOk="0">
                  <a:moveTo>
                    <a:pt x="0" y="3715"/>
                  </a:moveTo>
                  <a:cubicBezTo>
                    <a:pt x="675" y="2715"/>
                    <a:pt x="1350" y="1715"/>
                    <a:pt x="3375" y="1015"/>
                  </a:cubicBezTo>
                  <a:cubicBezTo>
                    <a:pt x="5400" y="315"/>
                    <a:pt x="8775" y="-85"/>
                    <a:pt x="11137" y="15"/>
                  </a:cubicBezTo>
                  <a:cubicBezTo>
                    <a:pt x="13500" y="115"/>
                    <a:pt x="14850" y="715"/>
                    <a:pt x="15525" y="1515"/>
                  </a:cubicBezTo>
                  <a:cubicBezTo>
                    <a:pt x="16200" y="2315"/>
                    <a:pt x="16200" y="3315"/>
                    <a:pt x="15694" y="4215"/>
                  </a:cubicBezTo>
                  <a:cubicBezTo>
                    <a:pt x="15187" y="5115"/>
                    <a:pt x="14175" y="5915"/>
                    <a:pt x="14175" y="6715"/>
                  </a:cubicBezTo>
                  <a:cubicBezTo>
                    <a:pt x="14175" y="7515"/>
                    <a:pt x="15187" y="8315"/>
                    <a:pt x="16706" y="9515"/>
                  </a:cubicBezTo>
                  <a:cubicBezTo>
                    <a:pt x="18225" y="10715"/>
                    <a:pt x="20250" y="12315"/>
                    <a:pt x="20925" y="14115"/>
                  </a:cubicBezTo>
                  <a:cubicBezTo>
                    <a:pt x="21600" y="15915"/>
                    <a:pt x="20925" y="17915"/>
                    <a:pt x="18225" y="19315"/>
                  </a:cubicBezTo>
                  <a:cubicBezTo>
                    <a:pt x="15525" y="20715"/>
                    <a:pt x="10800" y="21515"/>
                    <a:pt x="7931" y="21415"/>
                  </a:cubicBezTo>
                  <a:cubicBezTo>
                    <a:pt x="5062" y="21315"/>
                    <a:pt x="4050" y="20315"/>
                    <a:pt x="3037" y="19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10229850" y="5669804"/>
              <a:ext cx="198967" cy="379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6204" y="624"/>
                  </a:moveTo>
                  <a:cubicBezTo>
                    <a:pt x="7123" y="264"/>
                    <a:pt x="8043" y="-96"/>
                    <a:pt x="9996" y="24"/>
                  </a:cubicBezTo>
                  <a:cubicBezTo>
                    <a:pt x="11949" y="144"/>
                    <a:pt x="14936" y="744"/>
                    <a:pt x="17349" y="2064"/>
                  </a:cubicBezTo>
                  <a:cubicBezTo>
                    <a:pt x="19762" y="3384"/>
                    <a:pt x="21600" y="5424"/>
                    <a:pt x="21600" y="7884"/>
                  </a:cubicBezTo>
                  <a:cubicBezTo>
                    <a:pt x="21600" y="10344"/>
                    <a:pt x="19762" y="13224"/>
                    <a:pt x="15855" y="15564"/>
                  </a:cubicBezTo>
                  <a:cubicBezTo>
                    <a:pt x="11949" y="17904"/>
                    <a:pt x="5974" y="19704"/>
                    <a:pt x="0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8633130" y="5497077"/>
              <a:ext cx="2201075" cy="783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52" fill="norm" stroke="1" extrusionOk="0">
                  <a:moveTo>
                    <a:pt x="18045" y="1735"/>
                  </a:moveTo>
                  <a:cubicBezTo>
                    <a:pt x="17672" y="1444"/>
                    <a:pt x="17300" y="1152"/>
                    <a:pt x="16761" y="890"/>
                  </a:cubicBezTo>
                  <a:cubicBezTo>
                    <a:pt x="16223" y="628"/>
                    <a:pt x="15519" y="396"/>
                    <a:pt x="14835" y="250"/>
                  </a:cubicBezTo>
                  <a:cubicBezTo>
                    <a:pt x="14152" y="104"/>
                    <a:pt x="13489" y="46"/>
                    <a:pt x="12712" y="17"/>
                  </a:cubicBezTo>
                  <a:cubicBezTo>
                    <a:pt x="11936" y="-12"/>
                    <a:pt x="11045" y="-12"/>
                    <a:pt x="10320" y="75"/>
                  </a:cubicBezTo>
                  <a:cubicBezTo>
                    <a:pt x="9596" y="163"/>
                    <a:pt x="9036" y="337"/>
                    <a:pt x="8394" y="599"/>
                  </a:cubicBezTo>
                  <a:cubicBezTo>
                    <a:pt x="7752" y="861"/>
                    <a:pt x="7028" y="1211"/>
                    <a:pt x="6355" y="1618"/>
                  </a:cubicBezTo>
                  <a:cubicBezTo>
                    <a:pt x="5682" y="2026"/>
                    <a:pt x="5060" y="2492"/>
                    <a:pt x="4449" y="3015"/>
                  </a:cubicBezTo>
                  <a:cubicBezTo>
                    <a:pt x="3838" y="3539"/>
                    <a:pt x="3238" y="4122"/>
                    <a:pt x="2627" y="4908"/>
                  </a:cubicBezTo>
                  <a:cubicBezTo>
                    <a:pt x="2016" y="5694"/>
                    <a:pt x="1395" y="6683"/>
                    <a:pt x="960" y="7469"/>
                  </a:cubicBezTo>
                  <a:cubicBezTo>
                    <a:pt x="525" y="8255"/>
                    <a:pt x="276" y="8838"/>
                    <a:pt x="131" y="9536"/>
                  </a:cubicBezTo>
                  <a:cubicBezTo>
                    <a:pt x="-14" y="10235"/>
                    <a:pt x="-55" y="11050"/>
                    <a:pt x="90" y="11836"/>
                  </a:cubicBezTo>
                  <a:cubicBezTo>
                    <a:pt x="235" y="12622"/>
                    <a:pt x="566" y="13379"/>
                    <a:pt x="1012" y="14165"/>
                  </a:cubicBezTo>
                  <a:cubicBezTo>
                    <a:pt x="1457" y="14951"/>
                    <a:pt x="2016" y="15766"/>
                    <a:pt x="2637" y="16523"/>
                  </a:cubicBezTo>
                  <a:cubicBezTo>
                    <a:pt x="3259" y="17280"/>
                    <a:pt x="3942" y="17978"/>
                    <a:pt x="4656" y="18561"/>
                  </a:cubicBezTo>
                  <a:cubicBezTo>
                    <a:pt x="5371" y="19143"/>
                    <a:pt x="6116" y="19608"/>
                    <a:pt x="6810" y="19958"/>
                  </a:cubicBezTo>
                  <a:cubicBezTo>
                    <a:pt x="7504" y="20307"/>
                    <a:pt x="8146" y="20540"/>
                    <a:pt x="8809" y="20773"/>
                  </a:cubicBezTo>
                  <a:cubicBezTo>
                    <a:pt x="9471" y="21006"/>
                    <a:pt x="10155" y="21239"/>
                    <a:pt x="10859" y="21384"/>
                  </a:cubicBezTo>
                  <a:cubicBezTo>
                    <a:pt x="11563" y="21530"/>
                    <a:pt x="12288" y="21588"/>
                    <a:pt x="13044" y="21530"/>
                  </a:cubicBezTo>
                  <a:cubicBezTo>
                    <a:pt x="13800" y="21472"/>
                    <a:pt x="14587" y="21297"/>
                    <a:pt x="15343" y="20948"/>
                  </a:cubicBezTo>
                  <a:cubicBezTo>
                    <a:pt x="16098" y="20598"/>
                    <a:pt x="16823" y="20074"/>
                    <a:pt x="17538" y="19376"/>
                  </a:cubicBezTo>
                  <a:cubicBezTo>
                    <a:pt x="18252" y="18677"/>
                    <a:pt x="18956" y="17804"/>
                    <a:pt x="19557" y="16901"/>
                  </a:cubicBezTo>
                  <a:cubicBezTo>
                    <a:pt x="20157" y="15999"/>
                    <a:pt x="20654" y="15067"/>
                    <a:pt x="20996" y="14194"/>
                  </a:cubicBezTo>
                  <a:cubicBezTo>
                    <a:pt x="21338" y="13321"/>
                    <a:pt x="21524" y="12506"/>
                    <a:pt x="21535" y="11428"/>
                  </a:cubicBezTo>
                  <a:cubicBezTo>
                    <a:pt x="21545" y="10351"/>
                    <a:pt x="21379" y="9012"/>
                    <a:pt x="21017" y="7790"/>
                  </a:cubicBezTo>
                  <a:cubicBezTo>
                    <a:pt x="20654" y="6567"/>
                    <a:pt x="20095" y="5461"/>
                    <a:pt x="19443" y="4529"/>
                  </a:cubicBezTo>
                  <a:cubicBezTo>
                    <a:pt x="18791" y="3598"/>
                    <a:pt x="18045" y="2841"/>
                    <a:pt x="17300" y="2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92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968500" y="6472811"/>
              <a:ext cx="665808" cy="674842"/>
            </a:xfrm>
            <a:prstGeom prst="rect">
              <a:avLst/>
            </a:prstGeom>
            <a:effectLst/>
          </p:spPr>
        </p:pic>
        <p:pic>
          <p:nvPicPr>
            <p:cNvPr id="3394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968500" y="6944452"/>
              <a:ext cx="146050" cy="177801"/>
            </a:xfrm>
            <a:prstGeom prst="rect">
              <a:avLst/>
            </a:prstGeom>
            <a:effectLst/>
          </p:spPr>
        </p:pic>
        <p:pic>
          <p:nvPicPr>
            <p:cNvPr id="3396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949450" y="7039702"/>
              <a:ext cx="260350" cy="133351"/>
            </a:xfrm>
            <a:prstGeom prst="rect">
              <a:avLst/>
            </a:prstGeom>
            <a:effectLst/>
          </p:spPr>
        </p:pic>
        <p:pic>
          <p:nvPicPr>
            <p:cNvPr id="3398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076449" y="6493602"/>
              <a:ext cx="69851" cy="247651"/>
            </a:xfrm>
            <a:prstGeom prst="rect">
              <a:avLst/>
            </a:prstGeom>
            <a:effectLst/>
          </p:spPr>
        </p:pic>
        <p:pic>
          <p:nvPicPr>
            <p:cNvPr id="3400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403600" y="6614252"/>
              <a:ext cx="527050" cy="571501"/>
            </a:xfrm>
            <a:prstGeom prst="rect">
              <a:avLst/>
            </a:prstGeom>
            <a:effectLst/>
          </p:spPr>
        </p:pic>
        <p:pic>
          <p:nvPicPr>
            <p:cNvPr id="3402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606800" y="7065102"/>
              <a:ext cx="304800" cy="107951"/>
            </a:xfrm>
            <a:prstGeom prst="rect">
              <a:avLst/>
            </a:prstGeom>
            <a:effectLst/>
          </p:spPr>
        </p:pic>
        <p:pic>
          <p:nvPicPr>
            <p:cNvPr id="3404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854450" y="7007952"/>
              <a:ext cx="139700" cy="203201"/>
            </a:xfrm>
            <a:prstGeom prst="rect">
              <a:avLst/>
            </a:prstGeom>
            <a:effectLst/>
          </p:spPr>
        </p:pic>
        <p:pic>
          <p:nvPicPr>
            <p:cNvPr id="3406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943350" y="6703102"/>
              <a:ext cx="266700" cy="190551"/>
            </a:xfrm>
            <a:prstGeom prst="rect">
              <a:avLst/>
            </a:prstGeom>
            <a:effectLst/>
          </p:spPr>
        </p:pic>
        <p:pic>
          <p:nvPicPr>
            <p:cNvPr id="3408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2425700" y="6715852"/>
              <a:ext cx="127000" cy="190501"/>
            </a:xfrm>
            <a:prstGeom prst="rect">
              <a:avLst/>
            </a:prstGeom>
            <a:effectLst/>
          </p:spPr>
        </p:pic>
        <p:pic>
          <p:nvPicPr>
            <p:cNvPr id="3410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504016" y="6684102"/>
              <a:ext cx="143935" cy="330201"/>
            </a:xfrm>
            <a:prstGeom prst="rect">
              <a:avLst/>
            </a:prstGeom>
            <a:effectLst/>
          </p:spPr>
        </p:pic>
        <p:pic>
          <p:nvPicPr>
            <p:cNvPr id="3412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584449" y="6875782"/>
              <a:ext cx="247651" cy="215284"/>
            </a:xfrm>
            <a:prstGeom prst="rect">
              <a:avLst/>
            </a:prstGeom>
            <a:effectLst/>
          </p:spPr>
        </p:pic>
        <p:pic>
          <p:nvPicPr>
            <p:cNvPr id="3414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238500" y="6709502"/>
              <a:ext cx="88900" cy="203201"/>
            </a:xfrm>
            <a:prstGeom prst="rect">
              <a:avLst/>
            </a:prstGeom>
            <a:effectLst/>
          </p:spPr>
        </p:pic>
        <p:pic>
          <p:nvPicPr>
            <p:cNvPr id="3416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270250" y="6728552"/>
              <a:ext cx="139700" cy="311151"/>
            </a:xfrm>
            <a:prstGeom prst="rect">
              <a:avLst/>
            </a:prstGeom>
            <a:effectLst/>
          </p:spPr>
        </p:pic>
        <p:pic>
          <p:nvPicPr>
            <p:cNvPr id="3418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333750" y="6887302"/>
              <a:ext cx="241300" cy="190501"/>
            </a:xfrm>
            <a:prstGeom prst="rect">
              <a:avLst/>
            </a:prstGeom>
            <a:effectLst/>
          </p:spPr>
        </p:pic>
        <p:sp>
          <p:nvSpPr>
            <p:cNvPr id="3420" name="Line"/>
            <p:cNvSpPr/>
            <p:nvPr/>
          </p:nvSpPr>
          <p:spPr>
            <a:xfrm>
              <a:off x="913420" y="7227274"/>
              <a:ext cx="1535664" cy="596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524" fill="norm" stroke="1" extrusionOk="0">
                  <a:moveTo>
                    <a:pt x="16747" y="2853"/>
                  </a:moveTo>
                  <a:cubicBezTo>
                    <a:pt x="16747" y="2472"/>
                    <a:pt x="16747" y="2090"/>
                    <a:pt x="16629" y="1785"/>
                  </a:cubicBezTo>
                  <a:cubicBezTo>
                    <a:pt x="16510" y="1480"/>
                    <a:pt x="16273" y="1251"/>
                    <a:pt x="15709" y="983"/>
                  </a:cubicBezTo>
                  <a:cubicBezTo>
                    <a:pt x="15145" y="716"/>
                    <a:pt x="14255" y="411"/>
                    <a:pt x="13291" y="220"/>
                  </a:cubicBezTo>
                  <a:cubicBezTo>
                    <a:pt x="12327" y="29"/>
                    <a:pt x="11288" y="-47"/>
                    <a:pt x="10250" y="29"/>
                  </a:cubicBezTo>
                  <a:cubicBezTo>
                    <a:pt x="9211" y="106"/>
                    <a:pt x="8173" y="335"/>
                    <a:pt x="7283" y="678"/>
                  </a:cubicBezTo>
                  <a:cubicBezTo>
                    <a:pt x="6392" y="1022"/>
                    <a:pt x="5651" y="1480"/>
                    <a:pt x="4879" y="2166"/>
                  </a:cubicBezTo>
                  <a:cubicBezTo>
                    <a:pt x="4108" y="2853"/>
                    <a:pt x="3307" y="3769"/>
                    <a:pt x="2550" y="4914"/>
                  </a:cubicBezTo>
                  <a:cubicBezTo>
                    <a:pt x="1794" y="6059"/>
                    <a:pt x="1081" y="7433"/>
                    <a:pt x="666" y="8463"/>
                  </a:cubicBezTo>
                  <a:cubicBezTo>
                    <a:pt x="251" y="9494"/>
                    <a:pt x="132" y="10181"/>
                    <a:pt x="58" y="10715"/>
                  </a:cubicBezTo>
                  <a:cubicBezTo>
                    <a:pt x="-16" y="11249"/>
                    <a:pt x="-46" y="11631"/>
                    <a:pt x="132" y="12394"/>
                  </a:cubicBezTo>
                  <a:cubicBezTo>
                    <a:pt x="310" y="13157"/>
                    <a:pt x="696" y="14302"/>
                    <a:pt x="1319" y="15447"/>
                  </a:cubicBezTo>
                  <a:cubicBezTo>
                    <a:pt x="1942" y="16592"/>
                    <a:pt x="2802" y="17737"/>
                    <a:pt x="3633" y="18614"/>
                  </a:cubicBezTo>
                  <a:cubicBezTo>
                    <a:pt x="4464" y="19492"/>
                    <a:pt x="5265" y="20103"/>
                    <a:pt x="6096" y="20523"/>
                  </a:cubicBezTo>
                  <a:cubicBezTo>
                    <a:pt x="6927" y="20942"/>
                    <a:pt x="7787" y="21171"/>
                    <a:pt x="8751" y="21324"/>
                  </a:cubicBezTo>
                  <a:cubicBezTo>
                    <a:pt x="9716" y="21477"/>
                    <a:pt x="10784" y="21553"/>
                    <a:pt x="11792" y="21515"/>
                  </a:cubicBezTo>
                  <a:cubicBezTo>
                    <a:pt x="12801" y="21477"/>
                    <a:pt x="13751" y="21324"/>
                    <a:pt x="14611" y="21171"/>
                  </a:cubicBezTo>
                  <a:cubicBezTo>
                    <a:pt x="15472" y="21019"/>
                    <a:pt x="16243" y="20866"/>
                    <a:pt x="17014" y="20675"/>
                  </a:cubicBezTo>
                  <a:cubicBezTo>
                    <a:pt x="17786" y="20484"/>
                    <a:pt x="18557" y="20255"/>
                    <a:pt x="19225" y="19798"/>
                  </a:cubicBezTo>
                  <a:cubicBezTo>
                    <a:pt x="19892" y="19340"/>
                    <a:pt x="20456" y="18653"/>
                    <a:pt x="20827" y="17966"/>
                  </a:cubicBezTo>
                  <a:cubicBezTo>
                    <a:pt x="21198" y="17279"/>
                    <a:pt x="21376" y="16592"/>
                    <a:pt x="21465" y="15600"/>
                  </a:cubicBezTo>
                  <a:cubicBezTo>
                    <a:pt x="21554" y="14607"/>
                    <a:pt x="21554" y="13310"/>
                    <a:pt x="21406" y="11860"/>
                  </a:cubicBezTo>
                  <a:cubicBezTo>
                    <a:pt x="21257" y="10410"/>
                    <a:pt x="20961" y="8807"/>
                    <a:pt x="20530" y="7471"/>
                  </a:cubicBezTo>
                  <a:cubicBezTo>
                    <a:pt x="20100" y="6135"/>
                    <a:pt x="19536" y="5067"/>
                    <a:pt x="18943" y="4227"/>
                  </a:cubicBezTo>
                  <a:cubicBezTo>
                    <a:pt x="18350" y="3388"/>
                    <a:pt x="17727" y="2777"/>
                    <a:pt x="16955" y="2472"/>
                  </a:cubicBezTo>
                  <a:cubicBezTo>
                    <a:pt x="16184" y="2166"/>
                    <a:pt x="15264" y="2166"/>
                    <a:pt x="14641" y="2281"/>
                  </a:cubicBezTo>
                  <a:cubicBezTo>
                    <a:pt x="14018" y="2395"/>
                    <a:pt x="13691" y="2624"/>
                    <a:pt x="13365" y="2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1208038" y="7372233"/>
              <a:ext cx="195313" cy="426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442" fill="norm" stroke="1" extrusionOk="0">
                  <a:moveTo>
                    <a:pt x="14999" y="521"/>
                  </a:moveTo>
                  <a:cubicBezTo>
                    <a:pt x="14080" y="202"/>
                    <a:pt x="13160" y="-117"/>
                    <a:pt x="11092" y="43"/>
                  </a:cubicBezTo>
                  <a:cubicBezTo>
                    <a:pt x="9024" y="202"/>
                    <a:pt x="5807" y="841"/>
                    <a:pt x="3854" y="1426"/>
                  </a:cubicBezTo>
                  <a:cubicBezTo>
                    <a:pt x="1901" y="2011"/>
                    <a:pt x="1212" y="2543"/>
                    <a:pt x="637" y="3075"/>
                  </a:cubicBezTo>
                  <a:cubicBezTo>
                    <a:pt x="63" y="3607"/>
                    <a:pt x="-397" y="4139"/>
                    <a:pt x="522" y="4618"/>
                  </a:cubicBezTo>
                  <a:cubicBezTo>
                    <a:pt x="1441" y="5097"/>
                    <a:pt x="3739" y="5522"/>
                    <a:pt x="6037" y="6001"/>
                  </a:cubicBezTo>
                  <a:cubicBezTo>
                    <a:pt x="8335" y="6480"/>
                    <a:pt x="10633" y="7012"/>
                    <a:pt x="11782" y="7544"/>
                  </a:cubicBezTo>
                  <a:cubicBezTo>
                    <a:pt x="12931" y="8076"/>
                    <a:pt x="12931" y="8608"/>
                    <a:pt x="12356" y="9087"/>
                  </a:cubicBezTo>
                  <a:cubicBezTo>
                    <a:pt x="11782" y="9566"/>
                    <a:pt x="10633" y="9991"/>
                    <a:pt x="9599" y="10364"/>
                  </a:cubicBezTo>
                  <a:cubicBezTo>
                    <a:pt x="8565" y="10736"/>
                    <a:pt x="7646" y="11055"/>
                    <a:pt x="6612" y="11268"/>
                  </a:cubicBezTo>
                  <a:cubicBezTo>
                    <a:pt x="5577" y="11481"/>
                    <a:pt x="4429" y="11587"/>
                    <a:pt x="4429" y="11641"/>
                  </a:cubicBezTo>
                  <a:cubicBezTo>
                    <a:pt x="4429" y="11694"/>
                    <a:pt x="5577" y="11694"/>
                    <a:pt x="6726" y="11694"/>
                  </a:cubicBezTo>
                  <a:cubicBezTo>
                    <a:pt x="7875" y="11694"/>
                    <a:pt x="9024" y="11694"/>
                    <a:pt x="9829" y="11960"/>
                  </a:cubicBezTo>
                  <a:cubicBezTo>
                    <a:pt x="10633" y="12226"/>
                    <a:pt x="11092" y="12758"/>
                    <a:pt x="10633" y="13662"/>
                  </a:cubicBezTo>
                  <a:cubicBezTo>
                    <a:pt x="10173" y="14567"/>
                    <a:pt x="8794" y="15844"/>
                    <a:pt x="7760" y="16695"/>
                  </a:cubicBezTo>
                  <a:cubicBezTo>
                    <a:pt x="6726" y="17546"/>
                    <a:pt x="6037" y="17972"/>
                    <a:pt x="5348" y="18663"/>
                  </a:cubicBezTo>
                  <a:cubicBezTo>
                    <a:pt x="4658" y="19355"/>
                    <a:pt x="3969" y="20313"/>
                    <a:pt x="4199" y="20845"/>
                  </a:cubicBezTo>
                  <a:cubicBezTo>
                    <a:pt x="4429" y="21377"/>
                    <a:pt x="5577" y="21483"/>
                    <a:pt x="8565" y="21430"/>
                  </a:cubicBezTo>
                  <a:cubicBezTo>
                    <a:pt x="11552" y="21377"/>
                    <a:pt x="16377" y="21164"/>
                    <a:pt x="21203" y="20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1504949" y="7458802"/>
              <a:ext cx="31751" cy="230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0"/>
                  </a:moveTo>
                  <a:cubicBezTo>
                    <a:pt x="4320" y="4909"/>
                    <a:pt x="8640" y="9818"/>
                    <a:pt x="10800" y="12862"/>
                  </a:cubicBezTo>
                  <a:cubicBezTo>
                    <a:pt x="12960" y="15905"/>
                    <a:pt x="12960" y="17084"/>
                    <a:pt x="12960" y="18262"/>
                  </a:cubicBezTo>
                  <a:cubicBezTo>
                    <a:pt x="12960" y="19440"/>
                    <a:pt x="12960" y="20618"/>
                    <a:pt x="14400" y="21109"/>
                  </a:cubicBezTo>
                  <a:cubicBezTo>
                    <a:pt x="15840" y="21600"/>
                    <a:pt x="18720" y="21404"/>
                    <a:pt x="21600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1346200" y="7433402"/>
              <a:ext cx="2603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85" y="17169"/>
                    <a:pt x="5971" y="12738"/>
                    <a:pt x="9571" y="9138"/>
                  </a:cubicBezTo>
                  <a:cubicBezTo>
                    <a:pt x="13171" y="5538"/>
                    <a:pt x="17385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1638300" y="7649302"/>
              <a:ext cx="78094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20463" y="0"/>
                  </a:moveTo>
                  <a:cubicBezTo>
                    <a:pt x="21032" y="2118"/>
                    <a:pt x="21600" y="4235"/>
                    <a:pt x="19326" y="6988"/>
                  </a:cubicBezTo>
                  <a:cubicBezTo>
                    <a:pt x="17053" y="9741"/>
                    <a:pt x="11937" y="13129"/>
                    <a:pt x="8242" y="15671"/>
                  </a:cubicBezTo>
                  <a:cubicBezTo>
                    <a:pt x="4547" y="18212"/>
                    <a:pt x="2274" y="199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1847850" y="7458802"/>
              <a:ext cx="3175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254"/>
                    <a:pt x="2880" y="10508"/>
                    <a:pt x="6480" y="14108"/>
                  </a:cubicBezTo>
                  <a:cubicBezTo>
                    <a:pt x="10080" y="17708"/>
                    <a:pt x="15840" y="196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1936750" y="7388407"/>
              <a:ext cx="112413" cy="368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508" fill="norm" stroke="1" extrusionOk="0">
                  <a:moveTo>
                    <a:pt x="0" y="1142"/>
                  </a:moveTo>
                  <a:cubicBezTo>
                    <a:pt x="1200" y="649"/>
                    <a:pt x="2400" y="155"/>
                    <a:pt x="4000" y="31"/>
                  </a:cubicBezTo>
                  <a:cubicBezTo>
                    <a:pt x="5600" y="-92"/>
                    <a:pt x="7600" y="155"/>
                    <a:pt x="8800" y="587"/>
                  </a:cubicBezTo>
                  <a:cubicBezTo>
                    <a:pt x="10000" y="1019"/>
                    <a:pt x="10400" y="1636"/>
                    <a:pt x="10200" y="2747"/>
                  </a:cubicBezTo>
                  <a:cubicBezTo>
                    <a:pt x="10000" y="3858"/>
                    <a:pt x="9200" y="5462"/>
                    <a:pt x="8600" y="6573"/>
                  </a:cubicBezTo>
                  <a:cubicBezTo>
                    <a:pt x="8000" y="7684"/>
                    <a:pt x="7600" y="8301"/>
                    <a:pt x="8800" y="9165"/>
                  </a:cubicBezTo>
                  <a:cubicBezTo>
                    <a:pt x="10000" y="10029"/>
                    <a:pt x="12800" y="11140"/>
                    <a:pt x="15200" y="12251"/>
                  </a:cubicBezTo>
                  <a:cubicBezTo>
                    <a:pt x="17600" y="13362"/>
                    <a:pt x="19600" y="14473"/>
                    <a:pt x="20600" y="15337"/>
                  </a:cubicBezTo>
                  <a:cubicBezTo>
                    <a:pt x="21600" y="16201"/>
                    <a:pt x="21600" y="16818"/>
                    <a:pt x="19400" y="17805"/>
                  </a:cubicBezTo>
                  <a:cubicBezTo>
                    <a:pt x="17200" y="18793"/>
                    <a:pt x="12800" y="20150"/>
                    <a:pt x="840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3449634" y="7193425"/>
              <a:ext cx="1571331" cy="669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557" fill="norm" stroke="1" extrusionOk="0">
                  <a:moveTo>
                    <a:pt x="17611" y="3023"/>
                  </a:moveTo>
                  <a:cubicBezTo>
                    <a:pt x="17524" y="2614"/>
                    <a:pt x="17437" y="2206"/>
                    <a:pt x="17090" y="1865"/>
                  </a:cubicBezTo>
                  <a:cubicBezTo>
                    <a:pt x="16743" y="1524"/>
                    <a:pt x="16134" y="1252"/>
                    <a:pt x="15411" y="945"/>
                  </a:cubicBezTo>
                  <a:cubicBezTo>
                    <a:pt x="14687" y="638"/>
                    <a:pt x="13847" y="298"/>
                    <a:pt x="12834" y="127"/>
                  </a:cubicBezTo>
                  <a:cubicBezTo>
                    <a:pt x="11820" y="-43"/>
                    <a:pt x="10633" y="-43"/>
                    <a:pt x="9605" y="127"/>
                  </a:cubicBezTo>
                  <a:cubicBezTo>
                    <a:pt x="8577" y="298"/>
                    <a:pt x="7709" y="638"/>
                    <a:pt x="6840" y="1047"/>
                  </a:cubicBezTo>
                  <a:cubicBezTo>
                    <a:pt x="5971" y="1456"/>
                    <a:pt x="5103" y="1933"/>
                    <a:pt x="4350" y="2444"/>
                  </a:cubicBezTo>
                  <a:cubicBezTo>
                    <a:pt x="3597" y="2955"/>
                    <a:pt x="2960" y="3500"/>
                    <a:pt x="2280" y="4318"/>
                  </a:cubicBezTo>
                  <a:cubicBezTo>
                    <a:pt x="1599" y="5136"/>
                    <a:pt x="875" y="6226"/>
                    <a:pt x="456" y="7248"/>
                  </a:cubicBezTo>
                  <a:cubicBezTo>
                    <a:pt x="36" y="8270"/>
                    <a:pt x="-80" y="9224"/>
                    <a:pt x="50" y="10519"/>
                  </a:cubicBezTo>
                  <a:cubicBezTo>
                    <a:pt x="181" y="11813"/>
                    <a:pt x="557" y="13448"/>
                    <a:pt x="1136" y="14913"/>
                  </a:cubicBezTo>
                  <a:cubicBezTo>
                    <a:pt x="1715" y="16378"/>
                    <a:pt x="2497" y="17673"/>
                    <a:pt x="3438" y="18661"/>
                  </a:cubicBezTo>
                  <a:cubicBezTo>
                    <a:pt x="4379" y="19649"/>
                    <a:pt x="5479" y="20331"/>
                    <a:pt x="6565" y="20739"/>
                  </a:cubicBezTo>
                  <a:cubicBezTo>
                    <a:pt x="7651" y="21148"/>
                    <a:pt x="8722" y="21284"/>
                    <a:pt x="9779" y="21387"/>
                  </a:cubicBezTo>
                  <a:cubicBezTo>
                    <a:pt x="10836" y="21489"/>
                    <a:pt x="11878" y="21557"/>
                    <a:pt x="12964" y="21557"/>
                  </a:cubicBezTo>
                  <a:cubicBezTo>
                    <a:pt x="14050" y="21557"/>
                    <a:pt x="15179" y="21489"/>
                    <a:pt x="16192" y="21182"/>
                  </a:cubicBezTo>
                  <a:cubicBezTo>
                    <a:pt x="17206" y="20876"/>
                    <a:pt x="18103" y="20331"/>
                    <a:pt x="18885" y="19581"/>
                  </a:cubicBezTo>
                  <a:cubicBezTo>
                    <a:pt x="19667" y="18831"/>
                    <a:pt x="20333" y="17878"/>
                    <a:pt x="20782" y="16685"/>
                  </a:cubicBezTo>
                  <a:cubicBezTo>
                    <a:pt x="21230" y="15493"/>
                    <a:pt x="21462" y="14062"/>
                    <a:pt x="21491" y="12426"/>
                  </a:cubicBezTo>
                  <a:cubicBezTo>
                    <a:pt x="21520" y="10791"/>
                    <a:pt x="21346" y="8951"/>
                    <a:pt x="21115" y="7486"/>
                  </a:cubicBezTo>
                  <a:cubicBezTo>
                    <a:pt x="20883" y="6021"/>
                    <a:pt x="20593" y="4931"/>
                    <a:pt x="20029" y="4011"/>
                  </a:cubicBezTo>
                  <a:cubicBezTo>
                    <a:pt x="19464" y="3091"/>
                    <a:pt x="18625" y="2342"/>
                    <a:pt x="17770" y="1967"/>
                  </a:cubicBezTo>
                  <a:cubicBezTo>
                    <a:pt x="16916" y="1592"/>
                    <a:pt x="16048" y="1592"/>
                    <a:pt x="15396" y="1729"/>
                  </a:cubicBezTo>
                  <a:cubicBezTo>
                    <a:pt x="14745" y="1865"/>
                    <a:pt x="14310" y="2137"/>
                    <a:pt x="13876" y="2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3773222" y="7377618"/>
              <a:ext cx="189178" cy="36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67" fill="norm" stroke="1" extrusionOk="0">
                  <a:moveTo>
                    <a:pt x="16410" y="1752"/>
                  </a:moveTo>
                  <a:cubicBezTo>
                    <a:pt x="15690" y="1263"/>
                    <a:pt x="14970" y="775"/>
                    <a:pt x="13650" y="409"/>
                  </a:cubicBezTo>
                  <a:cubicBezTo>
                    <a:pt x="12330" y="43"/>
                    <a:pt x="10410" y="-201"/>
                    <a:pt x="8970" y="226"/>
                  </a:cubicBezTo>
                  <a:cubicBezTo>
                    <a:pt x="7530" y="653"/>
                    <a:pt x="6570" y="1752"/>
                    <a:pt x="6570" y="2911"/>
                  </a:cubicBezTo>
                  <a:cubicBezTo>
                    <a:pt x="6570" y="4070"/>
                    <a:pt x="7530" y="5291"/>
                    <a:pt x="8490" y="6572"/>
                  </a:cubicBezTo>
                  <a:cubicBezTo>
                    <a:pt x="9450" y="7853"/>
                    <a:pt x="10410" y="9196"/>
                    <a:pt x="10650" y="10172"/>
                  </a:cubicBezTo>
                  <a:cubicBezTo>
                    <a:pt x="10890" y="11148"/>
                    <a:pt x="10410" y="11758"/>
                    <a:pt x="9690" y="12368"/>
                  </a:cubicBezTo>
                  <a:cubicBezTo>
                    <a:pt x="8970" y="12979"/>
                    <a:pt x="8010" y="13589"/>
                    <a:pt x="6930" y="13955"/>
                  </a:cubicBezTo>
                  <a:cubicBezTo>
                    <a:pt x="5850" y="14321"/>
                    <a:pt x="4650" y="14443"/>
                    <a:pt x="3450" y="14382"/>
                  </a:cubicBezTo>
                  <a:cubicBezTo>
                    <a:pt x="2250" y="14321"/>
                    <a:pt x="1050" y="14077"/>
                    <a:pt x="450" y="13650"/>
                  </a:cubicBezTo>
                  <a:cubicBezTo>
                    <a:pt x="-150" y="13223"/>
                    <a:pt x="-150" y="12613"/>
                    <a:pt x="450" y="12246"/>
                  </a:cubicBezTo>
                  <a:cubicBezTo>
                    <a:pt x="1050" y="11880"/>
                    <a:pt x="2250" y="11758"/>
                    <a:pt x="3450" y="11758"/>
                  </a:cubicBezTo>
                  <a:cubicBezTo>
                    <a:pt x="4650" y="11758"/>
                    <a:pt x="5850" y="11880"/>
                    <a:pt x="6570" y="12246"/>
                  </a:cubicBezTo>
                  <a:cubicBezTo>
                    <a:pt x="7290" y="12613"/>
                    <a:pt x="7530" y="13223"/>
                    <a:pt x="7170" y="14443"/>
                  </a:cubicBezTo>
                  <a:cubicBezTo>
                    <a:pt x="6810" y="15663"/>
                    <a:pt x="5850" y="17494"/>
                    <a:pt x="5010" y="18714"/>
                  </a:cubicBezTo>
                  <a:cubicBezTo>
                    <a:pt x="4170" y="19935"/>
                    <a:pt x="3450" y="20545"/>
                    <a:pt x="3810" y="20911"/>
                  </a:cubicBezTo>
                  <a:cubicBezTo>
                    <a:pt x="4170" y="21277"/>
                    <a:pt x="5610" y="21399"/>
                    <a:pt x="8730" y="21094"/>
                  </a:cubicBezTo>
                  <a:cubicBezTo>
                    <a:pt x="11850" y="20789"/>
                    <a:pt x="16650" y="20057"/>
                    <a:pt x="21450" y="19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4057650" y="7484202"/>
              <a:ext cx="2540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109"/>
                    <a:pt x="0" y="12218"/>
                    <a:pt x="3600" y="15818"/>
                  </a:cubicBezTo>
                  <a:cubicBezTo>
                    <a:pt x="7200" y="19418"/>
                    <a:pt x="14400" y="205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3885068" y="7446102"/>
              <a:ext cx="356733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3520" y="21600"/>
                  </a:moveTo>
                  <a:cubicBezTo>
                    <a:pt x="2753" y="21000"/>
                    <a:pt x="1986" y="20400"/>
                    <a:pt x="1283" y="19500"/>
                  </a:cubicBezTo>
                  <a:cubicBezTo>
                    <a:pt x="580" y="18600"/>
                    <a:pt x="-59" y="17400"/>
                    <a:pt x="5" y="16800"/>
                  </a:cubicBezTo>
                  <a:cubicBezTo>
                    <a:pt x="69" y="16200"/>
                    <a:pt x="836" y="16200"/>
                    <a:pt x="2881" y="14700"/>
                  </a:cubicBezTo>
                  <a:cubicBezTo>
                    <a:pt x="4926" y="13200"/>
                    <a:pt x="8249" y="10200"/>
                    <a:pt x="11572" y="7500"/>
                  </a:cubicBezTo>
                  <a:cubicBezTo>
                    <a:pt x="14895" y="4800"/>
                    <a:pt x="18218" y="2400"/>
                    <a:pt x="215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4216400" y="7662002"/>
              <a:ext cx="778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600" fill="norm" stroke="1" extrusionOk="0">
                  <a:moveTo>
                    <a:pt x="20463" y="0"/>
                  </a:moveTo>
                  <a:cubicBezTo>
                    <a:pt x="21032" y="1895"/>
                    <a:pt x="21600" y="3789"/>
                    <a:pt x="18189" y="7389"/>
                  </a:cubicBezTo>
                  <a:cubicBezTo>
                    <a:pt x="14779" y="10989"/>
                    <a:pt x="7389" y="162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4408601" y="7454569"/>
              <a:ext cx="284050" cy="241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86" fill="norm" stroke="1" extrusionOk="0">
                  <a:moveTo>
                    <a:pt x="831" y="4320"/>
                  </a:moveTo>
                  <a:cubicBezTo>
                    <a:pt x="351" y="3569"/>
                    <a:pt x="-129" y="2817"/>
                    <a:pt x="31" y="2160"/>
                  </a:cubicBezTo>
                  <a:cubicBezTo>
                    <a:pt x="191" y="1503"/>
                    <a:pt x="991" y="939"/>
                    <a:pt x="1871" y="563"/>
                  </a:cubicBezTo>
                  <a:cubicBezTo>
                    <a:pt x="2751" y="188"/>
                    <a:pt x="3711" y="0"/>
                    <a:pt x="4591" y="0"/>
                  </a:cubicBezTo>
                  <a:cubicBezTo>
                    <a:pt x="5471" y="0"/>
                    <a:pt x="6271" y="188"/>
                    <a:pt x="6351" y="2254"/>
                  </a:cubicBezTo>
                  <a:cubicBezTo>
                    <a:pt x="6431" y="4320"/>
                    <a:pt x="5791" y="8264"/>
                    <a:pt x="4991" y="11082"/>
                  </a:cubicBezTo>
                  <a:cubicBezTo>
                    <a:pt x="4191" y="13899"/>
                    <a:pt x="3231" y="15590"/>
                    <a:pt x="2431" y="17092"/>
                  </a:cubicBezTo>
                  <a:cubicBezTo>
                    <a:pt x="1631" y="18595"/>
                    <a:pt x="991" y="19910"/>
                    <a:pt x="1071" y="20661"/>
                  </a:cubicBezTo>
                  <a:cubicBezTo>
                    <a:pt x="1151" y="21412"/>
                    <a:pt x="1951" y="21600"/>
                    <a:pt x="4591" y="21130"/>
                  </a:cubicBezTo>
                  <a:cubicBezTo>
                    <a:pt x="7231" y="20661"/>
                    <a:pt x="11711" y="19534"/>
                    <a:pt x="14831" y="18595"/>
                  </a:cubicBezTo>
                  <a:cubicBezTo>
                    <a:pt x="17951" y="17656"/>
                    <a:pt x="19711" y="16904"/>
                    <a:pt x="21471" y="16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4610100" y="7378369"/>
              <a:ext cx="131386" cy="429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600" fill="norm" stroke="1" extrusionOk="0">
                  <a:moveTo>
                    <a:pt x="0" y="851"/>
                  </a:moveTo>
                  <a:cubicBezTo>
                    <a:pt x="1012" y="426"/>
                    <a:pt x="2025" y="0"/>
                    <a:pt x="4556" y="0"/>
                  </a:cubicBezTo>
                  <a:cubicBezTo>
                    <a:pt x="7087" y="0"/>
                    <a:pt x="11137" y="426"/>
                    <a:pt x="13500" y="1224"/>
                  </a:cubicBezTo>
                  <a:cubicBezTo>
                    <a:pt x="15862" y="2022"/>
                    <a:pt x="16538" y="3192"/>
                    <a:pt x="15525" y="4256"/>
                  </a:cubicBezTo>
                  <a:cubicBezTo>
                    <a:pt x="14512" y="5320"/>
                    <a:pt x="11812" y="6278"/>
                    <a:pt x="10125" y="7023"/>
                  </a:cubicBezTo>
                  <a:cubicBezTo>
                    <a:pt x="8437" y="7767"/>
                    <a:pt x="7762" y="8300"/>
                    <a:pt x="8437" y="8778"/>
                  </a:cubicBezTo>
                  <a:cubicBezTo>
                    <a:pt x="9112" y="9257"/>
                    <a:pt x="11137" y="9683"/>
                    <a:pt x="13669" y="10587"/>
                  </a:cubicBezTo>
                  <a:cubicBezTo>
                    <a:pt x="16200" y="11492"/>
                    <a:pt x="19237" y="12875"/>
                    <a:pt x="20419" y="14099"/>
                  </a:cubicBezTo>
                  <a:cubicBezTo>
                    <a:pt x="21600" y="15322"/>
                    <a:pt x="20925" y="16386"/>
                    <a:pt x="17212" y="17610"/>
                  </a:cubicBezTo>
                  <a:cubicBezTo>
                    <a:pt x="13500" y="18833"/>
                    <a:pt x="6750" y="202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34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8464550" y="6170256"/>
              <a:ext cx="703121" cy="539247"/>
            </a:xfrm>
            <a:prstGeom prst="rect">
              <a:avLst/>
            </a:prstGeom>
            <a:effectLst/>
          </p:spPr>
        </p:pic>
        <p:pic>
          <p:nvPicPr>
            <p:cNvPr id="3436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368318" y="6525352"/>
              <a:ext cx="178783" cy="241301"/>
            </a:xfrm>
            <a:prstGeom prst="rect">
              <a:avLst/>
            </a:prstGeom>
            <a:effectLst/>
          </p:spPr>
        </p:pic>
        <p:pic>
          <p:nvPicPr>
            <p:cNvPr id="3438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8451850" y="6703152"/>
              <a:ext cx="260350" cy="88901"/>
            </a:xfrm>
            <a:prstGeom prst="rect">
              <a:avLst/>
            </a:prstGeom>
            <a:effectLst/>
          </p:spPr>
        </p:pic>
        <p:pic>
          <p:nvPicPr>
            <p:cNvPr id="3440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8636000" y="6151226"/>
              <a:ext cx="50800" cy="259827"/>
            </a:xfrm>
            <a:prstGeom prst="rect">
              <a:avLst/>
            </a:prstGeom>
            <a:effectLst/>
          </p:spPr>
        </p:pic>
        <p:pic>
          <p:nvPicPr>
            <p:cNvPr id="3442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9931399" y="6284052"/>
              <a:ext cx="111408" cy="463551"/>
            </a:xfrm>
            <a:prstGeom prst="rect">
              <a:avLst/>
            </a:prstGeom>
            <a:effectLst/>
          </p:spPr>
        </p:pic>
        <p:pic>
          <p:nvPicPr>
            <p:cNvPr id="3444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9823450" y="6639652"/>
              <a:ext cx="304800" cy="171451"/>
            </a:xfrm>
            <a:prstGeom prst="rect">
              <a:avLst/>
            </a:prstGeom>
            <a:effectLst/>
          </p:spPr>
        </p:pic>
        <p:pic>
          <p:nvPicPr>
            <p:cNvPr id="3446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0001249" y="6658702"/>
              <a:ext cx="177801" cy="215901"/>
            </a:xfrm>
            <a:prstGeom prst="rect">
              <a:avLst/>
            </a:prstGeom>
            <a:effectLst/>
          </p:spPr>
        </p:pic>
        <p:pic>
          <p:nvPicPr>
            <p:cNvPr id="3448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0102849" y="6457220"/>
              <a:ext cx="254001" cy="195133"/>
            </a:xfrm>
            <a:prstGeom prst="rect">
              <a:avLst/>
            </a:prstGeom>
            <a:effectLst/>
          </p:spPr>
        </p:pic>
        <p:pic>
          <p:nvPicPr>
            <p:cNvPr id="3450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0515600" y="6182452"/>
              <a:ext cx="1327885" cy="531284"/>
            </a:xfrm>
            <a:prstGeom prst="rect">
              <a:avLst/>
            </a:prstGeom>
            <a:effectLst/>
          </p:spPr>
        </p:pic>
        <p:pic>
          <p:nvPicPr>
            <p:cNvPr id="3452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1709400" y="6539780"/>
              <a:ext cx="170528" cy="284023"/>
            </a:xfrm>
            <a:prstGeom prst="rect">
              <a:avLst/>
            </a:prstGeom>
            <a:effectLst/>
          </p:spPr>
        </p:pic>
        <p:pic>
          <p:nvPicPr>
            <p:cNvPr id="3454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1182349" y="6087928"/>
              <a:ext cx="247122" cy="262536"/>
            </a:xfrm>
            <a:prstGeom prst="rect">
              <a:avLst/>
            </a:prstGeom>
            <a:effectLst/>
          </p:spPr>
        </p:pic>
        <p:pic>
          <p:nvPicPr>
            <p:cNvPr id="3456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9004300" y="6356987"/>
              <a:ext cx="111395" cy="244566"/>
            </a:xfrm>
            <a:prstGeom prst="rect">
              <a:avLst/>
            </a:prstGeom>
            <a:effectLst/>
          </p:spPr>
        </p:pic>
        <p:pic>
          <p:nvPicPr>
            <p:cNvPr id="3458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9067800" y="6353902"/>
              <a:ext cx="152400" cy="368301"/>
            </a:xfrm>
            <a:prstGeom prst="rect">
              <a:avLst/>
            </a:prstGeom>
            <a:effectLst/>
          </p:spPr>
        </p:pic>
        <p:pic>
          <p:nvPicPr>
            <p:cNvPr id="3460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9124950" y="6492237"/>
              <a:ext cx="206260" cy="293466"/>
            </a:xfrm>
            <a:prstGeom prst="rect">
              <a:avLst/>
            </a:prstGeom>
            <a:effectLst/>
          </p:spPr>
        </p:pic>
        <p:pic>
          <p:nvPicPr>
            <p:cNvPr id="3462" name="Line Line" descr="Line 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9664700" y="6353902"/>
              <a:ext cx="107950" cy="158751"/>
            </a:xfrm>
            <a:prstGeom prst="rect">
              <a:avLst/>
            </a:prstGeom>
            <a:effectLst/>
          </p:spPr>
        </p:pic>
        <p:pic>
          <p:nvPicPr>
            <p:cNvPr id="3464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9696450" y="6334852"/>
              <a:ext cx="139700" cy="292101"/>
            </a:xfrm>
            <a:prstGeom prst="rect">
              <a:avLst/>
            </a:prstGeom>
            <a:effectLst/>
          </p:spPr>
        </p:pic>
        <p:pic>
          <p:nvPicPr>
            <p:cNvPr id="3466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9747249" y="6459545"/>
              <a:ext cx="166452" cy="237258"/>
            </a:xfrm>
            <a:prstGeom prst="rect">
              <a:avLst/>
            </a:prstGeom>
            <a:effectLst/>
          </p:spPr>
        </p:pic>
        <p:pic>
          <p:nvPicPr>
            <p:cNvPr id="3468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0858500" y="6423752"/>
              <a:ext cx="88900" cy="222251"/>
            </a:xfrm>
            <a:prstGeom prst="rect">
              <a:avLst/>
            </a:prstGeom>
            <a:effectLst/>
          </p:spPr>
        </p:pic>
        <p:pic>
          <p:nvPicPr>
            <p:cNvPr id="3470" name="Line Line" descr="Line 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0896599" y="6449152"/>
              <a:ext cx="171451" cy="298451"/>
            </a:xfrm>
            <a:prstGeom prst="rect">
              <a:avLst/>
            </a:prstGeom>
            <a:effectLst/>
          </p:spPr>
        </p:pic>
        <p:pic>
          <p:nvPicPr>
            <p:cNvPr id="3472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0928349" y="6562889"/>
              <a:ext cx="247923" cy="292664"/>
            </a:xfrm>
            <a:prstGeom prst="rect">
              <a:avLst/>
            </a:prstGeom>
            <a:effectLst/>
          </p:spPr>
        </p:pic>
        <p:sp>
          <p:nvSpPr>
            <p:cNvPr id="3474" name="Line"/>
            <p:cNvSpPr/>
            <p:nvPr/>
          </p:nvSpPr>
          <p:spPr>
            <a:xfrm>
              <a:off x="6749969" y="6907146"/>
              <a:ext cx="1941134" cy="786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68" fill="norm" stroke="1" extrusionOk="0">
                  <a:moveTo>
                    <a:pt x="15727" y="2765"/>
                  </a:moveTo>
                  <a:cubicBezTo>
                    <a:pt x="15751" y="2243"/>
                    <a:pt x="15774" y="1720"/>
                    <a:pt x="15692" y="1372"/>
                  </a:cubicBezTo>
                  <a:cubicBezTo>
                    <a:pt x="15610" y="1023"/>
                    <a:pt x="15423" y="849"/>
                    <a:pt x="15002" y="704"/>
                  </a:cubicBezTo>
                  <a:cubicBezTo>
                    <a:pt x="14581" y="559"/>
                    <a:pt x="13925" y="443"/>
                    <a:pt x="13165" y="326"/>
                  </a:cubicBezTo>
                  <a:cubicBezTo>
                    <a:pt x="12404" y="210"/>
                    <a:pt x="11538" y="94"/>
                    <a:pt x="10637" y="36"/>
                  </a:cubicBezTo>
                  <a:cubicBezTo>
                    <a:pt x="9736" y="-22"/>
                    <a:pt x="8800" y="-22"/>
                    <a:pt x="7911" y="123"/>
                  </a:cubicBezTo>
                  <a:cubicBezTo>
                    <a:pt x="7022" y="268"/>
                    <a:pt x="6179" y="559"/>
                    <a:pt x="5360" y="1023"/>
                  </a:cubicBezTo>
                  <a:cubicBezTo>
                    <a:pt x="4541" y="1488"/>
                    <a:pt x="3746" y="2126"/>
                    <a:pt x="3008" y="2939"/>
                  </a:cubicBezTo>
                  <a:cubicBezTo>
                    <a:pt x="2271" y="3752"/>
                    <a:pt x="1593" y="4739"/>
                    <a:pt x="1078" y="5959"/>
                  </a:cubicBezTo>
                  <a:cubicBezTo>
                    <a:pt x="563" y="7178"/>
                    <a:pt x="212" y="8630"/>
                    <a:pt x="71" y="10255"/>
                  </a:cubicBezTo>
                  <a:cubicBezTo>
                    <a:pt x="-69" y="11881"/>
                    <a:pt x="1" y="13681"/>
                    <a:pt x="259" y="15046"/>
                  </a:cubicBezTo>
                  <a:cubicBezTo>
                    <a:pt x="516" y="16410"/>
                    <a:pt x="961" y="17339"/>
                    <a:pt x="1604" y="18123"/>
                  </a:cubicBezTo>
                  <a:cubicBezTo>
                    <a:pt x="2248" y="18907"/>
                    <a:pt x="3090" y="19546"/>
                    <a:pt x="3980" y="20039"/>
                  </a:cubicBezTo>
                  <a:cubicBezTo>
                    <a:pt x="4869" y="20533"/>
                    <a:pt x="5805" y="20881"/>
                    <a:pt x="6694" y="21113"/>
                  </a:cubicBezTo>
                  <a:cubicBezTo>
                    <a:pt x="7583" y="21346"/>
                    <a:pt x="8426" y="21462"/>
                    <a:pt x="9292" y="21520"/>
                  </a:cubicBezTo>
                  <a:cubicBezTo>
                    <a:pt x="10158" y="21578"/>
                    <a:pt x="11047" y="21578"/>
                    <a:pt x="11948" y="21549"/>
                  </a:cubicBezTo>
                  <a:cubicBezTo>
                    <a:pt x="12849" y="21520"/>
                    <a:pt x="13762" y="21462"/>
                    <a:pt x="14581" y="21317"/>
                  </a:cubicBezTo>
                  <a:cubicBezTo>
                    <a:pt x="15400" y="21172"/>
                    <a:pt x="16125" y="20939"/>
                    <a:pt x="16921" y="20417"/>
                  </a:cubicBezTo>
                  <a:cubicBezTo>
                    <a:pt x="17716" y="19894"/>
                    <a:pt x="18582" y="19081"/>
                    <a:pt x="19331" y="18123"/>
                  </a:cubicBezTo>
                  <a:cubicBezTo>
                    <a:pt x="20080" y="17165"/>
                    <a:pt x="20712" y="16062"/>
                    <a:pt x="21075" y="15075"/>
                  </a:cubicBezTo>
                  <a:cubicBezTo>
                    <a:pt x="21437" y="14088"/>
                    <a:pt x="21531" y="13217"/>
                    <a:pt x="21414" y="12346"/>
                  </a:cubicBezTo>
                  <a:cubicBezTo>
                    <a:pt x="21297" y="11475"/>
                    <a:pt x="20969" y="10604"/>
                    <a:pt x="20490" y="9472"/>
                  </a:cubicBezTo>
                  <a:cubicBezTo>
                    <a:pt x="20010" y="8339"/>
                    <a:pt x="19378" y="6946"/>
                    <a:pt x="18711" y="5726"/>
                  </a:cubicBezTo>
                  <a:cubicBezTo>
                    <a:pt x="18044" y="4507"/>
                    <a:pt x="17342" y="3462"/>
                    <a:pt x="16605" y="2736"/>
                  </a:cubicBezTo>
                  <a:cubicBezTo>
                    <a:pt x="15868" y="2010"/>
                    <a:pt x="15095" y="1604"/>
                    <a:pt x="14206" y="1517"/>
                  </a:cubicBezTo>
                  <a:cubicBezTo>
                    <a:pt x="13317" y="1430"/>
                    <a:pt x="12311" y="1662"/>
                    <a:pt x="11609" y="1865"/>
                  </a:cubicBezTo>
                  <a:cubicBezTo>
                    <a:pt x="10907" y="2068"/>
                    <a:pt x="10509" y="2243"/>
                    <a:pt x="10111" y="2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6972147" y="7118987"/>
              <a:ext cx="190653" cy="436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434" fill="norm" stroke="1" extrusionOk="0">
                  <a:moveTo>
                    <a:pt x="16921" y="2340"/>
                  </a:moveTo>
                  <a:cubicBezTo>
                    <a:pt x="16921" y="1821"/>
                    <a:pt x="16921" y="1302"/>
                    <a:pt x="16451" y="835"/>
                  </a:cubicBezTo>
                  <a:cubicBezTo>
                    <a:pt x="15982" y="367"/>
                    <a:pt x="15043" y="-48"/>
                    <a:pt x="12930" y="4"/>
                  </a:cubicBezTo>
                  <a:cubicBezTo>
                    <a:pt x="10817" y="56"/>
                    <a:pt x="7530" y="575"/>
                    <a:pt x="5182" y="1094"/>
                  </a:cubicBezTo>
                  <a:cubicBezTo>
                    <a:pt x="2834" y="1614"/>
                    <a:pt x="1425" y="2133"/>
                    <a:pt x="604" y="2652"/>
                  </a:cubicBezTo>
                  <a:cubicBezTo>
                    <a:pt x="-218" y="3171"/>
                    <a:pt x="-453" y="3690"/>
                    <a:pt x="1543" y="4469"/>
                  </a:cubicBezTo>
                  <a:cubicBezTo>
                    <a:pt x="3538" y="5248"/>
                    <a:pt x="7764" y="6287"/>
                    <a:pt x="10230" y="7014"/>
                  </a:cubicBezTo>
                  <a:cubicBezTo>
                    <a:pt x="12695" y="7740"/>
                    <a:pt x="13399" y="8156"/>
                    <a:pt x="13634" y="8675"/>
                  </a:cubicBezTo>
                  <a:cubicBezTo>
                    <a:pt x="13869" y="9194"/>
                    <a:pt x="13634" y="9817"/>
                    <a:pt x="13047" y="10389"/>
                  </a:cubicBezTo>
                  <a:cubicBezTo>
                    <a:pt x="12460" y="10960"/>
                    <a:pt x="11521" y="11479"/>
                    <a:pt x="10464" y="11842"/>
                  </a:cubicBezTo>
                  <a:cubicBezTo>
                    <a:pt x="9408" y="12206"/>
                    <a:pt x="8234" y="12414"/>
                    <a:pt x="7060" y="12569"/>
                  </a:cubicBezTo>
                  <a:cubicBezTo>
                    <a:pt x="5886" y="12725"/>
                    <a:pt x="4712" y="12829"/>
                    <a:pt x="4477" y="12673"/>
                  </a:cubicBezTo>
                  <a:cubicBezTo>
                    <a:pt x="4243" y="12517"/>
                    <a:pt x="4947" y="12102"/>
                    <a:pt x="6004" y="11894"/>
                  </a:cubicBezTo>
                  <a:cubicBezTo>
                    <a:pt x="7060" y="11687"/>
                    <a:pt x="8469" y="11687"/>
                    <a:pt x="9525" y="11894"/>
                  </a:cubicBezTo>
                  <a:cubicBezTo>
                    <a:pt x="10582" y="12102"/>
                    <a:pt x="11286" y="12517"/>
                    <a:pt x="11286" y="13400"/>
                  </a:cubicBezTo>
                  <a:cubicBezTo>
                    <a:pt x="11286" y="14283"/>
                    <a:pt x="10582" y="15633"/>
                    <a:pt x="9760" y="16671"/>
                  </a:cubicBezTo>
                  <a:cubicBezTo>
                    <a:pt x="8938" y="17710"/>
                    <a:pt x="7999" y="18437"/>
                    <a:pt x="7177" y="19164"/>
                  </a:cubicBezTo>
                  <a:cubicBezTo>
                    <a:pt x="6356" y="19890"/>
                    <a:pt x="5651" y="20617"/>
                    <a:pt x="5886" y="21033"/>
                  </a:cubicBezTo>
                  <a:cubicBezTo>
                    <a:pt x="6121" y="21448"/>
                    <a:pt x="7295" y="21552"/>
                    <a:pt x="9995" y="21292"/>
                  </a:cubicBezTo>
                  <a:cubicBezTo>
                    <a:pt x="12695" y="21033"/>
                    <a:pt x="16921" y="20410"/>
                    <a:pt x="21147" y="19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7258050" y="7223852"/>
              <a:ext cx="3175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582"/>
                    <a:pt x="8640" y="9164"/>
                    <a:pt x="12240" y="12764"/>
                  </a:cubicBezTo>
                  <a:cubicBezTo>
                    <a:pt x="15840" y="16364"/>
                    <a:pt x="1872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7245350" y="7218500"/>
              <a:ext cx="285750" cy="25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16249"/>
                  </a:moveTo>
                  <a:cubicBezTo>
                    <a:pt x="2240" y="14493"/>
                    <a:pt x="4480" y="12737"/>
                    <a:pt x="7200" y="10454"/>
                  </a:cubicBezTo>
                  <a:cubicBezTo>
                    <a:pt x="9920" y="8171"/>
                    <a:pt x="13120" y="5361"/>
                    <a:pt x="15120" y="3341"/>
                  </a:cubicBezTo>
                  <a:cubicBezTo>
                    <a:pt x="17120" y="1322"/>
                    <a:pt x="17920" y="93"/>
                    <a:pt x="18320" y="5"/>
                  </a:cubicBezTo>
                  <a:cubicBezTo>
                    <a:pt x="18720" y="-83"/>
                    <a:pt x="18720" y="971"/>
                    <a:pt x="18880" y="3693"/>
                  </a:cubicBezTo>
                  <a:cubicBezTo>
                    <a:pt x="19040" y="6415"/>
                    <a:pt x="19360" y="10805"/>
                    <a:pt x="19840" y="14054"/>
                  </a:cubicBezTo>
                  <a:cubicBezTo>
                    <a:pt x="20320" y="17302"/>
                    <a:pt x="20960" y="19410"/>
                    <a:pt x="2160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7620000" y="7490552"/>
              <a:ext cx="1016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7848600" y="7215385"/>
              <a:ext cx="44450" cy="26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42"/>
                  </a:moveTo>
                  <a:cubicBezTo>
                    <a:pt x="0" y="871"/>
                    <a:pt x="0" y="0"/>
                    <a:pt x="1029" y="0"/>
                  </a:cubicBezTo>
                  <a:cubicBezTo>
                    <a:pt x="2057" y="0"/>
                    <a:pt x="4114" y="871"/>
                    <a:pt x="6171" y="3484"/>
                  </a:cubicBezTo>
                  <a:cubicBezTo>
                    <a:pt x="8229" y="6097"/>
                    <a:pt x="10286" y="10452"/>
                    <a:pt x="12857" y="13761"/>
                  </a:cubicBezTo>
                  <a:cubicBezTo>
                    <a:pt x="15429" y="17071"/>
                    <a:pt x="18514" y="193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0" name="Line"/>
            <p:cNvSpPr/>
            <p:nvPr/>
          </p:nvSpPr>
          <p:spPr>
            <a:xfrm>
              <a:off x="7975599" y="7161805"/>
              <a:ext cx="190138" cy="417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525" fill="norm" stroke="1" extrusionOk="0">
                  <a:moveTo>
                    <a:pt x="0" y="1234"/>
                  </a:moveTo>
                  <a:cubicBezTo>
                    <a:pt x="939" y="798"/>
                    <a:pt x="1878" y="361"/>
                    <a:pt x="3522" y="143"/>
                  </a:cubicBezTo>
                  <a:cubicBezTo>
                    <a:pt x="5165" y="-75"/>
                    <a:pt x="7513" y="-75"/>
                    <a:pt x="9509" y="361"/>
                  </a:cubicBezTo>
                  <a:cubicBezTo>
                    <a:pt x="11504" y="798"/>
                    <a:pt x="13148" y="1670"/>
                    <a:pt x="13265" y="2598"/>
                  </a:cubicBezTo>
                  <a:cubicBezTo>
                    <a:pt x="13383" y="3525"/>
                    <a:pt x="11974" y="4507"/>
                    <a:pt x="10917" y="5216"/>
                  </a:cubicBezTo>
                  <a:cubicBezTo>
                    <a:pt x="9861" y="5925"/>
                    <a:pt x="9157" y="6361"/>
                    <a:pt x="8687" y="6907"/>
                  </a:cubicBezTo>
                  <a:cubicBezTo>
                    <a:pt x="8217" y="7452"/>
                    <a:pt x="7983" y="8107"/>
                    <a:pt x="9039" y="8925"/>
                  </a:cubicBezTo>
                  <a:cubicBezTo>
                    <a:pt x="10096" y="9743"/>
                    <a:pt x="12443" y="10725"/>
                    <a:pt x="14674" y="11870"/>
                  </a:cubicBezTo>
                  <a:cubicBezTo>
                    <a:pt x="16904" y="13016"/>
                    <a:pt x="19017" y="14325"/>
                    <a:pt x="20191" y="15470"/>
                  </a:cubicBezTo>
                  <a:cubicBezTo>
                    <a:pt x="21365" y="16616"/>
                    <a:pt x="21600" y="17598"/>
                    <a:pt x="19604" y="18580"/>
                  </a:cubicBezTo>
                  <a:cubicBezTo>
                    <a:pt x="17609" y="19561"/>
                    <a:pt x="13383" y="20543"/>
                    <a:pt x="9157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1" name="Line"/>
            <p:cNvSpPr/>
            <p:nvPr/>
          </p:nvSpPr>
          <p:spPr>
            <a:xfrm>
              <a:off x="9237343" y="6981198"/>
              <a:ext cx="1441140" cy="57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413" fill="norm" stroke="1" extrusionOk="0">
                  <a:moveTo>
                    <a:pt x="13686" y="3598"/>
                  </a:moveTo>
                  <a:cubicBezTo>
                    <a:pt x="13686" y="3204"/>
                    <a:pt x="13686" y="2810"/>
                    <a:pt x="13607" y="2494"/>
                  </a:cubicBezTo>
                  <a:cubicBezTo>
                    <a:pt x="13529" y="2179"/>
                    <a:pt x="13372" y="1943"/>
                    <a:pt x="12932" y="1509"/>
                  </a:cubicBezTo>
                  <a:cubicBezTo>
                    <a:pt x="12493" y="1075"/>
                    <a:pt x="11770" y="445"/>
                    <a:pt x="10876" y="169"/>
                  </a:cubicBezTo>
                  <a:cubicBezTo>
                    <a:pt x="9981" y="-107"/>
                    <a:pt x="8913" y="-28"/>
                    <a:pt x="7815" y="287"/>
                  </a:cubicBezTo>
                  <a:cubicBezTo>
                    <a:pt x="6716" y="602"/>
                    <a:pt x="5586" y="1154"/>
                    <a:pt x="4581" y="2021"/>
                  </a:cubicBezTo>
                  <a:cubicBezTo>
                    <a:pt x="3576" y="2889"/>
                    <a:pt x="2697" y="4071"/>
                    <a:pt x="1959" y="5372"/>
                  </a:cubicBezTo>
                  <a:cubicBezTo>
                    <a:pt x="1222" y="6673"/>
                    <a:pt x="625" y="8092"/>
                    <a:pt x="295" y="9550"/>
                  </a:cubicBezTo>
                  <a:cubicBezTo>
                    <a:pt x="-34" y="11008"/>
                    <a:pt x="-97" y="12506"/>
                    <a:pt x="154" y="13728"/>
                  </a:cubicBezTo>
                  <a:cubicBezTo>
                    <a:pt x="405" y="14950"/>
                    <a:pt x="970" y="15896"/>
                    <a:pt x="1740" y="16802"/>
                  </a:cubicBezTo>
                  <a:cubicBezTo>
                    <a:pt x="2509" y="17709"/>
                    <a:pt x="3482" y="18576"/>
                    <a:pt x="4628" y="19325"/>
                  </a:cubicBezTo>
                  <a:cubicBezTo>
                    <a:pt x="5774" y="20074"/>
                    <a:pt x="7093" y="20705"/>
                    <a:pt x="8380" y="21059"/>
                  </a:cubicBezTo>
                  <a:cubicBezTo>
                    <a:pt x="9667" y="21414"/>
                    <a:pt x="10923" y="21493"/>
                    <a:pt x="12163" y="21335"/>
                  </a:cubicBezTo>
                  <a:cubicBezTo>
                    <a:pt x="13403" y="21178"/>
                    <a:pt x="14627" y="20784"/>
                    <a:pt x="15789" y="20232"/>
                  </a:cubicBezTo>
                  <a:cubicBezTo>
                    <a:pt x="16951" y="19680"/>
                    <a:pt x="18050" y="18970"/>
                    <a:pt x="18960" y="18024"/>
                  </a:cubicBezTo>
                  <a:cubicBezTo>
                    <a:pt x="19870" y="17078"/>
                    <a:pt x="20593" y="15896"/>
                    <a:pt x="21001" y="14516"/>
                  </a:cubicBezTo>
                  <a:cubicBezTo>
                    <a:pt x="21409" y="13137"/>
                    <a:pt x="21503" y="11560"/>
                    <a:pt x="21189" y="9944"/>
                  </a:cubicBezTo>
                  <a:cubicBezTo>
                    <a:pt x="20875" y="8328"/>
                    <a:pt x="20153" y="6673"/>
                    <a:pt x="19274" y="5411"/>
                  </a:cubicBezTo>
                  <a:cubicBezTo>
                    <a:pt x="18395" y="4150"/>
                    <a:pt x="17359" y="3283"/>
                    <a:pt x="16213" y="2770"/>
                  </a:cubicBezTo>
                  <a:cubicBezTo>
                    <a:pt x="15067" y="2258"/>
                    <a:pt x="13811" y="2100"/>
                    <a:pt x="12477" y="2021"/>
                  </a:cubicBezTo>
                  <a:cubicBezTo>
                    <a:pt x="11143" y="1943"/>
                    <a:pt x="9730" y="1943"/>
                    <a:pt x="8851" y="1982"/>
                  </a:cubicBezTo>
                  <a:cubicBezTo>
                    <a:pt x="7972" y="2021"/>
                    <a:pt x="7626" y="2100"/>
                    <a:pt x="7281" y="2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9460287" y="7121669"/>
              <a:ext cx="179013" cy="377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62" fill="norm" stroke="1" extrusionOk="0">
                  <a:moveTo>
                    <a:pt x="21491" y="749"/>
                  </a:moveTo>
                  <a:cubicBezTo>
                    <a:pt x="20475" y="271"/>
                    <a:pt x="19458" y="-206"/>
                    <a:pt x="16663" y="92"/>
                  </a:cubicBezTo>
                  <a:cubicBezTo>
                    <a:pt x="13867" y="391"/>
                    <a:pt x="9293" y="1465"/>
                    <a:pt x="6498" y="2181"/>
                  </a:cubicBezTo>
                  <a:cubicBezTo>
                    <a:pt x="3703" y="2897"/>
                    <a:pt x="2686" y="3255"/>
                    <a:pt x="1797" y="3672"/>
                  </a:cubicBezTo>
                  <a:cubicBezTo>
                    <a:pt x="907" y="4090"/>
                    <a:pt x="145" y="4567"/>
                    <a:pt x="18" y="5104"/>
                  </a:cubicBezTo>
                  <a:cubicBezTo>
                    <a:pt x="-109" y="5642"/>
                    <a:pt x="399" y="6238"/>
                    <a:pt x="2178" y="6775"/>
                  </a:cubicBezTo>
                  <a:cubicBezTo>
                    <a:pt x="3957" y="7312"/>
                    <a:pt x="7006" y="7790"/>
                    <a:pt x="9166" y="8267"/>
                  </a:cubicBezTo>
                  <a:cubicBezTo>
                    <a:pt x="11326" y="8744"/>
                    <a:pt x="12597" y="9222"/>
                    <a:pt x="12978" y="9759"/>
                  </a:cubicBezTo>
                  <a:cubicBezTo>
                    <a:pt x="13359" y="10296"/>
                    <a:pt x="12851" y="10892"/>
                    <a:pt x="11326" y="11489"/>
                  </a:cubicBezTo>
                  <a:cubicBezTo>
                    <a:pt x="9802" y="12086"/>
                    <a:pt x="7260" y="12682"/>
                    <a:pt x="5227" y="13100"/>
                  </a:cubicBezTo>
                  <a:cubicBezTo>
                    <a:pt x="3195" y="13518"/>
                    <a:pt x="1670" y="13756"/>
                    <a:pt x="1543" y="13935"/>
                  </a:cubicBezTo>
                  <a:cubicBezTo>
                    <a:pt x="1416" y="14114"/>
                    <a:pt x="2686" y="14234"/>
                    <a:pt x="3830" y="14472"/>
                  </a:cubicBezTo>
                  <a:cubicBezTo>
                    <a:pt x="4973" y="14711"/>
                    <a:pt x="5990" y="15069"/>
                    <a:pt x="6625" y="15546"/>
                  </a:cubicBezTo>
                  <a:cubicBezTo>
                    <a:pt x="7260" y="16024"/>
                    <a:pt x="7515" y="16621"/>
                    <a:pt x="7387" y="17217"/>
                  </a:cubicBezTo>
                  <a:cubicBezTo>
                    <a:pt x="7260" y="17814"/>
                    <a:pt x="6752" y="18411"/>
                    <a:pt x="6117" y="19127"/>
                  </a:cubicBezTo>
                  <a:cubicBezTo>
                    <a:pt x="5482" y="19843"/>
                    <a:pt x="4719" y="20678"/>
                    <a:pt x="4973" y="21036"/>
                  </a:cubicBezTo>
                  <a:cubicBezTo>
                    <a:pt x="5227" y="21394"/>
                    <a:pt x="6498" y="21275"/>
                    <a:pt x="7896" y="21036"/>
                  </a:cubicBezTo>
                  <a:cubicBezTo>
                    <a:pt x="9293" y="20797"/>
                    <a:pt x="10818" y="20439"/>
                    <a:pt x="12343" y="20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3" name="Line"/>
            <p:cNvSpPr/>
            <p:nvPr/>
          </p:nvSpPr>
          <p:spPr>
            <a:xfrm>
              <a:off x="9683750" y="7179402"/>
              <a:ext cx="2540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478"/>
                    <a:pt x="14400" y="10957"/>
                    <a:pt x="10800" y="14557"/>
                  </a:cubicBezTo>
                  <a:cubicBezTo>
                    <a:pt x="7200" y="18157"/>
                    <a:pt x="3600" y="198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4" name="Line"/>
            <p:cNvSpPr/>
            <p:nvPr/>
          </p:nvSpPr>
          <p:spPr>
            <a:xfrm>
              <a:off x="9658350" y="7198179"/>
              <a:ext cx="238381" cy="266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452" fill="norm" stroke="1" extrusionOk="0">
                  <a:moveTo>
                    <a:pt x="0" y="14819"/>
                  </a:moveTo>
                  <a:cubicBezTo>
                    <a:pt x="382" y="13969"/>
                    <a:pt x="765" y="13118"/>
                    <a:pt x="2103" y="12438"/>
                  </a:cubicBezTo>
                  <a:cubicBezTo>
                    <a:pt x="3441" y="11758"/>
                    <a:pt x="5735" y="11247"/>
                    <a:pt x="8697" y="9802"/>
                  </a:cubicBezTo>
                  <a:cubicBezTo>
                    <a:pt x="11660" y="8356"/>
                    <a:pt x="15292" y="5975"/>
                    <a:pt x="17395" y="4444"/>
                  </a:cubicBezTo>
                  <a:cubicBezTo>
                    <a:pt x="19497" y="2913"/>
                    <a:pt x="20071" y="2233"/>
                    <a:pt x="20549" y="1468"/>
                  </a:cubicBezTo>
                  <a:cubicBezTo>
                    <a:pt x="21027" y="702"/>
                    <a:pt x="21409" y="-148"/>
                    <a:pt x="21504" y="22"/>
                  </a:cubicBezTo>
                  <a:cubicBezTo>
                    <a:pt x="21600" y="192"/>
                    <a:pt x="21409" y="1383"/>
                    <a:pt x="20740" y="4019"/>
                  </a:cubicBezTo>
                  <a:cubicBezTo>
                    <a:pt x="20071" y="6655"/>
                    <a:pt x="18924" y="10737"/>
                    <a:pt x="18064" y="13883"/>
                  </a:cubicBezTo>
                  <a:cubicBezTo>
                    <a:pt x="17204" y="17030"/>
                    <a:pt x="16630" y="19241"/>
                    <a:pt x="16057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5" name="Line"/>
            <p:cNvSpPr/>
            <p:nvPr/>
          </p:nvSpPr>
          <p:spPr>
            <a:xfrm>
              <a:off x="9925049" y="7408002"/>
              <a:ext cx="571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6" name="Line"/>
            <p:cNvSpPr/>
            <p:nvPr/>
          </p:nvSpPr>
          <p:spPr>
            <a:xfrm>
              <a:off x="10020300" y="7250625"/>
              <a:ext cx="228600" cy="194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0" y="4726"/>
                  </a:moveTo>
                  <a:cubicBezTo>
                    <a:pt x="2600" y="3101"/>
                    <a:pt x="5200" y="1475"/>
                    <a:pt x="7000" y="662"/>
                  </a:cubicBezTo>
                  <a:cubicBezTo>
                    <a:pt x="8800" y="-151"/>
                    <a:pt x="9800" y="-151"/>
                    <a:pt x="10600" y="314"/>
                  </a:cubicBezTo>
                  <a:cubicBezTo>
                    <a:pt x="11400" y="778"/>
                    <a:pt x="12000" y="1707"/>
                    <a:pt x="12000" y="3449"/>
                  </a:cubicBezTo>
                  <a:cubicBezTo>
                    <a:pt x="12000" y="5191"/>
                    <a:pt x="11400" y="7746"/>
                    <a:pt x="10300" y="10068"/>
                  </a:cubicBezTo>
                  <a:cubicBezTo>
                    <a:pt x="9200" y="12391"/>
                    <a:pt x="7600" y="14481"/>
                    <a:pt x="6500" y="16339"/>
                  </a:cubicBezTo>
                  <a:cubicBezTo>
                    <a:pt x="5400" y="18197"/>
                    <a:pt x="4800" y="19823"/>
                    <a:pt x="5100" y="20636"/>
                  </a:cubicBezTo>
                  <a:cubicBezTo>
                    <a:pt x="5400" y="21449"/>
                    <a:pt x="6600" y="21449"/>
                    <a:pt x="9500" y="20984"/>
                  </a:cubicBezTo>
                  <a:cubicBezTo>
                    <a:pt x="12400" y="20520"/>
                    <a:pt x="17000" y="19591"/>
                    <a:pt x="21600" y="18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7" name="Line"/>
            <p:cNvSpPr/>
            <p:nvPr/>
          </p:nvSpPr>
          <p:spPr>
            <a:xfrm>
              <a:off x="10242549" y="7179872"/>
              <a:ext cx="112185" cy="35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fill="norm" stroke="1" extrusionOk="0">
                  <a:moveTo>
                    <a:pt x="2445" y="1514"/>
                  </a:moveTo>
                  <a:cubicBezTo>
                    <a:pt x="3668" y="1000"/>
                    <a:pt x="4891" y="485"/>
                    <a:pt x="6521" y="228"/>
                  </a:cubicBezTo>
                  <a:cubicBezTo>
                    <a:pt x="8151" y="-29"/>
                    <a:pt x="10189" y="-29"/>
                    <a:pt x="12430" y="35"/>
                  </a:cubicBezTo>
                  <a:cubicBezTo>
                    <a:pt x="14672" y="100"/>
                    <a:pt x="17117" y="228"/>
                    <a:pt x="18543" y="614"/>
                  </a:cubicBezTo>
                  <a:cubicBezTo>
                    <a:pt x="19970" y="1000"/>
                    <a:pt x="20377" y="1642"/>
                    <a:pt x="19766" y="2542"/>
                  </a:cubicBezTo>
                  <a:cubicBezTo>
                    <a:pt x="19155" y="3442"/>
                    <a:pt x="17525" y="4600"/>
                    <a:pt x="15894" y="5371"/>
                  </a:cubicBezTo>
                  <a:cubicBezTo>
                    <a:pt x="14264" y="6142"/>
                    <a:pt x="12634" y="6528"/>
                    <a:pt x="11208" y="6978"/>
                  </a:cubicBezTo>
                  <a:cubicBezTo>
                    <a:pt x="9781" y="7428"/>
                    <a:pt x="8558" y="7942"/>
                    <a:pt x="8762" y="8457"/>
                  </a:cubicBezTo>
                  <a:cubicBezTo>
                    <a:pt x="8966" y="8971"/>
                    <a:pt x="10596" y="9485"/>
                    <a:pt x="12838" y="10321"/>
                  </a:cubicBezTo>
                  <a:cubicBezTo>
                    <a:pt x="15079" y="11157"/>
                    <a:pt x="17932" y="12314"/>
                    <a:pt x="19562" y="13342"/>
                  </a:cubicBezTo>
                  <a:cubicBezTo>
                    <a:pt x="21192" y="14371"/>
                    <a:pt x="21600" y="15271"/>
                    <a:pt x="21600" y="16042"/>
                  </a:cubicBezTo>
                  <a:cubicBezTo>
                    <a:pt x="21600" y="16814"/>
                    <a:pt x="21192" y="17457"/>
                    <a:pt x="17525" y="18357"/>
                  </a:cubicBezTo>
                  <a:cubicBezTo>
                    <a:pt x="13857" y="19257"/>
                    <a:pt x="6928" y="20414"/>
                    <a:pt x="0" y="21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8" name="Line"/>
            <p:cNvSpPr/>
            <p:nvPr/>
          </p:nvSpPr>
          <p:spPr>
            <a:xfrm>
              <a:off x="11306759" y="6952818"/>
              <a:ext cx="1452592" cy="62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503" fill="norm" stroke="1" extrusionOk="0">
                  <a:moveTo>
                    <a:pt x="11573" y="2113"/>
                  </a:moveTo>
                  <a:cubicBezTo>
                    <a:pt x="10791" y="1386"/>
                    <a:pt x="10010" y="658"/>
                    <a:pt x="9088" y="295"/>
                  </a:cubicBezTo>
                  <a:cubicBezTo>
                    <a:pt x="8165" y="-69"/>
                    <a:pt x="7103" y="-69"/>
                    <a:pt x="6212" y="149"/>
                  </a:cubicBezTo>
                  <a:cubicBezTo>
                    <a:pt x="5321" y="367"/>
                    <a:pt x="4602" y="804"/>
                    <a:pt x="3805" y="1495"/>
                  </a:cubicBezTo>
                  <a:cubicBezTo>
                    <a:pt x="3008" y="2186"/>
                    <a:pt x="2132" y="3131"/>
                    <a:pt x="1492" y="4222"/>
                  </a:cubicBezTo>
                  <a:cubicBezTo>
                    <a:pt x="851" y="5313"/>
                    <a:pt x="444" y="6549"/>
                    <a:pt x="210" y="7713"/>
                  </a:cubicBezTo>
                  <a:cubicBezTo>
                    <a:pt x="-24" y="8876"/>
                    <a:pt x="-87" y="9967"/>
                    <a:pt x="147" y="11131"/>
                  </a:cubicBezTo>
                  <a:cubicBezTo>
                    <a:pt x="382" y="12295"/>
                    <a:pt x="913" y="13531"/>
                    <a:pt x="1726" y="14767"/>
                  </a:cubicBezTo>
                  <a:cubicBezTo>
                    <a:pt x="2539" y="16004"/>
                    <a:pt x="3633" y="17240"/>
                    <a:pt x="4774" y="18258"/>
                  </a:cubicBezTo>
                  <a:cubicBezTo>
                    <a:pt x="5915" y="19276"/>
                    <a:pt x="7103" y="20076"/>
                    <a:pt x="8212" y="20586"/>
                  </a:cubicBezTo>
                  <a:cubicBezTo>
                    <a:pt x="9322" y="21095"/>
                    <a:pt x="10354" y="21313"/>
                    <a:pt x="11510" y="21422"/>
                  </a:cubicBezTo>
                  <a:cubicBezTo>
                    <a:pt x="12667" y="21531"/>
                    <a:pt x="13948" y="21531"/>
                    <a:pt x="14995" y="21422"/>
                  </a:cubicBezTo>
                  <a:cubicBezTo>
                    <a:pt x="16043" y="21313"/>
                    <a:pt x="16855" y="21095"/>
                    <a:pt x="17778" y="20695"/>
                  </a:cubicBezTo>
                  <a:cubicBezTo>
                    <a:pt x="18700" y="20295"/>
                    <a:pt x="19731" y="19713"/>
                    <a:pt x="20388" y="18913"/>
                  </a:cubicBezTo>
                  <a:cubicBezTo>
                    <a:pt x="21044" y="18113"/>
                    <a:pt x="21325" y="17095"/>
                    <a:pt x="21419" y="15676"/>
                  </a:cubicBezTo>
                  <a:cubicBezTo>
                    <a:pt x="21513" y="14258"/>
                    <a:pt x="21419" y="12440"/>
                    <a:pt x="20935" y="10658"/>
                  </a:cubicBezTo>
                  <a:cubicBezTo>
                    <a:pt x="20450" y="8876"/>
                    <a:pt x="19575" y="7131"/>
                    <a:pt x="18637" y="5713"/>
                  </a:cubicBezTo>
                  <a:cubicBezTo>
                    <a:pt x="17699" y="4295"/>
                    <a:pt x="16699" y="3204"/>
                    <a:pt x="15621" y="2513"/>
                  </a:cubicBezTo>
                  <a:cubicBezTo>
                    <a:pt x="14542" y="1822"/>
                    <a:pt x="13386" y="1531"/>
                    <a:pt x="12182" y="1458"/>
                  </a:cubicBezTo>
                  <a:cubicBezTo>
                    <a:pt x="10979" y="1386"/>
                    <a:pt x="9728" y="1531"/>
                    <a:pt x="8916" y="1822"/>
                  </a:cubicBezTo>
                  <a:cubicBezTo>
                    <a:pt x="8103" y="2113"/>
                    <a:pt x="7728" y="2549"/>
                    <a:pt x="7353" y="2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9" name="Line"/>
            <p:cNvSpPr/>
            <p:nvPr/>
          </p:nvSpPr>
          <p:spPr>
            <a:xfrm>
              <a:off x="11711215" y="7094553"/>
              <a:ext cx="150585" cy="338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77" fill="norm" stroke="1" extrusionOk="0">
                  <a:moveTo>
                    <a:pt x="21343" y="1353"/>
                  </a:moveTo>
                  <a:cubicBezTo>
                    <a:pt x="20443" y="816"/>
                    <a:pt x="19543" y="279"/>
                    <a:pt x="16843" y="78"/>
                  </a:cubicBezTo>
                  <a:cubicBezTo>
                    <a:pt x="14143" y="-123"/>
                    <a:pt x="9643" y="11"/>
                    <a:pt x="7093" y="1084"/>
                  </a:cubicBezTo>
                  <a:cubicBezTo>
                    <a:pt x="4543" y="2158"/>
                    <a:pt x="3943" y="4170"/>
                    <a:pt x="3793" y="5512"/>
                  </a:cubicBezTo>
                  <a:cubicBezTo>
                    <a:pt x="3643" y="6853"/>
                    <a:pt x="3943" y="7524"/>
                    <a:pt x="3943" y="8195"/>
                  </a:cubicBezTo>
                  <a:cubicBezTo>
                    <a:pt x="3943" y="8866"/>
                    <a:pt x="3643" y="9537"/>
                    <a:pt x="2743" y="10006"/>
                  </a:cubicBezTo>
                  <a:cubicBezTo>
                    <a:pt x="1843" y="10476"/>
                    <a:pt x="343" y="10744"/>
                    <a:pt x="193" y="10610"/>
                  </a:cubicBezTo>
                  <a:cubicBezTo>
                    <a:pt x="43" y="10476"/>
                    <a:pt x="1243" y="9939"/>
                    <a:pt x="2743" y="9671"/>
                  </a:cubicBezTo>
                  <a:cubicBezTo>
                    <a:pt x="4243" y="9402"/>
                    <a:pt x="6043" y="9402"/>
                    <a:pt x="7093" y="9738"/>
                  </a:cubicBezTo>
                  <a:cubicBezTo>
                    <a:pt x="8143" y="10073"/>
                    <a:pt x="8443" y="10744"/>
                    <a:pt x="7093" y="12287"/>
                  </a:cubicBezTo>
                  <a:cubicBezTo>
                    <a:pt x="5743" y="13830"/>
                    <a:pt x="2743" y="16245"/>
                    <a:pt x="1243" y="17788"/>
                  </a:cubicBezTo>
                  <a:cubicBezTo>
                    <a:pt x="-257" y="19330"/>
                    <a:pt x="-257" y="20001"/>
                    <a:pt x="493" y="20471"/>
                  </a:cubicBezTo>
                  <a:cubicBezTo>
                    <a:pt x="1243" y="20940"/>
                    <a:pt x="2743" y="21209"/>
                    <a:pt x="4993" y="21343"/>
                  </a:cubicBezTo>
                  <a:cubicBezTo>
                    <a:pt x="7243" y="21477"/>
                    <a:pt x="10243" y="21477"/>
                    <a:pt x="13243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11868150" y="7147652"/>
              <a:ext cx="82550" cy="250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21600" y="0"/>
                  </a:moveTo>
                  <a:cubicBezTo>
                    <a:pt x="17723" y="5264"/>
                    <a:pt x="13846" y="10528"/>
                    <a:pt x="11631" y="13704"/>
                  </a:cubicBezTo>
                  <a:cubicBezTo>
                    <a:pt x="9415" y="16881"/>
                    <a:pt x="8862" y="17970"/>
                    <a:pt x="7754" y="18968"/>
                  </a:cubicBezTo>
                  <a:cubicBezTo>
                    <a:pt x="6646" y="19966"/>
                    <a:pt x="4985" y="20874"/>
                    <a:pt x="3600" y="21237"/>
                  </a:cubicBezTo>
                  <a:cubicBezTo>
                    <a:pt x="2215" y="21600"/>
                    <a:pt x="1108" y="21418"/>
                    <a:pt x="0" y="21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11861799" y="7185493"/>
              <a:ext cx="259408" cy="209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10" fill="norm" stroke="1" extrusionOk="0">
                  <a:moveTo>
                    <a:pt x="0" y="13634"/>
                  </a:moveTo>
                  <a:cubicBezTo>
                    <a:pt x="527" y="12770"/>
                    <a:pt x="1054" y="11906"/>
                    <a:pt x="2546" y="11366"/>
                  </a:cubicBezTo>
                  <a:cubicBezTo>
                    <a:pt x="4039" y="10826"/>
                    <a:pt x="6498" y="10610"/>
                    <a:pt x="9220" y="9746"/>
                  </a:cubicBezTo>
                  <a:cubicBezTo>
                    <a:pt x="11941" y="8882"/>
                    <a:pt x="14927" y="7370"/>
                    <a:pt x="16771" y="6182"/>
                  </a:cubicBezTo>
                  <a:cubicBezTo>
                    <a:pt x="18615" y="4994"/>
                    <a:pt x="19317" y="4130"/>
                    <a:pt x="20020" y="2942"/>
                  </a:cubicBezTo>
                  <a:cubicBezTo>
                    <a:pt x="20722" y="1754"/>
                    <a:pt x="21424" y="242"/>
                    <a:pt x="21512" y="26"/>
                  </a:cubicBezTo>
                  <a:cubicBezTo>
                    <a:pt x="21600" y="-190"/>
                    <a:pt x="21073" y="890"/>
                    <a:pt x="20283" y="4238"/>
                  </a:cubicBezTo>
                  <a:cubicBezTo>
                    <a:pt x="19493" y="7586"/>
                    <a:pt x="18439" y="13202"/>
                    <a:pt x="17824" y="16442"/>
                  </a:cubicBezTo>
                  <a:cubicBezTo>
                    <a:pt x="17210" y="19682"/>
                    <a:pt x="17034" y="20546"/>
                    <a:pt x="16859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12128500" y="7350852"/>
              <a:ext cx="444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12274550" y="7224860"/>
              <a:ext cx="86827" cy="227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505" fill="norm" stroke="1" extrusionOk="0">
                  <a:moveTo>
                    <a:pt x="0" y="1705"/>
                  </a:moveTo>
                  <a:cubicBezTo>
                    <a:pt x="2057" y="1105"/>
                    <a:pt x="4114" y="505"/>
                    <a:pt x="6429" y="205"/>
                  </a:cubicBezTo>
                  <a:cubicBezTo>
                    <a:pt x="8743" y="-95"/>
                    <a:pt x="11314" y="-95"/>
                    <a:pt x="12857" y="405"/>
                  </a:cubicBezTo>
                  <a:cubicBezTo>
                    <a:pt x="14400" y="905"/>
                    <a:pt x="14914" y="1905"/>
                    <a:pt x="15171" y="2905"/>
                  </a:cubicBezTo>
                  <a:cubicBezTo>
                    <a:pt x="15429" y="3905"/>
                    <a:pt x="15429" y="4905"/>
                    <a:pt x="13886" y="6005"/>
                  </a:cubicBezTo>
                  <a:cubicBezTo>
                    <a:pt x="12343" y="7105"/>
                    <a:pt x="9257" y="8305"/>
                    <a:pt x="9000" y="9005"/>
                  </a:cubicBezTo>
                  <a:cubicBezTo>
                    <a:pt x="8743" y="9705"/>
                    <a:pt x="11314" y="9905"/>
                    <a:pt x="13886" y="10305"/>
                  </a:cubicBezTo>
                  <a:cubicBezTo>
                    <a:pt x="16457" y="10705"/>
                    <a:pt x="19029" y="11305"/>
                    <a:pt x="20314" y="12605"/>
                  </a:cubicBezTo>
                  <a:cubicBezTo>
                    <a:pt x="21600" y="13905"/>
                    <a:pt x="21600" y="15905"/>
                    <a:pt x="18000" y="17505"/>
                  </a:cubicBezTo>
                  <a:cubicBezTo>
                    <a:pt x="14400" y="19105"/>
                    <a:pt x="7200" y="20305"/>
                    <a:pt x="0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12382500" y="7179460"/>
              <a:ext cx="131644" cy="34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466" fill="norm" stroke="1" extrusionOk="0">
                  <a:moveTo>
                    <a:pt x="10286" y="1558"/>
                  </a:moveTo>
                  <a:cubicBezTo>
                    <a:pt x="10971" y="907"/>
                    <a:pt x="11657" y="256"/>
                    <a:pt x="12857" y="61"/>
                  </a:cubicBezTo>
                  <a:cubicBezTo>
                    <a:pt x="14057" y="-134"/>
                    <a:pt x="15771" y="126"/>
                    <a:pt x="17486" y="972"/>
                  </a:cubicBezTo>
                  <a:cubicBezTo>
                    <a:pt x="19200" y="1818"/>
                    <a:pt x="20914" y="3249"/>
                    <a:pt x="21257" y="4550"/>
                  </a:cubicBezTo>
                  <a:cubicBezTo>
                    <a:pt x="21600" y="5852"/>
                    <a:pt x="20571" y="7023"/>
                    <a:pt x="19200" y="7803"/>
                  </a:cubicBezTo>
                  <a:cubicBezTo>
                    <a:pt x="17829" y="8584"/>
                    <a:pt x="16114" y="8974"/>
                    <a:pt x="16114" y="9690"/>
                  </a:cubicBezTo>
                  <a:cubicBezTo>
                    <a:pt x="16114" y="10406"/>
                    <a:pt x="17829" y="11447"/>
                    <a:pt x="19029" y="12813"/>
                  </a:cubicBezTo>
                  <a:cubicBezTo>
                    <a:pt x="20229" y="14179"/>
                    <a:pt x="20914" y="15871"/>
                    <a:pt x="20057" y="17237"/>
                  </a:cubicBezTo>
                  <a:cubicBezTo>
                    <a:pt x="19200" y="18603"/>
                    <a:pt x="16800" y="19644"/>
                    <a:pt x="13200" y="20295"/>
                  </a:cubicBezTo>
                  <a:cubicBezTo>
                    <a:pt x="9600" y="20946"/>
                    <a:pt x="4800" y="21206"/>
                    <a:pt x="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95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615950" y="6984106"/>
              <a:ext cx="234950" cy="68297"/>
            </a:xfrm>
            <a:prstGeom prst="rect">
              <a:avLst/>
            </a:prstGeom>
            <a:effectLst/>
          </p:spPr>
        </p:pic>
        <p:pic>
          <p:nvPicPr>
            <p:cNvPr id="3497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301750" y="6990604"/>
              <a:ext cx="190500" cy="49099"/>
            </a:xfrm>
            <a:prstGeom prst="rect">
              <a:avLst/>
            </a:prstGeom>
            <a:effectLst/>
          </p:spPr>
        </p:pic>
        <p:pic>
          <p:nvPicPr>
            <p:cNvPr id="3499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2025650" y="7112955"/>
              <a:ext cx="260350" cy="72798"/>
            </a:xfrm>
            <a:prstGeom prst="rect">
              <a:avLst/>
            </a:prstGeom>
            <a:effectLst/>
          </p:spPr>
        </p:pic>
        <p:pic>
          <p:nvPicPr>
            <p:cNvPr id="3501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2698750" y="7121120"/>
              <a:ext cx="336550" cy="51933"/>
            </a:xfrm>
            <a:prstGeom prst="rect">
              <a:avLst/>
            </a:prstGeom>
            <a:effectLst/>
          </p:spPr>
        </p:pic>
        <p:pic>
          <p:nvPicPr>
            <p:cNvPr id="3503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3511550" y="7123954"/>
              <a:ext cx="311150" cy="49099"/>
            </a:xfrm>
            <a:prstGeom prst="rect">
              <a:avLst/>
            </a:prstGeom>
            <a:effectLst/>
          </p:spPr>
        </p:pic>
        <p:pic>
          <p:nvPicPr>
            <p:cNvPr id="3505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4419599" y="7058752"/>
              <a:ext cx="571501" cy="63501"/>
            </a:xfrm>
            <a:prstGeom prst="rect">
              <a:avLst/>
            </a:prstGeom>
            <a:effectLst/>
          </p:spPr>
        </p:pic>
        <p:pic>
          <p:nvPicPr>
            <p:cNvPr id="3507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5708650" y="6914113"/>
              <a:ext cx="438150" cy="100190"/>
            </a:xfrm>
            <a:prstGeom prst="rect">
              <a:avLst/>
            </a:prstGeom>
            <a:effectLst/>
          </p:spPr>
        </p:pic>
        <p:pic>
          <p:nvPicPr>
            <p:cNvPr id="3509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6870700" y="6758875"/>
              <a:ext cx="387350" cy="96678"/>
            </a:xfrm>
            <a:prstGeom prst="rect">
              <a:avLst/>
            </a:prstGeom>
            <a:effectLst/>
          </p:spPr>
        </p:pic>
        <p:pic>
          <p:nvPicPr>
            <p:cNvPr id="3511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7810500" y="6722928"/>
              <a:ext cx="444500" cy="88175"/>
            </a:xfrm>
            <a:prstGeom prst="rect">
              <a:avLst/>
            </a:prstGeom>
            <a:effectLst/>
          </p:spPr>
        </p:pic>
        <p:pic>
          <p:nvPicPr>
            <p:cNvPr id="3513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8566150" y="6815456"/>
              <a:ext cx="387350" cy="71847"/>
            </a:xfrm>
            <a:prstGeom prst="rect">
              <a:avLst/>
            </a:prstGeom>
            <a:effectLst/>
          </p:spPr>
        </p:pic>
        <p:pic>
          <p:nvPicPr>
            <p:cNvPr id="3515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9791699" y="6898870"/>
              <a:ext cx="330201" cy="51933"/>
            </a:xfrm>
            <a:prstGeom prst="rect">
              <a:avLst/>
            </a:prstGeom>
            <a:effectLst/>
          </p:spPr>
        </p:pic>
        <p:pic>
          <p:nvPicPr>
            <p:cNvPr id="3517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1220449" y="6939118"/>
              <a:ext cx="431801" cy="68835"/>
            </a:xfrm>
            <a:prstGeom prst="rect">
              <a:avLst/>
            </a:prstGeom>
            <a:effectLst/>
          </p:spPr>
        </p:pic>
        <p:pic>
          <p:nvPicPr>
            <p:cNvPr id="3519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2325349" y="6967406"/>
              <a:ext cx="95251" cy="53247"/>
            </a:xfrm>
            <a:prstGeom prst="rect">
              <a:avLst/>
            </a:prstGeom>
            <a:effectLst/>
          </p:spPr>
        </p:pic>
        <p:pic>
          <p:nvPicPr>
            <p:cNvPr id="3521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12769850" y="7143419"/>
              <a:ext cx="80839" cy="137584"/>
            </a:xfrm>
            <a:prstGeom prst="rect">
              <a:avLst/>
            </a:prstGeom>
            <a:effectLst/>
          </p:spPr>
        </p:pic>
        <p:pic>
          <p:nvPicPr>
            <p:cNvPr id="3523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446534" y="6893652"/>
              <a:ext cx="12513817" cy="1256876"/>
            </a:xfrm>
            <a:prstGeom prst="rect">
              <a:avLst/>
            </a:prstGeom>
            <a:effectLst/>
          </p:spPr>
        </p:pic>
        <p:pic>
          <p:nvPicPr>
            <p:cNvPr id="3525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12560300" y="7490552"/>
              <a:ext cx="406400" cy="190501"/>
            </a:xfrm>
            <a:prstGeom prst="rect">
              <a:avLst/>
            </a:prstGeom>
            <a:effectLst/>
          </p:spPr>
        </p:pic>
        <p:pic>
          <p:nvPicPr>
            <p:cNvPr id="3527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158750" y="6634310"/>
              <a:ext cx="755650" cy="646693"/>
            </a:xfrm>
            <a:prstGeom prst="rect">
              <a:avLst/>
            </a:prstGeom>
            <a:effectLst/>
          </p:spPr>
        </p:pic>
        <p:pic>
          <p:nvPicPr>
            <p:cNvPr id="3529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-12700" y="3896452"/>
              <a:ext cx="3334972" cy="1676401"/>
            </a:xfrm>
            <a:prstGeom prst="rect">
              <a:avLst/>
            </a:prstGeom>
            <a:effectLst/>
          </p:spPr>
        </p:pic>
        <p:pic>
          <p:nvPicPr>
            <p:cNvPr id="3531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261345" y="4074252"/>
              <a:ext cx="68856" cy="171451"/>
            </a:xfrm>
            <a:prstGeom prst="rect">
              <a:avLst/>
            </a:prstGeom>
            <a:effectLst/>
          </p:spPr>
        </p:pic>
        <p:pic>
          <p:nvPicPr>
            <p:cNvPr id="3533" name="Line Line" descr="Line 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65100" y="3972652"/>
              <a:ext cx="50800" cy="57151"/>
            </a:xfrm>
            <a:prstGeom prst="rect">
              <a:avLst/>
            </a:prstGeom>
            <a:effectLst/>
          </p:spPr>
        </p:pic>
        <p:pic>
          <p:nvPicPr>
            <p:cNvPr id="3535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60633" y="4080602"/>
              <a:ext cx="269568" cy="190501"/>
            </a:xfrm>
            <a:prstGeom prst="rect">
              <a:avLst/>
            </a:prstGeom>
            <a:effectLst/>
          </p:spPr>
        </p:pic>
        <p:pic>
          <p:nvPicPr>
            <p:cNvPr id="3537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419100" y="3991702"/>
              <a:ext cx="161544" cy="279401"/>
            </a:xfrm>
            <a:prstGeom prst="rect">
              <a:avLst/>
            </a:prstGeom>
            <a:effectLst/>
          </p:spPr>
        </p:pic>
        <p:pic>
          <p:nvPicPr>
            <p:cNvPr id="3539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747552" y="3892219"/>
              <a:ext cx="179791" cy="417246"/>
            </a:xfrm>
            <a:prstGeom prst="rect">
              <a:avLst/>
            </a:prstGeom>
            <a:effectLst/>
          </p:spPr>
        </p:pic>
        <p:pic>
          <p:nvPicPr>
            <p:cNvPr id="3541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882650" y="4086952"/>
              <a:ext cx="203200" cy="200825"/>
            </a:xfrm>
            <a:prstGeom prst="rect">
              <a:avLst/>
            </a:prstGeom>
            <a:effectLst/>
          </p:spPr>
        </p:pic>
        <p:pic>
          <p:nvPicPr>
            <p:cNvPr id="3543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1181354" y="3924121"/>
              <a:ext cx="209296" cy="378732"/>
            </a:xfrm>
            <a:prstGeom prst="rect">
              <a:avLst/>
            </a:prstGeom>
            <a:effectLst/>
          </p:spPr>
        </p:pic>
        <p:pic>
          <p:nvPicPr>
            <p:cNvPr id="3545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1360550" y="3954380"/>
              <a:ext cx="176150" cy="361173"/>
            </a:xfrm>
            <a:prstGeom prst="rect">
              <a:avLst/>
            </a:prstGeom>
            <a:effectLst/>
          </p:spPr>
        </p:pic>
        <p:pic>
          <p:nvPicPr>
            <p:cNvPr id="3547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1593286" y="4004402"/>
              <a:ext cx="45015" cy="247651"/>
            </a:xfrm>
            <a:prstGeom prst="rect">
              <a:avLst/>
            </a:prstGeom>
            <a:effectLst/>
          </p:spPr>
        </p:pic>
        <p:pic>
          <p:nvPicPr>
            <p:cNvPr id="3549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1553304" y="3989270"/>
              <a:ext cx="269147" cy="250083"/>
            </a:xfrm>
            <a:prstGeom prst="rect">
              <a:avLst/>
            </a:prstGeom>
            <a:effectLst/>
          </p:spPr>
        </p:pic>
        <p:pic>
          <p:nvPicPr>
            <p:cNvPr id="3551" name="Line Line" descr="Line 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1835150" y="4239352"/>
              <a:ext cx="107950" cy="114301"/>
            </a:xfrm>
            <a:prstGeom prst="rect">
              <a:avLst/>
            </a:prstGeom>
            <a:effectLst/>
          </p:spPr>
        </p:pic>
        <p:pic>
          <p:nvPicPr>
            <p:cNvPr id="3553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2012950" y="4017102"/>
              <a:ext cx="63500" cy="234951"/>
            </a:xfrm>
            <a:prstGeom prst="rect">
              <a:avLst/>
            </a:prstGeom>
            <a:effectLst/>
          </p:spPr>
        </p:pic>
        <p:pic>
          <p:nvPicPr>
            <p:cNvPr id="3555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2108200" y="3955311"/>
              <a:ext cx="183173" cy="379292"/>
            </a:xfrm>
            <a:prstGeom prst="rect">
              <a:avLst/>
            </a:prstGeom>
            <a:effectLst/>
          </p:spPr>
        </p:pic>
        <p:pic>
          <p:nvPicPr>
            <p:cNvPr id="3557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2286000" y="3934552"/>
              <a:ext cx="186938" cy="419101"/>
            </a:xfrm>
            <a:prstGeom prst="rect">
              <a:avLst/>
            </a:prstGeom>
            <a:effectLst/>
          </p:spPr>
        </p:pic>
        <p:pic>
          <p:nvPicPr>
            <p:cNvPr id="3559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2520950" y="4159696"/>
              <a:ext cx="171450" cy="35207"/>
            </a:xfrm>
            <a:prstGeom prst="rect">
              <a:avLst/>
            </a:prstGeom>
            <a:effectLst/>
          </p:spPr>
        </p:pic>
        <p:pic>
          <p:nvPicPr>
            <p:cNvPr id="3561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2552700" y="4226652"/>
              <a:ext cx="285750" cy="82551"/>
            </a:xfrm>
            <a:prstGeom prst="rect">
              <a:avLst/>
            </a:prstGeom>
            <a:effectLst/>
          </p:spPr>
        </p:pic>
        <p:pic>
          <p:nvPicPr>
            <p:cNvPr id="3563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2838449" y="3945135"/>
              <a:ext cx="222960" cy="325968"/>
            </a:xfrm>
            <a:prstGeom prst="rect">
              <a:avLst/>
            </a:prstGeom>
            <a:effectLst/>
          </p:spPr>
        </p:pic>
        <p:pic>
          <p:nvPicPr>
            <p:cNvPr id="3565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2960422" y="4379052"/>
              <a:ext cx="89695" cy="110831"/>
            </a:xfrm>
            <a:prstGeom prst="rect">
              <a:avLst/>
            </a:prstGeom>
            <a:effectLst/>
          </p:spPr>
        </p:pic>
        <p:pic>
          <p:nvPicPr>
            <p:cNvPr id="3567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6651536" y="6912139"/>
              <a:ext cx="2151988" cy="946714"/>
            </a:xfrm>
            <a:prstGeom prst="rect">
              <a:avLst/>
            </a:prstGeom>
            <a:effectLst/>
          </p:spPr>
        </p:pic>
        <p:pic>
          <p:nvPicPr>
            <p:cNvPr id="3569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7005048" y="7738565"/>
              <a:ext cx="1205767" cy="156271"/>
            </a:xfrm>
            <a:prstGeom prst="rect">
              <a:avLst/>
            </a:prstGeom>
            <a:effectLst/>
          </p:spPr>
        </p:pic>
        <p:pic>
          <p:nvPicPr>
            <p:cNvPr id="3571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5319183" y="4616119"/>
              <a:ext cx="1268079" cy="203201"/>
            </a:xfrm>
            <a:prstGeom prst="rect">
              <a:avLst/>
            </a:prstGeom>
            <a:effectLst/>
          </p:spPr>
        </p:pic>
        <p:pic>
          <p:nvPicPr>
            <p:cNvPr id="3573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8220935" y="6129216"/>
              <a:ext cx="1054526" cy="792831"/>
            </a:xfrm>
            <a:prstGeom prst="rect">
              <a:avLst/>
            </a:prstGeom>
            <a:effectLst/>
          </p:spPr>
        </p:pic>
        <p:pic>
          <p:nvPicPr>
            <p:cNvPr id="3575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5865739" y="4682636"/>
              <a:ext cx="3341762" cy="874571"/>
            </a:xfrm>
            <a:prstGeom prst="rect">
              <a:avLst/>
            </a:prstGeom>
            <a:effectLst/>
          </p:spPr>
        </p:pic>
        <p:pic>
          <p:nvPicPr>
            <p:cNvPr id="3577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8864716" y="6239087"/>
              <a:ext cx="646807" cy="630215"/>
            </a:xfrm>
            <a:prstGeom prst="rect">
              <a:avLst/>
            </a:prstGeom>
            <a:effectLst/>
          </p:spPr>
        </p:pic>
        <p:pic>
          <p:nvPicPr>
            <p:cNvPr id="3579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6868467" y="4930999"/>
              <a:ext cx="1003190" cy="775657"/>
            </a:xfrm>
            <a:prstGeom prst="rect">
              <a:avLst/>
            </a:prstGeom>
            <a:effectLst/>
          </p:spPr>
        </p:pic>
        <p:pic>
          <p:nvPicPr>
            <p:cNvPr id="3581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488950" y="4614002"/>
              <a:ext cx="88900" cy="260351"/>
            </a:xfrm>
            <a:prstGeom prst="rect">
              <a:avLst/>
            </a:prstGeom>
            <a:effectLst/>
          </p:spPr>
        </p:pic>
        <p:pic>
          <p:nvPicPr>
            <p:cNvPr id="3583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582204" y="4626702"/>
              <a:ext cx="160747" cy="406401"/>
            </a:xfrm>
            <a:prstGeom prst="rect">
              <a:avLst/>
            </a:prstGeom>
            <a:effectLst/>
          </p:spPr>
        </p:pic>
        <p:pic>
          <p:nvPicPr>
            <p:cNvPr id="3585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698500" y="4801922"/>
              <a:ext cx="202474" cy="265048"/>
            </a:xfrm>
            <a:prstGeom prst="rect">
              <a:avLst/>
            </a:prstGeom>
            <a:effectLst/>
          </p:spPr>
        </p:pic>
        <p:pic>
          <p:nvPicPr>
            <p:cNvPr id="3587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908050" y="4696552"/>
              <a:ext cx="247650" cy="184151"/>
            </a:xfrm>
            <a:prstGeom prst="rect">
              <a:avLst/>
            </a:prstGeom>
            <a:effectLst/>
          </p:spPr>
        </p:pic>
        <p:pic>
          <p:nvPicPr>
            <p:cNvPr id="3589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1022350" y="4709252"/>
              <a:ext cx="107950" cy="247651"/>
            </a:xfrm>
            <a:prstGeom prst="rect">
              <a:avLst/>
            </a:prstGeom>
            <a:effectLst/>
          </p:spPr>
        </p:pic>
        <p:pic>
          <p:nvPicPr>
            <p:cNvPr id="3591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1219200" y="4512402"/>
              <a:ext cx="44450" cy="247651"/>
            </a:xfrm>
            <a:prstGeom prst="rect">
              <a:avLst/>
            </a:prstGeom>
            <a:effectLst/>
          </p:spPr>
        </p:pic>
        <p:pic>
          <p:nvPicPr>
            <p:cNvPr id="3593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1301750" y="4544152"/>
              <a:ext cx="88900" cy="342901"/>
            </a:xfrm>
            <a:prstGeom prst="rect">
              <a:avLst/>
            </a:prstGeom>
            <a:effectLst/>
          </p:spPr>
        </p:pic>
        <p:pic>
          <p:nvPicPr>
            <p:cNvPr id="3595" name="Line Shape" descr="Line Shap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1397000" y="4776691"/>
              <a:ext cx="317500" cy="255561"/>
            </a:xfrm>
            <a:prstGeom prst="rect">
              <a:avLst/>
            </a:prstGeom>
            <a:effectLst/>
          </p:spPr>
        </p:pic>
        <p:pic>
          <p:nvPicPr>
            <p:cNvPr id="3597" name="Line Shape" descr="Line Shap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1822450" y="4719835"/>
              <a:ext cx="203200" cy="33868"/>
            </a:xfrm>
            <a:prstGeom prst="rect">
              <a:avLst/>
            </a:prstGeom>
            <a:effectLst/>
          </p:spPr>
        </p:pic>
        <p:pic>
          <p:nvPicPr>
            <p:cNvPr id="3599" name="Line Shape" descr="Line Shap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1816100" y="4848952"/>
              <a:ext cx="247650" cy="39324"/>
            </a:xfrm>
            <a:prstGeom prst="rect">
              <a:avLst/>
            </a:prstGeom>
            <a:effectLst/>
          </p:spPr>
        </p:pic>
        <p:pic>
          <p:nvPicPr>
            <p:cNvPr id="3601" name="Line Shape" descr="Line Shap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2216150" y="4518752"/>
              <a:ext cx="82550" cy="266701"/>
            </a:xfrm>
            <a:prstGeom prst="rect">
              <a:avLst/>
            </a:prstGeom>
            <a:effectLst/>
          </p:spPr>
        </p:pic>
        <p:pic>
          <p:nvPicPr>
            <p:cNvPr id="3603" name="Line Shape" descr="Line Shap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2324100" y="4550502"/>
              <a:ext cx="139700" cy="463551"/>
            </a:xfrm>
            <a:prstGeom prst="rect">
              <a:avLst/>
            </a:prstGeom>
            <a:effectLst/>
          </p:spPr>
        </p:pic>
        <p:pic>
          <p:nvPicPr>
            <p:cNvPr id="3605" name="Line Shape" descr="Line Shap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2451100" y="4702902"/>
              <a:ext cx="216435" cy="430902"/>
            </a:xfrm>
            <a:prstGeom prst="rect">
              <a:avLst/>
            </a:prstGeom>
            <a:effectLst/>
          </p:spPr>
        </p:pic>
        <p:pic>
          <p:nvPicPr>
            <p:cNvPr id="3607" name="Line Shape" descr="Line Shap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425450" y="5267489"/>
              <a:ext cx="1301750" cy="172014"/>
            </a:xfrm>
            <a:prstGeom prst="rect">
              <a:avLst/>
            </a:prstGeom>
            <a:effectLst/>
          </p:spPr>
        </p:pic>
        <p:pic>
          <p:nvPicPr>
            <p:cNvPr id="3609" name="Line Shape" descr="Line Shap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9398000" y="4029530"/>
              <a:ext cx="3549650" cy="1532564"/>
            </a:xfrm>
            <a:prstGeom prst="rect">
              <a:avLst/>
            </a:prstGeom>
            <a:effectLst/>
          </p:spPr>
        </p:pic>
        <p:pic>
          <p:nvPicPr>
            <p:cNvPr id="3611" name="Line Shape" descr="Line Shap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9671050" y="4164242"/>
              <a:ext cx="166310" cy="470928"/>
            </a:xfrm>
            <a:prstGeom prst="rect">
              <a:avLst/>
            </a:prstGeom>
            <a:effectLst/>
          </p:spPr>
        </p:pic>
        <p:pic>
          <p:nvPicPr>
            <p:cNvPr id="3613" name="Line Shape" descr="Line Shap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9791699" y="4391752"/>
              <a:ext cx="196851" cy="238215"/>
            </a:xfrm>
            <a:prstGeom prst="rect">
              <a:avLst/>
            </a:prstGeom>
            <a:effectLst/>
          </p:spPr>
        </p:pic>
        <p:pic>
          <p:nvPicPr>
            <p:cNvPr id="3615" name="Line Shape" descr="Line Shap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10130631" y="4226652"/>
              <a:ext cx="150019" cy="381001"/>
            </a:xfrm>
            <a:prstGeom prst="rect">
              <a:avLst/>
            </a:prstGeom>
            <a:effectLst/>
          </p:spPr>
        </p:pic>
        <p:pic>
          <p:nvPicPr>
            <p:cNvPr id="3617" name="Line Shape" descr="Line Shap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10304832" y="4175879"/>
              <a:ext cx="172669" cy="430823"/>
            </a:xfrm>
            <a:prstGeom prst="rect">
              <a:avLst/>
            </a:prstGeom>
            <a:effectLst/>
          </p:spPr>
        </p:pic>
        <p:pic>
          <p:nvPicPr>
            <p:cNvPr id="3619" name="Line Line" descr="Line Lin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10496550" y="4423502"/>
              <a:ext cx="31750" cy="82551"/>
            </a:xfrm>
            <a:prstGeom prst="rect">
              <a:avLst/>
            </a:prstGeom>
            <a:effectLst/>
          </p:spPr>
        </p:pic>
        <p:pic>
          <p:nvPicPr>
            <p:cNvPr id="3621" name="Line Line" descr="Line Lin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10502899" y="4321902"/>
              <a:ext cx="44451" cy="44451"/>
            </a:xfrm>
            <a:prstGeom prst="rect">
              <a:avLst/>
            </a:prstGeom>
            <a:effectLst/>
          </p:spPr>
        </p:pic>
        <p:pic>
          <p:nvPicPr>
            <p:cNvPr id="3623" name="Line Shape" descr="Line Shap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10548035" y="4349318"/>
              <a:ext cx="208865" cy="168641"/>
            </a:xfrm>
            <a:prstGeom prst="rect">
              <a:avLst/>
            </a:prstGeom>
            <a:effectLst/>
          </p:spPr>
        </p:pic>
        <p:pic>
          <p:nvPicPr>
            <p:cNvPr id="3625" name="Line Shape" descr="Line Shap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10858500" y="4271102"/>
              <a:ext cx="229140" cy="285751"/>
            </a:xfrm>
            <a:prstGeom prst="rect">
              <a:avLst/>
            </a:prstGeom>
            <a:effectLst/>
          </p:spPr>
        </p:pic>
        <p:pic>
          <p:nvPicPr>
            <p:cNvPr id="3627" name="Line Shape" descr="Line Shap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10941049" y="4499702"/>
              <a:ext cx="209551" cy="177801"/>
            </a:xfrm>
            <a:prstGeom prst="rect">
              <a:avLst/>
            </a:prstGeom>
            <a:effectLst/>
          </p:spPr>
        </p:pic>
        <p:pic>
          <p:nvPicPr>
            <p:cNvPr id="3629" name="Line Shape" descr="Line Shap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11131550" y="4296219"/>
              <a:ext cx="260350" cy="292368"/>
            </a:xfrm>
            <a:prstGeom prst="rect">
              <a:avLst/>
            </a:prstGeom>
            <a:effectLst/>
          </p:spPr>
        </p:pic>
        <p:pic>
          <p:nvPicPr>
            <p:cNvPr id="3631" name="Line Shape" descr="Line Shap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11360150" y="4263529"/>
              <a:ext cx="156479" cy="407624"/>
            </a:xfrm>
            <a:prstGeom prst="rect">
              <a:avLst/>
            </a:prstGeom>
            <a:effectLst/>
          </p:spPr>
        </p:pic>
        <p:pic>
          <p:nvPicPr>
            <p:cNvPr id="3633" name="Line Shape" descr="Line Shap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11620500" y="4476633"/>
              <a:ext cx="152400" cy="54820"/>
            </a:xfrm>
            <a:prstGeom prst="rect">
              <a:avLst/>
            </a:prstGeom>
            <a:effectLst/>
          </p:spPr>
        </p:pic>
        <p:pic>
          <p:nvPicPr>
            <p:cNvPr id="3635" name="Line Line" descr="Line Lin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11620500" y="4563202"/>
              <a:ext cx="165100" cy="44451"/>
            </a:xfrm>
            <a:prstGeom prst="rect">
              <a:avLst/>
            </a:prstGeom>
            <a:effectLst/>
          </p:spPr>
        </p:pic>
        <p:pic>
          <p:nvPicPr>
            <p:cNvPr id="3637" name="Line Shape" descr="Line Shap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9442450" y="4051556"/>
              <a:ext cx="69850" cy="213197"/>
            </a:xfrm>
            <a:prstGeom prst="rect">
              <a:avLst/>
            </a:prstGeom>
            <a:effectLst/>
          </p:spPr>
        </p:pic>
        <p:pic>
          <p:nvPicPr>
            <p:cNvPr id="3639" name="Line Shape" descr="Line Shap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9407435" y="3951156"/>
              <a:ext cx="47716" cy="53247"/>
            </a:xfrm>
            <a:prstGeom prst="rect">
              <a:avLst/>
            </a:prstGeom>
            <a:effectLst/>
          </p:spPr>
        </p:pic>
        <p:pic>
          <p:nvPicPr>
            <p:cNvPr id="3641" name="Line Shape" descr="Line Shap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9505950" y="4042502"/>
              <a:ext cx="53245" cy="152401"/>
            </a:xfrm>
            <a:prstGeom prst="rect">
              <a:avLst/>
            </a:prstGeom>
            <a:effectLst/>
          </p:spPr>
        </p:pic>
        <p:pic>
          <p:nvPicPr>
            <p:cNvPr id="3643" name="Line Line" descr="Line Lin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9499600" y="3959952"/>
              <a:ext cx="31750" cy="76201"/>
            </a:xfrm>
            <a:prstGeom prst="rect">
              <a:avLst/>
            </a:prstGeom>
            <a:effectLst/>
          </p:spPr>
        </p:pic>
        <p:pic>
          <p:nvPicPr>
            <p:cNvPr id="3645" name="Line Shape" descr="Line Shap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9524999" y="3913538"/>
              <a:ext cx="135579" cy="325815"/>
            </a:xfrm>
            <a:prstGeom prst="rect">
              <a:avLst/>
            </a:prstGeom>
            <a:effectLst/>
          </p:spPr>
        </p:pic>
        <p:pic>
          <p:nvPicPr>
            <p:cNvPr id="3647" name="Line Shape" descr="Line Shap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9285560" y="4112352"/>
              <a:ext cx="226740" cy="285751"/>
            </a:xfrm>
            <a:prstGeom prst="rect">
              <a:avLst/>
            </a:prstGeom>
            <a:effectLst/>
          </p:spPr>
        </p:pic>
        <p:pic>
          <p:nvPicPr>
            <p:cNvPr id="3649" name="Line Shape" descr="Line Shap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3343454" y="7082035"/>
              <a:ext cx="1935135" cy="775919"/>
            </a:xfrm>
            <a:prstGeom prst="rect">
              <a:avLst/>
            </a:prstGeom>
            <a:effectLst/>
          </p:spPr>
        </p:pic>
        <p:pic>
          <p:nvPicPr>
            <p:cNvPr id="3651" name="Line Shape" descr="Line Shap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8966200" y="6987379"/>
              <a:ext cx="1900909" cy="682190"/>
            </a:xfrm>
            <a:prstGeom prst="rect">
              <a:avLst/>
            </a:prstGeom>
            <a:effectLst/>
          </p:spPr>
        </p:pic>
        <p:pic>
          <p:nvPicPr>
            <p:cNvPr id="3653" name="Line Shape" descr="Line Shap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11123848" y="6979672"/>
              <a:ext cx="1836503" cy="711171"/>
            </a:xfrm>
            <a:prstGeom prst="rect">
              <a:avLst/>
            </a:prstGeom>
            <a:effectLst/>
          </p:spPr>
        </p:pic>
        <p:pic>
          <p:nvPicPr>
            <p:cNvPr id="3655" name="Line Shape" descr="Line Shap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10979150" y="7433402"/>
              <a:ext cx="1987550" cy="237468"/>
            </a:xfrm>
            <a:prstGeom prst="rect">
              <a:avLst/>
            </a:prstGeom>
            <a:effectLst/>
          </p:spPr>
        </p:pic>
        <p:pic>
          <p:nvPicPr>
            <p:cNvPr id="3657" name="Line Shape" descr="Line Shap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3340525" y="6590969"/>
              <a:ext cx="594741" cy="613834"/>
            </a:xfrm>
            <a:prstGeom prst="rect">
              <a:avLst/>
            </a:prstGeom>
            <a:effectLst/>
          </p:spPr>
        </p:pic>
        <p:pic>
          <p:nvPicPr>
            <p:cNvPr id="3659" name="Line Shape" descr="Line Shap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3687233" y="4874218"/>
              <a:ext cx="1843618" cy="997085"/>
            </a:xfrm>
            <a:prstGeom prst="rect">
              <a:avLst/>
            </a:prstGeom>
            <a:effectLst/>
          </p:spPr>
        </p:pic>
        <p:pic>
          <p:nvPicPr>
            <p:cNvPr id="3661" name="Line Line" descr="Line Lin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9886949" y="4810852"/>
              <a:ext cx="44451" cy="165101"/>
            </a:xfrm>
            <a:prstGeom prst="rect">
              <a:avLst/>
            </a:prstGeom>
            <a:effectLst/>
          </p:spPr>
        </p:pic>
        <p:pic>
          <p:nvPicPr>
            <p:cNvPr id="3663" name="Line Shape" descr="Line Shap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9709150" y="5045802"/>
              <a:ext cx="342900" cy="57151"/>
            </a:xfrm>
            <a:prstGeom prst="rect">
              <a:avLst/>
            </a:prstGeom>
            <a:effectLst/>
          </p:spPr>
        </p:pic>
        <p:pic>
          <p:nvPicPr>
            <p:cNvPr id="3665" name="Line Shape" descr="Line Shap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9802086" y="5122002"/>
              <a:ext cx="161064" cy="189836"/>
            </a:xfrm>
            <a:prstGeom prst="rect">
              <a:avLst/>
            </a:prstGeom>
            <a:effectLst/>
          </p:spPr>
        </p:pic>
        <p:pic>
          <p:nvPicPr>
            <p:cNvPr id="3667" name="Line Line" descr="Line Lin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9880600" y="5236302"/>
              <a:ext cx="57150" cy="165101"/>
            </a:xfrm>
            <a:prstGeom prst="rect">
              <a:avLst/>
            </a:prstGeom>
            <a:effectLst/>
          </p:spPr>
        </p:pic>
        <p:pic>
          <p:nvPicPr>
            <p:cNvPr id="3669" name="Line Shape" descr="Line Shap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10166350" y="5007702"/>
              <a:ext cx="292100" cy="88901"/>
            </a:xfrm>
            <a:prstGeom prst="rect">
              <a:avLst/>
            </a:prstGeom>
            <a:effectLst/>
          </p:spPr>
        </p:pic>
        <p:pic>
          <p:nvPicPr>
            <p:cNvPr id="3671" name="Line Shape" descr="Line Shap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10306049" y="4931502"/>
              <a:ext cx="82551" cy="247651"/>
            </a:xfrm>
            <a:prstGeom prst="rect">
              <a:avLst/>
            </a:prstGeom>
            <a:effectLst/>
          </p:spPr>
        </p:pic>
        <p:pic>
          <p:nvPicPr>
            <p:cNvPr id="3673" name="Line Shape" descr="Line Shap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9886950" y="6238526"/>
              <a:ext cx="190500" cy="630855"/>
            </a:xfrm>
            <a:prstGeom prst="rect">
              <a:avLst/>
            </a:prstGeom>
            <a:effectLst/>
          </p:spPr>
        </p:pic>
        <p:pic>
          <p:nvPicPr>
            <p:cNvPr id="3675" name="Line Shape" descr="Line Shap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6350000" y="4944202"/>
              <a:ext cx="2914650" cy="546101"/>
            </a:xfrm>
            <a:prstGeom prst="rect">
              <a:avLst/>
            </a:prstGeom>
            <a:effectLst/>
          </p:spPr>
        </p:pic>
        <p:pic>
          <p:nvPicPr>
            <p:cNvPr id="3677" name="Line Shape" descr="Line Shap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10636250" y="4772752"/>
              <a:ext cx="50800" cy="285751"/>
            </a:xfrm>
            <a:prstGeom prst="rect">
              <a:avLst/>
            </a:prstGeom>
            <a:effectLst/>
          </p:spPr>
        </p:pic>
        <p:pic>
          <p:nvPicPr>
            <p:cNvPr id="3679" name="Line Shape" descr="Line Shape"/>
            <p:cNvPicPr>
              <a:picLocks noChangeAspect="0"/>
            </p:cNvPicPr>
            <p:nvPr/>
          </p:nvPicPr>
          <p:blipFill>
            <a:blip r:embed="rId184">
              <a:extLst/>
            </a:blip>
            <a:stretch>
              <a:fillRect/>
            </a:stretch>
          </p:blipFill>
          <p:spPr>
            <a:xfrm>
              <a:off x="10541000" y="5062589"/>
              <a:ext cx="247650" cy="59414"/>
            </a:xfrm>
            <a:prstGeom prst="rect">
              <a:avLst/>
            </a:prstGeom>
            <a:effectLst/>
          </p:spPr>
        </p:pic>
        <p:pic>
          <p:nvPicPr>
            <p:cNvPr id="3681" name="Line Shape" descr="Line Shape"/>
            <p:cNvPicPr>
              <a:picLocks noChangeAspect="0"/>
            </p:cNvPicPr>
            <p:nvPr/>
          </p:nvPicPr>
          <p:blipFill>
            <a:blip r:embed="rId185">
              <a:extLst/>
            </a:blip>
            <a:stretch>
              <a:fillRect/>
            </a:stretch>
          </p:blipFill>
          <p:spPr>
            <a:xfrm>
              <a:off x="10541794" y="5128352"/>
              <a:ext cx="202407" cy="262868"/>
            </a:xfrm>
            <a:prstGeom prst="rect">
              <a:avLst/>
            </a:prstGeom>
            <a:effectLst/>
          </p:spPr>
        </p:pic>
        <p:pic>
          <p:nvPicPr>
            <p:cNvPr id="3683" name="Line Shape" descr="Line Shape"/>
            <p:cNvPicPr>
              <a:picLocks noChangeAspect="0"/>
            </p:cNvPicPr>
            <p:nvPr/>
          </p:nvPicPr>
          <p:blipFill>
            <a:blip r:embed="rId186">
              <a:extLst/>
            </a:blip>
            <a:stretch>
              <a:fillRect/>
            </a:stretch>
          </p:blipFill>
          <p:spPr>
            <a:xfrm>
              <a:off x="10782300" y="5014052"/>
              <a:ext cx="260350" cy="63501"/>
            </a:xfrm>
            <a:prstGeom prst="rect">
              <a:avLst/>
            </a:prstGeom>
            <a:effectLst/>
          </p:spPr>
        </p:pic>
        <p:pic>
          <p:nvPicPr>
            <p:cNvPr id="3685" name="Line Shape" descr="Line Shape"/>
            <p:cNvPicPr>
              <a:picLocks noChangeAspect="0"/>
            </p:cNvPicPr>
            <p:nvPr/>
          </p:nvPicPr>
          <p:blipFill>
            <a:blip r:embed="rId187">
              <a:extLst/>
            </a:blip>
            <a:stretch>
              <a:fillRect/>
            </a:stretch>
          </p:blipFill>
          <p:spPr>
            <a:xfrm>
              <a:off x="10890783" y="4944202"/>
              <a:ext cx="62968" cy="215901"/>
            </a:xfrm>
            <a:prstGeom prst="rect">
              <a:avLst/>
            </a:prstGeom>
            <a:effectLst/>
          </p:spPr>
        </p:pic>
        <p:pic>
          <p:nvPicPr>
            <p:cNvPr id="3687" name="Line Shape" descr="Line Shape"/>
            <p:cNvPicPr>
              <a:picLocks noChangeAspect="0"/>
            </p:cNvPicPr>
            <p:nvPr/>
          </p:nvPicPr>
          <p:blipFill>
            <a:blip r:embed="rId188">
              <a:extLst/>
            </a:blip>
            <a:stretch>
              <a:fillRect/>
            </a:stretch>
          </p:blipFill>
          <p:spPr>
            <a:xfrm>
              <a:off x="11154272" y="4810852"/>
              <a:ext cx="47129" cy="228601"/>
            </a:xfrm>
            <a:prstGeom prst="rect">
              <a:avLst/>
            </a:prstGeom>
            <a:effectLst/>
          </p:spPr>
        </p:pic>
        <p:pic>
          <p:nvPicPr>
            <p:cNvPr id="3689" name="Line Shape" descr="Line Shape"/>
            <p:cNvPicPr>
              <a:picLocks noChangeAspect="0"/>
            </p:cNvPicPr>
            <p:nvPr/>
          </p:nvPicPr>
          <p:blipFill>
            <a:blip r:embed="rId189">
              <a:extLst/>
            </a:blip>
            <a:stretch>
              <a:fillRect/>
            </a:stretch>
          </p:blipFill>
          <p:spPr>
            <a:xfrm>
              <a:off x="11023600" y="5040632"/>
              <a:ext cx="273050" cy="55971"/>
            </a:xfrm>
            <a:prstGeom prst="rect">
              <a:avLst/>
            </a:prstGeom>
            <a:effectLst/>
          </p:spPr>
        </p:pic>
        <p:pic>
          <p:nvPicPr>
            <p:cNvPr id="3691" name="Line Shape" descr="Line Shape"/>
            <p:cNvPicPr>
              <a:picLocks noChangeAspect="0"/>
            </p:cNvPicPr>
            <p:nvPr/>
          </p:nvPicPr>
          <p:blipFill>
            <a:blip r:embed="rId190">
              <a:extLst/>
            </a:blip>
            <a:stretch>
              <a:fillRect/>
            </a:stretch>
          </p:blipFill>
          <p:spPr>
            <a:xfrm>
              <a:off x="11042717" y="5141052"/>
              <a:ext cx="241233" cy="253531"/>
            </a:xfrm>
            <a:prstGeom prst="rect">
              <a:avLst/>
            </a:prstGeom>
            <a:effectLst/>
          </p:spPr>
        </p:pic>
        <p:pic>
          <p:nvPicPr>
            <p:cNvPr id="3693" name="Line Line" descr="Line Line"/>
            <p:cNvPicPr>
              <a:picLocks noChangeAspect="0"/>
            </p:cNvPicPr>
            <p:nvPr/>
          </p:nvPicPr>
          <p:blipFill>
            <a:blip r:embed="rId191">
              <a:extLst/>
            </a:blip>
            <a:stretch>
              <a:fillRect/>
            </a:stretch>
          </p:blipFill>
          <p:spPr>
            <a:xfrm>
              <a:off x="11474450" y="5014052"/>
              <a:ext cx="152400" cy="44451"/>
            </a:xfrm>
            <a:prstGeom prst="rect">
              <a:avLst/>
            </a:prstGeom>
            <a:effectLst/>
          </p:spPr>
        </p:pic>
        <p:pic>
          <p:nvPicPr>
            <p:cNvPr id="3695" name="Line Shape" descr="Line Shape"/>
            <p:cNvPicPr>
              <a:picLocks noChangeAspect="0"/>
            </p:cNvPicPr>
            <p:nvPr/>
          </p:nvPicPr>
          <p:blipFill>
            <a:blip r:embed="rId192">
              <a:extLst/>
            </a:blip>
            <a:stretch>
              <a:fillRect/>
            </a:stretch>
          </p:blipFill>
          <p:spPr>
            <a:xfrm>
              <a:off x="11460620" y="5083902"/>
              <a:ext cx="204330" cy="47398"/>
            </a:xfrm>
            <a:prstGeom prst="rect">
              <a:avLst/>
            </a:prstGeom>
            <a:effectLst/>
          </p:spPr>
        </p:pic>
        <p:pic>
          <p:nvPicPr>
            <p:cNvPr id="3697" name="Line Shape" descr="Line Shape"/>
            <p:cNvPicPr>
              <a:picLocks noChangeAspect="0"/>
            </p:cNvPicPr>
            <p:nvPr/>
          </p:nvPicPr>
          <p:blipFill>
            <a:blip r:embed="rId193">
              <a:extLst/>
            </a:blip>
            <a:stretch>
              <a:fillRect/>
            </a:stretch>
          </p:blipFill>
          <p:spPr>
            <a:xfrm>
              <a:off x="12045950" y="4639936"/>
              <a:ext cx="281382" cy="304267"/>
            </a:xfrm>
            <a:prstGeom prst="rect">
              <a:avLst/>
            </a:prstGeom>
            <a:effectLst/>
          </p:spPr>
        </p:pic>
        <p:pic>
          <p:nvPicPr>
            <p:cNvPr id="3699" name="Line Shape" descr="Line Shape"/>
            <p:cNvPicPr>
              <a:picLocks noChangeAspect="0"/>
            </p:cNvPicPr>
            <p:nvPr/>
          </p:nvPicPr>
          <p:blipFill>
            <a:blip r:embed="rId194">
              <a:extLst/>
            </a:blip>
            <a:stretch>
              <a:fillRect/>
            </a:stretch>
          </p:blipFill>
          <p:spPr>
            <a:xfrm>
              <a:off x="12096749" y="4823552"/>
              <a:ext cx="234951" cy="69851"/>
            </a:xfrm>
            <a:prstGeom prst="rect">
              <a:avLst/>
            </a:prstGeom>
            <a:effectLst/>
          </p:spPr>
        </p:pic>
        <p:pic>
          <p:nvPicPr>
            <p:cNvPr id="3701" name="Line Shape" descr="Line Shape"/>
            <p:cNvPicPr>
              <a:picLocks noChangeAspect="0"/>
            </p:cNvPicPr>
            <p:nvPr/>
          </p:nvPicPr>
          <p:blipFill>
            <a:blip r:embed="rId195">
              <a:extLst/>
            </a:blip>
            <a:stretch>
              <a:fillRect/>
            </a:stretch>
          </p:blipFill>
          <p:spPr>
            <a:xfrm>
              <a:off x="12323456" y="4709252"/>
              <a:ext cx="255894" cy="431801"/>
            </a:xfrm>
            <a:prstGeom prst="rect">
              <a:avLst/>
            </a:prstGeom>
            <a:effectLst/>
          </p:spPr>
        </p:pic>
        <p:pic>
          <p:nvPicPr>
            <p:cNvPr id="3703" name="Line Shape" descr="Line Shape"/>
            <p:cNvPicPr>
              <a:picLocks noChangeAspect="0"/>
            </p:cNvPicPr>
            <p:nvPr/>
          </p:nvPicPr>
          <p:blipFill>
            <a:blip r:embed="rId196">
              <a:extLst/>
            </a:blip>
            <a:stretch>
              <a:fillRect/>
            </a:stretch>
          </p:blipFill>
          <p:spPr>
            <a:xfrm>
              <a:off x="12477750" y="4963252"/>
              <a:ext cx="50800" cy="228601"/>
            </a:xfrm>
            <a:prstGeom prst="rect">
              <a:avLst/>
            </a:prstGeom>
            <a:effectLst/>
          </p:spPr>
        </p:pic>
        <p:pic>
          <p:nvPicPr>
            <p:cNvPr id="3705" name="Line Shape" descr="Line Shape"/>
            <p:cNvPicPr>
              <a:picLocks noChangeAspect="0"/>
            </p:cNvPicPr>
            <p:nvPr/>
          </p:nvPicPr>
          <p:blipFill>
            <a:blip r:embed="rId197">
              <a:extLst/>
            </a:blip>
            <a:stretch>
              <a:fillRect/>
            </a:stretch>
          </p:blipFill>
          <p:spPr>
            <a:xfrm>
              <a:off x="12560300" y="4926267"/>
              <a:ext cx="254000" cy="302313"/>
            </a:xfrm>
            <a:prstGeom prst="rect">
              <a:avLst/>
            </a:prstGeom>
            <a:effectLst/>
          </p:spPr>
        </p:pic>
        <p:pic>
          <p:nvPicPr>
            <p:cNvPr id="3707" name="Line Shape" descr="Line Shape"/>
            <p:cNvPicPr>
              <a:picLocks noChangeAspect="0"/>
            </p:cNvPicPr>
            <p:nvPr/>
          </p:nvPicPr>
          <p:blipFill>
            <a:blip r:embed="rId198">
              <a:extLst/>
            </a:blip>
            <a:stretch>
              <a:fillRect/>
            </a:stretch>
          </p:blipFill>
          <p:spPr>
            <a:xfrm>
              <a:off x="10058400" y="5321786"/>
              <a:ext cx="297919" cy="128300"/>
            </a:xfrm>
            <a:prstGeom prst="rect">
              <a:avLst/>
            </a:prstGeom>
            <a:effectLst/>
          </p:spPr>
        </p:pic>
        <p:pic>
          <p:nvPicPr>
            <p:cNvPr id="3709" name="Line Shape" descr="Line Shape"/>
            <p:cNvPicPr>
              <a:picLocks noChangeAspect="0"/>
            </p:cNvPicPr>
            <p:nvPr/>
          </p:nvPicPr>
          <p:blipFill>
            <a:blip r:embed="rId199">
              <a:extLst/>
            </a:blip>
            <a:stretch>
              <a:fillRect/>
            </a:stretch>
          </p:blipFill>
          <p:spPr>
            <a:xfrm>
              <a:off x="10750550" y="5297285"/>
              <a:ext cx="266700" cy="6946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6" name="Drawing"/>
          <p:cNvGrpSpPr/>
          <p:nvPr/>
        </p:nvGrpSpPr>
        <p:grpSpPr>
          <a:xfrm>
            <a:off x="442759" y="1195506"/>
            <a:ext cx="12273629" cy="7102390"/>
            <a:chOff x="0" y="0"/>
            <a:chExt cx="12273628" cy="7102389"/>
          </a:xfrm>
        </p:grpSpPr>
        <p:sp>
          <p:nvSpPr>
            <p:cNvPr id="3713" name="Line"/>
            <p:cNvSpPr/>
            <p:nvPr/>
          </p:nvSpPr>
          <p:spPr>
            <a:xfrm>
              <a:off x="276502" y="559018"/>
              <a:ext cx="224546" cy="47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37" fill="norm" stroke="1" extrusionOk="0">
                  <a:moveTo>
                    <a:pt x="438" y="1347"/>
                  </a:moveTo>
                  <a:cubicBezTo>
                    <a:pt x="2238" y="1920"/>
                    <a:pt x="4038" y="2494"/>
                    <a:pt x="6838" y="2685"/>
                  </a:cubicBezTo>
                  <a:cubicBezTo>
                    <a:pt x="9638" y="2876"/>
                    <a:pt x="13438" y="2685"/>
                    <a:pt x="15838" y="2446"/>
                  </a:cubicBezTo>
                  <a:cubicBezTo>
                    <a:pt x="18238" y="2207"/>
                    <a:pt x="19238" y="1920"/>
                    <a:pt x="20038" y="1490"/>
                  </a:cubicBezTo>
                  <a:cubicBezTo>
                    <a:pt x="20838" y="1060"/>
                    <a:pt x="21438" y="486"/>
                    <a:pt x="21138" y="200"/>
                  </a:cubicBezTo>
                  <a:cubicBezTo>
                    <a:pt x="20838" y="-87"/>
                    <a:pt x="19638" y="-87"/>
                    <a:pt x="17338" y="343"/>
                  </a:cubicBezTo>
                  <a:cubicBezTo>
                    <a:pt x="15038" y="773"/>
                    <a:pt x="11638" y="1633"/>
                    <a:pt x="9338" y="2541"/>
                  </a:cubicBezTo>
                  <a:cubicBezTo>
                    <a:pt x="7038" y="3449"/>
                    <a:pt x="5838" y="4405"/>
                    <a:pt x="5138" y="5122"/>
                  </a:cubicBezTo>
                  <a:cubicBezTo>
                    <a:pt x="4438" y="5839"/>
                    <a:pt x="4238" y="6317"/>
                    <a:pt x="4838" y="6794"/>
                  </a:cubicBezTo>
                  <a:cubicBezTo>
                    <a:pt x="5438" y="7272"/>
                    <a:pt x="6838" y="7750"/>
                    <a:pt x="7938" y="8180"/>
                  </a:cubicBezTo>
                  <a:cubicBezTo>
                    <a:pt x="9038" y="8610"/>
                    <a:pt x="9838" y="8993"/>
                    <a:pt x="10338" y="9423"/>
                  </a:cubicBezTo>
                  <a:cubicBezTo>
                    <a:pt x="10838" y="9853"/>
                    <a:pt x="11038" y="10331"/>
                    <a:pt x="9938" y="11286"/>
                  </a:cubicBezTo>
                  <a:cubicBezTo>
                    <a:pt x="8838" y="12242"/>
                    <a:pt x="6438" y="13676"/>
                    <a:pt x="4538" y="15062"/>
                  </a:cubicBezTo>
                  <a:cubicBezTo>
                    <a:pt x="2638" y="16448"/>
                    <a:pt x="1238" y="17786"/>
                    <a:pt x="538" y="18789"/>
                  </a:cubicBezTo>
                  <a:cubicBezTo>
                    <a:pt x="-162" y="19793"/>
                    <a:pt x="-162" y="20462"/>
                    <a:pt x="438" y="20892"/>
                  </a:cubicBezTo>
                  <a:cubicBezTo>
                    <a:pt x="1038" y="21322"/>
                    <a:pt x="2238" y="21513"/>
                    <a:pt x="5138" y="21131"/>
                  </a:cubicBezTo>
                  <a:cubicBezTo>
                    <a:pt x="8038" y="20748"/>
                    <a:pt x="12638" y="19793"/>
                    <a:pt x="15238" y="19171"/>
                  </a:cubicBezTo>
                  <a:cubicBezTo>
                    <a:pt x="17838" y="18550"/>
                    <a:pt x="18438" y="18263"/>
                    <a:pt x="19038" y="17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4" name="Line"/>
            <p:cNvSpPr/>
            <p:nvPr/>
          </p:nvSpPr>
          <p:spPr>
            <a:xfrm>
              <a:off x="534435" y="723190"/>
              <a:ext cx="248356" cy="216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404" fill="norm" stroke="1" extrusionOk="0">
                  <a:moveTo>
                    <a:pt x="2238" y="2418"/>
                  </a:moveTo>
                  <a:cubicBezTo>
                    <a:pt x="3872" y="3885"/>
                    <a:pt x="5505" y="5353"/>
                    <a:pt x="6050" y="7765"/>
                  </a:cubicBezTo>
                  <a:cubicBezTo>
                    <a:pt x="6594" y="10177"/>
                    <a:pt x="6050" y="13532"/>
                    <a:pt x="5505" y="15629"/>
                  </a:cubicBezTo>
                  <a:cubicBezTo>
                    <a:pt x="4961" y="17726"/>
                    <a:pt x="4416" y="18565"/>
                    <a:pt x="3418" y="19509"/>
                  </a:cubicBezTo>
                  <a:cubicBezTo>
                    <a:pt x="2420" y="20452"/>
                    <a:pt x="968" y="21501"/>
                    <a:pt x="332" y="21396"/>
                  </a:cubicBezTo>
                  <a:cubicBezTo>
                    <a:pt x="-303" y="21291"/>
                    <a:pt x="-121" y="20033"/>
                    <a:pt x="1694" y="17517"/>
                  </a:cubicBezTo>
                  <a:cubicBezTo>
                    <a:pt x="3509" y="15000"/>
                    <a:pt x="6958" y="11225"/>
                    <a:pt x="9317" y="8499"/>
                  </a:cubicBezTo>
                  <a:cubicBezTo>
                    <a:pt x="11677" y="5773"/>
                    <a:pt x="12947" y="4095"/>
                    <a:pt x="13946" y="2627"/>
                  </a:cubicBezTo>
                  <a:cubicBezTo>
                    <a:pt x="14944" y="1159"/>
                    <a:pt x="15670" y="-99"/>
                    <a:pt x="15670" y="6"/>
                  </a:cubicBezTo>
                  <a:cubicBezTo>
                    <a:pt x="15670" y="111"/>
                    <a:pt x="14944" y="1579"/>
                    <a:pt x="14218" y="3571"/>
                  </a:cubicBezTo>
                  <a:cubicBezTo>
                    <a:pt x="13492" y="5563"/>
                    <a:pt x="12766" y="8080"/>
                    <a:pt x="12403" y="9862"/>
                  </a:cubicBezTo>
                  <a:cubicBezTo>
                    <a:pt x="12040" y="11645"/>
                    <a:pt x="12040" y="12693"/>
                    <a:pt x="13583" y="13637"/>
                  </a:cubicBezTo>
                  <a:cubicBezTo>
                    <a:pt x="15126" y="14581"/>
                    <a:pt x="18211" y="15419"/>
                    <a:pt x="21297" y="16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5" name="Line"/>
            <p:cNvSpPr/>
            <p:nvPr/>
          </p:nvSpPr>
          <p:spPr>
            <a:xfrm>
              <a:off x="1006323" y="550743"/>
              <a:ext cx="36818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3673" y="0"/>
                  </a:moveTo>
                  <a:cubicBezTo>
                    <a:pt x="8873" y="441"/>
                    <a:pt x="4073" y="882"/>
                    <a:pt x="1673" y="2571"/>
                  </a:cubicBezTo>
                  <a:cubicBezTo>
                    <a:pt x="-727" y="4261"/>
                    <a:pt x="-727" y="7200"/>
                    <a:pt x="2873" y="10580"/>
                  </a:cubicBezTo>
                  <a:cubicBezTo>
                    <a:pt x="6473" y="13959"/>
                    <a:pt x="13673" y="17780"/>
                    <a:pt x="208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6" name="Line"/>
            <p:cNvSpPr/>
            <p:nvPr/>
          </p:nvSpPr>
          <p:spPr>
            <a:xfrm>
              <a:off x="382740" y="1065093"/>
              <a:ext cx="641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10" y="18450"/>
                    <a:pt x="4420" y="15300"/>
                    <a:pt x="6772" y="12150"/>
                  </a:cubicBezTo>
                  <a:cubicBezTo>
                    <a:pt x="9125" y="9000"/>
                    <a:pt x="11620" y="5850"/>
                    <a:pt x="14115" y="3825"/>
                  </a:cubicBezTo>
                  <a:cubicBezTo>
                    <a:pt x="16610" y="1800"/>
                    <a:pt x="19105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7" name="Line"/>
            <p:cNvSpPr/>
            <p:nvPr/>
          </p:nvSpPr>
          <p:spPr>
            <a:xfrm>
              <a:off x="535140" y="1077793"/>
              <a:ext cx="520701" cy="17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1054" y="21080"/>
                  </a:moveTo>
                  <a:cubicBezTo>
                    <a:pt x="527" y="21340"/>
                    <a:pt x="0" y="21600"/>
                    <a:pt x="0" y="21340"/>
                  </a:cubicBezTo>
                  <a:cubicBezTo>
                    <a:pt x="0" y="21080"/>
                    <a:pt x="527" y="20299"/>
                    <a:pt x="2459" y="18087"/>
                  </a:cubicBezTo>
                  <a:cubicBezTo>
                    <a:pt x="4390" y="15875"/>
                    <a:pt x="7727" y="12231"/>
                    <a:pt x="11151" y="8978"/>
                  </a:cubicBezTo>
                  <a:cubicBezTo>
                    <a:pt x="14576" y="5725"/>
                    <a:pt x="18088" y="286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8" name="Line"/>
            <p:cNvSpPr/>
            <p:nvPr/>
          </p:nvSpPr>
          <p:spPr>
            <a:xfrm>
              <a:off x="1284440" y="684093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9" name="Line"/>
            <p:cNvSpPr/>
            <p:nvPr/>
          </p:nvSpPr>
          <p:spPr>
            <a:xfrm>
              <a:off x="1271740" y="868243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0" name="Line"/>
            <p:cNvSpPr/>
            <p:nvPr/>
          </p:nvSpPr>
          <p:spPr>
            <a:xfrm>
              <a:off x="1832657" y="540989"/>
              <a:ext cx="366184" cy="462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250" y="1908"/>
                  </a:moveTo>
                  <a:cubicBezTo>
                    <a:pt x="125" y="1227"/>
                    <a:pt x="0" y="546"/>
                    <a:pt x="0" y="497"/>
                  </a:cubicBezTo>
                  <a:cubicBezTo>
                    <a:pt x="0" y="449"/>
                    <a:pt x="125" y="1033"/>
                    <a:pt x="499" y="2687"/>
                  </a:cubicBezTo>
                  <a:cubicBezTo>
                    <a:pt x="874" y="4341"/>
                    <a:pt x="1498" y="7065"/>
                    <a:pt x="2372" y="10081"/>
                  </a:cubicBezTo>
                  <a:cubicBezTo>
                    <a:pt x="3246" y="13097"/>
                    <a:pt x="4370" y="16406"/>
                    <a:pt x="5119" y="18254"/>
                  </a:cubicBezTo>
                  <a:cubicBezTo>
                    <a:pt x="5868" y="20103"/>
                    <a:pt x="6243" y="20492"/>
                    <a:pt x="6805" y="20833"/>
                  </a:cubicBezTo>
                  <a:cubicBezTo>
                    <a:pt x="7366" y="21173"/>
                    <a:pt x="8116" y="21465"/>
                    <a:pt x="8677" y="21124"/>
                  </a:cubicBezTo>
                  <a:cubicBezTo>
                    <a:pt x="9239" y="20784"/>
                    <a:pt x="9614" y="19811"/>
                    <a:pt x="9801" y="18157"/>
                  </a:cubicBezTo>
                  <a:cubicBezTo>
                    <a:pt x="9988" y="16503"/>
                    <a:pt x="9988" y="14168"/>
                    <a:pt x="9988" y="12708"/>
                  </a:cubicBezTo>
                  <a:cubicBezTo>
                    <a:pt x="9988" y="11249"/>
                    <a:pt x="9988" y="10665"/>
                    <a:pt x="9988" y="10665"/>
                  </a:cubicBezTo>
                  <a:cubicBezTo>
                    <a:pt x="9988" y="10665"/>
                    <a:pt x="9988" y="11249"/>
                    <a:pt x="10301" y="12416"/>
                  </a:cubicBezTo>
                  <a:cubicBezTo>
                    <a:pt x="10613" y="13584"/>
                    <a:pt x="11237" y="15335"/>
                    <a:pt x="11799" y="16454"/>
                  </a:cubicBezTo>
                  <a:cubicBezTo>
                    <a:pt x="12361" y="17573"/>
                    <a:pt x="12860" y="18060"/>
                    <a:pt x="13422" y="18351"/>
                  </a:cubicBezTo>
                  <a:cubicBezTo>
                    <a:pt x="13984" y="18643"/>
                    <a:pt x="14608" y="18741"/>
                    <a:pt x="15170" y="18011"/>
                  </a:cubicBezTo>
                  <a:cubicBezTo>
                    <a:pt x="15732" y="17281"/>
                    <a:pt x="16231" y="15724"/>
                    <a:pt x="16481" y="13438"/>
                  </a:cubicBezTo>
                  <a:cubicBezTo>
                    <a:pt x="16731" y="11151"/>
                    <a:pt x="16731" y="8135"/>
                    <a:pt x="16793" y="6043"/>
                  </a:cubicBezTo>
                  <a:cubicBezTo>
                    <a:pt x="16855" y="3951"/>
                    <a:pt x="16980" y="2784"/>
                    <a:pt x="17230" y="1860"/>
                  </a:cubicBezTo>
                  <a:cubicBezTo>
                    <a:pt x="17480" y="935"/>
                    <a:pt x="17854" y="254"/>
                    <a:pt x="18291" y="60"/>
                  </a:cubicBezTo>
                  <a:cubicBezTo>
                    <a:pt x="18728" y="-135"/>
                    <a:pt x="19228" y="157"/>
                    <a:pt x="19790" y="838"/>
                  </a:cubicBezTo>
                  <a:cubicBezTo>
                    <a:pt x="20351" y="1519"/>
                    <a:pt x="20976" y="2589"/>
                    <a:pt x="21600" y="3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1" name="Line"/>
            <p:cNvSpPr/>
            <p:nvPr/>
          </p:nvSpPr>
          <p:spPr>
            <a:xfrm>
              <a:off x="2246868" y="676296"/>
              <a:ext cx="269473" cy="23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0997" fill="norm" stroke="1" extrusionOk="0">
                  <a:moveTo>
                    <a:pt x="716" y="7519"/>
                  </a:moveTo>
                  <a:cubicBezTo>
                    <a:pt x="882" y="8846"/>
                    <a:pt x="1048" y="10172"/>
                    <a:pt x="1298" y="11309"/>
                  </a:cubicBezTo>
                  <a:cubicBezTo>
                    <a:pt x="1547" y="12446"/>
                    <a:pt x="1879" y="13393"/>
                    <a:pt x="2461" y="14056"/>
                  </a:cubicBezTo>
                  <a:cubicBezTo>
                    <a:pt x="3042" y="14719"/>
                    <a:pt x="3873" y="15098"/>
                    <a:pt x="4870" y="13204"/>
                  </a:cubicBezTo>
                  <a:cubicBezTo>
                    <a:pt x="5867" y="11309"/>
                    <a:pt x="7030" y="7140"/>
                    <a:pt x="7611" y="4488"/>
                  </a:cubicBezTo>
                  <a:cubicBezTo>
                    <a:pt x="8193" y="1835"/>
                    <a:pt x="8193" y="698"/>
                    <a:pt x="7778" y="225"/>
                  </a:cubicBezTo>
                  <a:cubicBezTo>
                    <a:pt x="7362" y="-249"/>
                    <a:pt x="6531" y="-60"/>
                    <a:pt x="5202" y="1646"/>
                  </a:cubicBezTo>
                  <a:cubicBezTo>
                    <a:pt x="3873" y="3351"/>
                    <a:pt x="2045" y="6572"/>
                    <a:pt x="965" y="9793"/>
                  </a:cubicBezTo>
                  <a:cubicBezTo>
                    <a:pt x="-115" y="13014"/>
                    <a:pt x="-447" y="16235"/>
                    <a:pt x="799" y="18319"/>
                  </a:cubicBezTo>
                  <a:cubicBezTo>
                    <a:pt x="2045" y="20404"/>
                    <a:pt x="4870" y="21351"/>
                    <a:pt x="8525" y="20877"/>
                  </a:cubicBezTo>
                  <a:cubicBezTo>
                    <a:pt x="12181" y="20404"/>
                    <a:pt x="16667" y="18509"/>
                    <a:pt x="21153" y="16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2" name="Line"/>
            <p:cNvSpPr/>
            <p:nvPr/>
          </p:nvSpPr>
          <p:spPr>
            <a:xfrm>
              <a:off x="2886013" y="402374"/>
              <a:ext cx="220878" cy="537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23" fill="norm" stroke="1" extrusionOk="0">
                  <a:moveTo>
                    <a:pt x="4187" y="1109"/>
                  </a:moveTo>
                  <a:cubicBezTo>
                    <a:pt x="2747" y="516"/>
                    <a:pt x="1307" y="-77"/>
                    <a:pt x="587" y="8"/>
                  </a:cubicBezTo>
                  <a:cubicBezTo>
                    <a:pt x="-133" y="92"/>
                    <a:pt x="-133" y="855"/>
                    <a:pt x="278" y="2549"/>
                  </a:cubicBezTo>
                  <a:cubicBezTo>
                    <a:pt x="690" y="4243"/>
                    <a:pt x="1513" y="6869"/>
                    <a:pt x="2336" y="9664"/>
                  </a:cubicBezTo>
                  <a:cubicBezTo>
                    <a:pt x="3158" y="12459"/>
                    <a:pt x="3981" y="15424"/>
                    <a:pt x="4393" y="17288"/>
                  </a:cubicBezTo>
                  <a:cubicBezTo>
                    <a:pt x="4804" y="19151"/>
                    <a:pt x="4804" y="19914"/>
                    <a:pt x="4701" y="20507"/>
                  </a:cubicBezTo>
                  <a:cubicBezTo>
                    <a:pt x="4598" y="21099"/>
                    <a:pt x="4393" y="21523"/>
                    <a:pt x="4187" y="21523"/>
                  </a:cubicBezTo>
                  <a:cubicBezTo>
                    <a:pt x="3981" y="21523"/>
                    <a:pt x="3776" y="21099"/>
                    <a:pt x="3981" y="19532"/>
                  </a:cubicBezTo>
                  <a:cubicBezTo>
                    <a:pt x="4187" y="17965"/>
                    <a:pt x="4804" y="15255"/>
                    <a:pt x="5421" y="13730"/>
                  </a:cubicBezTo>
                  <a:cubicBezTo>
                    <a:pt x="6038" y="12205"/>
                    <a:pt x="6656" y="11867"/>
                    <a:pt x="7581" y="11697"/>
                  </a:cubicBezTo>
                  <a:cubicBezTo>
                    <a:pt x="8507" y="11528"/>
                    <a:pt x="9741" y="11528"/>
                    <a:pt x="10667" y="11697"/>
                  </a:cubicBezTo>
                  <a:cubicBezTo>
                    <a:pt x="11593" y="11867"/>
                    <a:pt x="12210" y="12205"/>
                    <a:pt x="13958" y="13645"/>
                  </a:cubicBezTo>
                  <a:cubicBezTo>
                    <a:pt x="15707" y="15085"/>
                    <a:pt x="18587" y="17627"/>
                    <a:pt x="21467" y="20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3" name="Line"/>
            <p:cNvSpPr/>
            <p:nvPr/>
          </p:nvSpPr>
          <p:spPr>
            <a:xfrm>
              <a:off x="3103897" y="597103"/>
              <a:ext cx="606244" cy="27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0977" fill="norm" stroke="1" extrusionOk="0">
                  <a:moveTo>
                    <a:pt x="3931" y="11376"/>
                  </a:moveTo>
                  <a:cubicBezTo>
                    <a:pt x="3706" y="9456"/>
                    <a:pt x="3481" y="7536"/>
                    <a:pt x="3256" y="6256"/>
                  </a:cubicBezTo>
                  <a:cubicBezTo>
                    <a:pt x="3031" y="4976"/>
                    <a:pt x="2806" y="4336"/>
                    <a:pt x="2506" y="4096"/>
                  </a:cubicBezTo>
                  <a:cubicBezTo>
                    <a:pt x="2206" y="3856"/>
                    <a:pt x="1831" y="4016"/>
                    <a:pt x="1343" y="6096"/>
                  </a:cubicBezTo>
                  <a:cubicBezTo>
                    <a:pt x="856" y="8176"/>
                    <a:pt x="256" y="12176"/>
                    <a:pt x="68" y="14976"/>
                  </a:cubicBezTo>
                  <a:cubicBezTo>
                    <a:pt x="-119" y="17776"/>
                    <a:pt x="106" y="19376"/>
                    <a:pt x="406" y="20256"/>
                  </a:cubicBezTo>
                  <a:cubicBezTo>
                    <a:pt x="706" y="21136"/>
                    <a:pt x="1081" y="21296"/>
                    <a:pt x="1531" y="20256"/>
                  </a:cubicBezTo>
                  <a:cubicBezTo>
                    <a:pt x="1981" y="19216"/>
                    <a:pt x="2506" y="16976"/>
                    <a:pt x="2806" y="15456"/>
                  </a:cubicBezTo>
                  <a:cubicBezTo>
                    <a:pt x="3106" y="13936"/>
                    <a:pt x="3181" y="13136"/>
                    <a:pt x="3256" y="13376"/>
                  </a:cubicBezTo>
                  <a:cubicBezTo>
                    <a:pt x="3331" y="13616"/>
                    <a:pt x="3406" y="14896"/>
                    <a:pt x="3593" y="16016"/>
                  </a:cubicBezTo>
                  <a:cubicBezTo>
                    <a:pt x="3781" y="17136"/>
                    <a:pt x="4081" y="18096"/>
                    <a:pt x="4418" y="18416"/>
                  </a:cubicBezTo>
                  <a:cubicBezTo>
                    <a:pt x="4756" y="18736"/>
                    <a:pt x="5131" y="18416"/>
                    <a:pt x="5431" y="17056"/>
                  </a:cubicBezTo>
                  <a:cubicBezTo>
                    <a:pt x="5731" y="15696"/>
                    <a:pt x="5956" y="13296"/>
                    <a:pt x="6106" y="11616"/>
                  </a:cubicBezTo>
                  <a:cubicBezTo>
                    <a:pt x="6256" y="9936"/>
                    <a:pt x="6331" y="8976"/>
                    <a:pt x="6443" y="8976"/>
                  </a:cubicBezTo>
                  <a:cubicBezTo>
                    <a:pt x="6556" y="8976"/>
                    <a:pt x="6706" y="9936"/>
                    <a:pt x="7006" y="11536"/>
                  </a:cubicBezTo>
                  <a:cubicBezTo>
                    <a:pt x="7306" y="13136"/>
                    <a:pt x="7756" y="15376"/>
                    <a:pt x="8169" y="16576"/>
                  </a:cubicBezTo>
                  <a:cubicBezTo>
                    <a:pt x="8581" y="17776"/>
                    <a:pt x="8956" y="17936"/>
                    <a:pt x="9256" y="17696"/>
                  </a:cubicBezTo>
                  <a:cubicBezTo>
                    <a:pt x="9556" y="17456"/>
                    <a:pt x="9781" y="16816"/>
                    <a:pt x="10118" y="15136"/>
                  </a:cubicBezTo>
                  <a:cubicBezTo>
                    <a:pt x="10456" y="13456"/>
                    <a:pt x="10906" y="10736"/>
                    <a:pt x="11206" y="8976"/>
                  </a:cubicBezTo>
                  <a:cubicBezTo>
                    <a:pt x="11506" y="7216"/>
                    <a:pt x="11656" y="6416"/>
                    <a:pt x="11843" y="6336"/>
                  </a:cubicBezTo>
                  <a:cubicBezTo>
                    <a:pt x="12031" y="6256"/>
                    <a:pt x="12256" y="6896"/>
                    <a:pt x="12556" y="7296"/>
                  </a:cubicBezTo>
                  <a:cubicBezTo>
                    <a:pt x="12856" y="7696"/>
                    <a:pt x="13231" y="7856"/>
                    <a:pt x="13831" y="7696"/>
                  </a:cubicBezTo>
                  <a:cubicBezTo>
                    <a:pt x="14431" y="7536"/>
                    <a:pt x="15256" y="7056"/>
                    <a:pt x="15856" y="6336"/>
                  </a:cubicBezTo>
                  <a:cubicBezTo>
                    <a:pt x="16456" y="5616"/>
                    <a:pt x="16831" y="4656"/>
                    <a:pt x="17018" y="3456"/>
                  </a:cubicBezTo>
                  <a:cubicBezTo>
                    <a:pt x="17206" y="2256"/>
                    <a:pt x="17206" y="816"/>
                    <a:pt x="17018" y="256"/>
                  </a:cubicBezTo>
                  <a:cubicBezTo>
                    <a:pt x="16831" y="-304"/>
                    <a:pt x="16456" y="16"/>
                    <a:pt x="15969" y="1616"/>
                  </a:cubicBezTo>
                  <a:cubicBezTo>
                    <a:pt x="15481" y="3216"/>
                    <a:pt x="14881" y="6096"/>
                    <a:pt x="14619" y="8576"/>
                  </a:cubicBezTo>
                  <a:cubicBezTo>
                    <a:pt x="14356" y="11056"/>
                    <a:pt x="14431" y="13136"/>
                    <a:pt x="15181" y="14336"/>
                  </a:cubicBezTo>
                  <a:cubicBezTo>
                    <a:pt x="15931" y="15536"/>
                    <a:pt x="17356" y="15856"/>
                    <a:pt x="18518" y="15696"/>
                  </a:cubicBezTo>
                  <a:cubicBezTo>
                    <a:pt x="19681" y="15536"/>
                    <a:pt x="20581" y="14896"/>
                    <a:pt x="21481" y="14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4" name="Line"/>
            <p:cNvSpPr/>
            <p:nvPr/>
          </p:nvSpPr>
          <p:spPr>
            <a:xfrm>
              <a:off x="4275290" y="504176"/>
              <a:ext cx="63501" cy="32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0" y="3529"/>
                  </a:moveTo>
                  <a:cubicBezTo>
                    <a:pt x="0" y="2824"/>
                    <a:pt x="0" y="2118"/>
                    <a:pt x="0" y="1412"/>
                  </a:cubicBezTo>
                  <a:cubicBezTo>
                    <a:pt x="0" y="706"/>
                    <a:pt x="0" y="0"/>
                    <a:pt x="0" y="0"/>
                  </a:cubicBezTo>
                  <a:cubicBezTo>
                    <a:pt x="0" y="0"/>
                    <a:pt x="0" y="706"/>
                    <a:pt x="720" y="3176"/>
                  </a:cubicBezTo>
                  <a:cubicBezTo>
                    <a:pt x="1440" y="5647"/>
                    <a:pt x="2880" y="9882"/>
                    <a:pt x="4680" y="13271"/>
                  </a:cubicBezTo>
                  <a:cubicBezTo>
                    <a:pt x="6480" y="16659"/>
                    <a:pt x="8640" y="19200"/>
                    <a:pt x="11520" y="20400"/>
                  </a:cubicBezTo>
                  <a:cubicBezTo>
                    <a:pt x="14400" y="21600"/>
                    <a:pt x="18000" y="21459"/>
                    <a:pt x="21600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5" name="Line"/>
            <p:cNvSpPr/>
            <p:nvPr/>
          </p:nvSpPr>
          <p:spPr>
            <a:xfrm>
              <a:off x="4416697" y="514361"/>
              <a:ext cx="131543" cy="240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358" fill="norm" stroke="1" extrusionOk="0">
                  <a:moveTo>
                    <a:pt x="6815" y="6046"/>
                  </a:moveTo>
                  <a:cubicBezTo>
                    <a:pt x="5128" y="6234"/>
                    <a:pt x="3440" y="6422"/>
                    <a:pt x="2090" y="8394"/>
                  </a:cubicBezTo>
                  <a:cubicBezTo>
                    <a:pt x="740" y="10366"/>
                    <a:pt x="-272" y="14123"/>
                    <a:pt x="65" y="16846"/>
                  </a:cubicBezTo>
                  <a:cubicBezTo>
                    <a:pt x="403" y="19570"/>
                    <a:pt x="2090" y="21260"/>
                    <a:pt x="5634" y="21354"/>
                  </a:cubicBezTo>
                  <a:cubicBezTo>
                    <a:pt x="9178" y="21448"/>
                    <a:pt x="14578" y="19945"/>
                    <a:pt x="17615" y="16471"/>
                  </a:cubicBezTo>
                  <a:cubicBezTo>
                    <a:pt x="20653" y="12996"/>
                    <a:pt x="21328" y="7549"/>
                    <a:pt x="20822" y="4356"/>
                  </a:cubicBezTo>
                  <a:cubicBezTo>
                    <a:pt x="20316" y="1163"/>
                    <a:pt x="18628" y="224"/>
                    <a:pt x="16434" y="36"/>
                  </a:cubicBezTo>
                  <a:cubicBezTo>
                    <a:pt x="14240" y="-152"/>
                    <a:pt x="11541" y="411"/>
                    <a:pt x="10359" y="1632"/>
                  </a:cubicBezTo>
                  <a:cubicBezTo>
                    <a:pt x="9178" y="2853"/>
                    <a:pt x="9516" y="4731"/>
                    <a:pt x="10865" y="6328"/>
                  </a:cubicBezTo>
                  <a:cubicBezTo>
                    <a:pt x="12215" y="7925"/>
                    <a:pt x="14578" y="9239"/>
                    <a:pt x="16940" y="10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6" name="Line"/>
            <p:cNvSpPr/>
            <p:nvPr/>
          </p:nvSpPr>
          <p:spPr>
            <a:xfrm>
              <a:off x="4644084" y="550743"/>
              <a:ext cx="190872" cy="20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9" h="20830" fill="norm" stroke="1" extrusionOk="0">
                  <a:moveTo>
                    <a:pt x="10747" y="3176"/>
                  </a:moveTo>
                  <a:cubicBezTo>
                    <a:pt x="10072" y="2329"/>
                    <a:pt x="9397" y="1482"/>
                    <a:pt x="7484" y="1694"/>
                  </a:cubicBezTo>
                  <a:cubicBezTo>
                    <a:pt x="5572" y="1906"/>
                    <a:pt x="2422" y="3176"/>
                    <a:pt x="959" y="6459"/>
                  </a:cubicBezTo>
                  <a:cubicBezTo>
                    <a:pt x="-503" y="9741"/>
                    <a:pt x="-278" y="15035"/>
                    <a:pt x="1522" y="18000"/>
                  </a:cubicBezTo>
                  <a:cubicBezTo>
                    <a:pt x="3322" y="20965"/>
                    <a:pt x="6697" y="21600"/>
                    <a:pt x="10409" y="19906"/>
                  </a:cubicBezTo>
                  <a:cubicBezTo>
                    <a:pt x="14122" y="18212"/>
                    <a:pt x="18172" y="14188"/>
                    <a:pt x="19635" y="10588"/>
                  </a:cubicBezTo>
                  <a:cubicBezTo>
                    <a:pt x="21097" y="6988"/>
                    <a:pt x="19972" y="3812"/>
                    <a:pt x="17610" y="2118"/>
                  </a:cubicBezTo>
                  <a:cubicBezTo>
                    <a:pt x="15247" y="424"/>
                    <a:pt x="11647" y="212"/>
                    <a:pt x="80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7" name="Line"/>
            <p:cNvSpPr/>
            <p:nvPr/>
          </p:nvSpPr>
          <p:spPr>
            <a:xfrm>
              <a:off x="5291290" y="586726"/>
              <a:ext cx="19051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734"/>
                  </a:moveTo>
                  <a:cubicBezTo>
                    <a:pt x="2400" y="1367"/>
                    <a:pt x="4800" y="0"/>
                    <a:pt x="8400" y="0"/>
                  </a:cubicBezTo>
                  <a:cubicBezTo>
                    <a:pt x="12000" y="0"/>
                    <a:pt x="16800" y="1367"/>
                    <a:pt x="19200" y="5195"/>
                  </a:cubicBezTo>
                  <a:cubicBezTo>
                    <a:pt x="21600" y="9023"/>
                    <a:pt x="21600" y="153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8" name="Line"/>
            <p:cNvSpPr/>
            <p:nvPr/>
          </p:nvSpPr>
          <p:spPr>
            <a:xfrm>
              <a:off x="5291290" y="498811"/>
              <a:ext cx="25401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15842"/>
                  </a:moveTo>
                  <a:cubicBezTo>
                    <a:pt x="1800" y="7535"/>
                    <a:pt x="3600" y="-773"/>
                    <a:pt x="7200" y="58"/>
                  </a:cubicBezTo>
                  <a:cubicBezTo>
                    <a:pt x="10800" y="889"/>
                    <a:pt x="16200" y="10858"/>
                    <a:pt x="21600" y="20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9" name="Line"/>
            <p:cNvSpPr/>
            <p:nvPr/>
          </p:nvSpPr>
          <p:spPr>
            <a:xfrm>
              <a:off x="5382307" y="569634"/>
              <a:ext cx="112184" cy="20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8" fill="norm" stroke="1" extrusionOk="0">
                  <a:moveTo>
                    <a:pt x="815" y="16"/>
                  </a:moveTo>
                  <a:cubicBezTo>
                    <a:pt x="1223" y="6218"/>
                    <a:pt x="1630" y="12420"/>
                    <a:pt x="1630" y="16162"/>
                  </a:cubicBezTo>
                  <a:cubicBezTo>
                    <a:pt x="1630" y="19905"/>
                    <a:pt x="1223" y="21188"/>
                    <a:pt x="815" y="21081"/>
                  </a:cubicBezTo>
                  <a:cubicBezTo>
                    <a:pt x="408" y="20974"/>
                    <a:pt x="0" y="19477"/>
                    <a:pt x="0" y="16590"/>
                  </a:cubicBezTo>
                  <a:cubicBezTo>
                    <a:pt x="0" y="13703"/>
                    <a:pt x="408" y="9426"/>
                    <a:pt x="1834" y="6325"/>
                  </a:cubicBezTo>
                  <a:cubicBezTo>
                    <a:pt x="3260" y="3224"/>
                    <a:pt x="5706" y="1299"/>
                    <a:pt x="7947" y="443"/>
                  </a:cubicBezTo>
                  <a:cubicBezTo>
                    <a:pt x="10189" y="-412"/>
                    <a:pt x="12226" y="-198"/>
                    <a:pt x="14468" y="2582"/>
                  </a:cubicBezTo>
                  <a:cubicBezTo>
                    <a:pt x="16709" y="5362"/>
                    <a:pt x="19155" y="10709"/>
                    <a:pt x="21600" y="16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0" name="Line"/>
            <p:cNvSpPr/>
            <p:nvPr/>
          </p:nvSpPr>
          <p:spPr>
            <a:xfrm>
              <a:off x="5558933" y="311875"/>
              <a:ext cx="322423" cy="63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54" fill="norm" stroke="1" extrusionOk="0">
                  <a:moveTo>
                    <a:pt x="5829" y="8960"/>
                  </a:moveTo>
                  <a:cubicBezTo>
                    <a:pt x="5548" y="8601"/>
                    <a:pt x="5268" y="8242"/>
                    <a:pt x="4777" y="8063"/>
                  </a:cubicBezTo>
                  <a:cubicBezTo>
                    <a:pt x="4286" y="7883"/>
                    <a:pt x="3585" y="7883"/>
                    <a:pt x="2883" y="8206"/>
                  </a:cubicBezTo>
                  <a:cubicBezTo>
                    <a:pt x="2182" y="8529"/>
                    <a:pt x="1481" y="9175"/>
                    <a:pt x="920" y="10287"/>
                  </a:cubicBezTo>
                  <a:cubicBezTo>
                    <a:pt x="359" y="11400"/>
                    <a:pt x="-62" y="12978"/>
                    <a:pt x="8" y="13875"/>
                  </a:cubicBezTo>
                  <a:cubicBezTo>
                    <a:pt x="78" y="14772"/>
                    <a:pt x="639" y="14988"/>
                    <a:pt x="1130" y="14952"/>
                  </a:cubicBezTo>
                  <a:cubicBezTo>
                    <a:pt x="1621" y="14916"/>
                    <a:pt x="2042" y="14629"/>
                    <a:pt x="3094" y="13122"/>
                  </a:cubicBezTo>
                  <a:cubicBezTo>
                    <a:pt x="4146" y="11615"/>
                    <a:pt x="5829" y="8888"/>
                    <a:pt x="6881" y="6664"/>
                  </a:cubicBezTo>
                  <a:cubicBezTo>
                    <a:pt x="7933" y="4439"/>
                    <a:pt x="8354" y="2717"/>
                    <a:pt x="8564" y="1640"/>
                  </a:cubicBezTo>
                  <a:cubicBezTo>
                    <a:pt x="8774" y="564"/>
                    <a:pt x="8774" y="133"/>
                    <a:pt x="8494" y="26"/>
                  </a:cubicBezTo>
                  <a:cubicBezTo>
                    <a:pt x="8213" y="-82"/>
                    <a:pt x="7652" y="133"/>
                    <a:pt x="6951" y="1102"/>
                  </a:cubicBezTo>
                  <a:cubicBezTo>
                    <a:pt x="6250" y="2071"/>
                    <a:pt x="5408" y="3793"/>
                    <a:pt x="4917" y="5408"/>
                  </a:cubicBezTo>
                  <a:cubicBezTo>
                    <a:pt x="4426" y="7022"/>
                    <a:pt x="4286" y="8529"/>
                    <a:pt x="4426" y="9570"/>
                  </a:cubicBezTo>
                  <a:cubicBezTo>
                    <a:pt x="4567" y="10610"/>
                    <a:pt x="4987" y="11184"/>
                    <a:pt x="5478" y="11579"/>
                  </a:cubicBezTo>
                  <a:cubicBezTo>
                    <a:pt x="5969" y="11974"/>
                    <a:pt x="6530" y="12189"/>
                    <a:pt x="7232" y="12261"/>
                  </a:cubicBezTo>
                  <a:cubicBezTo>
                    <a:pt x="7933" y="12333"/>
                    <a:pt x="8774" y="12261"/>
                    <a:pt x="9826" y="11723"/>
                  </a:cubicBezTo>
                  <a:cubicBezTo>
                    <a:pt x="10878" y="11184"/>
                    <a:pt x="12141" y="10180"/>
                    <a:pt x="12772" y="9462"/>
                  </a:cubicBezTo>
                  <a:cubicBezTo>
                    <a:pt x="13403" y="8745"/>
                    <a:pt x="13403" y="8314"/>
                    <a:pt x="13052" y="8135"/>
                  </a:cubicBezTo>
                  <a:cubicBezTo>
                    <a:pt x="12702" y="7955"/>
                    <a:pt x="12000" y="8027"/>
                    <a:pt x="11299" y="8422"/>
                  </a:cubicBezTo>
                  <a:cubicBezTo>
                    <a:pt x="10598" y="8816"/>
                    <a:pt x="9896" y="9534"/>
                    <a:pt x="9546" y="10323"/>
                  </a:cubicBezTo>
                  <a:cubicBezTo>
                    <a:pt x="9195" y="11113"/>
                    <a:pt x="9195" y="11974"/>
                    <a:pt x="9546" y="12548"/>
                  </a:cubicBezTo>
                  <a:cubicBezTo>
                    <a:pt x="9896" y="13122"/>
                    <a:pt x="10598" y="13409"/>
                    <a:pt x="11439" y="13553"/>
                  </a:cubicBezTo>
                  <a:cubicBezTo>
                    <a:pt x="12281" y="13696"/>
                    <a:pt x="13263" y="13696"/>
                    <a:pt x="14315" y="13301"/>
                  </a:cubicBezTo>
                  <a:cubicBezTo>
                    <a:pt x="15367" y="12907"/>
                    <a:pt x="16489" y="12117"/>
                    <a:pt x="17190" y="11543"/>
                  </a:cubicBezTo>
                  <a:cubicBezTo>
                    <a:pt x="17891" y="10969"/>
                    <a:pt x="18172" y="10610"/>
                    <a:pt x="18102" y="10897"/>
                  </a:cubicBezTo>
                  <a:cubicBezTo>
                    <a:pt x="18032" y="11184"/>
                    <a:pt x="17611" y="12117"/>
                    <a:pt x="17330" y="13804"/>
                  </a:cubicBezTo>
                  <a:cubicBezTo>
                    <a:pt x="17050" y="15490"/>
                    <a:pt x="16909" y="17930"/>
                    <a:pt x="16909" y="19401"/>
                  </a:cubicBezTo>
                  <a:cubicBezTo>
                    <a:pt x="16909" y="20872"/>
                    <a:pt x="17050" y="21374"/>
                    <a:pt x="17120" y="21446"/>
                  </a:cubicBezTo>
                  <a:cubicBezTo>
                    <a:pt x="17190" y="21518"/>
                    <a:pt x="17190" y="21159"/>
                    <a:pt x="17260" y="19616"/>
                  </a:cubicBezTo>
                  <a:cubicBezTo>
                    <a:pt x="17330" y="18073"/>
                    <a:pt x="17470" y="15347"/>
                    <a:pt x="17541" y="13230"/>
                  </a:cubicBezTo>
                  <a:cubicBezTo>
                    <a:pt x="17611" y="11113"/>
                    <a:pt x="17611" y="9606"/>
                    <a:pt x="17681" y="8673"/>
                  </a:cubicBezTo>
                  <a:cubicBezTo>
                    <a:pt x="17751" y="7740"/>
                    <a:pt x="17891" y="7381"/>
                    <a:pt x="18312" y="7238"/>
                  </a:cubicBezTo>
                  <a:cubicBezTo>
                    <a:pt x="18733" y="7094"/>
                    <a:pt x="19434" y="7166"/>
                    <a:pt x="20135" y="7812"/>
                  </a:cubicBezTo>
                  <a:cubicBezTo>
                    <a:pt x="20837" y="8458"/>
                    <a:pt x="21538" y="9677"/>
                    <a:pt x="21328" y="10862"/>
                  </a:cubicBezTo>
                  <a:cubicBezTo>
                    <a:pt x="21117" y="12046"/>
                    <a:pt x="19995" y="13194"/>
                    <a:pt x="18873" y="14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1" name="Line"/>
            <p:cNvSpPr/>
            <p:nvPr/>
          </p:nvSpPr>
          <p:spPr>
            <a:xfrm>
              <a:off x="5913590" y="500754"/>
              <a:ext cx="266701" cy="172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0" y="13173"/>
                  </a:moveTo>
                  <a:cubicBezTo>
                    <a:pt x="2571" y="11091"/>
                    <a:pt x="5143" y="9009"/>
                    <a:pt x="6686" y="7317"/>
                  </a:cubicBezTo>
                  <a:cubicBezTo>
                    <a:pt x="8229" y="5626"/>
                    <a:pt x="8743" y="4324"/>
                    <a:pt x="8571" y="3804"/>
                  </a:cubicBezTo>
                  <a:cubicBezTo>
                    <a:pt x="8400" y="3283"/>
                    <a:pt x="7543" y="3544"/>
                    <a:pt x="6514" y="5235"/>
                  </a:cubicBezTo>
                  <a:cubicBezTo>
                    <a:pt x="5486" y="6927"/>
                    <a:pt x="4286" y="10050"/>
                    <a:pt x="3686" y="12652"/>
                  </a:cubicBezTo>
                  <a:cubicBezTo>
                    <a:pt x="3086" y="15254"/>
                    <a:pt x="3086" y="17336"/>
                    <a:pt x="3857" y="18768"/>
                  </a:cubicBezTo>
                  <a:cubicBezTo>
                    <a:pt x="4629" y="20199"/>
                    <a:pt x="6171" y="20980"/>
                    <a:pt x="8057" y="19158"/>
                  </a:cubicBezTo>
                  <a:cubicBezTo>
                    <a:pt x="9943" y="17336"/>
                    <a:pt x="12171" y="12912"/>
                    <a:pt x="13371" y="10050"/>
                  </a:cubicBezTo>
                  <a:cubicBezTo>
                    <a:pt x="14571" y="7187"/>
                    <a:pt x="14743" y="5886"/>
                    <a:pt x="14657" y="5886"/>
                  </a:cubicBezTo>
                  <a:cubicBezTo>
                    <a:pt x="14571" y="5886"/>
                    <a:pt x="14229" y="7187"/>
                    <a:pt x="13886" y="9529"/>
                  </a:cubicBezTo>
                  <a:cubicBezTo>
                    <a:pt x="13543" y="11871"/>
                    <a:pt x="13200" y="15254"/>
                    <a:pt x="13029" y="17597"/>
                  </a:cubicBezTo>
                  <a:cubicBezTo>
                    <a:pt x="12857" y="19939"/>
                    <a:pt x="12857" y="21240"/>
                    <a:pt x="12857" y="21240"/>
                  </a:cubicBezTo>
                  <a:cubicBezTo>
                    <a:pt x="12857" y="21240"/>
                    <a:pt x="12857" y="19939"/>
                    <a:pt x="13200" y="16946"/>
                  </a:cubicBezTo>
                  <a:cubicBezTo>
                    <a:pt x="13543" y="13953"/>
                    <a:pt x="14229" y="9269"/>
                    <a:pt x="14829" y="6276"/>
                  </a:cubicBezTo>
                  <a:cubicBezTo>
                    <a:pt x="15429" y="3283"/>
                    <a:pt x="15943" y="1982"/>
                    <a:pt x="16629" y="1071"/>
                  </a:cubicBezTo>
                  <a:cubicBezTo>
                    <a:pt x="17314" y="160"/>
                    <a:pt x="18171" y="-360"/>
                    <a:pt x="18857" y="291"/>
                  </a:cubicBezTo>
                  <a:cubicBezTo>
                    <a:pt x="19543" y="941"/>
                    <a:pt x="20057" y="2763"/>
                    <a:pt x="20486" y="5886"/>
                  </a:cubicBezTo>
                  <a:cubicBezTo>
                    <a:pt x="20914" y="9009"/>
                    <a:pt x="21257" y="13433"/>
                    <a:pt x="21600" y="17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2" name="Line"/>
            <p:cNvSpPr/>
            <p:nvPr/>
          </p:nvSpPr>
          <p:spPr>
            <a:xfrm>
              <a:off x="6260829" y="227841"/>
              <a:ext cx="402062" cy="415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31" fill="norm" stroke="1" extrusionOk="0">
                  <a:moveTo>
                    <a:pt x="4518" y="16558"/>
                  </a:moveTo>
                  <a:cubicBezTo>
                    <a:pt x="4744" y="15798"/>
                    <a:pt x="4970" y="15038"/>
                    <a:pt x="4800" y="14767"/>
                  </a:cubicBezTo>
                  <a:cubicBezTo>
                    <a:pt x="4631" y="14496"/>
                    <a:pt x="4065" y="14713"/>
                    <a:pt x="3217" y="15527"/>
                  </a:cubicBezTo>
                  <a:cubicBezTo>
                    <a:pt x="2369" y="16341"/>
                    <a:pt x="1238" y="17752"/>
                    <a:pt x="616" y="18783"/>
                  </a:cubicBezTo>
                  <a:cubicBezTo>
                    <a:pt x="-6" y="19814"/>
                    <a:pt x="-119" y="20466"/>
                    <a:pt x="107" y="20900"/>
                  </a:cubicBezTo>
                  <a:cubicBezTo>
                    <a:pt x="333" y="21334"/>
                    <a:pt x="899" y="21551"/>
                    <a:pt x="1804" y="21008"/>
                  </a:cubicBezTo>
                  <a:cubicBezTo>
                    <a:pt x="2708" y="20466"/>
                    <a:pt x="3952" y="19163"/>
                    <a:pt x="5309" y="16612"/>
                  </a:cubicBezTo>
                  <a:cubicBezTo>
                    <a:pt x="6666" y="14062"/>
                    <a:pt x="8136" y="10263"/>
                    <a:pt x="8985" y="7386"/>
                  </a:cubicBezTo>
                  <a:cubicBezTo>
                    <a:pt x="9833" y="4510"/>
                    <a:pt x="10059" y="2556"/>
                    <a:pt x="9946" y="1416"/>
                  </a:cubicBezTo>
                  <a:cubicBezTo>
                    <a:pt x="9833" y="277"/>
                    <a:pt x="9380" y="-49"/>
                    <a:pt x="8985" y="5"/>
                  </a:cubicBezTo>
                  <a:cubicBezTo>
                    <a:pt x="8589" y="60"/>
                    <a:pt x="8250" y="494"/>
                    <a:pt x="7741" y="2502"/>
                  </a:cubicBezTo>
                  <a:cubicBezTo>
                    <a:pt x="7232" y="4510"/>
                    <a:pt x="6553" y="8092"/>
                    <a:pt x="6157" y="10860"/>
                  </a:cubicBezTo>
                  <a:cubicBezTo>
                    <a:pt x="5762" y="13627"/>
                    <a:pt x="5649" y="15581"/>
                    <a:pt x="5762" y="16829"/>
                  </a:cubicBezTo>
                  <a:cubicBezTo>
                    <a:pt x="5875" y="18078"/>
                    <a:pt x="6214" y="18620"/>
                    <a:pt x="6666" y="18946"/>
                  </a:cubicBezTo>
                  <a:cubicBezTo>
                    <a:pt x="7119" y="19272"/>
                    <a:pt x="7684" y="19380"/>
                    <a:pt x="8645" y="18892"/>
                  </a:cubicBezTo>
                  <a:cubicBezTo>
                    <a:pt x="9607" y="18403"/>
                    <a:pt x="10964" y="17318"/>
                    <a:pt x="11755" y="16504"/>
                  </a:cubicBezTo>
                  <a:cubicBezTo>
                    <a:pt x="12547" y="15690"/>
                    <a:pt x="12773" y="15147"/>
                    <a:pt x="12943" y="14387"/>
                  </a:cubicBezTo>
                  <a:cubicBezTo>
                    <a:pt x="13112" y="13627"/>
                    <a:pt x="13226" y="12650"/>
                    <a:pt x="12999" y="12271"/>
                  </a:cubicBezTo>
                  <a:cubicBezTo>
                    <a:pt x="12773" y="11891"/>
                    <a:pt x="12208" y="12108"/>
                    <a:pt x="11642" y="12705"/>
                  </a:cubicBezTo>
                  <a:cubicBezTo>
                    <a:pt x="11077" y="13302"/>
                    <a:pt x="10511" y="14279"/>
                    <a:pt x="10229" y="15038"/>
                  </a:cubicBezTo>
                  <a:cubicBezTo>
                    <a:pt x="9946" y="15798"/>
                    <a:pt x="9946" y="16341"/>
                    <a:pt x="10285" y="16992"/>
                  </a:cubicBezTo>
                  <a:cubicBezTo>
                    <a:pt x="10624" y="17643"/>
                    <a:pt x="11303" y="18403"/>
                    <a:pt x="11982" y="18729"/>
                  </a:cubicBezTo>
                  <a:cubicBezTo>
                    <a:pt x="12660" y="19055"/>
                    <a:pt x="13339" y="18946"/>
                    <a:pt x="14017" y="18512"/>
                  </a:cubicBezTo>
                  <a:cubicBezTo>
                    <a:pt x="14696" y="18078"/>
                    <a:pt x="15374" y="17318"/>
                    <a:pt x="15883" y="16558"/>
                  </a:cubicBezTo>
                  <a:cubicBezTo>
                    <a:pt x="16392" y="15798"/>
                    <a:pt x="16731" y="15038"/>
                    <a:pt x="16731" y="14876"/>
                  </a:cubicBezTo>
                  <a:cubicBezTo>
                    <a:pt x="16731" y="14713"/>
                    <a:pt x="16392" y="15147"/>
                    <a:pt x="16166" y="15635"/>
                  </a:cubicBezTo>
                  <a:cubicBezTo>
                    <a:pt x="15940" y="16124"/>
                    <a:pt x="15827" y="16667"/>
                    <a:pt x="16053" y="16721"/>
                  </a:cubicBezTo>
                  <a:cubicBezTo>
                    <a:pt x="16279" y="16775"/>
                    <a:pt x="16844" y="16341"/>
                    <a:pt x="17297" y="15798"/>
                  </a:cubicBezTo>
                  <a:cubicBezTo>
                    <a:pt x="17749" y="15256"/>
                    <a:pt x="18088" y="14604"/>
                    <a:pt x="18654" y="14007"/>
                  </a:cubicBezTo>
                  <a:cubicBezTo>
                    <a:pt x="19219" y="13410"/>
                    <a:pt x="20011" y="12868"/>
                    <a:pt x="20463" y="12868"/>
                  </a:cubicBezTo>
                  <a:cubicBezTo>
                    <a:pt x="20916" y="12868"/>
                    <a:pt x="21029" y="13410"/>
                    <a:pt x="21085" y="14062"/>
                  </a:cubicBezTo>
                  <a:cubicBezTo>
                    <a:pt x="21142" y="14713"/>
                    <a:pt x="21142" y="15473"/>
                    <a:pt x="21198" y="16232"/>
                  </a:cubicBezTo>
                  <a:cubicBezTo>
                    <a:pt x="21255" y="16992"/>
                    <a:pt x="21368" y="17752"/>
                    <a:pt x="21481" y="18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3" name="Line"/>
            <p:cNvSpPr/>
            <p:nvPr/>
          </p:nvSpPr>
          <p:spPr>
            <a:xfrm>
              <a:off x="6739885" y="245943"/>
              <a:ext cx="100806" cy="35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349" fill="norm" stroke="1" extrusionOk="0">
                  <a:moveTo>
                    <a:pt x="10631" y="0"/>
                  </a:moveTo>
                  <a:cubicBezTo>
                    <a:pt x="11081" y="377"/>
                    <a:pt x="11531" y="753"/>
                    <a:pt x="10181" y="3140"/>
                  </a:cubicBezTo>
                  <a:cubicBezTo>
                    <a:pt x="8831" y="5526"/>
                    <a:pt x="5681" y="9921"/>
                    <a:pt x="3656" y="12935"/>
                  </a:cubicBezTo>
                  <a:cubicBezTo>
                    <a:pt x="1631" y="15949"/>
                    <a:pt x="731" y="17581"/>
                    <a:pt x="281" y="18712"/>
                  </a:cubicBezTo>
                  <a:cubicBezTo>
                    <a:pt x="-169" y="19842"/>
                    <a:pt x="-169" y="20470"/>
                    <a:pt x="956" y="20909"/>
                  </a:cubicBezTo>
                  <a:cubicBezTo>
                    <a:pt x="2081" y="21349"/>
                    <a:pt x="4331" y="21600"/>
                    <a:pt x="7931" y="20972"/>
                  </a:cubicBezTo>
                  <a:cubicBezTo>
                    <a:pt x="11531" y="20344"/>
                    <a:pt x="16481" y="18837"/>
                    <a:pt x="21431" y="17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4" name="Line"/>
            <p:cNvSpPr/>
            <p:nvPr/>
          </p:nvSpPr>
          <p:spPr>
            <a:xfrm>
              <a:off x="6727609" y="404693"/>
              <a:ext cx="157532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600" fill="norm" stroke="1" extrusionOk="0">
                  <a:moveTo>
                    <a:pt x="5805" y="21600"/>
                  </a:moveTo>
                  <a:cubicBezTo>
                    <a:pt x="3247" y="20400"/>
                    <a:pt x="689" y="19200"/>
                    <a:pt x="120" y="17400"/>
                  </a:cubicBezTo>
                  <a:cubicBezTo>
                    <a:pt x="-448" y="15600"/>
                    <a:pt x="973" y="13200"/>
                    <a:pt x="4810" y="10200"/>
                  </a:cubicBezTo>
                  <a:cubicBezTo>
                    <a:pt x="8647" y="7200"/>
                    <a:pt x="14899" y="3600"/>
                    <a:pt x="211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5" name="Line"/>
            <p:cNvSpPr/>
            <p:nvPr/>
          </p:nvSpPr>
          <p:spPr>
            <a:xfrm>
              <a:off x="7418540" y="178719"/>
              <a:ext cx="145043" cy="454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76" fill="norm" stroke="1" extrusionOk="0">
                  <a:moveTo>
                    <a:pt x="18783" y="5276"/>
                  </a:moveTo>
                  <a:cubicBezTo>
                    <a:pt x="19722" y="4376"/>
                    <a:pt x="20661" y="3476"/>
                    <a:pt x="21130" y="2576"/>
                  </a:cubicBezTo>
                  <a:cubicBezTo>
                    <a:pt x="21600" y="1676"/>
                    <a:pt x="21600" y="776"/>
                    <a:pt x="20817" y="326"/>
                  </a:cubicBezTo>
                  <a:cubicBezTo>
                    <a:pt x="20035" y="-124"/>
                    <a:pt x="18470" y="-124"/>
                    <a:pt x="16748" y="426"/>
                  </a:cubicBezTo>
                  <a:cubicBezTo>
                    <a:pt x="15026" y="976"/>
                    <a:pt x="13148" y="2076"/>
                    <a:pt x="10957" y="4076"/>
                  </a:cubicBezTo>
                  <a:cubicBezTo>
                    <a:pt x="8765" y="6076"/>
                    <a:pt x="6261" y="8976"/>
                    <a:pt x="4696" y="11526"/>
                  </a:cubicBezTo>
                  <a:cubicBezTo>
                    <a:pt x="3130" y="14076"/>
                    <a:pt x="2504" y="16276"/>
                    <a:pt x="1878" y="17876"/>
                  </a:cubicBezTo>
                  <a:cubicBezTo>
                    <a:pt x="1252" y="19476"/>
                    <a:pt x="626" y="20476"/>
                    <a:pt x="0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6" name="Line"/>
            <p:cNvSpPr/>
            <p:nvPr/>
          </p:nvSpPr>
          <p:spPr>
            <a:xfrm>
              <a:off x="7340564" y="398343"/>
              <a:ext cx="249427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4508" y="21600"/>
                  </a:moveTo>
                  <a:cubicBezTo>
                    <a:pt x="3056" y="19636"/>
                    <a:pt x="1604" y="17673"/>
                    <a:pt x="787" y="16036"/>
                  </a:cubicBezTo>
                  <a:cubicBezTo>
                    <a:pt x="-29" y="14400"/>
                    <a:pt x="-211" y="13091"/>
                    <a:pt x="243" y="12000"/>
                  </a:cubicBezTo>
                  <a:cubicBezTo>
                    <a:pt x="697" y="10909"/>
                    <a:pt x="1786" y="10036"/>
                    <a:pt x="4962" y="8509"/>
                  </a:cubicBezTo>
                  <a:cubicBezTo>
                    <a:pt x="8139" y="6982"/>
                    <a:pt x="13402" y="4800"/>
                    <a:pt x="16488" y="3273"/>
                  </a:cubicBezTo>
                  <a:cubicBezTo>
                    <a:pt x="19574" y="1745"/>
                    <a:pt x="20481" y="873"/>
                    <a:pt x="213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7" name="Line"/>
            <p:cNvSpPr/>
            <p:nvPr/>
          </p:nvSpPr>
          <p:spPr>
            <a:xfrm>
              <a:off x="7615390" y="263888"/>
              <a:ext cx="19051" cy="37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21600" y="1884"/>
                  </a:moveTo>
                  <a:cubicBezTo>
                    <a:pt x="19200" y="913"/>
                    <a:pt x="16800" y="-58"/>
                    <a:pt x="15600" y="3"/>
                  </a:cubicBezTo>
                  <a:cubicBezTo>
                    <a:pt x="14400" y="63"/>
                    <a:pt x="14400" y="1155"/>
                    <a:pt x="13200" y="3946"/>
                  </a:cubicBezTo>
                  <a:cubicBezTo>
                    <a:pt x="12000" y="6738"/>
                    <a:pt x="9600" y="11227"/>
                    <a:pt x="7200" y="14443"/>
                  </a:cubicBezTo>
                  <a:cubicBezTo>
                    <a:pt x="4800" y="17659"/>
                    <a:pt x="2400" y="19600"/>
                    <a:pt x="0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8" name="Line"/>
            <p:cNvSpPr/>
            <p:nvPr/>
          </p:nvSpPr>
          <p:spPr>
            <a:xfrm>
              <a:off x="7647140" y="406395"/>
              <a:ext cx="76201" cy="194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9" fill="norm" stroke="1" extrusionOk="0">
                  <a:moveTo>
                    <a:pt x="0" y="20496"/>
                  </a:moveTo>
                  <a:cubicBezTo>
                    <a:pt x="1200" y="19347"/>
                    <a:pt x="2400" y="18198"/>
                    <a:pt x="3600" y="18543"/>
                  </a:cubicBezTo>
                  <a:cubicBezTo>
                    <a:pt x="4800" y="18887"/>
                    <a:pt x="6000" y="20726"/>
                    <a:pt x="7200" y="21070"/>
                  </a:cubicBezTo>
                  <a:cubicBezTo>
                    <a:pt x="8400" y="21415"/>
                    <a:pt x="9600" y="20266"/>
                    <a:pt x="10500" y="16934"/>
                  </a:cubicBezTo>
                  <a:cubicBezTo>
                    <a:pt x="11400" y="13602"/>
                    <a:pt x="12000" y="8087"/>
                    <a:pt x="12300" y="4755"/>
                  </a:cubicBezTo>
                  <a:cubicBezTo>
                    <a:pt x="12600" y="1424"/>
                    <a:pt x="12600" y="275"/>
                    <a:pt x="14100" y="45"/>
                  </a:cubicBezTo>
                  <a:cubicBezTo>
                    <a:pt x="15600" y="-185"/>
                    <a:pt x="18600" y="504"/>
                    <a:pt x="21600" y="1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9" name="Line"/>
            <p:cNvSpPr/>
            <p:nvPr/>
          </p:nvSpPr>
          <p:spPr>
            <a:xfrm>
              <a:off x="7727103" y="401717"/>
              <a:ext cx="122495" cy="485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370" fill="norm" stroke="1" extrusionOk="0">
                  <a:moveTo>
                    <a:pt x="9080" y="2366"/>
                  </a:moveTo>
                  <a:cubicBezTo>
                    <a:pt x="8720" y="5159"/>
                    <a:pt x="8360" y="7952"/>
                    <a:pt x="7820" y="10652"/>
                  </a:cubicBezTo>
                  <a:cubicBezTo>
                    <a:pt x="7280" y="13352"/>
                    <a:pt x="6560" y="15959"/>
                    <a:pt x="5840" y="17588"/>
                  </a:cubicBezTo>
                  <a:cubicBezTo>
                    <a:pt x="5120" y="19218"/>
                    <a:pt x="4400" y="19869"/>
                    <a:pt x="3500" y="20428"/>
                  </a:cubicBezTo>
                  <a:cubicBezTo>
                    <a:pt x="2600" y="20986"/>
                    <a:pt x="1520" y="21452"/>
                    <a:pt x="800" y="21359"/>
                  </a:cubicBezTo>
                  <a:cubicBezTo>
                    <a:pt x="80" y="21266"/>
                    <a:pt x="-280" y="20614"/>
                    <a:pt x="260" y="18612"/>
                  </a:cubicBezTo>
                  <a:cubicBezTo>
                    <a:pt x="800" y="16611"/>
                    <a:pt x="2240" y="13259"/>
                    <a:pt x="3860" y="10280"/>
                  </a:cubicBezTo>
                  <a:cubicBezTo>
                    <a:pt x="5480" y="7300"/>
                    <a:pt x="7280" y="4693"/>
                    <a:pt x="8720" y="3111"/>
                  </a:cubicBezTo>
                  <a:cubicBezTo>
                    <a:pt x="10160" y="1528"/>
                    <a:pt x="11240" y="969"/>
                    <a:pt x="12500" y="550"/>
                  </a:cubicBezTo>
                  <a:cubicBezTo>
                    <a:pt x="13760" y="131"/>
                    <a:pt x="15200" y="-148"/>
                    <a:pt x="16460" y="85"/>
                  </a:cubicBezTo>
                  <a:cubicBezTo>
                    <a:pt x="17720" y="318"/>
                    <a:pt x="18800" y="1062"/>
                    <a:pt x="19700" y="2319"/>
                  </a:cubicBezTo>
                  <a:cubicBezTo>
                    <a:pt x="20600" y="3576"/>
                    <a:pt x="21320" y="5345"/>
                    <a:pt x="20420" y="6649"/>
                  </a:cubicBezTo>
                  <a:cubicBezTo>
                    <a:pt x="19520" y="7952"/>
                    <a:pt x="17000" y="8790"/>
                    <a:pt x="14840" y="9302"/>
                  </a:cubicBezTo>
                  <a:cubicBezTo>
                    <a:pt x="12680" y="9814"/>
                    <a:pt x="10880" y="10000"/>
                    <a:pt x="9800" y="9721"/>
                  </a:cubicBezTo>
                  <a:cubicBezTo>
                    <a:pt x="8720" y="9442"/>
                    <a:pt x="8360" y="8697"/>
                    <a:pt x="8000" y="7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0" name="Line"/>
            <p:cNvSpPr/>
            <p:nvPr/>
          </p:nvSpPr>
          <p:spPr>
            <a:xfrm>
              <a:off x="7945590" y="364640"/>
              <a:ext cx="82551" cy="274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21600" y="4604"/>
                  </a:moveTo>
                  <a:cubicBezTo>
                    <a:pt x="21600" y="3779"/>
                    <a:pt x="21600" y="2955"/>
                    <a:pt x="21046" y="2130"/>
                  </a:cubicBezTo>
                  <a:cubicBezTo>
                    <a:pt x="20492" y="1306"/>
                    <a:pt x="19385" y="482"/>
                    <a:pt x="17446" y="152"/>
                  </a:cubicBezTo>
                  <a:cubicBezTo>
                    <a:pt x="15508" y="-178"/>
                    <a:pt x="12738" y="-13"/>
                    <a:pt x="9969" y="1059"/>
                  </a:cubicBezTo>
                  <a:cubicBezTo>
                    <a:pt x="7200" y="2130"/>
                    <a:pt x="4431" y="4109"/>
                    <a:pt x="5538" y="6500"/>
                  </a:cubicBezTo>
                  <a:cubicBezTo>
                    <a:pt x="6646" y="8891"/>
                    <a:pt x="11631" y="11694"/>
                    <a:pt x="14677" y="14002"/>
                  </a:cubicBezTo>
                  <a:cubicBezTo>
                    <a:pt x="17723" y="16311"/>
                    <a:pt x="18831" y="18124"/>
                    <a:pt x="18277" y="19278"/>
                  </a:cubicBezTo>
                  <a:cubicBezTo>
                    <a:pt x="17723" y="20433"/>
                    <a:pt x="15508" y="20927"/>
                    <a:pt x="13015" y="21175"/>
                  </a:cubicBezTo>
                  <a:cubicBezTo>
                    <a:pt x="10523" y="21422"/>
                    <a:pt x="7754" y="21422"/>
                    <a:pt x="5538" y="21092"/>
                  </a:cubicBezTo>
                  <a:cubicBezTo>
                    <a:pt x="3323" y="20762"/>
                    <a:pt x="1662" y="20103"/>
                    <a:pt x="0" y="19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1" name="Line"/>
            <p:cNvSpPr/>
            <p:nvPr/>
          </p:nvSpPr>
          <p:spPr>
            <a:xfrm>
              <a:off x="8424586" y="95097"/>
              <a:ext cx="435405" cy="787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79" fill="norm" stroke="1" extrusionOk="0">
                  <a:moveTo>
                    <a:pt x="6752" y="7062"/>
                  </a:moveTo>
                  <a:cubicBezTo>
                    <a:pt x="6335" y="6773"/>
                    <a:pt x="5917" y="6484"/>
                    <a:pt x="5187" y="6455"/>
                  </a:cubicBezTo>
                  <a:cubicBezTo>
                    <a:pt x="4456" y="6426"/>
                    <a:pt x="3413" y="6657"/>
                    <a:pt x="2474" y="7235"/>
                  </a:cubicBezTo>
                  <a:cubicBezTo>
                    <a:pt x="1535" y="7813"/>
                    <a:pt x="700" y="8737"/>
                    <a:pt x="282" y="9343"/>
                  </a:cubicBezTo>
                  <a:cubicBezTo>
                    <a:pt x="-135" y="9949"/>
                    <a:pt x="-135" y="10238"/>
                    <a:pt x="595" y="10383"/>
                  </a:cubicBezTo>
                  <a:cubicBezTo>
                    <a:pt x="1326" y="10527"/>
                    <a:pt x="2787" y="10527"/>
                    <a:pt x="3882" y="9747"/>
                  </a:cubicBezTo>
                  <a:cubicBezTo>
                    <a:pt x="4978" y="8968"/>
                    <a:pt x="5708" y="7408"/>
                    <a:pt x="5969" y="6195"/>
                  </a:cubicBezTo>
                  <a:cubicBezTo>
                    <a:pt x="6230" y="4983"/>
                    <a:pt x="6022" y="4116"/>
                    <a:pt x="5917" y="3539"/>
                  </a:cubicBezTo>
                  <a:cubicBezTo>
                    <a:pt x="5813" y="2961"/>
                    <a:pt x="5813" y="2672"/>
                    <a:pt x="6387" y="2326"/>
                  </a:cubicBezTo>
                  <a:cubicBezTo>
                    <a:pt x="6961" y="1979"/>
                    <a:pt x="8108" y="1575"/>
                    <a:pt x="9569" y="1171"/>
                  </a:cubicBezTo>
                  <a:cubicBezTo>
                    <a:pt x="11030" y="767"/>
                    <a:pt x="12804" y="362"/>
                    <a:pt x="13952" y="160"/>
                  </a:cubicBezTo>
                  <a:cubicBezTo>
                    <a:pt x="15100" y="-42"/>
                    <a:pt x="15622" y="-42"/>
                    <a:pt x="15882" y="102"/>
                  </a:cubicBezTo>
                  <a:cubicBezTo>
                    <a:pt x="16143" y="247"/>
                    <a:pt x="16143" y="536"/>
                    <a:pt x="15308" y="1373"/>
                  </a:cubicBezTo>
                  <a:cubicBezTo>
                    <a:pt x="14474" y="2210"/>
                    <a:pt x="12804" y="3597"/>
                    <a:pt x="11187" y="5271"/>
                  </a:cubicBezTo>
                  <a:cubicBezTo>
                    <a:pt x="9569" y="6946"/>
                    <a:pt x="8004" y="8910"/>
                    <a:pt x="6856" y="10758"/>
                  </a:cubicBezTo>
                  <a:cubicBezTo>
                    <a:pt x="5708" y="12606"/>
                    <a:pt x="4978" y="14339"/>
                    <a:pt x="4404" y="15956"/>
                  </a:cubicBezTo>
                  <a:cubicBezTo>
                    <a:pt x="3830" y="17573"/>
                    <a:pt x="3413" y="19075"/>
                    <a:pt x="3256" y="19970"/>
                  </a:cubicBezTo>
                  <a:cubicBezTo>
                    <a:pt x="3100" y="20865"/>
                    <a:pt x="3204" y="21154"/>
                    <a:pt x="3569" y="21327"/>
                  </a:cubicBezTo>
                  <a:cubicBezTo>
                    <a:pt x="3935" y="21500"/>
                    <a:pt x="4561" y="21558"/>
                    <a:pt x="5291" y="21327"/>
                  </a:cubicBezTo>
                  <a:cubicBezTo>
                    <a:pt x="6022" y="21096"/>
                    <a:pt x="6856" y="20576"/>
                    <a:pt x="7743" y="19421"/>
                  </a:cubicBezTo>
                  <a:cubicBezTo>
                    <a:pt x="8630" y="18266"/>
                    <a:pt x="9569" y="16476"/>
                    <a:pt x="9987" y="15407"/>
                  </a:cubicBezTo>
                  <a:cubicBezTo>
                    <a:pt x="10404" y="14339"/>
                    <a:pt x="10300" y="13992"/>
                    <a:pt x="10508" y="13732"/>
                  </a:cubicBezTo>
                  <a:cubicBezTo>
                    <a:pt x="10717" y="13472"/>
                    <a:pt x="11239" y="13299"/>
                    <a:pt x="13117" y="12866"/>
                  </a:cubicBezTo>
                  <a:cubicBezTo>
                    <a:pt x="14995" y="12433"/>
                    <a:pt x="18230" y="11740"/>
                    <a:pt x="21465" y="11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2" name="Line"/>
            <p:cNvSpPr/>
            <p:nvPr/>
          </p:nvSpPr>
          <p:spPr>
            <a:xfrm>
              <a:off x="9289401" y="299853"/>
              <a:ext cx="186540" cy="198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0869" fill="norm" stroke="1" extrusionOk="0">
                  <a:moveTo>
                    <a:pt x="17749" y="5685"/>
                  </a:moveTo>
                  <a:cubicBezTo>
                    <a:pt x="17506" y="3904"/>
                    <a:pt x="17263" y="2122"/>
                    <a:pt x="16535" y="1009"/>
                  </a:cubicBezTo>
                  <a:cubicBezTo>
                    <a:pt x="15807" y="-105"/>
                    <a:pt x="14593" y="-550"/>
                    <a:pt x="12167" y="1009"/>
                  </a:cubicBezTo>
                  <a:cubicBezTo>
                    <a:pt x="9740" y="2568"/>
                    <a:pt x="6099" y="6130"/>
                    <a:pt x="3793" y="9359"/>
                  </a:cubicBezTo>
                  <a:cubicBezTo>
                    <a:pt x="1488" y="12588"/>
                    <a:pt x="517" y="15483"/>
                    <a:pt x="153" y="17487"/>
                  </a:cubicBezTo>
                  <a:cubicBezTo>
                    <a:pt x="-211" y="19491"/>
                    <a:pt x="32" y="20605"/>
                    <a:pt x="1367" y="20827"/>
                  </a:cubicBezTo>
                  <a:cubicBezTo>
                    <a:pt x="2701" y="21050"/>
                    <a:pt x="5128" y="20382"/>
                    <a:pt x="7313" y="18712"/>
                  </a:cubicBezTo>
                  <a:cubicBezTo>
                    <a:pt x="9497" y="17042"/>
                    <a:pt x="11438" y="14370"/>
                    <a:pt x="12773" y="12365"/>
                  </a:cubicBezTo>
                  <a:cubicBezTo>
                    <a:pt x="14108" y="10361"/>
                    <a:pt x="14836" y="9025"/>
                    <a:pt x="15200" y="9025"/>
                  </a:cubicBezTo>
                  <a:cubicBezTo>
                    <a:pt x="15564" y="9025"/>
                    <a:pt x="15564" y="10361"/>
                    <a:pt x="15686" y="11697"/>
                  </a:cubicBezTo>
                  <a:cubicBezTo>
                    <a:pt x="15807" y="13034"/>
                    <a:pt x="16050" y="14370"/>
                    <a:pt x="16414" y="15706"/>
                  </a:cubicBezTo>
                  <a:cubicBezTo>
                    <a:pt x="16778" y="17042"/>
                    <a:pt x="17263" y="18378"/>
                    <a:pt x="18113" y="19046"/>
                  </a:cubicBezTo>
                  <a:cubicBezTo>
                    <a:pt x="18962" y="19714"/>
                    <a:pt x="20176" y="19714"/>
                    <a:pt x="21389" y="19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3" name="Line"/>
            <p:cNvSpPr/>
            <p:nvPr/>
          </p:nvSpPr>
          <p:spPr>
            <a:xfrm>
              <a:off x="9495353" y="322287"/>
              <a:ext cx="132988" cy="186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126" fill="norm" stroke="1" extrusionOk="0">
                  <a:moveTo>
                    <a:pt x="5084" y="2144"/>
                  </a:moveTo>
                  <a:cubicBezTo>
                    <a:pt x="3712" y="2864"/>
                    <a:pt x="2341" y="3584"/>
                    <a:pt x="1484" y="6224"/>
                  </a:cubicBezTo>
                  <a:cubicBezTo>
                    <a:pt x="627" y="8864"/>
                    <a:pt x="284" y="13424"/>
                    <a:pt x="112" y="16544"/>
                  </a:cubicBezTo>
                  <a:cubicBezTo>
                    <a:pt x="-59" y="19664"/>
                    <a:pt x="-59" y="21344"/>
                    <a:pt x="284" y="21104"/>
                  </a:cubicBezTo>
                  <a:cubicBezTo>
                    <a:pt x="627" y="20864"/>
                    <a:pt x="1312" y="18704"/>
                    <a:pt x="2855" y="14984"/>
                  </a:cubicBezTo>
                  <a:cubicBezTo>
                    <a:pt x="4398" y="11264"/>
                    <a:pt x="6798" y="5984"/>
                    <a:pt x="9027" y="3104"/>
                  </a:cubicBezTo>
                  <a:cubicBezTo>
                    <a:pt x="11255" y="224"/>
                    <a:pt x="13312" y="-256"/>
                    <a:pt x="15027" y="104"/>
                  </a:cubicBezTo>
                  <a:cubicBezTo>
                    <a:pt x="16741" y="464"/>
                    <a:pt x="18112" y="1664"/>
                    <a:pt x="19141" y="5024"/>
                  </a:cubicBezTo>
                  <a:cubicBezTo>
                    <a:pt x="20170" y="8384"/>
                    <a:pt x="20855" y="13904"/>
                    <a:pt x="21541" y="19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4" name="Line"/>
            <p:cNvSpPr/>
            <p:nvPr/>
          </p:nvSpPr>
          <p:spPr>
            <a:xfrm>
              <a:off x="10082105" y="257155"/>
              <a:ext cx="276486" cy="219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0914" fill="norm" stroke="1" extrusionOk="0">
                  <a:moveTo>
                    <a:pt x="3236" y="5592"/>
                  </a:moveTo>
                  <a:cubicBezTo>
                    <a:pt x="2741" y="4583"/>
                    <a:pt x="2246" y="3573"/>
                    <a:pt x="1834" y="3573"/>
                  </a:cubicBezTo>
                  <a:cubicBezTo>
                    <a:pt x="1422" y="3573"/>
                    <a:pt x="1092" y="4583"/>
                    <a:pt x="762" y="7207"/>
                  </a:cubicBezTo>
                  <a:cubicBezTo>
                    <a:pt x="433" y="9831"/>
                    <a:pt x="103" y="14071"/>
                    <a:pt x="20" y="16695"/>
                  </a:cubicBezTo>
                  <a:cubicBezTo>
                    <a:pt x="-62" y="19319"/>
                    <a:pt x="103" y="20329"/>
                    <a:pt x="598" y="20732"/>
                  </a:cubicBezTo>
                  <a:cubicBezTo>
                    <a:pt x="1092" y="21136"/>
                    <a:pt x="1917" y="20934"/>
                    <a:pt x="3153" y="19420"/>
                  </a:cubicBezTo>
                  <a:cubicBezTo>
                    <a:pt x="4390" y="17906"/>
                    <a:pt x="6039" y="15080"/>
                    <a:pt x="7028" y="13162"/>
                  </a:cubicBezTo>
                  <a:cubicBezTo>
                    <a:pt x="8017" y="11244"/>
                    <a:pt x="8347" y="10235"/>
                    <a:pt x="8512" y="10538"/>
                  </a:cubicBezTo>
                  <a:cubicBezTo>
                    <a:pt x="8677" y="10841"/>
                    <a:pt x="8677" y="12456"/>
                    <a:pt x="9089" y="13465"/>
                  </a:cubicBezTo>
                  <a:cubicBezTo>
                    <a:pt x="9501" y="14474"/>
                    <a:pt x="10326" y="14878"/>
                    <a:pt x="11068" y="14777"/>
                  </a:cubicBezTo>
                  <a:cubicBezTo>
                    <a:pt x="11810" y="14676"/>
                    <a:pt x="12469" y="14071"/>
                    <a:pt x="13046" y="13263"/>
                  </a:cubicBezTo>
                  <a:cubicBezTo>
                    <a:pt x="13623" y="12456"/>
                    <a:pt x="14118" y="11446"/>
                    <a:pt x="14530" y="9932"/>
                  </a:cubicBezTo>
                  <a:cubicBezTo>
                    <a:pt x="14943" y="8418"/>
                    <a:pt x="15272" y="6400"/>
                    <a:pt x="15190" y="6097"/>
                  </a:cubicBezTo>
                  <a:cubicBezTo>
                    <a:pt x="15107" y="5794"/>
                    <a:pt x="14613" y="7207"/>
                    <a:pt x="14283" y="8519"/>
                  </a:cubicBezTo>
                  <a:cubicBezTo>
                    <a:pt x="13953" y="9831"/>
                    <a:pt x="13788" y="11043"/>
                    <a:pt x="13706" y="12153"/>
                  </a:cubicBezTo>
                  <a:cubicBezTo>
                    <a:pt x="13623" y="13263"/>
                    <a:pt x="13623" y="14272"/>
                    <a:pt x="13788" y="14172"/>
                  </a:cubicBezTo>
                  <a:cubicBezTo>
                    <a:pt x="13953" y="14071"/>
                    <a:pt x="14283" y="12859"/>
                    <a:pt x="14860" y="10437"/>
                  </a:cubicBezTo>
                  <a:cubicBezTo>
                    <a:pt x="15437" y="8015"/>
                    <a:pt x="16262" y="4381"/>
                    <a:pt x="17004" y="2261"/>
                  </a:cubicBezTo>
                  <a:cubicBezTo>
                    <a:pt x="17746" y="142"/>
                    <a:pt x="18405" y="-464"/>
                    <a:pt x="18900" y="343"/>
                  </a:cubicBezTo>
                  <a:cubicBezTo>
                    <a:pt x="19394" y="1151"/>
                    <a:pt x="19724" y="3372"/>
                    <a:pt x="20136" y="5895"/>
                  </a:cubicBezTo>
                  <a:cubicBezTo>
                    <a:pt x="20549" y="8418"/>
                    <a:pt x="21043" y="11244"/>
                    <a:pt x="21538" y="14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5" name="Line"/>
            <p:cNvSpPr/>
            <p:nvPr/>
          </p:nvSpPr>
          <p:spPr>
            <a:xfrm>
              <a:off x="10410117" y="106243"/>
              <a:ext cx="74833" cy="31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456" fill="norm" stroke="1" extrusionOk="0">
                  <a:moveTo>
                    <a:pt x="3394" y="0"/>
                  </a:moveTo>
                  <a:cubicBezTo>
                    <a:pt x="2194" y="5108"/>
                    <a:pt x="994" y="10216"/>
                    <a:pt x="394" y="13135"/>
                  </a:cubicBezTo>
                  <a:cubicBezTo>
                    <a:pt x="-206" y="16054"/>
                    <a:pt x="-206" y="16784"/>
                    <a:pt x="994" y="16784"/>
                  </a:cubicBezTo>
                  <a:cubicBezTo>
                    <a:pt x="2194" y="16784"/>
                    <a:pt x="4594" y="16054"/>
                    <a:pt x="7594" y="15178"/>
                  </a:cubicBezTo>
                  <a:cubicBezTo>
                    <a:pt x="10594" y="14303"/>
                    <a:pt x="14194" y="13281"/>
                    <a:pt x="16594" y="13135"/>
                  </a:cubicBezTo>
                  <a:cubicBezTo>
                    <a:pt x="18994" y="12989"/>
                    <a:pt x="20194" y="13719"/>
                    <a:pt x="20794" y="14886"/>
                  </a:cubicBezTo>
                  <a:cubicBezTo>
                    <a:pt x="21394" y="16054"/>
                    <a:pt x="21394" y="17659"/>
                    <a:pt x="20494" y="18754"/>
                  </a:cubicBezTo>
                  <a:cubicBezTo>
                    <a:pt x="19594" y="19849"/>
                    <a:pt x="17794" y="20432"/>
                    <a:pt x="15394" y="20870"/>
                  </a:cubicBezTo>
                  <a:cubicBezTo>
                    <a:pt x="12994" y="21308"/>
                    <a:pt x="9994" y="21600"/>
                    <a:pt x="7594" y="21381"/>
                  </a:cubicBezTo>
                  <a:cubicBezTo>
                    <a:pt x="5194" y="21162"/>
                    <a:pt x="3394" y="20432"/>
                    <a:pt x="2794" y="19192"/>
                  </a:cubicBezTo>
                  <a:cubicBezTo>
                    <a:pt x="2194" y="17951"/>
                    <a:pt x="2794" y="16200"/>
                    <a:pt x="3394" y="14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6" name="Line"/>
            <p:cNvSpPr/>
            <p:nvPr/>
          </p:nvSpPr>
          <p:spPr>
            <a:xfrm>
              <a:off x="10555440" y="277693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7" name="Line"/>
            <p:cNvSpPr/>
            <p:nvPr/>
          </p:nvSpPr>
          <p:spPr>
            <a:xfrm>
              <a:off x="10574490" y="195143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8" name="Line"/>
            <p:cNvSpPr/>
            <p:nvPr/>
          </p:nvSpPr>
          <p:spPr>
            <a:xfrm>
              <a:off x="10651701" y="248235"/>
              <a:ext cx="157740" cy="150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275" fill="norm" stroke="1" extrusionOk="0">
                  <a:moveTo>
                    <a:pt x="11958" y="5975"/>
                  </a:moveTo>
                  <a:cubicBezTo>
                    <a:pt x="12246" y="3875"/>
                    <a:pt x="12534" y="1775"/>
                    <a:pt x="11958" y="725"/>
                  </a:cubicBezTo>
                  <a:cubicBezTo>
                    <a:pt x="11382" y="-325"/>
                    <a:pt x="9942" y="-325"/>
                    <a:pt x="8070" y="1325"/>
                  </a:cubicBezTo>
                  <a:cubicBezTo>
                    <a:pt x="6198" y="2975"/>
                    <a:pt x="3894" y="6275"/>
                    <a:pt x="2454" y="8675"/>
                  </a:cubicBezTo>
                  <a:cubicBezTo>
                    <a:pt x="1014" y="11075"/>
                    <a:pt x="438" y="12575"/>
                    <a:pt x="150" y="14075"/>
                  </a:cubicBezTo>
                  <a:cubicBezTo>
                    <a:pt x="-138" y="15575"/>
                    <a:pt x="-138" y="17075"/>
                    <a:pt x="1302" y="17825"/>
                  </a:cubicBezTo>
                  <a:cubicBezTo>
                    <a:pt x="2742" y="18575"/>
                    <a:pt x="5622" y="18575"/>
                    <a:pt x="8070" y="17225"/>
                  </a:cubicBezTo>
                  <a:cubicBezTo>
                    <a:pt x="10518" y="15875"/>
                    <a:pt x="12534" y="13175"/>
                    <a:pt x="13830" y="11075"/>
                  </a:cubicBezTo>
                  <a:cubicBezTo>
                    <a:pt x="15126" y="8975"/>
                    <a:pt x="15702" y="7475"/>
                    <a:pt x="15990" y="7775"/>
                  </a:cubicBezTo>
                  <a:cubicBezTo>
                    <a:pt x="16278" y="8075"/>
                    <a:pt x="16278" y="10175"/>
                    <a:pt x="16278" y="11975"/>
                  </a:cubicBezTo>
                  <a:cubicBezTo>
                    <a:pt x="16278" y="13775"/>
                    <a:pt x="16278" y="15275"/>
                    <a:pt x="17142" y="16775"/>
                  </a:cubicBezTo>
                  <a:cubicBezTo>
                    <a:pt x="18006" y="18275"/>
                    <a:pt x="19734" y="19775"/>
                    <a:pt x="21462" y="21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9" name="Line"/>
            <p:cNvSpPr/>
            <p:nvPr/>
          </p:nvSpPr>
          <p:spPr>
            <a:xfrm>
              <a:off x="10854560" y="231438"/>
              <a:ext cx="62831" cy="211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3" h="20998" fill="norm" stroke="1" extrusionOk="0">
                  <a:moveTo>
                    <a:pt x="20683" y="178"/>
                  </a:moveTo>
                  <a:cubicBezTo>
                    <a:pt x="17199" y="-31"/>
                    <a:pt x="13715" y="-241"/>
                    <a:pt x="9186" y="703"/>
                  </a:cubicBezTo>
                  <a:cubicBezTo>
                    <a:pt x="4657" y="1646"/>
                    <a:pt x="-917" y="3743"/>
                    <a:pt x="128" y="6575"/>
                  </a:cubicBezTo>
                  <a:cubicBezTo>
                    <a:pt x="1173" y="9406"/>
                    <a:pt x="8838" y="12971"/>
                    <a:pt x="12670" y="15697"/>
                  </a:cubicBezTo>
                  <a:cubicBezTo>
                    <a:pt x="16502" y="18423"/>
                    <a:pt x="16502" y="20310"/>
                    <a:pt x="15109" y="20835"/>
                  </a:cubicBezTo>
                  <a:cubicBezTo>
                    <a:pt x="13715" y="21359"/>
                    <a:pt x="10928" y="20520"/>
                    <a:pt x="8141" y="19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0" name="Line"/>
            <p:cNvSpPr/>
            <p:nvPr/>
          </p:nvSpPr>
          <p:spPr>
            <a:xfrm>
              <a:off x="10987240" y="-1"/>
              <a:ext cx="383551" cy="415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24" fill="norm" stroke="1" extrusionOk="0">
                  <a:moveTo>
                    <a:pt x="0" y="16930"/>
                  </a:moveTo>
                  <a:cubicBezTo>
                    <a:pt x="1780" y="16276"/>
                    <a:pt x="3560" y="15621"/>
                    <a:pt x="4629" y="15021"/>
                  </a:cubicBezTo>
                  <a:cubicBezTo>
                    <a:pt x="5697" y="14421"/>
                    <a:pt x="6053" y="13876"/>
                    <a:pt x="5934" y="13603"/>
                  </a:cubicBezTo>
                  <a:cubicBezTo>
                    <a:pt x="5815" y="13330"/>
                    <a:pt x="5222" y="13330"/>
                    <a:pt x="4332" y="13603"/>
                  </a:cubicBezTo>
                  <a:cubicBezTo>
                    <a:pt x="3442" y="13876"/>
                    <a:pt x="2255" y="14421"/>
                    <a:pt x="1543" y="15239"/>
                  </a:cubicBezTo>
                  <a:cubicBezTo>
                    <a:pt x="831" y="16057"/>
                    <a:pt x="593" y="17148"/>
                    <a:pt x="1246" y="18185"/>
                  </a:cubicBezTo>
                  <a:cubicBezTo>
                    <a:pt x="1899" y="19221"/>
                    <a:pt x="3442" y="20203"/>
                    <a:pt x="5341" y="20421"/>
                  </a:cubicBezTo>
                  <a:cubicBezTo>
                    <a:pt x="7240" y="20639"/>
                    <a:pt x="9495" y="20094"/>
                    <a:pt x="11156" y="19385"/>
                  </a:cubicBezTo>
                  <a:cubicBezTo>
                    <a:pt x="12818" y="18676"/>
                    <a:pt x="13886" y="17803"/>
                    <a:pt x="14479" y="17039"/>
                  </a:cubicBezTo>
                  <a:cubicBezTo>
                    <a:pt x="15073" y="16276"/>
                    <a:pt x="15191" y="15621"/>
                    <a:pt x="14954" y="15239"/>
                  </a:cubicBezTo>
                  <a:cubicBezTo>
                    <a:pt x="14716" y="14857"/>
                    <a:pt x="14123" y="14748"/>
                    <a:pt x="12877" y="15021"/>
                  </a:cubicBezTo>
                  <a:cubicBezTo>
                    <a:pt x="11631" y="15294"/>
                    <a:pt x="9732" y="15948"/>
                    <a:pt x="8604" y="16712"/>
                  </a:cubicBezTo>
                  <a:cubicBezTo>
                    <a:pt x="7477" y="17476"/>
                    <a:pt x="7121" y="18348"/>
                    <a:pt x="6943" y="19057"/>
                  </a:cubicBezTo>
                  <a:cubicBezTo>
                    <a:pt x="6765" y="19767"/>
                    <a:pt x="6765" y="20312"/>
                    <a:pt x="7002" y="20748"/>
                  </a:cubicBezTo>
                  <a:cubicBezTo>
                    <a:pt x="7240" y="21185"/>
                    <a:pt x="7714" y="21512"/>
                    <a:pt x="8901" y="21403"/>
                  </a:cubicBezTo>
                  <a:cubicBezTo>
                    <a:pt x="10088" y="21294"/>
                    <a:pt x="11987" y="20748"/>
                    <a:pt x="14004" y="19003"/>
                  </a:cubicBezTo>
                  <a:cubicBezTo>
                    <a:pt x="16022" y="17257"/>
                    <a:pt x="18158" y="14312"/>
                    <a:pt x="19464" y="11312"/>
                  </a:cubicBezTo>
                  <a:cubicBezTo>
                    <a:pt x="20769" y="8312"/>
                    <a:pt x="21244" y="5257"/>
                    <a:pt x="21422" y="3457"/>
                  </a:cubicBezTo>
                  <a:cubicBezTo>
                    <a:pt x="21600" y="1657"/>
                    <a:pt x="21481" y="1112"/>
                    <a:pt x="21185" y="676"/>
                  </a:cubicBezTo>
                  <a:cubicBezTo>
                    <a:pt x="20888" y="239"/>
                    <a:pt x="20413" y="-88"/>
                    <a:pt x="19998" y="21"/>
                  </a:cubicBezTo>
                  <a:cubicBezTo>
                    <a:pt x="19582" y="130"/>
                    <a:pt x="19226" y="676"/>
                    <a:pt x="18811" y="2585"/>
                  </a:cubicBezTo>
                  <a:cubicBezTo>
                    <a:pt x="18396" y="4494"/>
                    <a:pt x="17921" y="7767"/>
                    <a:pt x="17684" y="10330"/>
                  </a:cubicBezTo>
                  <a:cubicBezTo>
                    <a:pt x="17446" y="12894"/>
                    <a:pt x="17446" y="14748"/>
                    <a:pt x="17802" y="16057"/>
                  </a:cubicBezTo>
                  <a:cubicBezTo>
                    <a:pt x="18158" y="17367"/>
                    <a:pt x="18870" y="18130"/>
                    <a:pt x="19582" y="18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1" name="Line"/>
            <p:cNvSpPr/>
            <p:nvPr/>
          </p:nvSpPr>
          <p:spPr>
            <a:xfrm>
              <a:off x="11457140" y="61793"/>
              <a:ext cx="15875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32" y="3102"/>
                    <a:pt x="15264" y="6203"/>
                    <a:pt x="11808" y="9526"/>
                  </a:cubicBezTo>
                  <a:cubicBezTo>
                    <a:pt x="8352" y="12849"/>
                    <a:pt x="4608" y="16394"/>
                    <a:pt x="2592" y="18443"/>
                  </a:cubicBezTo>
                  <a:cubicBezTo>
                    <a:pt x="576" y="20492"/>
                    <a:pt x="288" y="210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2" name="Line"/>
            <p:cNvSpPr/>
            <p:nvPr/>
          </p:nvSpPr>
          <p:spPr>
            <a:xfrm>
              <a:off x="11630707" y="96353"/>
              <a:ext cx="123601" cy="37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441" fill="norm" stroke="1" extrusionOk="0">
                  <a:moveTo>
                    <a:pt x="17207" y="5601"/>
                  </a:moveTo>
                  <a:cubicBezTo>
                    <a:pt x="18671" y="4521"/>
                    <a:pt x="20136" y="3441"/>
                    <a:pt x="20868" y="2481"/>
                  </a:cubicBezTo>
                  <a:cubicBezTo>
                    <a:pt x="21600" y="1521"/>
                    <a:pt x="21600" y="681"/>
                    <a:pt x="20502" y="261"/>
                  </a:cubicBezTo>
                  <a:cubicBezTo>
                    <a:pt x="19403" y="-159"/>
                    <a:pt x="17207" y="-159"/>
                    <a:pt x="14095" y="921"/>
                  </a:cubicBezTo>
                  <a:cubicBezTo>
                    <a:pt x="10983" y="2001"/>
                    <a:pt x="6956" y="4161"/>
                    <a:pt x="4210" y="7041"/>
                  </a:cubicBezTo>
                  <a:cubicBezTo>
                    <a:pt x="1464" y="9921"/>
                    <a:pt x="0" y="13521"/>
                    <a:pt x="0" y="16041"/>
                  </a:cubicBezTo>
                  <a:cubicBezTo>
                    <a:pt x="0" y="18561"/>
                    <a:pt x="1464" y="20001"/>
                    <a:pt x="2929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3" name="Line"/>
            <p:cNvSpPr/>
            <p:nvPr/>
          </p:nvSpPr>
          <p:spPr>
            <a:xfrm>
              <a:off x="11588597" y="347543"/>
              <a:ext cx="128894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312" y="21600"/>
                  </a:moveTo>
                  <a:cubicBezTo>
                    <a:pt x="-37" y="14400"/>
                    <a:pt x="-385" y="7200"/>
                    <a:pt x="1009" y="3600"/>
                  </a:cubicBezTo>
                  <a:cubicBezTo>
                    <a:pt x="2402" y="0"/>
                    <a:pt x="5538" y="0"/>
                    <a:pt x="9196" y="0"/>
                  </a:cubicBezTo>
                  <a:cubicBezTo>
                    <a:pt x="12854" y="0"/>
                    <a:pt x="17034" y="0"/>
                    <a:pt x="212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4" name="Line"/>
            <p:cNvSpPr/>
            <p:nvPr/>
          </p:nvSpPr>
          <p:spPr>
            <a:xfrm>
              <a:off x="11705733" y="300576"/>
              <a:ext cx="132408" cy="13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331" fill="norm" stroke="1" extrusionOk="0">
                  <a:moveTo>
                    <a:pt x="12190" y="5380"/>
                  </a:moveTo>
                  <a:cubicBezTo>
                    <a:pt x="11847" y="3719"/>
                    <a:pt x="11504" y="2057"/>
                    <a:pt x="10476" y="1060"/>
                  </a:cubicBezTo>
                  <a:cubicBezTo>
                    <a:pt x="9447" y="63"/>
                    <a:pt x="7733" y="-269"/>
                    <a:pt x="6361" y="229"/>
                  </a:cubicBezTo>
                  <a:cubicBezTo>
                    <a:pt x="4990" y="728"/>
                    <a:pt x="3961" y="2057"/>
                    <a:pt x="2761" y="4549"/>
                  </a:cubicBezTo>
                  <a:cubicBezTo>
                    <a:pt x="1561" y="7042"/>
                    <a:pt x="190" y="10697"/>
                    <a:pt x="18" y="13189"/>
                  </a:cubicBezTo>
                  <a:cubicBezTo>
                    <a:pt x="-153" y="15682"/>
                    <a:pt x="876" y="17011"/>
                    <a:pt x="2247" y="17177"/>
                  </a:cubicBezTo>
                  <a:cubicBezTo>
                    <a:pt x="3618" y="17343"/>
                    <a:pt x="5333" y="16346"/>
                    <a:pt x="6876" y="15349"/>
                  </a:cubicBezTo>
                  <a:cubicBezTo>
                    <a:pt x="8418" y="14353"/>
                    <a:pt x="9790" y="13356"/>
                    <a:pt x="11676" y="12193"/>
                  </a:cubicBezTo>
                  <a:cubicBezTo>
                    <a:pt x="13561" y="11029"/>
                    <a:pt x="15961" y="9700"/>
                    <a:pt x="17161" y="10531"/>
                  </a:cubicBezTo>
                  <a:cubicBezTo>
                    <a:pt x="18361" y="11362"/>
                    <a:pt x="18361" y="14353"/>
                    <a:pt x="18876" y="16513"/>
                  </a:cubicBezTo>
                  <a:cubicBezTo>
                    <a:pt x="19390" y="18673"/>
                    <a:pt x="20418" y="20002"/>
                    <a:pt x="21447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5" name="Line"/>
            <p:cNvSpPr/>
            <p:nvPr/>
          </p:nvSpPr>
          <p:spPr>
            <a:xfrm>
              <a:off x="11822763" y="263252"/>
              <a:ext cx="21728" cy="3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04" fill="norm" stroke="1" extrusionOk="0">
                  <a:moveTo>
                    <a:pt x="20157" y="8669"/>
                  </a:moveTo>
                  <a:cubicBezTo>
                    <a:pt x="12302" y="3586"/>
                    <a:pt x="4448" y="-1496"/>
                    <a:pt x="1502" y="410"/>
                  </a:cubicBezTo>
                  <a:cubicBezTo>
                    <a:pt x="-1443" y="2316"/>
                    <a:pt x="521" y="11210"/>
                    <a:pt x="2484" y="20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6" name="Line"/>
            <p:cNvSpPr/>
            <p:nvPr/>
          </p:nvSpPr>
          <p:spPr>
            <a:xfrm>
              <a:off x="11882590" y="271343"/>
              <a:ext cx="133351" cy="152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0" y="5326"/>
                  </a:moveTo>
                  <a:cubicBezTo>
                    <a:pt x="1714" y="5030"/>
                    <a:pt x="3429" y="4734"/>
                    <a:pt x="4800" y="5622"/>
                  </a:cubicBezTo>
                  <a:cubicBezTo>
                    <a:pt x="6171" y="6510"/>
                    <a:pt x="7200" y="8581"/>
                    <a:pt x="7714" y="10356"/>
                  </a:cubicBezTo>
                  <a:cubicBezTo>
                    <a:pt x="8229" y="12132"/>
                    <a:pt x="8229" y="13611"/>
                    <a:pt x="8229" y="15238"/>
                  </a:cubicBezTo>
                  <a:cubicBezTo>
                    <a:pt x="8229" y="16866"/>
                    <a:pt x="8229" y="18641"/>
                    <a:pt x="7371" y="19825"/>
                  </a:cubicBezTo>
                  <a:cubicBezTo>
                    <a:pt x="6514" y="21008"/>
                    <a:pt x="4800" y="21600"/>
                    <a:pt x="3771" y="21156"/>
                  </a:cubicBezTo>
                  <a:cubicBezTo>
                    <a:pt x="2743" y="20712"/>
                    <a:pt x="2400" y="19233"/>
                    <a:pt x="3429" y="15978"/>
                  </a:cubicBezTo>
                  <a:cubicBezTo>
                    <a:pt x="4457" y="12723"/>
                    <a:pt x="6857" y="7693"/>
                    <a:pt x="10114" y="4734"/>
                  </a:cubicBezTo>
                  <a:cubicBezTo>
                    <a:pt x="13371" y="1775"/>
                    <a:pt x="17486" y="8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7" name="Line"/>
            <p:cNvSpPr/>
            <p:nvPr/>
          </p:nvSpPr>
          <p:spPr>
            <a:xfrm>
              <a:off x="1989348" y="1404687"/>
              <a:ext cx="158693" cy="297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049" fill="norm" stroke="1" extrusionOk="0">
                  <a:moveTo>
                    <a:pt x="13634" y="2484"/>
                  </a:moveTo>
                  <a:cubicBezTo>
                    <a:pt x="13919" y="1434"/>
                    <a:pt x="14203" y="384"/>
                    <a:pt x="13634" y="84"/>
                  </a:cubicBezTo>
                  <a:cubicBezTo>
                    <a:pt x="13066" y="-216"/>
                    <a:pt x="11645" y="234"/>
                    <a:pt x="9371" y="2259"/>
                  </a:cubicBezTo>
                  <a:cubicBezTo>
                    <a:pt x="7097" y="4284"/>
                    <a:pt x="3971" y="7884"/>
                    <a:pt x="2124" y="11034"/>
                  </a:cubicBezTo>
                  <a:cubicBezTo>
                    <a:pt x="276" y="14184"/>
                    <a:pt x="-292" y="16884"/>
                    <a:pt x="134" y="18684"/>
                  </a:cubicBezTo>
                  <a:cubicBezTo>
                    <a:pt x="561" y="20484"/>
                    <a:pt x="1982" y="21384"/>
                    <a:pt x="5676" y="20934"/>
                  </a:cubicBezTo>
                  <a:cubicBezTo>
                    <a:pt x="9371" y="20484"/>
                    <a:pt x="15340" y="18684"/>
                    <a:pt x="21308" y="16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8" name="Line"/>
            <p:cNvSpPr/>
            <p:nvPr/>
          </p:nvSpPr>
          <p:spPr>
            <a:xfrm>
              <a:off x="2182676" y="1519520"/>
              <a:ext cx="118282" cy="18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0851" fill="norm" stroke="1" extrusionOk="0">
                  <a:moveTo>
                    <a:pt x="6091" y="4533"/>
                  </a:moveTo>
                  <a:cubicBezTo>
                    <a:pt x="6457" y="2655"/>
                    <a:pt x="6823" y="777"/>
                    <a:pt x="6091" y="190"/>
                  </a:cubicBezTo>
                  <a:cubicBezTo>
                    <a:pt x="5359" y="-397"/>
                    <a:pt x="3528" y="307"/>
                    <a:pt x="2064" y="3242"/>
                  </a:cubicBezTo>
                  <a:cubicBezTo>
                    <a:pt x="599" y="6177"/>
                    <a:pt x="-499" y="11342"/>
                    <a:pt x="233" y="14864"/>
                  </a:cubicBezTo>
                  <a:cubicBezTo>
                    <a:pt x="965" y="18386"/>
                    <a:pt x="3528" y="20264"/>
                    <a:pt x="6823" y="20733"/>
                  </a:cubicBezTo>
                  <a:cubicBezTo>
                    <a:pt x="10118" y="21203"/>
                    <a:pt x="14145" y="20264"/>
                    <a:pt x="16891" y="17799"/>
                  </a:cubicBezTo>
                  <a:cubicBezTo>
                    <a:pt x="19637" y="15333"/>
                    <a:pt x="21101" y="11342"/>
                    <a:pt x="20186" y="8642"/>
                  </a:cubicBezTo>
                  <a:cubicBezTo>
                    <a:pt x="19270" y="5942"/>
                    <a:pt x="15976" y="4533"/>
                    <a:pt x="12681" y="3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9" name="Line"/>
            <p:cNvSpPr/>
            <p:nvPr/>
          </p:nvSpPr>
          <p:spPr>
            <a:xfrm>
              <a:off x="2382990" y="1509593"/>
              <a:ext cx="317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0" name="Line"/>
            <p:cNvSpPr/>
            <p:nvPr/>
          </p:nvSpPr>
          <p:spPr>
            <a:xfrm>
              <a:off x="2388117" y="1427043"/>
              <a:ext cx="13924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21600"/>
                  </a:moveTo>
                  <a:cubicBezTo>
                    <a:pt x="4868" y="17018"/>
                    <a:pt x="-1303" y="12436"/>
                    <a:pt x="240" y="8836"/>
                  </a:cubicBezTo>
                  <a:cubicBezTo>
                    <a:pt x="1783" y="5236"/>
                    <a:pt x="11040" y="2618"/>
                    <a:pt x="202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1" name="Line"/>
            <p:cNvSpPr/>
            <p:nvPr/>
          </p:nvSpPr>
          <p:spPr>
            <a:xfrm>
              <a:off x="2459190" y="1433393"/>
              <a:ext cx="1079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18" y="5574"/>
                    <a:pt x="4235" y="11148"/>
                    <a:pt x="5294" y="14865"/>
                  </a:cubicBezTo>
                  <a:cubicBezTo>
                    <a:pt x="6353" y="18581"/>
                    <a:pt x="6353" y="20439"/>
                    <a:pt x="6353" y="20439"/>
                  </a:cubicBezTo>
                  <a:cubicBezTo>
                    <a:pt x="6353" y="20439"/>
                    <a:pt x="6353" y="18581"/>
                    <a:pt x="6565" y="15445"/>
                  </a:cubicBezTo>
                  <a:cubicBezTo>
                    <a:pt x="6776" y="12310"/>
                    <a:pt x="7200" y="7897"/>
                    <a:pt x="8047" y="5226"/>
                  </a:cubicBezTo>
                  <a:cubicBezTo>
                    <a:pt x="8894" y="2555"/>
                    <a:pt x="10165" y="1626"/>
                    <a:pt x="11647" y="1742"/>
                  </a:cubicBezTo>
                  <a:cubicBezTo>
                    <a:pt x="13129" y="1858"/>
                    <a:pt x="14824" y="3019"/>
                    <a:pt x="16518" y="6503"/>
                  </a:cubicBezTo>
                  <a:cubicBezTo>
                    <a:pt x="18212" y="9987"/>
                    <a:pt x="19906" y="1579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2" name="Line"/>
            <p:cNvSpPr/>
            <p:nvPr/>
          </p:nvSpPr>
          <p:spPr>
            <a:xfrm>
              <a:off x="2687790" y="1579443"/>
              <a:ext cx="44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3" name="Line"/>
            <p:cNvSpPr/>
            <p:nvPr/>
          </p:nvSpPr>
          <p:spPr>
            <a:xfrm>
              <a:off x="3074601" y="1315831"/>
              <a:ext cx="394240" cy="620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57" fill="norm" stroke="1" extrusionOk="0">
                  <a:moveTo>
                    <a:pt x="4188" y="3847"/>
                  </a:moveTo>
                  <a:cubicBezTo>
                    <a:pt x="3610" y="3773"/>
                    <a:pt x="3033" y="3700"/>
                    <a:pt x="2397" y="3700"/>
                  </a:cubicBezTo>
                  <a:cubicBezTo>
                    <a:pt x="1762" y="3700"/>
                    <a:pt x="1069" y="3773"/>
                    <a:pt x="607" y="3627"/>
                  </a:cubicBezTo>
                  <a:cubicBezTo>
                    <a:pt x="145" y="3481"/>
                    <a:pt x="-86" y="3114"/>
                    <a:pt x="30" y="2602"/>
                  </a:cubicBezTo>
                  <a:cubicBezTo>
                    <a:pt x="145" y="2089"/>
                    <a:pt x="607" y="1430"/>
                    <a:pt x="1069" y="918"/>
                  </a:cubicBezTo>
                  <a:cubicBezTo>
                    <a:pt x="1531" y="405"/>
                    <a:pt x="1993" y="39"/>
                    <a:pt x="2455" y="3"/>
                  </a:cubicBezTo>
                  <a:cubicBezTo>
                    <a:pt x="2917" y="-34"/>
                    <a:pt x="3379" y="259"/>
                    <a:pt x="3726" y="1174"/>
                  </a:cubicBezTo>
                  <a:cubicBezTo>
                    <a:pt x="4072" y="2089"/>
                    <a:pt x="4303" y="3627"/>
                    <a:pt x="4303" y="5494"/>
                  </a:cubicBezTo>
                  <a:cubicBezTo>
                    <a:pt x="4303" y="7361"/>
                    <a:pt x="4072" y="9558"/>
                    <a:pt x="3726" y="10803"/>
                  </a:cubicBezTo>
                  <a:cubicBezTo>
                    <a:pt x="3379" y="12047"/>
                    <a:pt x="2917" y="12340"/>
                    <a:pt x="2397" y="12560"/>
                  </a:cubicBezTo>
                  <a:cubicBezTo>
                    <a:pt x="1878" y="12780"/>
                    <a:pt x="1300" y="12926"/>
                    <a:pt x="896" y="12780"/>
                  </a:cubicBezTo>
                  <a:cubicBezTo>
                    <a:pt x="492" y="12633"/>
                    <a:pt x="261" y="12194"/>
                    <a:pt x="607" y="11498"/>
                  </a:cubicBezTo>
                  <a:cubicBezTo>
                    <a:pt x="954" y="10803"/>
                    <a:pt x="1878" y="9851"/>
                    <a:pt x="3726" y="8569"/>
                  </a:cubicBezTo>
                  <a:cubicBezTo>
                    <a:pt x="5574" y="7288"/>
                    <a:pt x="8346" y="5677"/>
                    <a:pt x="10079" y="4579"/>
                  </a:cubicBezTo>
                  <a:cubicBezTo>
                    <a:pt x="11811" y="3481"/>
                    <a:pt x="12504" y="2895"/>
                    <a:pt x="12966" y="2382"/>
                  </a:cubicBezTo>
                  <a:cubicBezTo>
                    <a:pt x="13428" y="1870"/>
                    <a:pt x="13659" y="1430"/>
                    <a:pt x="13486" y="1357"/>
                  </a:cubicBezTo>
                  <a:cubicBezTo>
                    <a:pt x="13313" y="1284"/>
                    <a:pt x="12735" y="1577"/>
                    <a:pt x="11869" y="2675"/>
                  </a:cubicBezTo>
                  <a:cubicBezTo>
                    <a:pt x="11003" y="3773"/>
                    <a:pt x="9848" y="5677"/>
                    <a:pt x="8750" y="7837"/>
                  </a:cubicBezTo>
                  <a:cubicBezTo>
                    <a:pt x="7653" y="9997"/>
                    <a:pt x="6613" y="12413"/>
                    <a:pt x="6209" y="14573"/>
                  </a:cubicBezTo>
                  <a:cubicBezTo>
                    <a:pt x="5805" y="16733"/>
                    <a:pt x="6036" y="18637"/>
                    <a:pt x="6382" y="19735"/>
                  </a:cubicBezTo>
                  <a:cubicBezTo>
                    <a:pt x="6729" y="20834"/>
                    <a:pt x="7191" y="21127"/>
                    <a:pt x="7711" y="21310"/>
                  </a:cubicBezTo>
                  <a:cubicBezTo>
                    <a:pt x="8231" y="21493"/>
                    <a:pt x="8808" y="21566"/>
                    <a:pt x="9559" y="21163"/>
                  </a:cubicBezTo>
                  <a:cubicBezTo>
                    <a:pt x="10310" y="20761"/>
                    <a:pt x="11234" y="19882"/>
                    <a:pt x="11754" y="18857"/>
                  </a:cubicBezTo>
                  <a:cubicBezTo>
                    <a:pt x="12273" y="17832"/>
                    <a:pt x="12389" y="16660"/>
                    <a:pt x="12331" y="15891"/>
                  </a:cubicBezTo>
                  <a:cubicBezTo>
                    <a:pt x="12273" y="15123"/>
                    <a:pt x="12042" y="14757"/>
                    <a:pt x="11696" y="14464"/>
                  </a:cubicBezTo>
                  <a:cubicBezTo>
                    <a:pt x="11349" y="14171"/>
                    <a:pt x="10887" y="13951"/>
                    <a:pt x="11234" y="13731"/>
                  </a:cubicBezTo>
                  <a:cubicBezTo>
                    <a:pt x="11580" y="13512"/>
                    <a:pt x="12735" y="13292"/>
                    <a:pt x="14584" y="13036"/>
                  </a:cubicBezTo>
                  <a:cubicBezTo>
                    <a:pt x="16432" y="12780"/>
                    <a:pt x="18973" y="12487"/>
                    <a:pt x="21514" y="12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4" name="Line"/>
            <p:cNvSpPr/>
            <p:nvPr/>
          </p:nvSpPr>
          <p:spPr>
            <a:xfrm>
              <a:off x="3997599" y="1212304"/>
              <a:ext cx="487242" cy="369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10" fill="norm" stroke="1" extrusionOk="0">
                  <a:moveTo>
                    <a:pt x="4133" y="1037"/>
                  </a:moveTo>
                  <a:cubicBezTo>
                    <a:pt x="4133" y="424"/>
                    <a:pt x="4133" y="-190"/>
                    <a:pt x="4039" y="55"/>
                  </a:cubicBezTo>
                  <a:cubicBezTo>
                    <a:pt x="3946" y="301"/>
                    <a:pt x="3759" y="1405"/>
                    <a:pt x="3572" y="4351"/>
                  </a:cubicBezTo>
                  <a:cubicBezTo>
                    <a:pt x="3385" y="7296"/>
                    <a:pt x="3198" y="12083"/>
                    <a:pt x="3104" y="14844"/>
                  </a:cubicBezTo>
                  <a:cubicBezTo>
                    <a:pt x="3011" y="17605"/>
                    <a:pt x="3011" y="18342"/>
                    <a:pt x="3011" y="19078"/>
                  </a:cubicBezTo>
                  <a:cubicBezTo>
                    <a:pt x="3011" y="19815"/>
                    <a:pt x="3011" y="20551"/>
                    <a:pt x="2870" y="20674"/>
                  </a:cubicBezTo>
                  <a:cubicBezTo>
                    <a:pt x="2730" y="20796"/>
                    <a:pt x="2450" y="20305"/>
                    <a:pt x="2029" y="19630"/>
                  </a:cubicBezTo>
                  <a:cubicBezTo>
                    <a:pt x="1608" y="18955"/>
                    <a:pt x="1047" y="18096"/>
                    <a:pt x="626" y="17360"/>
                  </a:cubicBezTo>
                  <a:cubicBezTo>
                    <a:pt x="206" y="16624"/>
                    <a:pt x="-75" y="16010"/>
                    <a:pt x="19" y="15519"/>
                  </a:cubicBezTo>
                  <a:cubicBezTo>
                    <a:pt x="112" y="15028"/>
                    <a:pt x="580" y="14660"/>
                    <a:pt x="1561" y="13371"/>
                  </a:cubicBezTo>
                  <a:cubicBezTo>
                    <a:pt x="2543" y="12083"/>
                    <a:pt x="4039" y="9874"/>
                    <a:pt x="5068" y="7849"/>
                  </a:cubicBezTo>
                  <a:cubicBezTo>
                    <a:pt x="6096" y="5824"/>
                    <a:pt x="6657" y="3983"/>
                    <a:pt x="6985" y="2633"/>
                  </a:cubicBezTo>
                  <a:cubicBezTo>
                    <a:pt x="7312" y="1283"/>
                    <a:pt x="7406" y="424"/>
                    <a:pt x="7452" y="301"/>
                  </a:cubicBezTo>
                  <a:cubicBezTo>
                    <a:pt x="7499" y="178"/>
                    <a:pt x="7499" y="792"/>
                    <a:pt x="7499" y="3492"/>
                  </a:cubicBezTo>
                  <a:cubicBezTo>
                    <a:pt x="7499" y="6192"/>
                    <a:pt x="7499" y="10978"/>
                    <a:pt x="7499" y="13801"/>
                  </a:cubicBezTo>
                  <a:cubicBezTo>
                    <a:pt x="7499" y="16624"/>
                    <a:pt x="7499" y="17483"/>
                    <a:pt x="7452" y="18219"/>
                  </a:cubicBezTo>
                  <a:cubicBezTo>
                    <a:pt x="7406" y="18955"/>
                    <a:pt x="7312" y="19569"/>
                    <a:pt x="7219" y="20183"/>
                  </a:cubicBezTo>
                  <a:cubicBezTo>
                    <a:pt x="7125" y="20796"/>
                    <a:pt x="7031" y="21410"/>
                    <a:pt x="6985" y="21410"/>
                  </a:cubicBezTo>
                  <a:cubicBezTo>
                    <a:pt x="6938" y="21410"/>
                    <a:pt x="6938" y="20796"/>
                    <a:pt x="7078" y="19753"/>
                  </a:cubicBezTo>
                  <a:cubicBezTo>
                    <a:pt x="7219" y="18710"/>
                    <a:pt x="7499" y="17237"/>
                    <a:pt x="7826" y="16255"/>
                  </a:cubicBezTo>
                  <a:cubicBezTo>
                    <a:pt x="8154" y="15274"/>
                    <a:pt x="8528" y="14783"/>
                    <a:pt x="8855" y="15028"/>
                  </a:cubicBezTo>
                  <a:cubicBezTo>
                    <a:pt x="9182" y="15274"/>
                    <a:pt x="9463" y="16255"/>
                    <a:pt x="9743" y="17053"/>
                  </a:cubicBezTo>
                  <a:cubicBezTo>
                    <a:pt x="10024" y="17851"/>
                    <a:pt x="10304" y="18465"/>
                    <a:pt x="10631" y="18955"/>
                  </a:cubicBezTo>
                  <a:cubicBezTo>
                    <a:pt x="10959" y="19446"/>
                    <a:pt x="11333" y="19815"/>
                    <a:pt x="11754" y="19876"/>
                  </a:cubicBezTo>
                  <a:cubicBezTo>
                    <a:pt x="12174" y="19937"/>
                    <a:pt x="12642" y="19692"/>
                    <a:pt x="13296" y="18894"/>
                  </a:cubicBezTo>
                  <a:cubicBezTo>
                    <a:pt x="13951" y="18096"/>
                    <a:pt x="14793" y="16746"/>
                    <a:pt x="15307" y="15703"/>
                  </a:cubicBezTo>
                  <a:cubicBezTo>
                    <a:pt x="15821" y="14660"/>
                    <a:pt x="16008" y="13924"/>
                    <a:pt x="16008" y="13249"/>
                  </a:cubicBezTo>
                  <a:cubicBezTo>
                    <a:pt x="16008" y="12574"/>
                    <a:pt x="15821" y="11960"/>
                    <a:pt x="15400" y="11899"/>
                  </a:cubicBezTo>
                  <a:cubicBezTo>
                    <a:pt x="14980" y="11837"/>
                    <a:pt x="14325" y="12328"/>
                    <a:pt x="13904" y="12942"/>
                  </a:cubicBezTo>
                  <a:cubicBezTo>
                    <a:pt x="13483" y="13555"/>
                    <a:pt x="13296" y="14292"/>
                    <a:pt x="13203" y="15151"/>
                  </a:cubicBezTo>
                  <a:cubicBezTo>
                    <a:pt x="13109" y="16010"/>
                    <a:pt x="13109" y="16992"/>
                    <a:pt x="13998" y="17667"/>
                  </a:cubicBezTo>
                  <a:cubicBezTo>
                    <a:pt x="14886" y="18342"/>
                    <a:pt x="16663" y="18710"/>
                    <a:pt x="18065" y="18649"/>
                  </a:cubicBezTo>
                  <a:cubicBezTo>
                    <a:pt x="19468" y="18587"/>
                    <a:pt x="20496" y="18096"/>
                    <a:pt x="21525" y="17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5" name="Line"/>
            <p:cNvSpPr/>
            <p:nvPr/>
          </p:nvSpPr>
          <p:spPr>
            <a:xfrm>
              <a:off x="4895003" y="1149659"/>
              <a:ext cx="232411" cy="44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98" fill="norm" stroke="1" extrusionOk="0">
                  <a:moveTo>
                    <a:pt x="17752" y="3249"/>
                  </a:moveTo>
                  <a:cubicBezTo>
                    <a:pt x="17752" y="2641"/>
                    <a:pt x="17752" y="2033"/>
                    <a:pt x="17557" y="1475"/>
                  </a:cubicBezTo>
                  <a:cubicBezTo>
                    <a:pt x="17363" y="917"/>
                    <a:pt x="16973" y="410"/>
                    <a:pt x="16098" y="157"/>
                  </a:cubicBezTo>
                  <a:cubicBezTo>
                    <a:pt x="15222" y="-97"/>
                    <a:pt x="13860" y="-97"/>
                    <a:pt x="12595" y="562"/>
                  </a:cubicBezTo>
                  <a:cubicBezTo>
                    <a:pt x="11330" y="1221"/>
                    <a:pt x="10163" y="2540"/>
                    <a:pt x="9190" y="4872"/>
                  </a:cubicBezTo>
                  <a:cubicBezTo>
                    <a:pt x="8217" y="7204"/>
                    <a:pt x="7438" y="10551"/>
                    <a:pt x="7049" y="13137"/>
                  </a:cubicBezTo>
                  <a:cubicBezTo>
                    <a:pt x="6660" y="15723"/>
                    <a:pt x="6660" y="17548"/>
                    <a:pt x="6368" y="18816"/>
                  </a:cubicBezTo>
                  <a:cubicBezTo>
                    <a:pt x="6076" y="20083"/>
                    <a:pt x="5492" y="20793"/>
                    <a:pt x="4714" y="21148"/>
                  </a:cubicBezTo>
                  <a:cubicBezTo>
                    <a:pt x="3935" y="21503"/>
                    <a:pt x="2963" y="21503"/>
                    <a:pt x="2184" y="20996"/>
                  </a:cubicBezTo>
                  <a:cubicBezTo>
                    <a:pt x="1406" y="20489"/>
                    <a:pt x="822" y="19475"/>
                    <a:pt x="433" y="18714"/>
                  </a:cubicBezTo>
                  <a:cubicBezTo>
                    <a:pt x="44" y="17954"/>
                    <a:pt x="-151" y="17447"/>
                    <a:pt x="141" y="16990"/>
                  </a:cubicBezTo>
                  <a:cubicBezTo>
                    <a:pt x="433" y="16534"/>
                    <a:pt x="1211" y="16128"/>
                    <a:pt x="3449" y="15773"/>
                  </a:cubicBezTo>
                  <a:cubicBezTo>
                    <a:pt x="5687" y="15418"/>
                    <a:pt x="9384" y="15114"/>
                    <a:pt x="11719" y="14861"/>
                  </a:cubicBezTo>
                  <a:cubicBezTo>
                    <a:pt x="14054" y="14607"/>
                    <a:pt x="15027" y="14404"/>
                    <a:pt x="16000" y="14202"/>
                  </a:cubicBezTo>
                  <a:cubicBezTo>
                    <a:pt x="16973" y="13999"/>
                    <a:pt x="17946" y="13796"/>
                    <a:pt x="18433" y="14100"/>
                  </a:cubicBezTo>
                  <a:cubicBezTo>
                    <a:pt x="18919" y="14404"/>
                    <a:pt x="18919" y="15216"/>
                    <a:pt x="18919" y="15976"/>
                  </a:cubicBezTo>
                  <a:cubicBezTo>
                    <a:pt x="18919" y="16737"/>
                    <a:pt x="18919" y="17447"/>
                    <a:pt x="19017" y="18055"/>
                  </a:cubicBezTo>
                  <a:cubicBezTo>
                    <a:pt x="19114" y="18664"/>
                    <a:pt x="19308" y="19171"/>
                    <a:pt x="19600" y="19120"/>
                  </a:cubicBezTo>
                  <a:cubicBezTo>
                    <a:pt x="19892" y="19069"/>
                    <a:pt x="20281" y="18461"/>
                    <a:pt x="20671" y="17295"/>
                  </a:cubicBezTo>
                  <a:cubicBezTo>
                    <a:pt x="21060" y="16128"/>
                    <a:pt x="21449" y="14404"/>
                    <a:pt x="21352" y="13340"/>
                  </a:cubicBezTo>
                  <a:cubicBezTo>
                    <a:pt x="21254" y="12275"/>
                    <a:pt x="20671" y="11869"/>
                    <a:pt x="20087" y="1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6" name="Line"/>
            <p:cNvSpPr/>
            <p:nvPr/>
          </p:nvSpPr>
          <p:spPr>
            <a:xfrm>
              <a:off x="5183340" y="1388943"/>
              <a:ext cx="158751" cy="15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2" fill="norm" stroke="1" extrusionOk="0">
                  <a:moveTo>
                    <a:pt x="0" y="0"/>
                  </a:moveTo>
                  <a:cubicBezTo>
                    <a:pt x="3168" y="2663"/>
                    <a:pt x="6336" y="5326"/>
                    <a:pt x="8496" y="7841"/>
                  </a:cubicBezTo>
                  <a:cubicBezTo>
                    <a:pt x="10656" y="10356"/>
                    <a:pt x="11808" y="12723"/>
                    <a:pt x="12384" y="15090"/>
                  </a:cubicBezTo>
                  <a:cubicBezTo>
                    <a:pt x="12960" y="17458"/>
                    <a:pt x="12960" y="19825"/>
                    <a:pt x="12240" y="20712"/>
                  </a:cubicBezTo>
                  <a:cubicBezTo>
                    <a:pt x="11520" y="21600"/>
                    <a:pt x="10080" y="21008"/>
                    <a:pt x="9216" y="18937"/>
                  </a:cubicBezTo>
                  <a:cubicBezTo>
                    <a:pt x="8352" y="16866"/>
                    <a:pt x="8064" y="13315"/>
                    <a:pt x="7920" y="10800"/>
                  </a:cubicBezTo>
                  <a:cubicBezTo>
                    <a:pt x="7776" y="8285"/>
                    <a:pt x="7776" y="6805"/>
                    <a:pt x="10080" y="5326"/>
                  </a:cubicBezTo>
                  <a:cubicBezTo>
                    <a:pt x="12384" y="3847"/>
                    <a:pt x="16992" y="2367"/>
                    <a:pt x="21600" y="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7" name="Line"/>
            <p:cNvSpPr/>
            <p:nvPr/>
          </p:nvSpPr>
          <p:spPr>
            <a:xfrm>
              <a:off x="5333929" y="1379916"/>
              <a:ext cx="117179" cy="165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0814" fill="norm" stroke="1" extrusionOk="0">
                  <a:moveTo>
                    <a:pt x="20429" y="337"/>
                  </a:moveTo>
                  <a:cubicBezTo>
                    <a:pt x="15215" y="71"/>
                    <a:pt x="10002" y="-196"/>
                    <a:pt x="6464" y="204"/>
                  </a:cubicBezTo>
                  <a:cubicBezTo>
                    <a:pt x="2926" y="604"/>
                    <a:pt x="1064" y="1671"/>
                    <a:pt x="319" y="2871"/>
                  </a:cubicBezTo>
                  <a:cubicBezTo>
                    <a:pt x="-426" y="4071"/>
                    <a:pt x="-54" y="5404"/>
                    <a:pt x="3484" y="7537"/>
                  </a:cubicBezTo>
                  <a:cubicBezTo>
                    <a:pt x="7022" y="9671"/>
                    <a:pt x="13726" y="12604"/>
                    <a:pt x="17264" y="14871"/>
                  </a:cubicBezTo>
                  <a:cubicBezTo>
                    <a:pt x="20802" y="17137"/>
                    <a:pt x="21174" y="18737"/>
                    <a:pt x="20057" y="19804"/>
                  </a:cubicBezTo>
                  <a:cubicBezTo>
                    <a:pt x="18940" y="20871"/>
                    <a:pt x="16333" y="21404"/>
                    <a:pt x="14471" y="19804"/>
                  </a:cubicBezTo>
                  <a:cubicBezTo>
                    <a:pt x="12608" y="18204"/>
                    <a:pt x="11491" y="14471"/>
                    <a:pt x="10374" y="10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8" name="Line"/>
            <p:cNvSpPr/>
            <p:nvPr/>
          </p:nvSpPr>
          <p:spPr>
            <a:xfrm>
              <a:off x="5538940" y="1198443"/>
              <a:ext cx="82551" cy="32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0" y="0"/>
                  </a:moveTo>
                  <a:cubicBezTo>
                    <a:pt x="2769" y="0"/>
                    <a:pt x="5538" y="0"/>
                    <a:pt x="7200" y="557"/>
                  </a:cubicBezTo>
                  <a:cubicBezTo>
                    <a:pt x="8862" y="1115"/>
                    <a:pt x="9415" y="2230"/>
                    <a:pt x="8862" y="4877"/>
                  </a:cubicBezTo>
                  <a:cubicBezTo>
                    <a:pt x="8308" y="7525"/>
                    <a:pt x="6646" y="11706"/>
                    <a:pt x="6369" y="14702"/>
                  </a:cubicBezTo>
                  <a:cubicBezTo>
                    <a:pt x="6092" y="17698"/>
                    <a:pt x="7200" y="19510"/>
                    <a:pt x="9138" y="20485"/>
                  </a:cubicBezTo>
                  <a:cubicBezTo>
                    <a:pt x="11077" y="21461"/>
                    <a:pt x="13846" y="21600"/>
                    <a:pt x="16062" y="21391"/>
                  </a:cubicBezTo>
                  <a:cubicBezTo>
                    <a:pt x="18277" y="21182"/>
                    <a:pt x="19938" y="20625"/>
                    <a:pt x="21600" y="20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9" name="Line"/>
            <p:cNvSpPr/>
            <p:nvPr/>
          </p:nvSpPr>
          <p:spPr>
            <a:xfrm>
              <a:off x="5518900" y="1357193"/>
              <a:ext cx="21689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600" fill="norm" stroke="1" extrusionOk="0">
                  <a:moveTo>
                    <a:pt x="3836" y="21600"/>
                  </a:moveTo>
                  <a:cubicBezTo>
                    <a:pt x="2174" y="21000"/>
                    <a:pt x="513" y="20400"/>
                    <a:pt x="97" y="19200"/>
                  </a:cubicBezTo>
                  <a:cubicBezTo>
                    <a:pt x="-318" y="18000"/>
                    <a:pt x="513" y="16200"/>
                    <a:pt x="4251" y="12900"/>
                  </a:cubicBezTo>
                  <a:cubicBezTo>
                    <a:pt x="7990" y="9600"/>
                    <a:pt x="14636" y="4800"/>
                    <a:pt x="212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0" name="Line"/>
            <p:cNvSpPr/>
            <p:nvPr/>
          </p:nvSpPr>
          <p:spPr>
            <a:xfrm>
              <a:off x="6195107" y="1148826"/>
              <a:ext cx="162984" cy="40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fill="norm" stroke="1" extrusionOk="0">
                  <a:moveTo>
                    <a:pt x="16551" y="4638"/>
                  </a:moveTo>
                  <a:cubicBezTo>
                    <a:pt x="16831" y="3407"/>
                    <a:pt x="17112" y="2176"/>
                    <a:pt x="16551" y="1281"/>
                  </a:cubicBezTo>
                  <a:cubicBezTo>
                    <a:pt x="15990" y="386"/>
                    <a:pt x="14587" y="-174"/>
                    <a:pt x="12062" y="50"/>
                  </a:cubicBezTo>
                  <a:cubicBezTo>
                    <a:pt x="9538" y="274"/>
                    <a:pt x="5891" y="1281"/>
                    <a:pt x="3506" y="2904"/>
                  </a:cubicBezTo>
                  <a:cubicBezTo>
                    <a:pt x="1122" y="4527"/>
                    <a:pt x="0" y="6765"/>
                    <a:pt x="0" y="8108"/>
                  </a:cubicBezTo>
                  <a:cubicBezTo>
                    <a:pt x="0" y="9451"/>
                    <a:pt x="1122" y="9899"/>
                    <a:pt x="3506" y="9563"/>
                  </a:cubicBezTo>
                  <a:cubicBezTo>
                    <a:pt x="5891" y="9227"/>
                    <a:pt x="9538" y="8108"/>
                    <a:pt x="11922" y="7213"/>
                  </a:cubicBezTo>
                  <a:cubicBezTo>
                    <a:pt x="14306" y="6317"/>
                    <a:pt x="15429" y="5646"/>
                    <a:pt x="15990" y="5590"/>
                  </a:cubicBezTo>
                  <a:cubicBezTo>
                    <a:pt x="16551" y="5534"/>
                    <a:pt x="16551" y="6093"/>
                    <a:pt x="16410" y="8556"/>
                  </a:cubicBezTo>
                  <a:cubicBezTo>
                    <a:pt x="16270" y="11018"/>
                    <a:pt x="15990" y="15382"/>
                    <a:pt x="15849" y="17901"/>
                  </a:cubicBezTo>
                  <a:cubicBezTo>
                    <a:pt x="15709" y="20419"/>
                    <a:pt x="15709" y="21090"/>
                    <a:pt x="16270" y="21258"/>
                  </a:cubicBezTo>
                  <a:cubicBezTo>
                    <a:pt x="16831" y="21426"/>
                    <a:pt x="17953" y="21090"/>
                    <a:pt x="18935" y="20699"/>
                  </a:cubicBezTo>
                  <a:cubicBezTo>
                    <a:pt x="19917" y="20307"/>
                    <a:pt x="20758" y="19859"/>
                    <a:pt x="21600" y="19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1" name="Line"/>
            <p:cNvSpPr/>
            <p:nvPr/>
          </p:nvSpPr>
          <p:spPr>
            <a:xfrm>
              <a:off x="6436667" y="1187860"/>
              <a:ext cx="124624" cy="391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600" fill="norm" stroke="1" extrusionOk="0">
                  <a:moveTo>
                    <a:pt x="6076" y="9341"/>
                  </a:moveTo>
                  <a:cubicBezTo>
                    <a:pt x="10036" y="7122"/>
                    <a:pt x="13996" y="4904"/>
                    <a:pt x="15976" y="3503"/>
                  </a:cubicBezTo>
                  <a:cubicBezTo>
                    <a:pt x="17956" y="2102"/>
                    <a:pt x="17956" y="1518"/>
                    <a:pt x="17416" y="992"/>
                  </a:cubicBezTo>
                  <a:cubicBezTo>
                    <a:pt x="16876" y="467"/>
                    <a:pt x="15796" y="0"/>
                    <a:pt x="13636" y="0"/>
                  </a:cubicBezTo>
                  <a:cubicBezTo>
                    <a:pt x="11476" y="0"/>
                    <a:pt x="8236" y="467"/>
                    <a:pt x="5536" y="1635"/>
                  </a:cubicBezTo>
                  <a:cubicBezTo>
                    <a:pt x="2836" y="2802"/>
                    <a:pt x="676" y="4670"/>
                    <a:pt x="136" y="5838"/>
                  </a:cubicBezTo>
                  <a:cubicBezTo>
                    <a:pt x="-404" y="7005"/>
                    <a:pt x="676" y="7472"/>
                    <a:pt x="3196" y="7472"/>
                  </a:cubicBezTo>
                  <a:cubicBezTo>
                    <a:pt x="5716" y="7472"/>
                    <a:pt x="9676" y="7005"/>
                    <a:pt x="12736" y="6363"/>
                  </a:cubicBezTo>
                  <a:cubicBezTo>
                    <a:pt x="15796" y="5721"/>
                    <a:pt x="17956" y="4904"/>
                    <a:pt x="19036" y="4962"/>
                  </a:cubicBezTo>
                  <a:cubicBezTo>
                    <a:pt x="20116" y="5021"/>
                    <a:pt x="20116" y="5955"/>
                    <a:pt x="20116" y="8523"/>
                  </a:cubicBezTo>
                  <a:cubicBezTo>
                    <a:pt x="20116" y="11092"/>
                    <a:pt x="20116" y="15295"/>
                    <a:pt x="20296" y="17747"/>
                  </a:cubicBezTo>
                  <a:cubicBezTo>
                    <a:pt x="20476" y="20199"/>
                    <a:pt x="20836" y="20899"/>
                    <a:pt x="211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2" name="Line"/>
            <p:cNvSpPr/>
            <p:nvPr/>
          </p:nvSpPr>
          <p:spPr>
            <a:xfrm>
              <a:off x="7041078" y="1070511"/>
              <a:ext cx="244113" cy="452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297" fill="norm" stroke="1" extrusionOk="0">
                  <a:moveTo>
                    <a:pt x="21475" y="5121"/>
                  </a:moveTo>
                  <a:cubicBezTo>
                    <a:pt x="21475" y="3926"/>
                    <a:pt x="21475" y="2732"/>
                    <a:pt x="21475" y="1886"/>
                  </a:cubicBezTo>
                  <a:cubicBezTo>
                    <a:pt x="21475" y="1039"/>
                    <a:pt x="21475" y="542"/>
                    <a:pt x="20730" y="243"/>
                  </a:cubicBezTo>
                  <a:cubicBezTo>
                    <a:pt x="19985" y="-55"/>
                    <a:pt x="18496" y="-155"/>
                    <a:pt x="16820" y="392"/>
                  </a:cubicBezTo>
                  <a:cubicBezTo>
                    <a:pt x="15144" y="940"/>
                    <a:pt x="13282" y="2134"/>
                    <a:pt x="11792" y="4175"/>
                  </a:cubicBezTo>
                  <a:cubicBezTo>
                    <a:pt x="10303" y="6216"/>
                    <a:pt x="9185" y="9102"/>
                    <a:pt x="8720" y="11790"/>
                  </a:cubicBezTo>
                  <a:cubicBezTo>
                    <a:pt x="8254" y="14477"/>
                    <a:pt x="8441" y="16966"/>
                    <a:pt x="8534" y="18509"/>
                  </a:cubicBezTo>
                  <a:cubicBezTo>
                    <a:pt x="8627" y="20051"/>
                    <a:pt x="8627" y="20649"/>
                    <a:pt x="8161" y="20997"/>
                  </a:cubicBezTo>
                  <a:cubicBezTo>
                    <a:pt x="7696" y="21345"/>
                    <a:pt x="6765" y="21445"/>
                    <a:pt x="5554" y="20997"/>
                  </a:cubicBezTo>
                  <a:cubicBezTo>
                    <a:pt x="4344" y="20549"/>
                    <a:pt x="2854" y="19554"/>
                    <a:pt x="1830" y="18857"/>
                  </a:cubicBezTo>
                  <a:cubicBezTo>
                    <a:pt x="806" y="18160"/>
                    <a:pt x="247" y="17762"/>
                    <a:pt x="61" y="17314"/>
                  </a:cubicBezTo>
                  <a:cubicBezTo>
                    <a:pt x="-125" y="16866"/>
                    <a:pt x="61" y="16369"/>
                    <a:pt x="1365" y="15871"/>
                  </a:cubicBezTo>
                  <a:cubicBezTo>
                    <a:pt x="2668" y="15373"/>
                    <a:pt x="5089" y="14875"/>
                    <a:pt x="7975" y="14228"/>
                  </a:cubicBezTo>
                  <a:cubicBezTo>
                    <a:pt x="10861" y="13581"/>
                    <a:pt x="14213" y="12785"/>
                    <a:pt x="17565" y="11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3" name="Line"/>
            <p:cNvSpPr/>
            <p:nvPr/>
          </p:nvSpPr>
          <p:spPr>
            <a:xfrm>
              <a:off x="7316940" y="1168810"/>
              <a:ext cx="88901" cy="355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3086" y="3707"/>
                  </a:moveTo>
                  <a:cubicBezTo>
                    <a:pt x="3600" y="3067"/>
                    <a:pt x="4114" y="2428"/>
                    <a:pt x="5143" y="1662"/>
                  </a:cubicBezTo>
                  <a:cubicBezTo>
                    <a:pt x="6171" y="895"/>
                    <a:pt x="7714" y="0"/>
                    <a:pt x="8486" y="0"/>
                  </a:cubicBezTo>
                  <a:cubicBezTo>
                    <a:pt x="9257" y="0"/>
                    <a:pt x="9257" y="895"/>
                    <a:pt x="7714" y="3770"/>
                  </a:cubicBezTo>
                  <a:cubicBezTo>
                    <a:pt x="6171" y="6646"/>
                    <a:pt x="3086" y="11503"/>
                    <a:pt x="1543" y="14443"/>
                  </a:cubicBezTo>
                  <a:cubicBezTo>
                    <a:pt x="0" y="17382"/>
                    <a:pt x="0" y="18405"/>
                    <a:pt x="0" y="19363"/>
                  </a:cubicBezTo>
                  <a:cubicBezTo>
                    <a:pt x="0" y="20322"/>
                    <a:pt x="0" y="21217"/>
                    <a:pt x="1029" y="21408"/>
                  </a:cubicBezTo>
                  <a:cubicBezTo>
                    <a:pt x="2057" y="21600"/>
                    <a:pt x="4114" y="21089"/>
                    <a:pt x="5914" y="20450"/>
                  </a:cubicBezTo>
                  <a:cubicBezTo>
                    <a:pt x="7714" y="19811"/>
                    <a:pt x="9257" y="19044"/>
                    <a:pt x="10286" y="18341"/>
                  </a:cubicBezTo>
                  <a:cubicBezTo>
                    <a:pt x="11314" y="17638"/>
                    <a:pt x="11829" y="16999"/>
                    <a:pt x="12343" y="16999"/>
                  </a:cubicBezTo>
                  <a:cubicBezTo>
                    <a:pt x="12857" y="16999"/>
                    <a:pt x="13371" y="17638"/>
                    <a:pt x="13629" y="18341"/>
                  </a:cubicBezTo>
                  <a:cubicBezTo>
                    <a:pt x="13886" y="19044"/>
                    <a:pt x="13886" y="19811"/>
                    <a:pt x="14400" y="19683"/>
                  </a:cubicBezTo>
                  <a:cubicBezTo>
                    <a:pt x="14914" y="19555"/>
                    <a:pt x="15943" y="18533"/>
                    <a:pt x="16971" y="16999"/>
                  </a:cubicBezTo>
                  <a:cubicBezTo>
                    <a:pt x="18000" y="15465"/>
                    <a:pt x="19029" y="13420"/>
                    <a:pt x="19800" y="11950"/>
                  </a:cubicBezTo>
                  <a:cubicBezTo>
                    <a:pt x="20571" y="10480"/>
                    <a:pt x="21086" y="9586"/>
                    <a:pt x="21600" y="8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4" name="Line"/>
            <p:cNvSpPr/>
            <p:nvPr/>
          </p:nvSpPr>
          <p:spPr>
            <a:xfrm>
              <a:off x="7453672" y="1314860"/>
              <a:ext cx="10748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6814" y="3228"/>
                  </a:moveTo>
                  <a:cubicBezTo>
                    <a:pt x="5983" y="6083"/>
                    <a:pt x="5152" y="8938"/>
                    <a:pt x="4529" y="11793"/>
                  </a:cubicBezTo>
                  <a:cubicBezTo>
                    <a:pt x="3906" y="14648"/>
                    <a:pt x="3490" y="17503"/>
                    <a:pt x="2867" y="19241"/>
                  </a:cubicBezTo>
                  <a:cubicBezTo>
                    <a:pt x="2244" y="20979"/>
                    <a:pt x="1414" y="21600"/>
                    <a:pt x="790" y="21600"/>
                  </a:cubicBezTo>
                  <a:cubicBezTo>
                    <a:pt x="167" y="21600"/>
                    <a:pt x="-248" y="20979"/>
                    <a:pt x="167" y="18745"/>
                  </a:cubicBezTo>
                  <a:cubicBezTo>
                    <a:pt x="583" y="16510"/>
                    <a:pt x="1829" y="12662"/>
                    <a:pt x="3698" y="9434"/>
                  </a:cubicBezTo>
                  <a:cubicBezTo>
                    <a:pt x="5567" y="6207"/>
                    <a:pt x="8060" y="3600"/>
                    <a:pt x="9929" y="2048"/>
                  </a:cubicBezTo>
                  <a:cubicBezTo>
                    <a:pt x="11798" y="497"/>
                    <a:pt x="13044" y="0"/>
                    <a:pt x="14290" y="0"/>
                  </a:cubicBezTo>
                  <a:cubicBezTo>
                    <a:pt x="15537" y="0"/>
                    <a:pt x="16783" y="497"/>
                    <a:pt x="18029" y="2048"/>
                  </a:cubicBezTo>
                  <a:cubicBezTo>
                    <a:pt x="19275" y="3600"/>
                    <a:pt x="20521" y="6207"/>
                    <a:pt x="20937" y="7883"/>
                  </a:cubicBezTo>
                  <a:cubicBezTo>
                    <a:pt x="21352" y="9559"/>
                    <a:pt x="20937" y="10303"/>
                    <a:pt x="19690" y="10924"/>
                  </a:cubicBezTo>
                  <a:cubicBezTo>
                    <a:pt x="18444" y="11545"/>
                    <a:pt x="16367" y="12041"/>
                    <a:pt x="14706" y="12041"/>
                  </a:cubicBezTo>
                  <a:cubicBezTo>
                    <a:pt x="13044" y="12041"/>
                    <a:pt x="11798" y="11545"/>
                    <a:pt x="10552" y="11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5" name="Line"/>
            <p:cNvSpPr/>
            <p:nvPr/>
          </p:nvSpPr>
          <p:spPr>
            <a:xfrm>
              <a:off x="7621740" y="1294636"/>
              <a:ext cx="83067" cy="189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493" fill="norm" stroke="1" extrusionOk="0">
                  <a:moveTo>
                    <a:pt x="21060" y="2053"/>
                  </a:moveTo>
                  <a:cubicBezTo>
                    <a:pt x="19440" y="1093"/>
                    <a:pt x="17820" y="133"/>
                    <a:pt x="14850" y="13"/>
                  </a:cubicBezTo>
                  <a:cubicBezTo>
                    <a:pt x="11880" y="-107"/>
                    <a:pt x="7560" y="613"/>
                    <a:pt x="5130" y="1693"/>
                  </a:cubicBezTo>
                  <a:cubicBezTo>
                    <a:pt x="2700" y="2773"/>
                    <a:pt x="2160" y="4213"/>
                    <a:pt x="4860" y="6493"/>
                  </a:cubicBezTo>
                  <a:cubicBezTo>
                    <a:pt x="7560" y="8773"/>
                    <a:pt x="13500" y="11893"/>
                    <a:pt x="17010" y="14293"/>
                  </a:cubicBezTo>
                  <a:cubicBezTo>
                    <a:pt x="20520" y="16693"/>
                    <a:pt x="21600" y="18373"/>
                    <a:pt x="21060" y="19573"/>
                  </a:cubicBezTo>
                  <a:cubicBezTo>
                    <a:pt x="20520" y="20773"/>
                    <a:pt x="18360" y="21493"/>
                    <a:pt x="14580" y="21493"/>
                  </a:cubicBezTo>
                  <a:cubicBezTo>
                    <a:pt x="10800" y="21493"/>
                    <a:pt x="5400" y="20773"/>
                    <a:pt x="0" y="20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6" name="Line"/>
            <p:cNvSpPr/>
            <p:nvPr/>
          </p:nvSpPr>
          <p:spPr>
            <a:xfrm>
              <a:off x="8067420" y="1280993"/>
              <a:ext cx="240121" cy="226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2736" y="0"/>
                  </a:moveTo>
                  <a:cubicBezTo>
                    <a:pt x="1789" y="5047"/>
                    <a:pt x="841" y="10093"/>
                    <a:pt x="368" y="13222"/>
                  </a:cubicBezTo>
                  <a:cubicBezTo>
                    <a:pt x="-106" y="16351"/>
                    <a:pt x="-106" y="17563"/>
                    <a:pt x="273" y="18572"/>
                  </a:cubicBezTo>
                  <a:cubicBezTo>
                    <a:pt x="652" y="19581"/>
                    <a:pt x="1410" y="20389"/>
                    <a:pt x="2262" y="20591"/>
                  </a:cubicBezTo>
                  <a:cubicBezTo>
                    <a:pt x="3115" y="20793"/>
                    <a:pt x="4062" y="20389"/>
                    <a:pt x="5105" y="19178"/>
                  </a:cubicBezTo>
                  <a:cubicBezTo>
                    <a:pt x="6147" y="17966"/>
                    <a:pt x="7283" y="15948"/>
                    <a:pt x="8041" y="14232"/>
                  </a:cubicBezTo>
                  <a:cubicBezTo>
                    <a:pt x="8799" y="12516"/>
                    <a:pt x="9178" y="11103"/>
                    <a:pt x="9273" y="11204"/>
                  </a:cubicBezTo>
                  <a:cubicBezTo>
                    <a:pt x="9368" y="11305"/>
                    <a:pt x="9178" y="12920"/>
                    <a:pt x="9083" y="14333"/>
                  </a:cubicBezTo>
                  <a:cubicBezTo>
                    <a:pt x="8989" y="15746"/>
                    <a:pt x="8989" y="16957"/>
                    <a:pt x="9083" y="18067"/>
                  </a:cubicBezTo>
                  <a:cubicBezTo>
                    <a:pt x="9178" y="19178"/>
                    <a:pt x="9368" y="20187"/>
                    <a:pt x="9936" y="20793"/>
                  </a:cubicBezTo>
                  <a:cubicBezTo>
                    <a:pt x="10505" y="21398"/>
                    <a:pt x="11452" y="21600"/>
                    <a:pt x="12399" y="21600"/>
                  </a:cubicBezTo>
                  <a:cubicBezTo>
                    <a:pt x="13347" y="21600"/>
                    <a:pt x="14294" y="21398"/>
                    <a:pt x="15147" y="19783"/>
                  </a:cubicBezTo>
                  <a:cubicBezTo>
                    <a:pt x="15999" y="18168"/>
                    <a:pt x="16757" y="15140"/>
                    <a:pt x="17799" y="12819"/>
                  </a:cubicBezTo>
                  <a:cubicBezTo>
                    <a:pt x="18841" y="10497"/>
                    <a:pt x="20168" y="8882"/>
                    <a:pt x="21494" y="7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7" name="Line"/>
            <p:cNvSpPr/>
            <p:nvPr/>
          </p:nvSpPr>
          <p:spPr>
            <a:xfrm>
              <a:off x="8313890" y="1283009"/>
              <a:ext cx="527051" cy="212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9963"/>
                  </a:moveTo>
                  <a:cubicBezTo>
                    <a:pt x="1041" y="9116"/>
                    <a:pt x="2082" y="8269"/>
                    <a:pt x="2776" y="7316"/>
                  </a:cubicBezTo>
                  <a:cubicBezTo>
                    <a:pt x="3470" y="6363"/>
                    <a:pt x="3817" y="5304"/>
                    <a:pt x="3990" y="4245"/>
                  </a:cubicBezTo>
                  <a:cubicBezTo>
                    <a:pt x="4164" y="3186"/>
                    <a:pt x="4164" y="2127"/>
                    <a:pt x="3947" y="1704"/>
                  </a:cubicBezTo>
                  <a:cubicBezTo>
                    <a:pt x="3730" y="1280"/>
                    <a:pt x="3296" y="1492"/>
                    <a:pt x="2776" y="2551"/>
                  </a:cubicBezTo>
                  <a:cubicBezTo>
                    <a:pt x="2255" y="3610"/>
                    <a:pt x="1648" y="5516"/>
                    <a:pt x="1301" y="8480"/>
                  </a:cubicBezTo>
                  <a:cubicBezTo>
                    <a:pt x="954" y="11445"/>
                    <a:pt x="867" y="15469"/>
                    <a:pt x="954" y="17904"/>
                  </a:cubicBezTo>
                  <a:cubicBezTo>
                    <a:pt x="1041" y="20339"/>
                    <a:pt x="1301" y="21186"/>
                    <a:pt x="1778" y="21292"/>
                  </a:cubicBezTo>
                  <a:cubicBezTo>
                    <a:pt x="2255" y="21398"/>
                    <a:pt x="2949" y="20763"/>
                    <a:pt x="3557" y="18222"/>
                  </a:cubicBezTo>
                  <a:cubicBezTo>
                    <a:pt x="4164" y="15680"/>
                    <a:pt x="4684" y="11233"/>
                    <a:pt x="5118" y="8057"/>
                  </a:cubicBezTo>
                  <a:cubicBezTo>
                    <a:pt x="5552" y="4880"/>
                    <a:pt x="5899" y="2974"/>
                    <a:pt x="6289" y="2339"/>
                  </a:cubicBezTo>
                  <a:cubicBezTo>
                    <a:pt x="6680" y="1704"/>
                    <a:pt x="7113" y="2339"/>
                    <a:pt x="7590" y="3822"/>
                  </a:cubicBezTo>
                  <a:cubicBezTo>
                    <a:pt x="8067" y="5304"/>
                    <a:pt x="8588" y="7633"/>
                    <a:pt x="8892" y="9327"/>
                  </a:cubicBezTo>
                  <a:cubicBezTo>
                    <a:pt x="9195" y="11022"/>
                    <a:pt x="9282" y="12080"/>
                    <a:pt x="9195" y="13245"/>
                  </a:cubicBezTo>
                  <a:cubicBezTo>
                    <a:pt x="9108" y="14410"/>
                    <a:pt x="8848" y="15680"/>
                    <a:pt x="8675" y="15786"/>
                  </a:cubicBezTo>
                  <a:cubicBezTo>
                    <a:pt x="8501" y="15892"/>
                    <a:pt x="8414" y="14833"/>
                    <a:pt x="8545" y="13033"/>
                  </a:cubicBezTo>
                  <a:cubicBezTo>
                    <a:pt x="8675" y="11233"/>
                    <a:pt x="9022" y="8692"/>
                    <a:pt x="9369" y="6892"/>
                  </a:cubicBezTo>
                  <a:cubicBezTo>
                    <a:pt x="9716" y="5092"/>
                    <a:pt x="10063" y="4033"/>
                    <a:pt x="10453" y="3398"/>
                  </a:cubicBezTo>
                  <a:cubicBezTo>
                    <a:pt x="10843" y="2763"/>
                    <a:pt x="11277" y="2551"/>
                    <a:pt x="11711" y="2551"/>
                  </a:cubicBezTo>
                  <a:cubicBezTo>
                    <a:pt x="12145" y="2551"/>
                    <a:pt x="12578" y="2763"/>
                    <a:pt x="12839" y="3398"/>
                  </a:cubicBezTo>
                  <a:cubicBezTo>
                    <a:pt x="13099" y="4033"/>
                    <a:pt x="13186" y="5092"/>
                    <a:pt x="13446" y="5727"/>
                  </a:cubicBezTo>
                  <a:cubicBezTo>
                    <a:pt x="13706" y="6363"/>
                    <a:pt x="14140" y="6574"/>
                    <a:pt x="14573" y="6151"/>
                  </a:cubicBezTo>
                  <a:cubicBezTo>
                    <a:pt x="15007" y="5727"/>
                    <a:pt x="15441" y="4669"/>
                    <a:pt x="15701" y="3504"/>
                  </a:cubicBezTo>
                  <a:cubicBezTo>
                    <a:pt x="15961" y="2339"/>
                    <a:pt x="16048" y="1069"/>
                    <a:pt x="15875" y="433"/>
                  </a:cubicBezTo>
                  <a:cubicBezTo>
                    <a:pt x="15701" y="-202"/>
                    <a:pt x="15267" y="-202"/>
                    <a:pt x="14790" y="857"/>
                  </a:cubicBezTo>
                  <a:cubicBezTo>
                    <a:pt x="14313" y="1916"/>
                    <a:pt x="13793" y="4033"/>
                    <a:pt x="13402" y="6257"/>
                  </a:cubicBezTo>
                  <a:cubicBezTo>
                    <a:pt x="13012" y="8480"/>
                    <a:pt x="12752" y="10810"/>
                    <a:pt x="12665" y="12610"/>
                  </a:cubicBezTo>
                  <a:cubicBezTo>
                    <a:pt x="12578" y="14410"/>
                    <a:pt x="12665" y="15680"/>
                    <a:pt x="14183" y="16316"/>
                  </a:cubicBezTo>
                  <a:cubicBezTo>
                    <a:pt x="15701" y="16951"/>
                    <a:pt x="18651" y="16951"/>
                    <a:pt x="21600" y="16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8" name="Line"/>
            <p:cNvSpPr/>
            <p:nvPr/>
          </p:nvSpPr>
          <p:spPr>
            <a:xfrm>
              <a:off x="9367990" y="1357193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9" name="Line"/>
            <p:cNvSpPr/>
            <p:nvPr/>
          </p:nvSpPr>
          <p:spPr>
            <a:xfrm>
              <a:off x="9264884" y="1001065"/>
              <a:ext cx="598407" cy="438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211" fill="norm" stroke="1" extrusionOk="0">
                  <a:moveTo>
                    <a:pt x="5987" y="16917"/>
                  </a:moveTo>
                  <a:cubicBezTo>
                    <a:pt x="5682" y="16610"/>
                    <a:pt x="5378" y="16303"/>
                    <a:pt x="5188" y="15791"/>
                  </a:cubicBezTo>
                  <a:cubicBezTo>
                    <a:pt x="4998" y="15279"/>
                    <a:pt x="4922" y="14562"/>
                    <a:pt x="4656" y="14204"/>
                  </a:cubicBezTo>
                  <a:cubicBezTo>
                    <a:pt x="4389" y="13846"/>
                    <a:pt x="3933" y="13846"/>
                    <a:pt x="3134" y="14767"/>
                  </a:cubicBezTo>
                  <a:cubicBezTo>
                    <a:pt x="2336" y="15688"/>
                    <a:pt x="1195" y="17531"/>
                    <a:pt x="587" y="18708"/>
                  </a:cubicBezTo>
                  <a:cubicBezTo>
                    <a:pt x="-22" y="19885"/>
                    <a:pt x="-98" y="20397"/>
                    <a:pt x="92" y="20756"/>
                  </a:cubicBezTo>
                  <a:cubicBezTo>
                    <a:pt x="282" y="21114"/>
                    <a:pt x="739" y="21319"/>
                    <a:pt x="1499" y="20756"/>
                  </a:cubicBezTo>
                  <a:cubicBezTo>
                    <a:pt x="2260" y="20193"/>
                    <a:pt x="3325" y="18862"/>
                    <a:pt x="4047" y="18094"/>
                  </a:cubicBezTo>
                  <a:cubicBezTo>
                    <a:pt x="4770" y="17326"/>
                    <a:pt x="5150" y="17121"/>
                    <a:pt x="5454" y="17224"/>
                  </a:cubicBezTo>
                  <a:cubicBezTo>
                    <a:pt x="5758" y="17326"/>
                    <a:pt x="5987" y="17736"/>
                    <a:pt x="6405" y="17940"/>
                  </a:cubicBezTo>
                  <a:cubicBezTo>
                    <a:pt x="6823" y="18145"/>
                    <a:pt x="7432" y="18145"/>
                    <a:pt x="8534" y="17173"/>
                  </a:cubicBezTo>
                  <a:cubicBezTo>
                    <a:pt x="9637" y="16200"/>
                    <a:pt x="11234" y="14255"/>
                    <a:pt x="12489" y="11594"/>
                  </a:cubicBezTo>
                  <a:cubicBezTo>
                    <a:pt x="13744" y="8932"/>
                    <a:pt x="14657" y="5554"/>
                    <a:pt x="15113" y="3455"/>
                  </a:cubicBezTo>
                  <a:cubicBezTo>
                    <a:pt x="15570" y="1357"/>
                    <a:pt x="15570" y="538"/>
                    <a:pt x="15379" y="179"/>
                  </a:cubicBezTo>
                  <a:cubicBezTo>
                    <a:pt x="15189" y="-179"/>
                    <a:pt x="14809" y="-77"/>
                    <a:pt x="14125" y="1203"/>
                  </a:cubicBezTo>
                  <a:cubicBezTo>
                    <a:pt x="13440" y="2483"/>
                    <a:pt x="12451" y="4939"/>
                    <a:pt x="11767" y="7908"/>
                  </a:cubicBezTo>
                  <a:cubicBezTo>
                    <a:pt x="11082" y="10877"/>
                    <a:pt x="10702" y="14357"/>
                    <a:pt x="10702" y="16661"/>
                  </a:cubicBezTo>
                  <a:cubicBezTo>
                    <a:pt x="10702" y="18964"/>
                    <a:pt x="11082" y="20090"/>
                    <a:pt x="11539" y="20704"/>
                  </a:cubicBezTo>
                  <a:cubicBezTo>
                    <a:pt x="11995" y="21319"/>
                    <a:pt x="12527" y="21421"/>
                    <a:pt x="13402" y="20756"/>
                  </a:cubicBezTo>
                  <a:cubicBezTo>
                    <a:pt x="14277" y="20090"/>
                    <a:pt x="15494" y="18657"/>
                    <a:pt x="16710" y="16303"/>
                  </a:cubicBezTo>
                  <a:cubicBezTo>
                    <a:pt x="17927" y="13948"/>
                    <a:pt x="19144" y="10672"/>
                    <a:pt x="19829" y="8727"/>
                  </a:cubicBezTo>
                  <a:cubicBezTo>
                    <a:pt x="20513" y="6782"/>
                    <a:pt x="20665" y="6168"/>
                    <a:pt x="20741" y="5451"/>
                  </a:cubicBezTo>
                  <a:cubicBezTo>
                    <a:pt x="20817" y="4735"/>
                    <a:pt x="20817" y="3916"/>
                    <a:pt x="20551" y="3506"/>
                  </a:cubicBezTo>
                  <a:cubicBezTo>
                    <a:pt x="20285" y="3097"/>
                    <a:pt x="19753" y="3097"/>
                    <a:pt x="19068" y="3609"/>
                  </a:cubicBezTo>
                  <a:cubicBezTo>
                    <a:pt x="18384" y="4121"/>
                    <a:pt x="17547" y="5144"/>
                    <a:pt x="17053" y="6782"/>
                  </a:cubicBezTo>
                  <a:cubicBezTo>
                    <a:pt x="16558" y="8420"/>
                    <a:pt x="16406" y="10672"/>
                    <a:pt x="16748" y="12720"/>
                  </a:cubicBezTo>
                  <a:cubicBezTo>
                    <a:pt x="17091" y="14767"/>
                    <a:pt x="17927" y="16610"/>
                    <a:pt x="18802" y="17685"/>
                  </a:cubicBezTo>
                  <a:cubicBezTo>
                    <a:pt x="19677" y="18759"/>
                    <a:pt x="20589" y="19066"/>
                    <a:pt x="21502" y="19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0" name="Line"/>
            <p:cNvSpPr/>
            <p:nvPr/>
          </p:nvSpPr>
          <p:spPr>
            <a:xfrm>
              <a:off x="10339519" y="1006468"/>
              <a:ext cx="307769" cy="38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349" fill="norm" stroke="1" extrusionOk="0">
                  <a:moveTo>
                    <a:pt x="7055" y="2219"/>
                  </a:moveTo>
                  <a:cubicBezTo>
                    <a:pt x="6026" y="6610"/>
                    <a:pt x="4998" y="11001"/>
                    <a:pt x="4484" y="13968"/>
                  </a:cubicBezTo>
                  <a:cubicBezTo>
                    <a:pt x="3969" y="16935"/>
                    <a:pt x="3969" y="18478"/>
                    <a:pt x="3969" y="19546"/>
                  </a:cubicBezTo>
                  <a:cubicBezTo>
                    <a:pt x="3969" y="20614"/>
                    <a:pt x="3969" y="21208"/>
                    <a:pt x="3675" y="21326"/>
                  </a:cubicBezTo>
                  <a:cubicBezTo>
                    <a:pt x="3382" y="21445"/>
                    <a:pt x="2794" y="21089"/>
                    <a:pt x="2206" y="20199"/>
                  </a:cubicBezTo>
                  <a:cubicBezTo>
                    <a:pt x="1618" y="19309"/>
                    <a:pt x="1031" y="17885"/>
                    <a:pt x="590" y="16698"/>
                  </a:cubicBezTo>
                  <a:cubicBezTo>
                    <a:pt x="149" y="15511"/>
                    <a:pt x="-145" y="14561"/>
                    <a:pt x="75" y="14087"/>
                  </a:cubicBezTo>
                  <a:cubicBezTo>
                    <a:pt x="296" y="13612"/>
                    <a:pt x="1031" y="13612"/>
                    <a:pt x="3308" y="13197"/>
                  </a:cubicBezTo>
                  <a:cubicBezTo>
                    <a:pt x="5586" y="12781"/>
                    <a:pt x="9406" y="11950"/>
                    <a:pt x="12418" y="10408"/>
                  </a:cubicBezTo>
                  <a:cubicBezTo>
                    <a:pt x="15431" y="8865"/>
                    <a:pt x="17635" y="6610"/>
                    <a:pt x="18957" y="5186"/>
                  </a:cubicBezTo>
                  <a:cubicBezTo>
                    <a:pt x="20279" y="3761"/>
                    <a:pt x="20720" y="3168"/>
                    <a:pt x="21014" y="2278"/>
                  </a:cubicBezTo>
                  <a:cubicBezTo>
                    <a:pt x="21308" y="1388"/>
                    <a:pt x="21455" y="201"/>
                    <a:pt x="21308" y="23"/>
                  </a:cubicBezTo>
                  <a:cubicBezTo>
                    <a:pt x="21161" y="-155"/>
                    <a:pt x="20720" y="676"/>
                    <a:pt x="20133" y="2812"/>
                  </a:cubicBezTo>
                  <a:cubicBezTo>
                    <a:pt x="19545" y="4948"/>
                    <a:pt x="18810" y="8390"/>
                    <a:pt x="18663" y="11120"/>
                  </a:cubicBezTo>
                  <a:cubicBezTo>
                    <a:pt x="18516" y="13849"/>
                    <a:pt x="18957" y="15867"/>
                    <a:pt x="19398" y="17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1" name="Line"/>
            <p:cNvSpPr/>
            <p:nvPr/>
          </p:nvSpPr>
          <p:spPr>
            <a:xfrm>
              <a:off x="10657040" y="1357193"/>
              <a:ext cx="508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4608"/>
                    <a:pt x="18000" y="9216"/>
                    <a:pt x="14400" y="12816"/>
                  </a:cubicBezTo>
                  <a:cubicBezTo>
                    <a:pt x="10800" y="16416"/>
                    <a:pt x="5400" y="190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2" name="Line"/>
            <p:cNvSpPr/>
            <p:nvPr/>
          </p:nvSpPr>
          <p:spPr>
            <a:xfrm>
              <a:off x="2763990" y="2290643"/>
              <a:ext cx="247651" cy="216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fill="norm" stroke="1" extrusionOk="0">
                  <a:moveTo>
                    <a:pt x="0" y="6171"/>
                  </a:moveTo>
                  <a:cubicBezTo>
                    <a:pt x="369" y="4320"/>
                    <a:pt x="738" y="2469"/>
                    <a:pt x="923" y="2057"/>
                  </a:cubicBezTo>
                  <a:cubicBezTo>
                    <a:pt x="1108" y="1646"/>
                    <a:pt x="1108" y="2674"/>
                    <a:pt x="1200" y="5349"/>
                  </a:cubicBezTo>
                  <a:cubicBezTo>
                    <a:pt x="1292" y="8023"/>
                    <a:pt x="1477" y="12343"/>
                    <a:pt x="1662" y="15017"/>
                  </a:cubicBezTo>
                  <a:cubicBezTo>
                    <a:pt x="1846" y="17691"/>
                    <a:pt x="2031" y="18720"/>
                    <a:pt x="2492" y="19543"/>
                  </a:cubicBezTo>
                  <a:cubicBezTo>
                    <a:pt x="2954" y="20366"/>
                    <a:pt x="3692" y="20983"/>
                    <a:pt x="4338" y="20674"/>
                  </a:cubicBezTo>
                  <a:cubicBezTo>
                    <a:pt x="4985" y="20366"/>
                    <a:pt x="5538" y="19131"/>
                    <a:pt x="6000" y="17383"/>
                  </a:cubicBezTo>
                  <a:cubicBezTo>
                    <a:pt x="6462" y="15634"/>
                    <a:pt x="6831" y="13371"/>
                    <a:pt x="7108" y="12754"/>
                  </a:cubicBezTo>
                  <a:cubicBezTo>
                    <a:pt x="7385" y="12137"/>
                    <a:pt x="7569" y="13166"/>
                    <a:pt x="8123" y="14709"/>
                  </a:cubicBezTo>
                  <a:cubicBezTo>
                    <a:pt x="8677" y="16251"/>
                    <a:pt x="9600" y="18309"/>
                    <a:pt x="10523" y="19646"/>
                  </a:cubicBezTo>
                  <a:cubicBezTo>
                    <a:pt x="11446" y="20983"/>
                    <a:pt x="12369" y="21600"/>
                    <a:pt x="13754" y="20571"/>
                  </a:cubicBezTo>
                  <a:cubicBezTo>
                    <a:pt x="15138" y="19543"/>
                    <a:pt x="16985" y="16869"/>
                    <a:pt x="17908" y="14091"/>
                  </a:cubicBezTo>
                  <a:cubicBezTo>
                    <a:pt x="18831" y="11314"/>
                    <a:pt x="18831" y="8434"/>
                    <a:pt x="19292" y="6069"/>
                  </a:cubicBezTo>
                  <a:cubicBezTo>
                    <a:pt x="19754" y="3703"/>
                    <a:pt x="20677" y="185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3" name="Line"/>
            <p:cNvSpPr/>
            <p:nvPr/>
          </p:nvSpPr>
          <p:spPr>
            <a:xfrm>
              <a:off x="3081490" y="2015280"/>
              <a:ext cx="508001" cy="441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0" y="4741"/>
                  </a:moveTo>
                  <a:cubicBezTo>
                    <a:pt x="270" y="8856"/>
                    <a:pt x="540" y="12970"/>
                    <a:pt x="675" y="15541"/>
                  </a:cubicBezTo>
                  <a:cubicBezTo>
                    <a:pt x="810" y="18113"/>
                    <a:pt x="810" y="19141"/>
                    <a:pt x="810" y="19964"/>
                  </a:cubicBezTo>
                  <a:cubicBezTo>
                    <a:pt x="810" y="20787"/>
                    <a:pt x="810" y="21404"/>
                    <a:pt x="855" y="21456"/>
                  </a:cubicBezTo>
                  <a:cubicBezTo>
                    <a:pt x="900" y="21507"/>
                    <a:pt x="990" y="20993"/>
                    <a:pt x="1170" y="20067"/>
                  </a:cubicBezTo>
                  <a:cubicBezTo>
                    <a:pt x="1350" y="19141"/>
                    <a:pt x="1620" y="17804"/>
                    <a:pt x="1890" y="16930"/>
                  </a:cubicBezTo>
                  <a:cubicBezTo>
                    <a:pt x="2160" y="16056"/>
                    <a:pt x="2430" y="15644"/>
                    <a:pt x="2790" y="15438"/>
                  </a:cubicBezTo>
                  <a:cubicBezTo>
                    <a:pt x="3150" y="15233"/>
                    <a:pt x="3600" y="15233"/>
                    <a:pt x="3915" y="15490"/>
                  </a:cubicBezTo>
                  <a:cubicBezTo>
                    <a:pt x="4230" y="15747"/>
                    <a:pt x="4410" y="16261"/>
                    <a:pt x="4680" y="17238"/>
                  </a:cubicBezTo>
                  <a:cubicBezTo>
                    <a:pt x="4950" y="18216"/>
                    <a:pt x="5310" y="19656"/>
                    <a:pt x="5715" y="20478"/>
                  </a:cubicBezTo>
                  <a:cubicBezTo>
                    <a:pt x="6120" y="21301"/>
                    <a:pt x="6570" y="21507"/>
                    <a:pt x="6930" y="21404"/>
                  </a:cubicBezTo>
                  <a:cubicBezTo>
                    <a:pt x="7290" y="21301"/>
                    <a:pt x="7560" y="20890"/>
                    <a:pt x="8010" y="20221"/>
                  </a:cubicBezTo>
                  <a:cubicBezTo>
                    <a:pt x="8460" y="19553"/>
                    <a:pt x="9090" y="18627"/>
                    <a:pt x="9540" y="17907"/>
                  </a:cubicBezTo>
                  <a:cubicBezTo>
                    <a:pt x="9990" y="17187"/>
                    <a:pt x="10260" y="16673"/>
                    <a:pt x="10440" y="16158"/>
                  </a:cubicBezTo>
                  <a:cubicBezTo>
                    <a:pt x="10620" y="15644"/>
                    <a:pt x="10710" y="15130"/>
                    <a:pt x="10530" y="14821"/>
                  </a:cubicBezTo>
                  <a:cubicBezTo>
                    <a:pt x="10350" y="14513"/>
                    <a:pt x="9900" y="14410"/>
                    <a:pt x="9540" y="14564"/>
                  </a:cubicBezTo>
                  <a:cubicBezTo>
                    <a:pt x="9180" y="14718"/>
                    <a:pt x="8910" y="15130"/>
                    <a:pt x="8685" y="15593"/>
                  </a:cubicBezTo>
                  <a:cubicBezTo>
                    <a:pt x="8460" y="16056"/>
                    <a:pt x="8280" y="16570"/>
                    <a:pt x="8190" y="17136"/>
                  </a:cubicBezTo>
                  <a:cubicBezTo>
                    <a:pt x="8100" y="17701"/>
                    <a:pt x="8100" y="18318"/>
                    <a:pt x="8325" y="18627"/>
                  </a:cubicBezTo>
                  <a:cubicBezTo>
                    <a:pt x="8550" y="18936"/>
                    <a:pt x="9000" y="18936"/>
                    <a:pt x="9360" y="18678"/>
                  </a:cubicBezTo>
                  <a:cubicBezTo>
                    <a:pt x="9720" y="18421"/>
                    <a:pt x="9990" y="17907"/>
                    <a:pt x="10215" y="17393"/>
                  </a:cubicBezTo>
                  <a:cubicBezTo>
                    <a:pt x="10440" y="16878"/>
                    <a:pt x="10620" y="16364"/>
                    <a:pt x="10845" y="16313"/>
                  </a:cubicBezTo>
                  <a:cubicBezTo>
                    <a:pt x="11070" y="16261"/>
                    <a:pt x="11340" y="16673"/>
                    <a:pt x="11700" y="16724"/>
                  </a:cubicBezTo>
                  <a:cubicBezTo>
                    <a:pt x="12060" y="16776"/>
                    <a:pt x="12510" y="16467"/>
                    <a:pt x="13005" y="15541"/>
                  </a:cubicBezTo>
                  <a:cubicBezTo>
                    <a:pt x="13500" y="14616"/>
                    <a:pt x="14040" y="13073"/>
                    <a:pt x="14625" y="10604"/>
                  </a:cubicBezTo>
                  <a:cubicBezTo>
                    <a:pt x="15210" y="8136"/>
                    <a:pt x="15840" y="4741"/>
                    <a:pt x="16200" y="2684"/>
                  </a:cubicBezTo>
                  <a:cubicBezTo>
                    <a:pt x="16560" y="627"/>
                    <a:pt x="16650" y="-93"/>
                    <a:pt x="16560" y="10"/>
                  </a:cubicBezTo>
                  <a:cubicBezTo>
                    <a:pt x="16470" y="113"/>
                    <a:pt x="16200" y="1038"/>
                    <a:pt x="15930" y="3456"/>
                  </a:cubicBezTo>
                  <a:cubicBezTo>
                    <a:pt x="15660" y="5873"/>
                    <a:pt x="15390" y="9781"/>
                    <a:pt x="15345" y="12456"/>
                  </a:cubicBezTo>
                  <a:cubicBezTo>
                    <a:pt x="15300" y="15130"/>
                    <a:pt x="15480" y="16570"/>
                    <a:pt x="15705" y="17496"/>
                  </a:cubicBezTo>
                  <a:cubicBezTo>
                    <a:pt x="15930" y="18421"/>
                    <a:pt x="16200" y="18833"/>
                    <a:pt x="16560" y="18987"/>
                  </a:cubicBezTo>
                  <a:cubicBezTo>
                    <a:pt x="16920" y="19141"/>
                    <a:pt x="17370" y="19038"/>
                    <a:pt x="17820" y="18524"/>
                  </a:cubicBezTo>
                  <a:cubicBezTo>
                    <a:pt x="18270" y="18010"/>
                    <a:pt x="18720" y="17084"/>
                    <a:pt x="18900" y="16313"/>
                  </a:cubicBezTo>
                  <a:cubicBezTo>
                    <a:pt x="19080" y="15541"/>
                    <a:pt x="18990" y="14924"/>
                    <a:pt x="18270" y="14410"/>
                  </a:cubicBezTo>
                  <a:cubicBezTo>
                    <a:pt x="17550" y="13896"/>
                    <a:pt x="16200" y="13484"/>
                    <a:pt x="15300" y="13227"/>
                  </a:cubicBezTo>
                  <a:cubicBezTo>
                    <a:pt x="14400" y="12970"/>
                    <a:pt x="13950" y="12867"/>
                    <a:pt x="13950" y="12610"/>
                  </a:cubicBezTo>
                  <a:cubicBezTo>
                    <a:pt x="13950" y="12353"/>
                    <a:pt x="14400" y="11941"/>
                    <a:pt x="15750" y="11324"/>
                  </a:cubicBezTo>
                  <a:cubicBezTo>
                    <a:pt x="17100" y="10707"/>
                    <a:pt x="19350" y="9884"/>
                    <a:pt x="21600" y="9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4" name="Line"/>
            <p:cNvSpPr/>
            <p:nvPr/>
          </p:nvSpPr>
          <p:spPr>
            <a:xfrm>
              <a:off x="4313390" y="2220793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5" name="Line"/>
            <p:cNvSpPr/>
            <p:nvPr/>
          </p:nvSpPr>
          <p:spPr>
            <a:xfrm>
              <a:off x="4310946" y="2157293"/>
              <a:ext cx="27845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21600"/>
                  </a:moveTo>
                  <a:cubicBezTo>
                    <a:pt x="239" y="14400"/>
                    <a:pt x="-1304" y="7200"/>
                    <a:pt x="1782" y="3600"/>
                  </a:cubicBezTo>
                  <a:cubicBezTo>
                    <a:pt x="4867" y="0"/>
                    <a:pt x="12582" y="0"/>
                    <a:pt x="202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6" name="Line"/>
            <p:cNvSpPr/>
            <p:nvPr/>
          </p:nvSpPr>
          <p:spPr>
            <a:xfrm>
              <a:off x="4401791" y="2150943"/>
              <a:ext cx="108949" cy="187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458" fill="norm" stroke="1" extrusionOk="0">
                  <a:moveTo>
                    <a:pt x="17214" y="0"/>
                  </a:moveTo>
                  <a:cubicBezTo>
                    <a:pt x="12731" y="0"/>
                    <a:pt x="8247" y="0"/>
                    <a:pt x="5191" y="485"/>
                  </a:cubicBezTo>
                  <a:cubicBezTo>
                    <a:pt x="2134" y="971"/>
                    <a:pt x="504" y="1942"/>
                    <a:pt x="97" y="3519"/>
                  </a:cubicBezTo>
                  <a:cubicBezTo>
                    <a:pt x="-311" y="5097"/>
                    <a:pt x="504" y="7281"/>
                    <a:pt x="3968" y="9465"/>
                  </a:cubicBezTo>
                  <a:cubicBezTo>
                    <a:pt x="7432" y="11649"/>
                    <a:pt x="13546" y="13834"/>
                    <a:pt x="17010" y="15533"/>
                  </a:cubicBezTo>
                  <a:cubicBezTo>
                    <a:pt x="20474" y="17231"/>
                    <a:pt x="21289" y="18445"/>
                    <a:pt x="20881" y="19416"/>
                  </a:cubicBezTo>
                  <a:cubicBezTo>
                    <a:pt x="20474" y="20387"/>
                    <a:pt x="18844" y="21115"/>
                    <a:pt x="15787" y="21357"/>
                  </a:cubicBezTo>
                  <a:cubicBezTo>
                    <a:pt x="12731" y="21600"/>
                    <a:pt x="8247" y="21357"/>
                    <a:pt x="3764" y="21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7" name="Line"/>
            <p:cNvSpPr/>
            <p:nvPr/>
          </p:nvSpPr>
          <p:spPr>
            <a:xfrm>
              <a:off x="5416174" y="1895921"/>
              <a:ext cx="106981" cy="47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412" fill="norm" stroke="1" extrusionOk="0">
                  <a:moveTo>
                    <a:pt x="1694" y="11130"/>
                  </a:moveTo>
                  <a:cubicBezTo>
                    <a:pt x="847" y="13214"/>
                    <a:pt x="0" y="15298"/>
                    <a:pt x="0" y="16814"/>
                  </a:cubicBezTo>
                  <a:cubicBezTo>
                    <a:pt x="0" y="18330"/>
                    <a:pt x="847" y="19277"/>
                    <a:pt x="1271" y="20035"/>
                  </a:cubicBezTo>
                  <a:cubicBezTo>
                    <a:pt x="1694" y="20793"/>
                    <a:pt x="1694" y="21361"/>
                    <a:pt x="1482" y="21409"/>
                  </a:cubicBezTo>
                  <a:cubicBezTo>
                    <a:pt x="1271" y="21456"/>
                    <a:pt x="847" y="20982"/>
                    <a:pt x="1059" y="19040"/>
                  </a:cubicBezTo>
                  <a:cubicBezTo>
                    <a:pt x="1271" y="17098"/>
                    <a:pt x="2118" y="13688"/>
                    <a:pt x="3388" y="10561"/>
                  </a:cubicBezTo>
                  <a:cubicBezTo>
                    <a:pt x="4659" y="7435"/>
                    <a:pt x="6353" y="4593"/>
                    <a:pt x="7624" y="2793"/>
                  </a:cubicBezTo>
                  <a:cubicBezTo>
                    <a:pt x="8894" y="993"/>
                    <a:pt x="9741" y="235"/>
                    <a:pt x="11224" y="45"/>
                  </a:cubicBezTo>
                  <a:cubicBezTo>
                    <a:pt x="12706" y="-144"/>
                    <a:pt x="14824" y="235"/>
                    <a:pt x="16941" y="1561"/>
                  </a:cubicBezTo>
                  <a:cubicBezTo>
                    <a:pt x="19059" y="2888"/>
                    <a:pt x="21176" y="5161"/>
                    <a:pt x="21388" y="6867"/>
                  </a:cubicBezTo>
                  <a:cubicBezTo>
                    <a:pt x="21600" y="8572"/>
                    <a:pt x="19906" y="9709"/>
                    <a:pt x="16518" y="10561"/>
                  </a:cubicBezTo>
                  <a:cubicBezTo>
                    <a:pt x="13129" y="11414"/>
                    <a:pt x="8047" y="11982"/>
                    <a:pt x="2965" y="12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8" name="Line"/>
            <p:cNvSpPr/>
            <p:nvPr/>
          </p:nvSpPr>
          <p:spPr>
            <a:xfrm>
              <a:off x="5494490" y="2081093"/>
              <a:ext cx="203201" cy="206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8596"/>
                  </a:moveTo>
                  <a:cubicBezTo>
                    <a:pt x="1125" y="7494"/>
                    <a:pt x="2250" y="6392"/>
                    <a:pt x="4388" y="7053"/>
                  </a:cubicBezTo>
                  <a:cubicBezTo>
                    <a:pt x="6525" y="7714"/>
                    <a:pt x="9675" y="10139"/>
                    <a:pt x="11587" y="12453"/>
                  </a:cubicBezTo>
                  <a:cubicBezTo>
                    <a:pt x="13500" y="14767"/>
                    <a:pt x="14175" y="16971"/>
                    <a:pt x="14175" y="18624"/>
                  </a:cubicBezTo>
                  <a:cubicBezTo>
                    <a:pt x="14175" y="20278"/>
                    <a:pt x="13500" y="21380"/>
                    <a:pt x="12600" y="21490"/>
                  </a:cubicBezTo>
                  <a:cubicBezTo>
                    <a:pt x="11700" y="21600"/>
                    <a:pt x="10575" y="20718"/>
                    <a:pt x="9788" y="18735"/>
                  </a:cubicBezTo>
                  <a:cubicBezTo>
                    <a:pt x="9000" y="16751"/>
                    <a:pt x="8550" y="13665"/>
                    <a:pt x="8325" y="11461"/>
                  </a:cubicBezTo>
                  <a:cubicBezTo>
                    <a:pt x="8100" y="9257"/>
                    <a:pt x="8100" y="7935"/>
                    <a:pt x="10350" y="6171"/>
                  </a:cubicBezTo>
                  <a:cubicBezTo>
                    <a:pt x="12600" y="4408"/>
                    <a:pt x="17100" y="22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9" name="Line"/>
            <p:cNvSpPr/>
            <p:nvPr/>
          </p:nvSpPr>
          <p:spPr>
            <a:xfrm>
              <a:off x="5777313" y="1976723"/>
              <a:ext cx="199778" cy="33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506" fill="norm" stroke="1" extrusionOk="0">
                  <a:moveTo>
                    <a:pt x="17861" y="3050"/>
                  </a:moveTo>
                  <a:cubicBezTo>
                    <a:pt x="17861" y="2367"/>
                    <a:pt x="17861" y="1683"/>
                    <a:pt x="17411" y="1136"/>
                  </a:cubicBezTo>
                  <a:cubicBezTo>
                    <a:pt x="16961" y="590"/>
                    <a:pt x="16061" y="179"/>
                    <a:pt x="15049" y="43"/>
                  </a:cubicBezTo>
                  <a:cubicBezTo>
                    <a:pt x="14036" y="-94"/>
                    <a:pt x="12911" y="43"/>
                    <a:pt x="10774" y="1341"/>
                  </a:cubicBezTo>
                  <a:cubicBezTo>
                    <a:pt x="8636" y="2640"/>
                    <a:pt x="5486" y="5101"/>
                    <a:pt x="3236" y="8040"/>
                  </a:cubicBezTo>
                  <a:cubicBezTo>
                    <a:pt x="986" y="10979"/>
                    <a:pt x="-364" y="14397"/>
                    <a:pt x="86" y="16653"/>
                  </a:cubicBezTo>
                  <a:cubicBezTo>
                    <a:pt x="536" y="18909"/>
                    <a:pt x="2786" y="20002"/>
                    <a:pt x="6611" y="20617"/>
                  </a:cubicBezTo>
                  <a:cubicBezTo>
                    <a:pt x="10436" y="21233"/>
                    <a:pt x="15836" y="21369"/>
                    <a:pt x="21236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0" name="Line"/>
            <p:cNvSpPr/>
            <p:nvPr/>
          </p:nvSpPr>
          <p:spPr>
            <a:xfrm>
              <a:off x="6117153" y="2040876"/>
              <a:ext cx="50438" cy="243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18" fill="norm" stroke="1" extrusionOk="0">
                  <a:moveTo>
                    <a:pt x="5246" y="1862"/>
                  </a:moveTo>
                  <a:cubicBezTo>
                    <a:pt x="5246" y="931"/>
                    <a:pt x="5246" y="0"/>
                    <a:pt x="5246" y="0"/>
                  </a:cubicBezTo>
                  <a:cubicBezTo>
                    <a:pt x="5246" y="0"/>
                    <a:pt x="5246" y="931"/>
                    <a:pt x="4346" y="3724"/>
                  </a:cubicBezTo>
                  <a:cubicBezTo>
                    <a:pt x="3446" y="6517"/>
                    <a:pt x="1646" y="11172"/>
                    <a:pt x="746" y="14059"/>
                  </a:cubicBezTo>
                  <a:cubicBezTo>
                    <a:pt x="-154" y="16945"/>
                    <a:pt x="-154" y="18062"/>
                    <a:pt x="296" y="19086"/>
                  </a:cubicBezTo>
                  <a:cubicBezTo>
                    <a:pt x="746" y="20110"/>
                    <a:pt x="1646" y="21041"/>
                    <a:pt x="5246" y="21321"/>
                  </a:cubicBezTo>
                  <a:cubicBezTo>
                    <a:pt x="8846" y="21600"/>
                    <a:pt x="15146" y="21228"/>
                    <a:pt x="21446" y="20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1" name="Line"/>
            <p:cNvSpPr/>
            <p:nvPr/>
          </p:nvSpPr>
          <p:spPr>
            <a:xfrm>
              <a:off x="6250553" y="2095910"/>
              <a:ext cx="110088" cy="162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1046" fill="norm" stroke="1" extrusionOk="0">
                  <a:moveTo>
                    <a:pt x="11922" y="3828"/>
                  </a:moveTo>
                  <a:cubicBezTo>
                    <a:pt x="9922" y="2461"/>
                    <a:pt x="7922" y="1094"/>
                    <a:pt x="6122" y="1094"/>
                  </a:cubicBezTo>
                  <a:cubicBezTo>
                    <a:pt x="4322" y="1094"/>
                    <a:pt x="2722" y="2461"/>
                    <a:pt x="1522" y="4922"/>
                  </a:cubicBezTo>
                  <a:cubicBezTo>
                    <a:pt x="322" y="7382"/>
                    <a:pt x="-478" y="10937"/>
                    <a:pt x="322" y="14081"/>
                  </a:cubicBezTo>
                  <a:cubicBezTo>
                    <a:pt x="1122" y="17225"/>
                    <a:pt x="3522" y="19959"/>
                    <a:pt x="6522" y="20780"/>
                  </a:cubicBezTo>
                  <a:cubicBezTo>
                    <a:pt x="9522" y="21600"/>
                    <a:pt x="13122" y="20506"/>
                    <a:pt x="15722" y="17772"/>
                  </a:cubicBezTo>
                  <a:cubicBezTo>
                    <a:pt x="18322" y="15038"/>
                    <a:pt x="19922" y="10663"/>
                    <a:pt x="20522" y="7792"/>
                  </a:cubicBezTo>
                  <a:cubicBezTo>
                    <a:pt x="21122" y="4922"/>
                    <a:pt x="20722" y="3554"/>
                    <a:pt x="19722" y="2324"/>
                  </a:cubicBezTo>
                  <a:cubicBezTo>
                    <a:pt x="18722" y="1094"/>
                    <a:pt x="17122" y="0"/>
                    <a:pt x="15722" y="0"/>
                  </a:cubicBezTo>
                  <a:cubicBezTo>
                    <a:pt x="14322" y="0"/>
                    <a:pt x="13122" y="1094"/>
                    <a:pt x="12922" y="1914"/>
                  </a:cubicBezTo>
                  <a:cubicBezTo>
                    <a:pt x="12722" y="2734"/>
                    <a:pt x="13522" y="3281"/>
                    <a:pt x="14322" y="3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2" name="Line"/>
            <p:cNvSpPr/>
            <p:nvPr/>
          </p:nvSpPr>
          <p:spPr>
            <a:xfrm>
              <a:off x="6451610" y="2068393"/>
              <a:ext cx="131366" cy="20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1" h="20864" fill="norm" stroke="1" extrusionOk="0">
                  <a:moveTo>
                    <a:pt x="13031" y="4582"/>
                  </a:moveTo>
                  <a:cubicBezTo>
                    <a:pt x="12049" y="3709"/>
                    <a:pt x="11068" y="2836"/>
                    <a:pt x="9758" y="2727"/>
                  </a:cubicBezTo>
                  <a:cubicBezTo>
                    <a:pt x="8449" y="2618"/>
                    <a:pt x="6813" y="3273"/>
                    <a:pt x="5013" y="5673"/>
                  </a:cubicBezTo>
                  <a:cubicBezTo>
                    <a:pt x="3213" y="8073"/>
                    <a:pt x="1249" y="12218"/>
                    <a:pt x="431" y="14945"/>
                  </a:cubicBezTo>
                  <a:cubicBezTo>
                    <a:pt x="-387" y="17673"/>
                    <a:pt x="-60" y="18982"/>
                    <a:pt x="1577" y="19964"/>
                  </a:cubicBezTo>
                  <a:cubicBezTo>
                    <a:pt x="3213" y="20945"/>
                    <a:pt x="6158" y="21600"/>
                    <a:pt x="9922" y="19309"/>
                  </a:cubicBezTo>
                  <a:cubicBezTo>
                    <a:pt x="13686" y="17018"/>
                    <a:pt x="18268" y="11782"/>
                    <a:pt x="19740" y="8073"/>
                  </a:cubicBezTo>
                  <a:cubicBezTo>
                    <a:pt x="21213" y="4364"/>
                    <a:pt x="19577" y="2182"/>
                    <a:pt x="17777" y="1091"/>
                  </a:cubicBezTo>
                  <a:cubicBezTo>
                    <a:pt x="15977" y="0"/>
                    <a:pt x="14013" y="0"/>
                    <a:pt x="120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3" name="Line"/>
            <p:cNvSpPr/>
            <p:nvPr/>
          </p:nvSpPr>
          <p:spPr>
            <a:xfrm>
              <a:off x="6636385" y="1814883"/>
              <a:ext cx="305906" cy="325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264" fill="norm" stroke="1" extrusionOk="0">
                  <a:moveTo>
                    <a:pt x="5888" y="4122"/>
                  </a:moveTo>
                  <a:cubicBezTo>
                    <a:pt x="6037" y="3153"/>
                    <a:pt x="6186" y="2184"/>
                    <a:pt x="6409" y="1353"/>
                  </a:cubicBezTo>
                  <a:cubicBezTo>
                    <a:pt x="6632" y="522"/>
                    <a:pt x="6930" y="-170"/>
                    <a:pt x="7079" y="38"/>
                  </a:cubicBezTo>
                  <a:cubicBezTo>
                    <a:pt x="7228" y="245"/>
                    <a:pt x="7228" y="1353"/>
                    <a:pt x="6781" y="3915"/>
                  </a:cubicBezTo>
                  <a:cubicBezTo>
                    <a:pt x="6335" y="6476"/>
                    <a:pt x="5441" y="10492"/>
                    <a:pt x="5068" y="13468"/>
                  </a:cubicBezTo>
                  <a:cubicBezTo>
                    <a:pt x="4696" y="16445"/>
                    <a:pt x="4845" y="18384"/>
                    <a:pt x="5143" y="19630"/>
                  </a:cubicBezTo>
                  <a:cubicBezTo>
                    <a:pt x="5441" y="20876"/>
                    <a:pt x="5888" y="21430"/>
                    <a:pt x="6260" y="21222"/>
                  </a:cubicBezTo>
                  <a:cubicBezTo>
                    <a:pt x="6632" y="21015"/>
                    <a:pt x="6930" y="20045"/>
                    <a:pt x="6558" y="18107"/>
                  </a:cubicBezTo>
                  <a:cubicBezTo>
                    <a:pt x="6186" y="16168"/>
                    <a:pt x="5143" y="13261"/>
                    <a:pt x="4323" y="11599"/>
                  </a:cubicBezTo>
                  <a:cubicBezTo>
                    <a:pt x="3504" y="9938"/>
                    <a:pt x="2908" y="9522"/>
                    <a:pt x="2015" y="9245"/>
                  </a:cubicBezTo>
                  <a:cubicBezTo>
                    <a:pt x="1121" y="8968"/>
                    <a:pt x="-71" y="8830"/>
                    <a:pt x="3" y="8761"/>
                  </a:cubicBezTo>
                  <a:cubicBezTo>
                    <a:pt x="78" y="8692"/>
                    <a:pt x="1419" y="8692"/>
                    <a:pt x="3504" y="7722"/>
                  </a:cubicBezTo>
                  <a:cubicBezTo>
                    <a:pt x="5590" y="6753"/>
                    <a:pt x="8420" y="4815"/>
                    <a:pt x="10059" y="3568"/>
                  </a:cubicBezTo>
                  <a:cubicBezTo>
                    <a:pt x="11697" y="2322"/>
                    <a:pt x="12144" y="1768"/>
                    <a:pt x="12740" y="1215"/>
                  </a:cubicBezTo>
                  <a:cubicBezTo>
                    <a:pt x="13336" y="661"/>
                    <a:pt x="14081" y="107"/>
                    <a:pt x="14379" y="315"/>
                  </a:cubicBezTo>
                  <a:cubicBezTo>
                    <a:pt x="14677" y="522"/>
                    <a:pt x="14528" y="1492"/>
                    <a:pt x="14155" y="3084"/>
                  </a:cubicBezTo>
                  <a:cubicBezTo>
                    <a:pt x="13783" y="4676"/>
                    <a:pt x="13187" y="6892"/>
                    <a:pt x="12815" y="8415"/>
                  </a:cubicBezTo>
                  <a:cubicBezTo>
                    <a:pt x="12442" y="9938"/>
                    <a:pt x="12293" y="10768"/>
                    <a:pt x="12070" y="11599"/>
                  </a:cubicBezTo>
                  <a:cubicBezTo>
                    <a:pt x="11846" y="12430"/>
                    <a:pt x="11548" y="13261"/>
                    <a:pt x="11623" y="13261"/>
                  </a:cubicBezTo>
                  <a:cubicBezTo>
                    <a:pt x="11697" y="13261"/>
                    <a:pt x="12144" y="12430"/>
                    <a:pt x="13112" y="11807"/>
                  </a:cubicBezTo>
                  <a:cubicBezTo>
                    <a:pt x="14081" y="11184"/>
                    <a:pt x="15570" y="10768"/>
                    <a:pt x="16911" y="11115"/>
                  </a:cubicBezTo>
                  <a:cubicBezTo>
                    <a:pt x="18252" y="11461"/>
                    <a:pt x="19443" y="12568"/>
                    <a:pt x="20188" y="14092"/>
                  </a:cubicBezTo>
                  <a:cubicBezTo>
                    <a:pt x="20933" y="15615"/>
                    <a:pt x="21231" y="17553"/>
                    <a:pt x="21529" y="19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4" name="Line"/>
            <p:cNvSpPr/>
            <p:nvPr/>
          </p:nvSpPr>
          <p:spPr>
            <a:xfrm>
              <a:off x="7350254" y="1895885"/>
              <a:ext cx="436587" cy="41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24" fill="norm" stroke="1" extrusionOk="0">
                  <a:moveTo>
                    <a:pt x="11138" y="3327"/>
                  </a:moveTo>
                  <a:cubicBezTo>
                    <a:pt x="11138" y="2781"/>
                    <a:pt x="11138" y="2236"/>
                    <a:pt x="11034" y="1691"/>
                  </a:cubicBezTo>
                  <a:cubicBezTo>
                    <a:pt x="10931" y="1145"/>
                    <a:pt x="10723" y="600"/>
                    <a:pt x="10307" y="272"/>
                  </a:cubicBezTo>
                  <a:cubicBezTo>
                    <a:pt x="9892" y="-55"/>
                    <a:pt x="9269" y="-164"/>
                    <a:pt x="8594" y="381"/>
                  </a:cubicBezTo>
                  <a:cubicBezTo>
                    <a:pt x="7919" y="927"/>
                    <a:pt x="7192" y="2127"/>
                    <a:pt x="6465" y="4527"/>
                  </a:cubicBezTo>
                  <a:cubicBezTo>
                    <a:pt x="5738" y="6927"/>
                    <a:pt x="5011" y="10527"/>
                    <a:pt x="4648" y="13309"/>
                  </a:cubicBezTo>
                  <a:cubicBezTo>
                    <a:pt x="4284" y="16091"/>
                    <a:pt x="4284" y="18054"/>
                    <a:pt x="4284" y="19309"/>
                  </a:cubicBezTo>
                  <a:cubicBezTo>
                    <a:pt x="4284" y="20563"/>
                    <a:pt x="4284" y="21109"/>
                    <a:pt x="4025" y="21272"/>
                  </a:cubicBezTo>
                  <a:cubicBezTo>
                    <a:pt x="3765" y="21436"/>
                    <a:pt x="3246" y="21218"/>
                    <a:pt x="2571" y="20454"/>
                  </a:cubicBezTo>
                  <a:cubicBezTo>
                    <a:pt x="1896" y="19691"/>
                    <a:pt x="1065" y="18381"/>
                    <a:pt x="546" y="17345"/>
                  </a:cubicBezTo>
                  <a:cubicBezTo>
                    <a:pt x="27" y="16309"/>
                    <a:pt x="-181" y="15545"/>
                    <a:pt x="182" y="15000"/>
                  </a:cubicBezTo>
                  <a:cubicBezTo>
                    <a:pt x="546" y="14454"/>
                    <a:pt x="1481" y="14127"/>
                    <a:pt x="3402" y="13527"/>
                  </a:cubicBezTo>
                  <a:cubicBezTo>
                    <a:pt x="5323" y="12927"/>
                    <a:pt x="8231" y="12054"/>
                    <a:pt x="10256" y="11181"/>
                  </a:cubicBezTo>
                  <a:cubicBezTo>
                    <a:pt x="12281" y="10309"/>
                    <a:pt x="13423" y="9436"/>
                    <a:pt x="14098" y="8672"/>
                  </a:cubicBezTo>
                  <a:cubicBezTo>
                    <a:pt x="14773" y="7909"/>
                    <a:pt x="14981" y="7254"/>
                    <a:pt x="15188" y="6545"/>
                  </a:cubicBezTo>
                  <a:cubicBezTo>
                    <a:pt x="15396" y="5836"/>
                    <a:pt x="15604" y="5072"/>
                    <a:pt x="15759" y="5018"/>
                  </a:cubicBezTo>
                  <a:cubicBezTo>
                    <a:pt x="15915" y="4963"/>
                    <a:pt x="16019" y="5618"/>
                    <a:pt x="15915" y="7418"/>
                  </a:cubicBezTo>
                  <a:cubicBezTo>
                    <a:pt x="15811" y="9218"/>
                    <a:pt x="15500" y="12163"/>
                    <a:pt x="15292" y="14181"/>
                  </a:cubicBezTo>
                  <a:cubicBezTo>
                    <a:pt x="15084" y="16200"/>
                    <a:pt x="14981" y="17291"/>
                    <a:pt x="14877" y="18109"/>
                  </a:cubicBezTo>
                  <a:cubicBezTo>
                    <a:pt x="14773" y="18927"/>
                    <a:pt x="14669" y="19472"/>
                    <a:pt x="14929" y="19636"/>
                  </a:cubicBezTo>
                  <a:cubicBezTo>
                    <a:pt x="15188" y="19800"/>
                    <a:pt x="15811" y="19581"/>
                    <a:pt x="16382" y="18981"/>
                  </a:cubicBezTo>
                  <a:cubicBezTo>
                    <a:pt x="16954" y="18381"/>
                    <a:pt x="17473" y="17400"/>
                    <a:pt x="17888" y="16581"/>
                  </a:cubicBezTo>
                  <a:cubicBezTo>
                    <a:pt x="18304" y="15763"/>
                    <a:pt x="18615" y="15109"/>
                    <a:pt x="18771" y="15272"/>
                  </a:cubicBezTo>
                  <a:cubicBezTo>
                    <a:pt x="18927" y="15436"/>
                    <a:pt x="18927" y="16418"/>
                    <a:pt x="18927" y="17236"/>
                  </a:cubicBezTo>
                  <a:cubicBezTo>
                    <a:pt x="18927" y="18054"/>
                    <a:pt x="18927" y="18709"/>
                    <a:pt x="19082" y="18709"/>
                  </a:cubicBezTo>
                  <a:cubicBezTo>
                    <a:pt x="19238" y="18709"/>
                    <a:pt x="19550" y="18054"/>
                    <a:pt x="19757" y="16636"/>
                  </a:cubicBezTo>
                  <a:cubicBezTo>
                    <a:pt x="19965" y="15218"/>
                    <a:pt x="20069" y="13036"/>
                    <a:pt x="20329" y="11781"/>
                  </a:cubicBezTo>
                  <a:cubicBezTo>
                    <a:pt x="20588" y="10527"/>
                    <a:pt x="21004" y="10200"/>
                    <a:pt x="21419" y="9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5" name="Line"/>
            <p:cNvSpPr/>
            <p:nvPr/>
          </p:nvSpPr>
          <p:spPr>
            <a:xfrm>
              <a:off x="7819960" y="2036767"/>
              <a:ext cx="166995" cy="39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425" fill="norm" stroke="1" extrusionOk="0">
                  <a:moveTo>
                    <a:pt x="7925" y="4129"/>
                  </a:moveTo>
                  <a:cubicBezTo>
                    <a:pt x="7115" y="5852"/>
                    <a:pt x="6305" y="7576"/>
                    <a:pt x="5495" y="9989"/>
                  </a:cubicBezTo>
                  <a:cubicBezTo>
                    <a:pt x="4685" y="12401"/>
                    <a:pt x="3875" y="15504"/>
                    <a:pt x="3335" y="17342"/>
                  </a:cubicBezTo>
                  <a:cubicBezTo>
                    <a:pt x="2795" y="19180"/>
                    <a:pt x="2525" y="19755"/>
                    <a:pt x="1985" y="20329"/>
                  </a:cubicBezTo>
                  <a:cubicBezTo>
                    <a:pt x="1445" y="20904"/>
                    <a:pt x="635" y="21478"/>
                    <a:pt x="230" y="21421"/>
                  </a:cubicBezTo>
                  <a:cubicBezTo>
                    <a:pt x="-175" y="21363"/>
                    <a:pt x="-175" y="20674"/>
                    <a:pt x="1310" y="18433"/>
                  </a:cubicBezTo>
                  <a:cubicBezTo>
                    <a:pt x="2795" y="16193"/>
                    <a:pt x="5765" y="12401"/>
                    <a:pt x="7925" y="9299"/>
                  </a:cubicBezTo>
                  <a:cubicBezTo>
                    <a:pt x="10085" y="6197"/>
                    <a:pt x="11435" y="3784"/>
                    <a:pt x="12380" y="2291"/>
                  </a:cubicBezTo>
                  <a:cubicBezTo>
                    <a:pt x="13325" y="797"/>
                    <a:pt x="13865" y="223"/>
                    <a:pt x="14810" y="50"/>
                  </a:cubicBezTo>
                  <a:cubicBezTo>
                    <a:pt x="15755" y="-122"/>
                    <a:pt x="17105" y="108"/>
                    <a:pt x="18455" y="1314"/>
                  </a:cubicBezTo>
                  <a:cubicBezTo>
                    <a:pt x="19805" y="2521"/>
                    <a:pt x="21155" y="4704"/>
                    <a:pt x="21290" y="6312"/>
                  </a:cubicBezTo>
                  <a:cubicBezTo>
                    <a:pt x="21425" y="7921"/>
                    <a:pt x="20345" y="8955"/>
                    <a:pt x="18185" y="9587"/>
                  </a:cubicBezTo>
                  <a:cubicBezTo>
                    <a:pt x="16025" y="10218"/>
                    <a:pt x="12785" y="10448"/>
                    <a:pt x="9545" y="10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6" name="Line"/>
            <p:cNvSpPr/>
            <p:nvPr/>
          </p:nvSpPr>
          <p:spPr>
            <a:xfrm>
              <a:off x="8250390" y="2093793"/>
              <a:ext cx="228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4400"/>
                    <a:pt x="3600" y="7200"/>
                    <a:pt x="7200" y="3600"/>
                  </a:cubicBezTo>
                  <a:cubicBezTo>
                    <a:pt x="10800" y="0"/>
                    <a:pt x="16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7" name="Line"/>
            <p:cNvSpPr/>
            <p:nvPr/>
          </p:nvSpPr>
          <p:spPr>
            <a:xfrm>
              <a:off x="8320240" y="2182693"/>
              <a:ext cx="2413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05" y="16800"/>
                    <a:pt x="10611" y="12000"/>
                    <a:pt x="14211" y="8400"/>
                  </a:cubicBezTo>
                  <a:cubicBezTo>
                    <a:pt x="17811" y="4800"/>
                    <a:pt x="1970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8" name="Line"/>
            <p:cNvSpPr/>
            <p:nvPr/>
          </p:nvSpPr>
          <p:spPr>
            <a:xfrm>
              <a:off x="8764740" y="1941393"/>
              <a:ext cx="381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400"/>
                    <a:pt x="12000" y="8800"/>
                    <a:pt x="8400" y="12400"/>
                  </a:cubicBezTo>
                  <a:cubicBezTo>
                    <a:pt x="4800" y="16000"/>
                    <a:pt x="2400" y="18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9" name="Line"/>
            <p:cNvSpPr/>
            <p:nvPr/>
          </p:nvSpPr>
          <p:spPr>
            <a:xfrm>
              <a:off x="8707590" y="1965664"/>
              <a:ext cx="311151" cy="312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0" y="14964"/>
                  </a:moveTo>
                  <a:cubicBezTo>
                    <a:pt x="3233" y="13359"/>
                    <a:pt x="6465" y="11754"/>
                    <a:pt x="9771" y="9564"/>
                  </a:cubicBezTo>
                  <a:cubicBezTo>
                    <a:pt x="13078" y="7375"/>
                    <a:pt x="16457" y="4602"/>
                    <a:pt x="18441" y="2778"/>
                  </a:cubicBezTo>
                  <a:cubicBezTo>
                    <a:pt x="20424" y="954"/>
                    <a:pt x="21012" y="78"/>
                    <a:pt x="21159" y="5"/>
                  </a:cubicBezTo>
                  <a:cubicBezTo>
                    <a:pt x="21306" y="-68"/>
                    <a:pt x="21012" y="662"/>
                    <a:pt x="20498" y="3289"/>
                  </a:cubicBezTo>
                  <a:cubicBezTo>
                    <a:pt x="19984" y="5916"/>
                    <a:pt x="19249" y="10440"/>
                    <a:pt x="19029" y="13724"/>
                  </a:cubicBezTo>
                  <a:cubicBezTo>
                    <a:pt x="18808" y="17008"/>
                    <a:pt x="19102" y="19051"/>
                    <a:pt x="19616" y="20146"/>
                  </a:cubicBezTo>
                  <a:cubicBezTo>
                    <a:pt x="20131" y="21240"/>
                    <a:pt x="20865" y="21386"/>
                    <a:pt x="21600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0" name="Line"/>
            <p:cNvSpPr/>
            <p:nvPr/>
          </p:nvSpPr>
          <p:spPr>
            <a:xfrm>
              <a:off x="9164790" y="1896943"/>
              <a:ext cx="10082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7" h="21600" fill="norm" stroke="1" extrusionOk="0">
                  <a:moveTo>
                    <a:pt x="0" y="0"/>
                  </a:moveTo>
                  <a:cubicBezTo>
                    <a:pt x="7344" y="2224"/>
                    <a:pt x="14688" y="4447"/>
                    <a:pt x="18144" y="7359"/>
                  </a:cubicBezTo>
                  <a:cubicBezTo>
                    <a:pt x="21600" y="10271"/>
                    <a:pt x="21168" y="13871"/>
                    <a:pt x="18144" y="16359"/>
                  </a:cubicBezTo>
                  <a:cubicBezTo>
                    <a:pt x="15120" y="18847"/>
                    <a:pt x="9504" y="20224"/>
                    <a:pt x="38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1" name="Line"/>
            <p:cNvSpPr/>
            <p:nvPr/>
          </p:nvSpPr>
          <p:spPr>
            <a:xfrm>
              <a:off x="9774390" y="2119193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2" name="Line"/>
            <p:cNvSpPr/>
            <p:nvPr/>
          </p:nvSpPr>
          <p:spPr>
            <a:xfrm>
              <a:off x="9780740" y="2239843"/>
              <a:ext cx="2286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3" name="Line"/>
            <p:cNvSpPr/>
            <p:nvPr/>
          </p:nvSpPr>
          <p:spPr>
            <a:xfrm>
              <a:off x="10413935" y="1797460"/>
              <a:ext cx="196981" cy="44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3" h="21600" fill="norm" stroke="1" extrusionOk="0">
                  <a:moveTo>
                    <a:pt x="190" y="5400"/>
                  </a:moveTo>
                  <a:cubicBezTo>
                    <a:pt x="-32" y="4075"/>
                    <a:pt x="-255" y="2751"/>
                    <a:pt x="747" y="1732"/>
                  </a:cubicBezTo>
                  <a:cubicBezTo>
                    <a:pt x="1749" y="713"/>
                    <a:pt x="3976" y="0"/>
                    <a:pt x="7539" y="0"/>
                  </a:cubicBezTo>
                  <a:cubicBezTo>
                    <a:pt x="11102" y="0"/>
                    <a:pt x="16001" y="713"/>
                    <a:pt x="18561" y="2089"/>
                  </a:cubicBezTo>
                  <a:cubicBezTo>
                    <a:pt x="21122" y="3464"/>
                    <a:pt x="21345" y="5502"/>
                    <a:pt x="19564" y="7794"/>
                  </a:cubicBezTo>
                  <a:cubicBezTo>
                    <a:pt x="17782" y="10087"/>
                    <a:pt x="13997" y="12634"/>
                    <a:pt x="11324" y="14723"/>
                  </a:cubicBezTo>
                  <a:cubicBezTo>
                    <a:pt x="8652" y="16811"/>
                    <a:pt x="7093" y="18442"/>
                    <a:pt x="6648" y="19511"/>
                  </a:cubicBezTo>
                  <a:cubicBezTo>
                    <a:pt x="6203" y="20581"/>
                    <a:pt x="6871" y="21091"/>
                    <a:pt x="75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4" name="Line"/>
            <p:cNvSpPr/>
            <p:nvPr/>
          </p:nvSpPr>
          <p:spPr>
            <a:xfrm>
              <a:off x="10489738" y="2309693"/>
              <a:ext cx="72593" cy="123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7" h="21289" fill="norm" stroke="1" extrusionOk="0">
                  <a:moveTo>
                    <a:pt x="9624" y="9885"/>
                  </a:moveTo>
                  <a:cubicBezTo>
                    <a:pt x="6624" y="10617"/>
                    <a:pt x="3624" y="11349"/>
                    <a:pt x="1824" y="13180"/>
                  </a:cubicBezTo>
                  <a:cubicBezTo>
                    <a:pt x="24" y="15010"/>
                    <a:pt x="-576" y="17939"/>
                    <a:pt x="624" y="19586"/>
                  </a:cubicBezTo>
                  <a:cubicBezTo>
                    <a:pt x="1824" y="21234"/>
                    <a:pt x="4824" y="21600"/>
                    <a:pt x="8124" y="21051"/>
                  </a:cubicBezTo>
                  <a:cubicBezTo>
                    <a:pt x="11424" y="20502"/>
                    <a:pt x="15024" y="19037"/>
                    <a:pt x="17424" y="16292"/>
                  </a:cubicBezTo>
                  <a:cubicBezTo>
                    <a:pt x="19824" y="13546"/>
                    <a:pt x="21024" y="9519"/>
                    <a:pt x="20424" y="6590"/>
                  </a:cubicBezTo>
                  <a:cubicBezTo>
                    <a:pt x="19824" y="3661"/>
                    <a:pt x="17424" y="1831"/>
                    <a:pt x="150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5" name="Line"/>
            <p:cNvSpPr/>
            <p:nvPr/>
          </p:nvSpPr>
          <p:spPr>
            <a:xfrm>
              <a:off x="11495240" y="1827093"/>
              <a:ext cx="635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2700"/>
                    <a:pt x="8640" y="5400"/>
                    <a:pt x="11160" y="8679"/>
                  </a:cubicBezTo>
                  <a:cubicBezTo>
                    <a:pt x="13680" y="11957"/>
                    <a:pt x="14400" y="15814"/>
                    <a:pt x="15840" y="18064"/>
                  </a:cubicBezTo>
                  <a:cubicBezTo>
                    <a:pt x="17280" y="20314"/>
                    <a:pt x="19440" y="209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6" name="Line"/>
            <p:cNvSpPr/>
            <p:nvPr/>
          </p:nvSpPr>
          <p:spPr>
            <a:xfrm>
              <a:off x="11628590" y="1801693"/>
              <a:ext cx="119707" cy="66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18189" y="0"/>
                  </a:moveTo>
                  <a:cubicBezTo>
                    <a:pt x="19705" y="208"/>
                    <a:pt x="21221" y="415"/>
                    <a:pt x="21411" y="1385"/>
                  </a:cubicBezTo>
                  <a:cubicBezTo>
                    <a:pt x="21600" y="2354"/>
                    <a:pt x="20463" y="4085"/>
                    <a:pt x="18189" y="6162"/>
                  </a:cubicBezTo>
                  <a:cubicBezTo>
                    <a:pt x="15916" y="8238"/>
                    <a:pt x="12505" y="10662"/>
                    <a:pt x="9284" y="13292"/>
                  </a:cubicBezTo>
                  <a:cubicBezTo>
                    <a:pt x="6063" y="15923"/>
                    <a:pt x="3032" y="187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7" name="Line"/>
            <p:cNvSpPr/>
            <p:nvPr/>
          </p:nvSpPr>
          <p:spPr>
            <a:xfrm>
              <a:off x="11812740" y="2249279"/>
              <a:ext cx="323851" cy="264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5921"/>
                  </a:moveTo>
                  <a:cubicBezTo>
                    <a:pt x="0" y="4378"/>
                    <a:pt x="0" y="2835"/>
                    <a:pt x="1129" y="1721"/>
                  </a:cubicBezTo>
                  <a:cubicBezTo>
                    <a:pt x="2259" y="607"/>
                    <a:pt x="4518" y="-79"/>
                    <a:pt x="6424" y="7"/>
                  </a:cubicBezTo>
                  <a:cubicBezTo>
                    <a:pt x="8329" y="92"/>
                    <a:pt x="9882" y="950"/>
                    <a:pt x="9882" y="3350"/>
                  </a:cubicBezTo>
                  <a:cubicBezTo>
                    <a:pt x="9882" y="5750"/>
                    <a:pt x="8329" y="9692"/>
                    <a:pt x="6847" y="12435"/>
                  </a:cubicBezTo>
                  <a:cubicBezTo>
                    <a:pt x="5365" y="15178"/>
                    <a:pt x="3953" y="16721"/>
                    <a:pt x="2965" y="17921"/>
                  </a:cubicBezTo>
                  <a:cubicBezTo>
                    <a:pt x="1976" y="19121"/>
                    <a:pt x="1412" y="19978"/>
                    <a:pt x="1482" y="20578"/>
                  </a:cubicBezTo>
                  <a:cubicBezTo>
                    <a:pt x="1553" y="21178"/>
                    <a:pt x="2259" y="21521"/>
                    <a:pt x="4235" y="21350"/>
                  </a:cubicBezTo>
                  <a:cubicBezTo>
                    <a:pt x="6212" y="21178"/>
                    <a:pt x="9459" y="20492"/>
                    <a:pt x="12565" y="19807"/>
                  </a:cubicBezTo>
                  <a:cubicBezTo>
                    <a:pt x="15671" y="19121"/>
                    <a:pt x="18635" y="18435"/>
                    <a:pt x="21600" y="17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8" name="Line"/>
            <p:cNvSpPr/>
            <p:nvPr/>
          </p:nvSpPr>
          <p:spPr>
            <a:xfrm>
              <a:off x="9887560" y="576143"/>
              <a:ext cx="1895548" cy="183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15" fill="norm" stroke="1" extrusionOk="0">
                  <a:moveTo>
                    <a:pt x="447" y="9683"/>
                  </a:moveTo>
                  <a:cubicBezTo>
                    <a:pt x="326" y="8690"/>
                    <a:pt x="206" y="7697"/>
                    <a:pt x="218" y="7200"/>
                  </a:cubicBezTo>
                  <a:cubicBezTo>
                    <a:pt x="230" y="6703"/>
                    <a:pt x="375" y="6703"/>
                    <a:pt x="869" y="6828"/>
                  </a:cubicBezTo>
                  <a:cubicBezTo>
                    <a:pt x="1363" y="6952"/>
                    <a:pt x="2207" y="7200"/>
                    <a:pt x="3051" y="6828"/>
                  </a:cubicBezTo>
                  <a:cubicBezTo>
                    <a:pt x="3894" y="6455"/>
                    <a:pt x="4738" y="5462"/>
                    <a:pt x="5546" y="4593"/>
                  </a:cubicBezTo>
                  <a:cubicBezTo>
                    <a:pt x="6353" y="3724"/>
                    <a:pt x="7125" y="2979"/>
                    <a:pt x="7956" y="2359"/>
                  </a:cubicBezTo>
                  <a:cubicBezTo>
                    <a:pt x="8788" y="1738"/>
                    <a:pt x="9680" y="1241"/>
                    <a:pt x="10536" y="869"/>
                  </a:cubicBezTo>
                  <a:cubicBezTo>
                    <a:pt x="11392" y="497"/>
                    <a:pt x="12211" y="248"/>
                    <a:pt x="13127" y="124"/>
                  </a:cubicBezTo>
                  <a:cubicBezTo>
                    <a:pt x="14043" y="0"/>
                    <a:pt x="15056" y="0"/>
                    <a:pt x="16056" y="0"/>
                  </a:cubicBezTo>
                  <a:cubicBezTo>
                    <a:pt x="17057" y="0"/>
                    <a:pt x="18045" y="0"/>
                    <a:pt x="18925" y="372"/>
                  </a:cubicBezTo>
                  <a:cubicBezTo>
                    <a:pt x="19805" y="745"/>
                    <a:pt x="20577" y="1490"/>
                    <a:pt x="21022" y="1986"/>
                  </a:cubicBezTo>
                  <a:cubicBezTo>
                    <a:pt x="21468" y="2483"/>
                    <a:pt x="21589" y="2731"/>
                    <a:pt x="21589" y="2855"/>
                  </a:cubicBezTo>
                  <a:cubicBezTo>
                    <a:pt x="21589" y="2979"/>
                    <a:pt x="21468" y="2979"/>
                    <a:pt x="20866" y="2979"/>
                  </a:cubicBezTo>
                  <a:cubicBezTo>
                    <a:pt x="20263" y="2979"/>
                    <a:pt x="19178" y="2979"/>
                    <a:pt x="18202" y="2979"/>
                  </a:cubicBezTo>
                  <a:cubicBezTo>
                    <a:pt x="17226" y="2979"/>
                    <a:pt x="16358" y="2979"/>
                    <a:pt x="15381" y="2979"/>
                  </a:cubicBezTo>
                  <a:cubicBezTo>
                    <a:pt x="14405" y="2979"/>
                    <a:pt x="13320" y="2979"/>
                    <a:pt x="12356" y="3103"/>
                  </a:cubicBezTo>
                  <a:cubicBezTo>
                    <a:pt x="11392" y="3228"/>
                    <a:pt x="10548" y="3476"/>
                    <a:pt x="9704" y="3724"/>
                  </a:cubicBezTo>
                  <a:cubicBezTo>
                    <a:pt x="8860" y="3972"/>
                    <a:pt x="8017" y="4221"/>
                    <a:pt x="7125" y="4593"/>
                  </a:cubicBezTo>
                  <a:cubicBezTo>
                    <a:pt x="6233" y="4966"/>
                    <a:pt x="5293" y="5462"/>
                    <a:pt x="4364" y="6207"/>
                  </a:cubicBezTo>
                  <a:cubicBezTo>
                    <a:pt x="3436" y="6952"/>
                    <a:pt x="2520" y="7945"/>
                    <a:pt x="1833" y="8938"/>
                  </a:cubicBezTo>
                  <a:cubicBezTo>
                    <a:pt x="1146" y="9931"/>
                    <a:pt x="688" y="10924"/>
                    <a:pt x="399" y="11793"/>
                  </a:cubicBezTo>
                  <a:cubicBezTo>
                    <a:pt x="110" y="12662"/>
                    <a:pt x="-11" y="13407"/>
                    <a:pt x="1" y="13779"/>
                  </a:cubicBezTo>
                  <a:cubicBezTo>
                    <a:pt x="13" y="14152"/>
                    <a:pt x="158" y="14152"/>
                    <a:pt x="640" y="14028"/>
                  </a:cubicBezTo>
                  <a:cubicBezTo>
                    <a:pt x="1122" y="13903"/>
                    <a:pt x="1942" y="13655"/>
                    <a:pt x="2882" y="13283"/>
                  </a:cubicBezTo>
                  <a:cubicBezTo>
                    <a:pt x="3822" y="12910"/>
                    <a:pt x="4883" y="12414"/>
                    <a:pt x="5847" y="12041"/>
                  </a:cubicBezTo>
                  <a:cubicBezTo>
                    <a:pt x="6811" y="11669"/>
                    <a:pt x="7679" y="11421"/>
                    <a:pt x="8523" y="11297"/>
                  </a:cubicBezTo>
                  <a:cubicBezTo>
                    <a:pt x="9367" y="11172"/>
                    <a:pt x="10186" y="11172"/>
                    <a:pt x="11018" y="11172"/>
                  </a:cubicBezTo>
                  <a:cubicBezTo>
                    <a:pt x="11850" y="11172"/>
                    <a:pt x="12693" y="11172"/>
                    <a:pt x="13622" y="11048"/>
                  </a:cubicBezTo>
                  <a:cubicBezTo>
                    <a:pt x="14550" y="10924"/>
                    <a:pt x="15562" y="10676"/>
                    <a:pt x="16490" y="10552"/>
                  </a:cubicBezTo>
                  <a:cubicBezTo>
                    <a:pt x="17418" y="10428"/>
                    <a:pt x="18262" y="10428"/>
                    <a:pt x="18768" y="10552"/>
                  </a:cubicBezTo>
                  <a:cubicBezTo>
                    <a:pt x="19275" y="10676"/>
                    <a:pt x="19443" y="10924"/>
                    <a:pt x="19588" y="11172"/>
                  </a:cubicBezTo>
                  <a:cubicBezTo>
                    <a:pt x="19733" y="11421"/>
                    <a:pt x="19853" y="11669"/>
                    <a:pt x="19841" y="11917"/>
                  </a:cubicBezTo>
                  <a:cubicBezTo>
                    <a:pt x="19829" y="12166"/>
                    <a:pt x="19685" y="12414"/>
                    <a:pt x="19106" y="12538"/>
                  </a:cubicBezTo>
                  <a:cubicBezTo>
                    <a:pt x="18527" y="12662"/>
                    <a:pt x="17515" y="12662"/>
                    <a:pt x="16502" y="12786"/>
                  </a:cubicBezTo>
                  <a:cubicBezTo>
                    <a:pt x="15490" y="12910"/>
                    <a:pt x="14477" y="13159"/>
                    <a:pt x="13525" y="13531"/>
                  </a:cubicBezTo>
                  <a:cubicBezTo>
                    <a:pt x="12573" y="13903"/>
                    <a:pt x="11681" y="14400"/>
                    <a:pt x="10789" y="15021"/>
                  </a:cubicBezTo>
                  <a:cubicBezTo>
                    <a:pt x="9897" y="15641"/>
                    <a:pt x="9005" y="16386"/>
                    <a:pt x="8101" y="17255"/>
                  </a:cubicBezTo>
                  <a:cubicBezTo>
                    <a:pt x="7197" y="18124"/>
                    <a:pt x="6281" y="19117"/>
                    <a:pt x="5642" y="19862"/>
                  </a:cubicBezTo>
                  <a:cubicBezTo>
                    <a:pt x="5003" y="20607"/>
                    <a:pt x="4642" y="21103"/>
                    <a:pt x="4533" y="21352"/>
                  </a:cubicBezTo>
                  <a:cubicBezTo>
                    <a:pt x="4425" y="21600"/>
                    <a:pt x="4569" y="21600"/>
                    <a:pt x="5015" y="21103"/>
                  </a:cubicBezTo>
                  <a:cubicBezTo>
                    <a:pt x="5461" y="20607"/>
                    <a:pt x="6209" y="19614"/>
                    <a:pt x="7016" y="18621"/>
                  </a:cubicBezTo>
                  <a:cubicBezTo>
                    <a:pt x="7824" y="17628"/>
                    <a:pt x="8692" y="16634"/>
                    <a:pt x="9632" y="15766"/>
                  </a:cubicBezTo>
                  <a:cubicBezTo>
                    <a:pt x="10572" y="14897"/>
                    <a:pt x="11585" y="14152"/>
                    <a:pt x="12633" y="13531"/>
                  </a:cubicBezTo>
                  <a:cubicBezTo>
                    <a:pt x="13682" y="12910"/>
                    <a:pt x="14767" y="12414"/>
                    <a:pt x="15779" y="12290"/>
                  </a:cubicBezTo>
                  <a:cubicBezTo>
                    <a:pt x="16792" y="12166"/>
                    <a:pt x="17732" y="12414"/>
                    <a:pt x="18624" y="13159"/>
                  </a:cubicBezTo>
                  <a:cubicBezTo>
                    <a:pt x="19516" y="13903"/>
                    <a:pt x="20360" y="15145"/>
                    <a:pt x="21203" y="16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9" name="Line"/>
            <p:cNvSpPr/>
            <p:nvPr/>
          </p:nvSpPr>
          <p:spPr>
            <a:xfrm>
              <a:off x="5189690" y="906706"/>
              <a:ext cx="1517651" cy="11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21531"/>
                  </a:moveTo>
                  <a:cubicBezTo>
                    <a:pt x="90" y="19931"/>
                    <a:pt x="181" y="18331"/>
                    <a:pt x="587" y="17331"/>
                  </a:cubicBezTo>
                  <a:cubicBezTo>
                    <a:pt x="994" y="16331"/>
                    <a:pt x="1717" y="15931"/>
                    <a:pt x="2621" y="14731"/>
                  </a:cubicBezTo>
                  <a:cubicBezTo>
                    <a:pt x="3525" y="13531"/>
                    <a:pt x="4609" y="11531"/>
                    <a:pt x="5709" y="9331"/>
                  </a:cubicBezTo>
                  <a:cubicBezTo>
                    <a:pt x="6808" y="7131"/>
                    <a:pt x="7923" y="4731"/>
                    <a:pt x="9053" y="3131"/>
                  </a:cubicBezTo>
                  <a:cubicBezTo>
                    <a:pt x="10182" y="1531"/>
                    <a:pt x="11327" y="731"/>
                    <a:pt x="12126" y="331"/>
                  </a:cubicBezTo>
                  <a:cubicBezTo>
                    <a:pt x="12924" y="-69"/>
                    <a:pt x="13376" y="-69"/>
                    <a:pt x="13692" y="131"/>
                  </a:cubicBezTo>
                  <a:cubicBezTo>
                    <a:pt x="14008" y="331"/>
                    <a:pt x="14189" y="731"/>
                    <a:pt x="14174" y="1331"/>
                  </a:cubicBezTo>
                  <a:cubicBezTo>
                    <a:pt x="14159" y="1931"/>
                    <a:pt x="13948" y="2731"/>
                    <a:pt x="13300" y="4131"/>
                  </a:cubicBezTo>
                  <a:cubicBezTo>
                    <a:pt x="12653" y="5531"/>
                    <a:pt x="11568" y="7531"/>
                    <a:pt x="10484" y="9331"/>
                  </a:cubicBezTo>
                  <a:cubicBezTo>
                    <a:pt x="9399" y="11131"/>
                    <a:pt x="8315" y="12731"/>
                    <a:pt x="7336" y="14131"/>
                  </a:cubicBezTo>
                  <a:cubicBezTo>
                    <a:pt x="6356" y="15531"/>
                    <a:pt x="5483" y="16731"/>
                    <a:pt x="4880" y="17531"/>
                  </a:cubicBezTo>
                  <a:cubicBezTo>
                    <a:pt x="4278" y="18331"/>
                    <a:pt x="3946" y="18731"/>
                    <a:pt x="3886" y="18531"/>
                  </a:cubicBezTo>
                  <a:cubicBezTo>
                    <a:pt x="3826" y="18331"/>
                    <a:pt x="4037" y="17531"/>
                    <a:pt x="4700" y="16331"/>
                  </a:cubicBezTo>
                  <a:cubicBezTo>
                    <a:pt x="5362" y="15131"/>
                    <a:pt x="6477" y="13531"/>
                    <a:pt x="7562" y="12131"/>
                  </a:cubicBezTo>
                  <a:cubicBezTo>
                    <a:pt x="8646" y="10731"/>
                    <a:pt x="9700" y="9531"/>
                    <a:pt x="10890" y="8331"/>
                  </a:cubicBezTo>
                  <a:cubicBezTo>
                    <a:pt x="12080" y="7131"/>
                    <a:pt x="13406" y="5931"/>
                    <a:pt x="14641" y="5131"/>
                  </a:cubicBezTo>
                  <a:cubicBezTo>
                    <a:pt x="15876" y="4331"/>
                    <a:pt x="17021" y="3931"/>
                    <a:pt x="18166" y="3931"/>
                  </a:cubicBezTo>
                  <a:cubicBezTo>
                    <a:pt x="19310" y="3931"/>
                    <a:pt x="20455" y="4331"/>
                    <a:pt x="21600" y="4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0" name="Line"/>
            <p:cNvSpPr/>
            <p:nvPr/>
          </p:nvSpPr>
          <p:spPr>
            <a:xfrm>
              <a:off x="-1" y="3014543"/>
              <a:ext cx="10593542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30" y="14657"/>
                  </a:moveTo>
                  <a:cubicBezTo>
                    <a:pt x="12" y="14143"/>
                    <a:pt x="-5" y="13629"/>
                    <a:pt x="1" y="13179"/>
                  </a:cubicBezTo>
                  <a:cubicBezTo>
                    <a:pt x="8" y="12729"/>
                    <a:pt x="38" y="12343"/>
                    <a:pt x="131" y="11829"/>
                  </a:cubicBezTo>
                  <a:cubicBezTo>
                    <a:pt x="224" y="11314"/>
                    <a:pt x="379" y="10671"/>
                    <a:pt x="532" y="10221"/>
                  </a:cubicBezTo>
                  <a:cubicBezTo>
                    <a:pt x="685" y="9771"/>
                    <a:pt x="836" y="9514"/>
                    <a:pt x="979" y="9321"/>
                  </a:cubicBezTo>
                  <a:cubicBezTo>
                    <a:pt x="1121" y="9129"/>
                    <a:pt x="1255" y="9000"/>
                    <a:pt x="1402" y="8807"/>
                  </a:cubicBezTo>
                  <a:cubicBezTo>
                    <a:pt x="1548" y="8614"/>
                    <a:pt x="1708" y="8357"/>
                    <a:pt x="1876" y="8164"/>
                  </a:cubicBezTo>
                  <a:cubicBezTo>
                    <a:pt x="2045" y="7971"/>
                    <a:pt x="2221" y="7843"/>
                    <a:pt x="2377" y="7714"/>
                  </a:cubicBezTo>
                  <a:cubicBezTo>
                    <a:pt x="2532" y="7586"/>
                    <a:pt x="2666" y="7457"/>
                    <a:pt x="2802" y="7329"/>
                  </a:cubicBezTo>
                  <a:cubicBezTo>
                    <a:pt x="2938" y="7200"/>
                    <a:pt x="3076" y="7071"/>
                    <a:pt x="3227" y="6879"/>
                  </a:cubicBezTo>
                  <a:cubicBezTo>
                    <a:pt x="3378" y="6686"/>
                    <a:pt x="3542" y="6429"/>
                    <a:pt x="3706" y="6171"/>
                  </a:cubicBezTo>
                  <a:cubicBezTo>
                    <a:pt x="3870" y="5914"/>
                    <a:pt x="4034" y="5657"/>
                    <a:pt x="4211" y="5400"/>
                  </a:cubicBezTo>
                  <a:cubicBezTo>
                    <a:pt x="4387" y="5143"/>
                    <a:pt x="4577" y="4886"/>
                    <a:pt x="4724" y="4629"/>
                  </a:cubicBezTo>
                  <a:cubicBezTo>
                    <a:pt x="4871" y="4371"/>
                    <a:pt x="4974" y="4114"/>
                    <a:pt x="5074" y="3921"/>
                  </a:cubicBezTo>
                  <a:cubicBezTo>
                    <a:pt x="5173" y="3729"/>
                    <a:pt x="5268" y="3600"/>
                    <a:pt x="5371" y="3471"/>
                  </a:cubicBezTo>
                  <a:cubicBezTo>
                    <a:pt x="5475" y="3343"/>
                    <a:pt x="5587" y="3214"/>
                    <a:pt x="5697" y="3086"/>
                  </a:cubicBezTo>
                  <a:cubicBezTo>
                    <a:pt x="5807" y="2957"/>
                    <a:pt x="5915" y="2829"/>
                    <a:pt x="6034" y="2700"/>
                  </a:cubicBezTo>
                  <a:cubicBezTo>
                    <a:pt x="6152" y="2571"/>
                    <a:pt x="6282" y="2443"/>
                    <a:pt x="6463" y="2250"/>
                  </a:cubicBezTo>
                  <a:cubicBezTo>
                    <a:pt x="6644" y="2057"/>
                    <a:pt x="6877" y="1800"/>
                    <a:pt x="7054" y="1607"/>
                  </a:cubicBezTo>
                  <a:cubicBezTo>
                    <a:pt x="7231" y="1414"/>
                    <a:pt x="7352" y="1286"/>
                    <a:pt x="7470" y="1157"/>
                  </a:cubicBezTo>
                  <a:cubicBezTo>
                    <a:pt x="7589" y="1029"/>
                    <a:pt x="7706" y="900"/>
                    <a:pt x="7829" y="836"/>
                  </a:cubicBezTo>
                  <a:cubicBezTo>
                    <a:pt x="7952" y="771"/>
                    <a:pt x="8081" y="771"/>
                    <a:pt x="8213" y="707"/>
                  </a:cubicBezTo>
                  <a:cubicBezTo>
                    <a:pt x="8344" y="643"/>
                    <a:pt x="8478" y="514"/>
                    <a:pt x="8612" y="450"/>
                  </a:cubicBezTo>
                  <a:cubicBezTo>
                    <a:pt x="8745" y="386"/>
                    <a:pt x="8879" y="386"/>
                    <a:pt x="9013" y="321"/>
                  </a:cubicBezTo>
                  <a:cubicBezTo>
                    <a:pt x="9147" y="257"/>
                    <a:pt x="9280" y="129"/>
                    <a:pt x="9410" y="64"/>
                  </a:cubicBezTo>
                  <a:cubicBezTo>
                    <a:pt x="9539" y="0"/>
                    <a:pt x="9665" y="0"/>
                    <a:pt x="9798" y="0"/>
                  </a:cubicBezTo>
                  <a:cubicBezTo>
                    <a:pt x="9932" y="0"/>
                    <a:pt x="10074" y="0"/>
                    <a:pt x="10212" y="0"/>
                  </a:cubicBezTo>
                  <a:cubicBezTo>
                    <a:pt x="10351" y="0"/>
                    <a:pt x="10484" y="0"/>
                    <a:pt x="10622" y="0"/>
                  </a:cubicBezTo>
                  <a:cubicBezTo>
                    <a:pt x="10760" y="0"/>
                    <a:pt x="10903" y="0"/>
                    <a:pt x="11039" y="0"/>
                  </a:cubicBezTo>
                  <a:cubicBezTo>
                    <a:pt x="11175" y="0"/>
                    <a:pt x="11304" y="0"/>
                    <a:pt x="11442" y="64"/>
                  </a:cubicBezTo>
                  <a:cubicBezTo>
                    <a:pt x="11580" y="129"/>
                    <a:pt x="11727" y="257"/>
                    <a:pt x="11872" y="386"/>
                  </a:cubicBezTo>
                  <a:cubicBezTo>
                    <a:pt x="12016" y="514"/>
                    <a:pt x="12158" y="643"/>
                    <a:pt x="12301" y="771"/>
                  </a:cubicBezTo>
                  <a:cubicBezTo>
                    <a:pt x="12443" y="900"/>
                    <a:pt x="12586" y="1029"/>
                    <a:pt x="12722" y="1157"/>
                  </a:cubicBezTo>
                  <a:cubicBezTo>
                    <a:pt x="12857" y="1286"/>
                    <a:pt x="12987" y="1414"/>
                    <a:pt x="13123" y="1607"/>
                  </a:cubicBezTo>
                  <a:cubicBezTo>
                    <a:pt x="13259" y="1800"/>
                    <a:pt x="13401" y="2057"/>
                    <a:pt x="13541" y="2314"/>
                  </a:cubicBezTo>
                  <a:cubicBezTo>
                    <a:pt x="13682" y="2571"/>
                    <a:pt x="13820" y="2829"/>
                    <a:pt x="13958" y="3021"/>
                  </a:cubicBezTo>
                  <a:cubicBezTo>
                    <a:pt x="14096" y="3214"/>
                    <a:pt x="14234" y="3343"/>
                    <a:pt x="14366" y="3536"/>
                  </a:cubicBezTo>
                  <a:cubicBezTo>
                    <a:pt x="14497" y="3729"/>
                    <a:pt x="14622" y="3986"/>
                    <a:pt x="14754" y="4243"/>
                  </a:cubicBezTo>
                  <a:cubicBezTo>
                    <a:pt x="14885" y="4500"/>
                    <a:pt x="15024" y="4757"/>
                    <a:pt x="15159" y="5014"/>
                  </a:cubicBezTo>
                  <a:cubicBezTo>
                    <a:pt x="15295" y="5271"/>
                    <a:pt x="15429" y="5529"/>
                    <a:pt x="15561" y="5786"/>
                  </a:cubicBezTo>
                  <a:cubicBezTo>
                    <a:pt x="15692" y="6043"/>
                    <a:pt x="15822" y="6300"/>
                    <a:pt x="15947" y="6557"/>
                  </a:cubicBezTo>
                  <a:cubicBezTo>
                    <a:pt x="16072" y="6814"/>
                    <a:pt x="16193" y="7071"/>
                    <a:pt x="16320" y="7393"/>
                  </a:cubicBezTo>
                  <a:cubicBezTo>
                    <a:pt x="16447" y="7714"/>
                    <a:pt x="16581" y="8100"/>
                    <a:pt x="16767" y="8550"/>
                  </a:cubicBezTo>
                  <a:cubicBezTo>
                    <a:pt x="16952" y="9000"/>
                    <a:pt x="17190" y="9514"/>
                    <a:pt x="17371" y="9964"/>
                  </a:cubicBezTo>
                  <a:cubicBezTo>
                    <a:pt x="17552" y="10414"/>
                    <a:pt x="17677" y="10800"/>
                    <a:pt x="17804" y="11121"/>
                  </a:cubicBezTo>
                  <a:cubicBezTo>
                    <a:pt x="17932" y="11443"/>
                    <a:pt x="18061" y="11700"/>
                    <a:pt x="18249" y="12150"/>
                  </a:cubicBezTo>
                  <a:cubicBezTo>
                    <a:pt x="18437" y="12600"/>
                    <a:pt x="18682" y="13243"/>
                    <a:pt x="18862" y="13693"/>
                  </a:cubicBezTo>
                  <a:cubicBezTo>
                    <a:pt x="19041" y="14143"/>
                    <a:pt x="19153" y="14400"/>
                    <a:pt x="19330" y="14850"/>
                  </a:cubicBezTo>
                  <a:cubicBezTo>
                    <a:pt x="19507" y="15300"/>
                    <a:pt x="19748" y="15943"/>
                    <a:pt x="19975" y="16521"/>
                  </a:cubicBezTo>
                  <a:cubicBezTo>
                    <a:pt x="20201" y="17100"/>
                    <a:pt x="20413" y="17614"/>
                    <a:pt x="20626" y="18257"/>
                  </a:cubicBezTo>
                  <a:cubicBezTo>
                    <a:pt x="20840" y="18900"/>
                    <a:pt x="21056" y="19671"/>
                    <a:pt x="21217" y="20250"/>
                  </a:cubicBezTo>
                  <a:cubicBezTo>
                    <a:pt x="21379" y="20829"/>
                    <a:pt x="21487" y="21214"/>
                    <a:pt x="215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1" name="Line"/>
            <p:cNvSpPr/>
            <p:nvPr/>
          </p:nvSpPr>
          <p:spPr>
            <a:xfrm>
              <a:off x="268440" y="3438217"/>
              <a:ext cx="205638" cy="389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48" fill="norm" stroke="1" extrusionOk="0">
                  <a:moveTo>
                    <a:pt x="0" y="2536"/>
                  </a:moveTo>
                  <a:cubicBezTo>
                    <a:pt x="3967" y="2884"/>
                    <a:pt x="7935" y="3233"/>
                    <a:pt x="11241" y="3117"/>
                  </a:cubicBezTo>
                  <a:cubicBezTo>
                    <a:pt x="14547" y="3000"/>
                    <a:pt x="17192" y="2420"/>
                    <a:pt x="18955" y="1781"/>
                  </a:cubicBezTo>
                  <a:cubicBezTo>
                    <a:pt x="20718" y="1142"/>
                    <a:pt x="21600" y="446"/>
                    <a:pt x="21380" y="155"/>
                  </a:cubicBezTo>
                  <a:cubicBezTo>
                    <a:pt x="21159" y="-135"/>
                    <a:pt x="19837" y="-19"/>
                    <a:pt x="17743" y="504"/>
                  </a:cubicBezTo>
                  <a:cubicBezTo>
                    <a:pt x="15649" y="1026"/>
                    <a:pt x="12784" y="1955"/>
                    <a:pt x="10910" y="2652"/>
                  </a:cubicBezTo>
                  <a:cubicBezTo>
                    <a:pt x="9037" y="3349"/>
                    <a:pt x="8155" y="3813"/>
                    <a:pt x="7604" y="4336"/>
                  </a:cubicBezTo>
                  <a:cubicBezTo>
                    <a:pt x="7053" y="4859"/>
                    <a:pt x="6833" y="5439"/>
                    <a:pt x="8155" y="5904"/>
                  </a:cubicBezTo>
                  <a:cubicBezTo>
                    <a:pt x="9478" y="6368"/>
                    <a:pt x="12343" y="6717"/>
                    <a:pt x="14106" y="7123"/>
                  </a:cubicBezTo>
                  <a:cubicBezTo>
                    <a:pt x="15869" y="7530"/>
                    <a:pt x="16531" y="7994"/>
                    <a:pt x="16200" y="8749"/>
                  </a:cubicBezTo>
                  <a:cubicBezTo>
                    <a:pt x="15869" y="9504"/>
                    <a:pt x="14547" y="10549"/>
                    <a:pt x="12122" y="11942"/>
                  </a:cubicBezTo>
                  <a:cubicBezTo>
                    <a:pt x="9698" y="13336"/>
                    <a:pt x="6171" y="15078"/>
                    <a:pt x="4188" y="16239"/>
                  </a:cubicBezTo>
                  <a:cubicBezTo>
                    <a:pt x="2204" y="17400"/>
                    <a:pt x="1763" y="17981"/>
                    <a:pt x="1433" y="18678"/>
                  </a:cubicBezTo>
                  <a:cubicBezTo>
                    <a:pt x="1102" y="19375"/>
                    <a:pt x="882" y="20188"/>
                    <a:pt x="1433" y="20710"/>
                  </a:cubicBezTo>
                  <a:cubicBezTo>
                    <a:pt x="1984" y="21233"/>
                    <a:pt x="3306" y="21465"/>
                    <a:pt x="6171" y="21291"/>
                  </a:cubicBezTo>
                  <a:cubicBezTo>
                    <a:pt x="9037" y="21117"/>
                    <a:pt x="13445" y="20536"/>
                    <a:pt x="17853" y="19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2" name="Line"/>
            <p:cNvSpPr/>
            <p:nvPr/>
          </p:nvSpPr>
          <p:spPr>
            <a:xfrm>
              <a:off x="521098" y="3577258"/>
              <a:ext cx="248993" cy="207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15" fill="norm" stroke="1" extrusionOk="0">
                  <a:moveTo>
                    <a:pt x="1204" y="6797"/>
                  </a:moveTo>
                  <a:cubicBezTo>
                    <a:pt x="660" y="5706"/>
                    <a:pt x="115" y="4615"/>
                    <a:pt x="478" y="4070"/>
                  </a:cubicBezTo>
                  <a:cubicBezTo>
                    <a:pt x="841" y="3524"/>
                    <a:pt x="2112" y="3524"/>
                    <a:pt x="3201" y="4506"/>
                  </a:cubicBezTo>
                  <a:cubicBezTo>
                    <a:pt x="4290" y="5488"/>
                    <a:pt x="5197" y="7451"/>
                    <a:pt x="5107" y="10070"/>
                  </a:cubicBezTo>
                  <a:cubicBezTo>
                    <a:pt x="5016" y="12688"/>
                    <a:pt x="3927" y="15960"/>
                    <a:pt x="2838" y="18142"/>
                  </a:cubicBezTo>
                  <a:cubicBezTo>
                    <a:pt x="1749" y="20324"/>
                    <a:pt x="660" y="21415"/>
                    <a:pt x="206" y="21415"/>
                  </a:cubicBezTo>
                  <a:cubicBezTo>
                    <a:pt x="-248" y="21415"/>
                    <a:pt x="-66" y="20324"/>
                    <a:pt x="1930" y="17597"/>
                  </a:cubicBezTo>
                  <a:cubicBezTo>
                    <a:pt x="3927" y="14870"/>
                    <a:pt x="7739" y="10506"/>
                    <a:pt x="10007" y="7779"/>
                  </a:cubicBezTo>
                  <a:cubicBezTo>
                    <a:pt x="12276" y="5051"/>
                    <a:pt x="13002" y="3960"/>
                    <a:pt x="13547" y="2760"/>
                  </a:cubicBezTo>
                  <a:cubicBezTo>
                    <a:pt x="14091" y="1560"/>
                    <a:pt x="14455" y="251"/>
                    <a:pt x="14273" y="33"/>
                  </a:cubicBezTo>
                  <a:cubicBezTo>
                    <a:pt x="14091" y="-185"/>
                    <a:pt x="13365" y="688"/>
                    <a:pt x="12276" y="2542"/>
                  </a:cubicBezTo>
                  <a:cubicBezTo>
                    <a:pt x="11187" y="4397"/>
                    <a:pt x="9735" y="7233"/>
                    <a:pt x="9009" y="9197"/>
                  </a:cubicBezTo>
                  <a:cubicBezTo>
                    <a:pt x="8283" y="11160"/>
                    <a:pt x="8283" y="12251"/>
                    <a:pt x="9826" y="13342"/>
                  </a:cubicBezTo>
                  <a:cubicBezTo>
                    <a:pt x="11369" y="14433"/>
                    <a:pt x="14455" y="15524"/>
                    <a:pt x="16633" y="15851"/>
                  </a:cubicBezTo>
                  <a:cubicBezTo>
                    <a:pt x="18811" y="16179"/>
                    <a:pt x="20081" y="15742"/>
                    <a:pt x="21352" y="15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3" name="Line"/>
            <p:cNvSpPr/>
            <p:nvPr/>
          </p:nvSpPr>
          <p:spPr>
            <a:xfrm>
              <a:off x="871690" y="3469193"/>
              <a:ext cx="247651" cy="249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215" y="2397"/>
                  </a:moveTo>
                  <a:cubicBezTo>
                    <a:pt x="1108" y="1671"/>
                    <a:pt x="0" y="945"/>
                    <a:pt x="0" y="491"/>
                  </a:cubicBezTo>
                  <a:cubicBezTo>
                    <a:pt x="0" y="38"/>
                    <a:pt x="1108" y="-144"/>
                    <a:pt x="2769" y="128"/>
                  </a:cubicBezTo>
                  <a:cubicBezTo>
                    <a:pt x="4431" y="401"/>
                    <a:pt x="6646" y="1127"/>
                    <a:pt x="7569" y="3305"/>
                  </a:cubicBezTo>
                  <a:cubicBezTo>
                    <a:pt x="8492" y="5483"/>
                    <a:pt x="8123" y="9113"/>
                    <a:pt x="7200" y="11927"/>
                  </a:cubicBezTo>
                  <a:cubicBezTo>
                    <a:pt x="6277" y="14740"/>
                    <a:pt x="4800" y="16737"/>
                    <a:pt x="3785" y="18189"/>
                  </a:cubicBezTo>
                  <a:cubicBezTo>
                    <a:pt x="2769" y="19641"/>
                    <a:pt x="2215" y="20548"/>
                    <a:pt x="2585" y="21002"/>
                  </a:cubicBezTo>
                  <a:cubicBezTo>
                    <a:pt x="2954" y="21456"/>
                    <a:pt x="4246" y="21456"/>
                    <a:pt x="7015" y="21093"/>
                  </a:cubicBezTo>
                  <a:cubicBezTo>
                    <a:pt x="9785" y="20730"/>
                    <a:pt x="14031" y="20004"/>
                    <a:pt x="16708" y="19822"/>
                  </a:cubicBezTo>
                  <a:cubicBezTo>
                    <a:pt x="19385" y="19641"/>
                    <a:pt x="20492" y="20004"/>
                    <a:pt x="21600" y="20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4" name="Line"/>
            <p:cNvSpPr/>
            <p:nvPr/>
          </p:nvSpPr>
          <p:spPr>
            <a:xfrm>
              <a:off x="268440" y="3936235"/>
              <a:ext cx="571501" cy="126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21440"/>
                  </a:moveTo>
                  <a:cubicBezTo>
                    <a:pt x="1520" y="18560"/>
                    <a:pt x="3040" y="15680"/>
                    <a:pt x="5160" y="12620"/>
                  </a:cubicBezTo>
                  <a:cubicBezTo>
                    <a:pt x="7280" y="9560"/>
                    <a:pt x="10000" y="6320"/>
                    <a:pt x="12680" y="3980"/>
                  </a:cubicBezTo>
                  <a:cubicBezTo>
                    <a:pt x="15360" y="1640"/>
                    <a:pt x="18000" y="200"/>
                    <a:pt x="19480" y="20"/>
                  </a:cubicBezTo>
                  <a:cubicBezTo>
                    <a:pt x="20960" y="-160"/>
                    <a:pt x="21280" y="920"/>
                    <a:pt x="21600" y="2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5" name="Line"/>
            <p:cNvSpPr/>
            <p:nvPr/>
          </p:nvSpPr>
          <p:spPr>
            <a:xfrm>
              <a:off x="491936" y="3935293"/>
              <a:ext cx="557555" cy="13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36" fill="norm" stroke="1" extrusionOk="0">
                  <a:moveTo>
                    <a:pt x="1664" y="19543"/>
                  </a:moveTo>
                  <a:cubicBezTo>
                    <a:pt x="931" y="20229"/>
                    <a:pt x="197" y="20914"/>
                    <a:pt x="34" y="21257"/>
                  </a:cubicBezTo>
                  <a:cubicBezTo>
                    <a:pt x="-129" y="21600"/>
                    <a:pt x="279" y="21600"/>
                    <a:pt x="1786" y="19886"/>
                  </a:cubicBezTo>
                  <a:cubicBezTo>
                    <a:pt x="3294" y="18171"/>
                    <a:pt x="5903" y="14743"/>
                    <a:pt x="8919" y="11486"/>
                  </a:cubicBezTo>
                  <a:cubicBezTo>
                    <a:pt x="11934" y="8229"/>
                    <a:pt x="15358" y="5143"/>
                    <a:pt x="17518" y="3257"/>
                  </a:cubicBezTo>
                  <a:cubicBezTo>
                    <a:pt x="19678" y="1371"/>
                    <a:pt x="20574" y="686"/>
                    <a:pt x="214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6" name="Line"/>
            <p:cNvSpPr/>
            <p:nvPr/>
          </p:nvSpPr>
          <p:spPr>
            <a:xfrm>
              <a:off x="1220940" y="3579421"/>
              <a:ext cx="40218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0424" fill="norm" stroke="1" extrusionOk="0">
                  <a:moveTo>
                    <a:pt x="0" y="12324"/>
                  </a:moveTo>
                  <a:cubicBezTo>
                    <a:pt x="7560" y="5574"/>
                    <a:pt x="15120" y="-1176"/>
                    <a:pt x="18360" y="174"/>
                  </a:cubicBezTo>
                  <a:cubicBezTo>
                    <a:pt x="21600" y="1524"/>
                    <a:pt x="20520" y="10974"/>
                    <a:pt x="19440" y="20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7" name="Line"/>
            <p:cNvSpPr/>
            <p:nvPr/>
          </p:nvSpPr>
          <p:spPr>
            <a:xfrm>
              <a:off x="1259040" y="3738443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8" name="Line"/>
            <p:cNvSpPr/>
            <p:nvPr/>
          </p:nvSpPr>
          <p:spPr>
            <a:xfrm>
              <a:off x="1855940" y="3332043"/>
              <a:ext cx="190501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693"/>
                  </a:moveTo>
                  <a:cubicBezTo>
                    <a:pt x="240" y="10751"/>
                    <a:pt x="480" y="13808"/>
                    <a:pt x="480" y="15682"/>
                  </a:cubicBezTo>
                  <a:cubicBezTo>
                    <a:pt x="480" y="17556"/>
                    <a:pt x="240" y="18247"/>
                    <a:pt x="240" y="16668"/>
                  </a:cubicBezTo>
                  <a:cubicBezTo>
                    <a:pt x="240" y="15090"/>
                    <a:pt x="480" y="11244"/>
                    <a:pt x="1560" y="8186"/>
                  </a:cubicBezTo>
                  <a:cubicBezTo>
                    <a:pt x="2640" y="5129"/>
                    <a:pt x="4560" y="2860"/>
                    <a:pt x="6120" y="1578"/>
                  </a:cubicBezTo>
                  <a:cubicBezTo>
                    <a:pt x="7680" y="296"/>
                    <a:pt x="8880" y="0"/>
                    <a:pt x="10080" y="0"/>
                  </a:cubicBezTo>
                  <a:cubicBezTo>
                    <a:pt x="11280" y="0"/>
                    <a:pt x="12480" y="296"/>
                    <a:pt x="13920" y="1627"/>
                  </a:cubicBezTo>
                  <a:cubicBezTo>
                    <a:pt x="15360" y="2959"/>
                    <a:pt x="17040" y="5326"/>
                    <a:pt x="17280" y="7348"/>
                  </a:cubicBezTo>
                  <a:cubicBezTo>
                    <a:pt x="17520" y="9370"/>
                    <a:pt x="16320" y="11047"/>
                    <a:pt x="14160" y="12132"/>
                  </a:cubicBezTo>
                  <a:cubicBezTo>
                    <a:pt x="12000" y="13216"/>
                    <a:pt x="8880" y="13710"/>
                    <a:pt x="6480" y="13710"/>
                  </a:cubicBezTo>
                  <a:cubicBezTo>
                    <a:pt x="4080" y="13710"/>
                    <a:pt x="2400" y="13216"/>
                    <a:pt x="2280" y="13216"/>
                  </a:cubicBezTo>
                  <a:cubicBezTo>
                    <a:pt x="2160" y="13216"/>
                    <a:pt x="3600" y="13710"/>
                    <a:pt x="6240" y="14795"/>
                  </a:cubicBezTo>
                  <a:cubicBezTo>
                    <a:pt x="8880" y="15879"/>
                    <a:pt x="12720" y="17556"/>
                    <a:pt x="15480" y="18789"/>
                  </a:cubicBezTo>
                  <a:cubicBezTo>
                    <a:pt x="18240" y="20022"/>
                    <a:pt x="19920" y="208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9" name="Line"/>
            <p:cNvSpPr/>
            <p:nvPr/>
          </p:nvSpPr>
          <p:spPr>
            <a:xfrm>
              <a:off x="2091883" y="3586043"/>
              <a:ext cx="106958" cy="130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435" fill="norm" stroke="1" extrusionOk="0">
                  <a:moveTo>
                    <a:pt x="20990" y="8361"/>
                  </a:moveTo>
                  <a:cubicBezTo>
                    <a:pt x="19328" y="6968"/>
                    <a:pt x="17667" y="5574"/>
                    <a:pt x="14344" y="5748"/>
                  </a:cubicBezTo>
                  <a:cubicBezTo>
                    <a:pt x="11021" y="5923"/>
                    <a:pt x="6036" y="7665"/>
                    <a:pt x="3128" y="9755"/>
                  </a:cubicBezTo>
                  <a:cubicBezTo>
                    <a:pt x="221" y="11845"/>
                    <a:pt x="-610" y="14284"/>
                    <a:pt x="428" y="16723"/>
                  </a:cubicBezTo>
                  <a:cubicBezTo>
                    <a:pt x="1467" y="19161"/>
                    <a:pt x="4375" y="21600"/>
                    <a:pt x="7698" y="21426"/>
                  </a:cubicBezTo>
                  <a:cubicBezTo>
                    <a:pt x="11021" y="21252"/>
                    <a:pt x="14759" y="18465"/>
                    <a:pt x="16628" y="14981"/>
                  </a:cubicBezTo>
                  <a:cubicBezTo>
                    <a:pt x="18498" y="11497"/>
                    <a:pt x="18498" y="7316"/>
                    <a:pt x="17459" y="4703"/>
                  </a:cubicBezTo>
                  <a:cubicBezTo>
                    <a:pt x="16421" y="2090"/>
                    <a:pt x="14344" y="1045"/>
                    <a:pt x="122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0" name="Line"/>
            <p:cNvSpPr/>
            <p:nvPr/>
          </p:nvSpPr>
          <p:spPr>
            <a:xfrm>
              <a:off x="2296984" y="3357188"/>
              <a:ext cx="66957" cy="365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34" fill="norm" stroke="1" extrusionOk="0">
                  <a:moveTo>
                    <a:pt x="3127" y="1877"/>
                  </a:moveTo>
                  <a:cubicBezTo>
                    <a:pt x="2452" y="1008"/>
                    <a:pt x="1777" y="139"/>
                    <a:pt x="1102" y="15"/>
                  </a:cubicBezTo>
                  <a:cubicBezTo>
                    <a:pt x="427" y="-109"/>
                    <a:pt x="-248" y="512"/>
                    <a:pt x="89" y="2932"/>
                  </a:cubicBezTo>
                  <a:cubicBezTo>
                    <a:pt x="427" y="5353"/>
                    <a:pt x="1777" y="9574"/>
                    <a:pt x="2790" y="12739"/>
                  </a:cubicBezTo>
                  <a:cubicBezTo>
                    <a:pt x="3802" y="15905"/>
                    <a:pt x="4477" y="18015"/>
                    <a:pt x="5490" y="19381"/>
                  </a:cubicBezTo>
                  <a:cubicBezTo>
                    <a:pt x="6502" y="20746"/>
                    <a:pt x="7852" y="21367"/>
                    <a:pt x="9540" y="21429"/>
                  </a:cubicBezTo>
                  <a:cubicBezTo>
                    <a:pt x="11227" y="21491"/>
                    <a:pt x="13252" y="20994"/>
                    <a:pt x="15277" y="20250"/>
                  </a:cubicBezTo>
                  <a:cubicBezTo>
                    <a:pt x="17302" y="19505"/>
                    <a:pt x="19327" y="18512"/>
                    <a:pt x="21352" y="17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1" name="Line"/>
            <p:cNvSpPr/>
            <p:nvPr/>
          </p:nvSpPr>
          <p:spPr>
            <a:xfrm>
              <a:off x="2382990" y="3374376"/>
              <a:ext cx="18626" cy="376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0" y="6674"/>
                  </a:moveTo>
                  <a:cubicBezTo>
                    <a:pt x="7200" y="4854"/>
                    <a:pt x="14400" y="3034"/>
                    <a:pt x="18000" y="1820"/>
                  </a:cubicBezTo>
                  <a:cubicBezTo>
                    <a:pt x="21600" y="607"/>
                    <a:pt x="21600" y="0"/>
                    <a:pt x="20400" y="0"/>
                  </a:cubicBezTo>
                  <a:cubicBezTo>
                    <a:pt x="19200" y="0"/>
                    <a:pt x="16800" y="607"/>
                    <a:pt x="14400" y="3094"/>
                  </a:cubicBezTo>
                  <a:cubicBezTo>
                    <a:pt x="12000" y="5582"/>
                    <a:pt x="9600" y="9951"/>
                    <a:pt x="8400" y="13348"/>
                  </a:cubicBezTo>
                  <a:cubicBezTo>
                    <a:pt x="7200" y="16746"/>
                    <a:pt x="7200" y="19173"/>
                    <a:pt x="7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2" name="Line"/>
            <p:cNvSpPr/>
            <p:nvPr/>
          </p:nvSpPr>
          <p:spPr>
            <a:xfrm>
              <a:off x="3011379" y="3269541"/>
              <a:ext cx="457462" cy="443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49" fill="norm" stroke="1" extrusionOk="0">
                  <a:moveTo>
                    <a:pt x="4492" y="1488"/>
                  </a:moveTo>
                  <a:cubicBezTo>
                    <a:pt x="4691" y="771"/>
                    <a:pt x="4890" y="54"/>
                    <a:pt x="4940" y="3"/>
                  </a:cubicBezTo>
                  <a:cubicBezTo>
                    <a:pt x="4989" y="-48"/>
                    <a:pt x="4890" y="566"/>
                    <a:pt x="4542" y="2767"/>
                  </a:cubicBezTo>
                  <a:cubicBezTo>
                    <a:pt x="4193" y="4968"/>
                    <a:pt x="3596" y="8756"/>
                    <a:pt x="3248" y="11929"/>
                  </a:cubicBezTo>
                  <a:cubicBezTo>
                    <a:pt x="2899" y="15103"/>
                    <a:pt x="2800" y="17662"/>
                    <a:pt x="2899" y="19197"/>
                  </a:cubicBezTo>
                  <a:cubicBezTo>
                    <a:pt x="2999" y="20733"/>
                    <a:pt x="3297" y="21245"/>
                    <a:pt x="3745" y="21398"/>
                  </a:cubicBezTo>
                  <a:cubicBezTo>
                    <a:pt x="4193" y="21552"/>
                    <a:pt x="4790" y="21347"/>
                    <a:pt x="5139" y="20938"/>
                  </a:cubicBezTo>
                  <a:cubicBezTo>
                    <a:pt x="5487" y="20528"/>
                    <a:pt x="5587" y="19914"/>
                    <a:pt x="5437" y="18993"/>
                  </a:cubicBezTo>
                  <a:cubicBezTo>
                    <a:pt x="5288" y="18071"/>
                    <a:pt x="4890" y="16843"/>
                    <a:pt x="4193" y="15973"/>
                  </a:cubicBezTo>
                  <a:cubicBezTo>
                    <a:pt x="3496" y="15103"/>
                    <a:pt x="2501" y="14591"/>
                    <a:pt x="1655" y="14284"/>
                  </a:cubicBezTo>
                  <a:cubicBezTo>
                    <a:pt x="809" y="13977"/>
                    <a:pt x="112" y="13874"/>
                    <a:pt x="13" y="13823"/>
                  </a:cubicBezTo>
                  <a:cubicBezTo>
                    <a:pt x="-87" y="13772"/>
                    <a:pt x="411" y="13772"/>
                    <a:pt x="1804" y="13516"/>
                  </a:cubicBezTo>
                  <a:cubicBezTo>
                    <a:pt x="3198" y="13260"/>
                    <a:pt x="5487" y="12748"/>
                    <a:pt x="7030" y="12339"/>
                  </a:cubicBezTo>
                  <a:cubicBezTo>
                    <a:pt x="8573" y="11929"/>
                    <a:pt x="9369" y="11622"/>
                    <a:pt x="9917" y="11213"/>
                  </a:cubicBezTo>
                  <a:cubicBezTo>
                    <a:pt x="10464" y="10803"/>
                    <a:pt x="10763" y="10291"/>
                    <a:pt x="10663" y="10189"/>
                  </a:cubicBezTo>
                  <a:cubicBezTo>
                    <a:pt x="10564" y="10087"/>
                    <a:pt x="10066" y="10394"/>
                    <a:pt x="9767" y="10854"/>
                  </a:cubicBezTo>
                  <a:cubicBezTo>
                    <a:pt x="9469" y="11315"/>
                    <a:pt x="9369" y="11929"/>
                    <a:pt x="9369" y="12799"/>
                  </a:cubicBezTo>
                  <a:cubicBezTo>
                    <a:pt x="9369" y="13670"/>
                    <a:pt x="9469" y="14796"/>
                    <a:pt x="9718" y="15563"/>
                  </a:cubicBezTo>
                  <a:cubicBezTo>
                    <a:pt x="9966" y="16331"/>
                    <a:pt x="10365" y="16741"/>
                    <a:pt x="10862" y="16843"/>
                  </a:cubicBezTo>
                  <a:cubicBezTo>
                    <a:pt x="11360" y="16945"/>
                    <a:pt x="11957" y="16741"/>
                    <a:pt x="12455" y="16382"/>
                  </a:cubicBezTo>
                  <a:cubicBezTo>
                    <a:pt x="12953" y="16024"/>
                    <a:pt x="13351" y="15512"/>
                    <a:pt x="13699" y="14898"/>
                  </a:cubicBezTo>
                  <a:cubicBezTo>
                    <a:pt x="14048" y="14284"/>
                    <a:pt x="14346" y="13567"/>
                    <a:pt x="14446" y="13465"/>
                  </a:cubicBezTo>
                  <a:cubicBezTo>
                    <a:pt x="14545" y="13362"/>
                    <a:pt x="14446" y="13874"/>
                    <a:pt x="14396" y="14488"/>
                  </a:cubicBezTo>
                  <a:cubicBezTo>
                    <a:pt x="14346" y="15103"/>
                    <a:pt x="14346" y="15819"/>
                    <a:pt x="14446" y="16434"/>
                  </a:cubicBezTo>
                  <a:cubicBezTo>
                    <a:pt x="14545" y="17048"/>
                    <a:pt x="14744" y="17560"/>
                    <a:pt x="15192" y="17918"/>
                  </a:cubicBezTo>
                  <a:cubicBezTo>
                    <a:pt x="15640" y="18276"/>
                    <a:pt x="16337" y="18481"/>
                    <a:pt x="17183" y="18225"/>
                  </a:cubicBezTo>
                  <a:cubicBezTo>
                    <a:pt x="18029" y="17969"/>
                    <a:pt x="19025" y="17252"/>
                    <a:pt x="19771" y="15717"/>
                  </a:cubicBezTo>
                  <a:cubicBezTo>
                    <a:pt x="20518" y="14181"/>
                    <a:pt x="21015" y="11827"/>
                    <a:pt x="21513" y="9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3" name="Line"/>
            <p:cNvSpPr/>
            <p:nvPr/>
          </p:nvSpPr>
          <p:spPr>
            <a:xfrm>
              <a:off x="3515027" y="3520099"/>
              <a:ext cx="128677" cy="122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0533" fill="norm" stroke="1" extrusionOk="0">
                  <a:moveTo>
                    <a:pt x="10166" y="1471"/>
                  </a:moveTo>
                  <a:cubicBezTo>
                    <a:pt x="8424" y="1826"/>
                    <a:pt x="6682" y="2180"/>
                    <a:pt x="4940" y="4127"/>
                  </a:cubicBezTo>
                  <a:cubicBezTo>
                    <a:pt x="3198" y="6075"/>
                    <a:pt x="1456" y="9616"/>
                    <a:pt x="585" y="12271"/>
                  </a:cubicBezTo>
                  <a:cubicBezTo>
                    <a:pt x="-286" y="14927"/>
                    <a:pt x="-286" y="16698"/>
                    <a:pt x="1282" y="18291"/>
                  </a:cubicBezTo>
                  <a:cubicBezTo>
                    <a:pt x="2849" y="19885"/>
                    <a:pt x="5985" y="21301"/>
                    <a:pt x="9469" y="20062"/>
                  </a:cubicBezTo>
                  <a:cubicBezTo>
                    <a:pt x="12953" y="18822"/>
                    <a:pt x="16785" y="14927"/>
                    <a:pt x="18875" y="11917"/>
                  </a:cubicBezTo>
                  <a:cubicBezTo>
                    <a:pt x="20966" y="8908"/>
                    <a:pt x="21314" y="6783"/>
                    <a:pt x="21140" y="4835"/>
                  </a:cubicBezTo>
                  <a:cubicBezTo>
                    <a:pt x="20966" y="2888"/>
                    <a:pt x="20269" y="1117"/>
                    <a:pt x="18179" y="409"/>
                  </a:cubicBezTo>
                  <a:cubicBezTo>
                    <a:pt x="16088" y="-299"/>
                    <a:pt x="12604" y="55"/>
                    <a:pt x="9120" y="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4" name="Line"/>
            <p:cNvSpPr/>
            <p:nvPr/>
          </p:nvSpPr>
          <p:spPr>
            <a:xfrm>
              <a:off x="4319740" y="3281243"/>
              <a:ext cx="15695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3761"/>
                    <a:pt x="21600" y="7522"/>
                    <a:pt x="18900" y="11122"/>
                  </a:cubicBezTo>
                  <a:cubicBezTo>
                    <a:pt x="16200" y="14722"/>
                    <a:pt x="8100" y="1816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5" name="Line"/>
            <p:cNvSpPr/>
            <p:nvPr/>
          </p:nvSpPr>
          <p:spPr>
            <a:xfrm>
              <a:off x="4199090" y="3586043"/>
              <a:ext cx="387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3" y="18720"/>
                    <a:pt x="6846" y="15840"/>
                    <a:pt x="10446" y="12240"/>
                  </a:cubicBezTo>
                  <a:cubicBezTo>
                    <a:pt x="14046" y="8640"/>
                    <a:pt x="17823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6" name="Line"/>
            <p:cNvSpPr/>
            <p:nvPr/>
          </p:nvSpPr>
          <p:spPr>
            <a:xfrm>
              <a:off x="4900676" y="3292733"/>
              <a:ext cx="157211" cy="350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544" fill="norm" stroke="1" extrusionOk="0">
                  <a:moveTo>
                    <a:pt x="20902" y="14517"/>
                  </a:moveTo>
                  <a:cubicBezTo>
                    <a:pt x="21186" y="13737"/>
                    <a:pt x="21470" y="12956"/>
                    <a:pt x="19623" y="11785"/>
                  </a:cubicBezTo>
                  <a:cubicBezTo>
                    <a:pt x="17775" y="10614"/>
                    <a:pt x="13796" y="9052"/>
                    <a:pt x="11238" y="7491"/>
                  </a:cubicBezTo>
                  <a:cubicBezTo>
                    <a:pt x="8681" y="5930"/>
                    <a:pt x="7544" y="4368"/>
                    <a:pt x="6975" y="3262"/>
                  </a:cubicBezTo>
                  <a:cubicBezTo>
                    <a:pt x="6407" y="2156"/>
                    <a:pt x="6407" y="1505"/>
                    <a:pt x="7117" y="985"/>
                  </a:cubicBezTo>
                  <a:cubicBezTo>
                    <a:pt x="7828" y="464"/>
                    <a:pt x="9249" y="74"/>
                    <a:pt x="10670" y="9"/>
                  </a:cubicBezTo>
                  <a:cubicBezTo>
                    <a:pt x="12091" y="-56"/>
                    <a:pt x="13512" y="204"/>
                    <a:pt x="14507" y="1245"/>
                  </a:cubicBezTo>
                  <a:cubicBezTo>
                    <a:pt x="15502" y="2286"/>
                    <a:pt x="16070" y="4108"/>
                    <a:pt x="14933" y="6320"/>
                  </a:cubicBezTo>
                  <a:cubicBezTo>
                    <a:pt x="13796" y="8532"/>
                    <a:pt x="10954" y="11134"/>
                    <a:pt x="8538" y="13021"/>
                  </a:cubicBezTo>
                  <a:cubicBezTo>
                    <a:pt x="6123" y="14908"/>
                    <a:pt x="4133" y="16079"/>
                    <a:pt x="2570" y="16860"/>
                  </a:cubicBezTo>
                  <a:cubicBezTo>
                    <a:pt x="1007" y="17640"/>
                    <a:pt x="-130" y="18031"/>
                    <a:pt x="12" y="18096"/>
                  </a:cubicBezTo>
                  <a:cubicBezTo>
                    <a:pt x="154" y="18161"/>
                    <a:pt x="1575" y="17901"/>
                    <a:pt x="3281" y="17771"/>
                  </a:cubicBezTo>
                  <a:cubicBezTo>
                    <a:pt x="4986" y="17640"/>
                    <a:pt x="6975" y="17640"/>
                    <a:pt x="9391" y="18291"/>
                  </a:cubicBezTo>
                  <a:cubicBezTo>
                    <a:pt x="11807" y="18942"/>
                    <a:pt x="14649" y="20243"/>
                    <a:pt x="17491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7" name="Line"/>
            <p:cNvSpPr/>
            <p:nvPr/>
          </p:nvSpPr>
          <p:spPr>
            <a:xfrm>
              <a:off x="5444850" y="3228462"/>
              <a:ext cx="309991" cy="516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506" fill="norm" stroke="1" extrusionOk="0">
                  <a:moveTo>
                    <a:pt x="12703" y="3785"/>
                  </a:moveTo>
                  <a:cubicBezTo>
                    <a:pt x="12850" y="2904"/>
                    <a:pt x="12997" y="2022"/>
                    <a:pt x="12997" y="1361"/>
                  </a:cubicBezTo>
                  <a:cubicBezTo>
                    <a:pt x="12997" y="699"/>
                    <a:pt x="12850" y="259"/>
                    <a:pt x="12409" y="82"/>
                  </a:cubicBezTo>
                  <a:cubicBezTo>
                    <a:pt x="11968" y="-94"/>
                    <a:pt x="11233" y="-6"/>
                    <a:pt x="10425" y="523"/>
                  </a:cubicBezTo>
                  <a:cubicBezTo>
                    <a:pt x="9617" y="1052"/>
                    <a:pt x="8735" y="2022"/>
                    <a:pt x="7927" y="4006"/>
                  </a:cubicBezTo>
                  <a:cubicBezTo>
                    <a:pt x="7119" y="5989"/>
                    <a:pt x="6384" y="8987"/>
                    <a:pt x="6164" y="11764"/>
                  </a:cubicBezTo>
                  <a:cubicBezTo>
                    <a:pt x="5943" y="14541"/>
                    <a:pt x="6237" y="17098"/>
                    <a:pt x="6384" y="18597"/>
                  </a:cubicBezTo>
                  <a:cubicBezTo>
                    <a:pt x="6531" y="20095"/>
                    <a:pt x="6531" y="20536"/>
                    <a:pt x="6237" y="20889"/>
                  </a:cubicBezTo>
                  <a:cubicBezTo>
                    <a:pt x="5943" y="21242"/>
                    <a:pt x="5356" y="21506"/>
                    <a:pt x="4768" y="21506"/>
                  </a:cubicBezTo>
                  <a:cubicBezTo>
                    <a:pt x="4180" y="21506"/>
                    <a:pt x="3592" y="21242"/>
                    <a:pt x="2784" y="20580"/>
                  </a:cubicBezTo>
                  <a:cubicBezTo>
                    <a:pt x="1976" y="19919"/>
                    <a:pt x="948" y="18861"/>
                    <a:pt x="433" y="18112"/>
                  </a:cubicBezTo>
                  <a:cubicBezTo>
                    <a:pt x="-81" y="17362"/>
                    <a:pt x="-81" y="16922"/>
                    <a:pt x="139" y="16481"/>
                  </a:cubicBezTo>
                  <a:cubicBezTo>
                    <a:pt x="360" y="16040"/>
                    <a:pt x="801" y="15599"/>
                    <a:pt x="2343" y="15290"/>
                  </a:cubicBezTo>
                  <a:cubicBezTo>
                    <a:pt x="3886" y="14982"/>
                    <a:pt x="6531" y="14806"/>
                    <a:pt x="8956" y="14762"/>
                  </a:cubicBezTo>
                  <a:cubicBezTo>
                    <a:pt x="11380" y="14717"/>
                    <a:pt x="13584" y="14806"/>
                    <a:pt x="15054" y="14806"/>
                  </a:cubicBezTo>
                  <a:cubicBezTo>
                    <a:pt x="16523" y="14806"/>
                    <a:pt x="17258" y="14717"/>
                    <a:pt x="17552" y="14453"/>
                  </a:cubicBezTo>
                  <a:cubicBezTo>
                    <a:pt x="17846" y="14188"/>
                    <a:pt x="17699" y="13748"/>
                    <a:pt x="17111" y="13483"/>
                  </a:cubicBezTo>
                  <a:cubicBezTo>
                    <a:pt x="16523" y="13219"/>
                    <a:pt x="15495" y="13130"/>
                    <a:pt x="14686" y="13395"/>
                  </a:cubicBezTo>
                  <a:cubicBezTo>
                    <a:pt x="13878" y="13659"/>
                    <a:pt x="13290" y="14277"/>
                    <a:pt x="12850" y="14850"/>
                  </a:cubicBezTo>
                  <a:cubicBezTo>
                    <a:pt x="12409" y="15423"/>
                    <a:pt x="12115" y="15952"/>
                    <a:pt x="11968" y="16569"/>
                  </a:cubicBezTo>
                  <a:cubicBezTo>
                    <a:pt x="11821" y="17186"/>
                    <a:pt x="11821" y="17891"/>
                    <a:pt x="12188" y="18288"/>
                  </a:cubicBezTo>
                  <a:cubicBezTo>
                    <a:pt x="12556" y="18685"/>
                    <a:pt x="13290" y="18773"/>
                    <a:pt x="14025" y="18729"/>
                  </a:cubicBezTo>
                  <a:cubicBezTo>
                    <a:pt x="14760" y="18685"/>
                    <a:pt x="15495" y="18508"/>
                    <a:pt x="16743" y="18200"/>
                  </a:cubicBezTo>
                  <a:cubicBezTo>
                    <a:pt x="17992" y="17891"/>
                    <a:pt x="19756" y="17450"/>
                    <a:pt x="21519" y="17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8" name="Line"/>
            <p:cNvSpPr/>
            <p:nvPr/>
          </p:nvSpPr>
          <p:spPr>
            <a:xfrm>
              <a:off x="5786590" y="3586043"/>
              <a:ext cx="25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9" name="Line"/>
            <p:cNvSpPr/>
            <p:nvPr/>
          </p:nvSpPr>
          <p:spPr>
            <a:xfrm>
              <a:off x="5799290" y="3497143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0" name="Line"/>
            <p:cNvSpPr/>
            <p:nvPr/>
          </p:nvSpPr>
          <p:spPr>
            <a:xfrm>
              <a:off x="5875490" y="3452693"/>
              <a:ext cx="165101" cy="217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0" y="4362"/>
                  </a:moveTo>
                  <a:cubicBezTo>
                    <a:pt x="3046" y="8515"/>
                    <a:pt x="6092" y="12669"/>
                    <a:pt x="7615" y="15577"/>
                  </a:cubicBezTo>
                  <a:cubicBezTo>
                    <a:pt x="9138" y="18485"/>
                    <a:pt x="9138" y="20146"/>
                    <a:pt x="8446" y="20873"/>
                  </a:cubicBezTo>
                  <a:cubicBezTo>
                    <a:pt x="7754" y="21600"/>
                    <a:pt x="6369" y="21392"/>
                    <a:pt x="5538" y="20769"/>
                  </a:cubicBezTo>
                  <a:cubicBezTo>
                    <a:pt x="4708" y="20146"/>
                    <a:pt x="4431" y="19108"/>
                    <a:pt x="5538" y="16304"/>
                  </a:cubicBezTo>
                  <a:cubicBezTo>
                    <a:pt x="6646" y="13500"/>
                    <a:pt x="9138" y="8931"/>
                    <a:pt x="12046" y="5919"/>
                  </a:cubicBezTo>
                  <a:cubicBezTo>
                    <a:pt x="14954" y="2908"/>
                    <a:pt x="18277" y="14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1" name="Line"/>
            <p:cNvSpPr/>
            <p:nvPr/>
          </p:nvSpPr>
          <p:spPr>
            <a:xfrm>
              <a:off x="6638936" y="3328143"/>
              <a:ext cx="150955" cy="38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62" fill="norm" stroke="1" extrusionOk="0">
                  <a:moveTo>
                    <a:pt x="21395" y="1652"/>
                  </a:moveTo>
                  <a:cubicBezTo>
                    <a:pt x="20795" y="936"/>
                    <a:pt x="20195" y="220"/>
                    <a:pt x="19295" y="41"/>
                  </a:cubicBezTo>
                  <a:cubicBezTo>
                    <a:pt x="18395" y="-138"/>
                    <a:pt x="17195" y="220"/>
                    <a:pt x="14795" y="2129"/>
                  </a:cubicBezTo>
                  <a:cubicBezTo>
                    <a:pt x="12395" y="4039"/>
                    <a:pt x="8795" y="7500"/>
                    <a:pt x="6095" y="10364"/>
                  </a:cubicBezTo>
                  <a:cubicBezTo>
                    <a:pt x="3395" y="13228"/>
                    <a:pt x="1595" y="15495"/>
                    <a:pt x="695" y="17166"/>
                  </a:cubicBezTo>
                  <a:cubicBezTo>
                    <a:pt x="-205" y="18837"/>
                    <a:pt x="-205" y="19911"/>
                    <a:pt x="545" y="20567"/>
                  </a:cubicBezTo>
                  <a:cubicBezTo>
                    <a:pt x="1295" y="21223"/>
                    <a:pt x="2795" y="21462"/>
                    <a:pt x="4295" y="21462"/>
                  </a:cubicBezTo>
                  <a:cubicBezTo>
                    <a:pt x="5795" y="21462"/>
                    <a:pt x="7295" y="21223"/>
                    <a:pt x="9095" y="20746"/>
                  </a:cubicBezTo>
                  <a:cubicBezTo>
                    <a:pt x="10895" y="20269"/>
                    <a:pt x="12995" y="19553"/>
                    <a:pt x="14195" y="18896"/>
                  </a:cubicBezTo>
                  <a:cubicBezTo>
                    <a:pt x="15395" y="18240"/>
                    <a:pt x="15695" y="17643"/>
                    <a:pt x="15245" y="17166"/>
                  </a:cubicBezTo>
                  <a:cubicBezTo>
                    <a:pt x="14795" y="16689"/>
                    <a:pt x="13595" y="16331"/>
                    <a:pt x="11795" y="15972"/>
                  </a:cubicBezTo>
                  <a:cubicBezTo>
                    <a:pt x="9995" y="15614"/>
                    <a:pt x="7595" y="15256"/>
                    <a:pt x="5195" y="14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2" name="Line"/>
            <p:cNvSpPr/>
            <p:nvPr/>
          </p:nvSpPr>
          <p:spPr>
            <a:xfrm>
              <a:off x="6847040" y="3533126"/>
              <a:ext cx="11430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" y="15916"/>
                    <a:pt x="800" y="10232"/>
                    <a:pt x="3400" y="6253"/>
                  </a:cubicBezTo>
                  <a:cubicBezTo>
                    <a:pt x="6000" y="2274"/>
                    <a:pt x="10800" y="0"/>
                    <a:pt x="14200" y="0"/>
                  </a:cubicBezTo>
                  <a:cubicBezTo>
                    <a:pt x="17600" y="0"/>
                    <a:pt x="19600" y="2274"/>
                    <a:pt x="21600" y="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3" name="Line"/>
            <p:cNvSpPr/>
            <p:nvPr/>
          </p:nvSpPr>
          <p:spPr>
            <a:xfrm>
              <a:off x="7030359" y="3444908"/>
              <a:ext cx="121482" cy="23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21087" fill="norm" stroke="1" extrusionOk="0">
                  <a:moveTo>
                    <a:pt x="20661" y="3570"/>
                  </a:moveTo>
                  <a:cubicBezTo>
                    <a:pt x="19941" y="2423"/>
                    <a:pt x="19221" y="1276"/>
                    <a:pt x="17961" y="607"/>
                  </a:cubicBezTo>
                  <a:cubicBezTo>
                    <a:pt x="16701" y="-62"/>
                    <a:pt x="14901" y="-253"/>
                    <a:pt x="11481" y="416"/>
                  </a:cubicBezTo>
                  <a:cubicBezTo>
                    <a:pt x="8061" y="1085"/>
                    <a:pt x="3021" y="2614"/>
                    <a:pt x="1041" y="4335"/>
                  </a:cubicBezTo>
                  <a:cubicBezTo>
                    <a:pt x="-939" y="6055"/>
                    <a:pt x="141" y="7966"/>
                    <a:pt x="2301" y="10165"/>
                  </a:cubicBezTo>
                  <a:cubicBezTo>
                    <a:pt x="4461" y="12363"/>
                    <a:pt x="7701" y="14848"/>
                    <a:pt x="9321" y="16568"/>
                  </a:cubicBezTo>
                  <a:cubicBezTo>
                    <a:pt x="10941" y="18289"/>
                    <a:pt x="10941" y="19244"/>
                    <a:pt x="9861" y="20009"/>
                  </a:cubicBezTo>
                  <a:cubicBezTo>
                    <a:pt x="8781" y="20774"/>
                    <a:pt x="6621" y="21347"/>
                    <a:pt x="4821" y="20965"/>
                  </a:cubicBezTo>
                  <a:cubicBezTo>
                    <a:pt x="3021" y="20582"/>
                    <a:pt x="1581" y="19244"/>
                    <a:pt x="141" y="17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4" name="Line"/>
            <p:cNvSpPr/>
            <p:nvPr/>
          </p:nvSpPr>
          <p:spPr>
            <a:xfrm>
              <a:off x="7145490" y="3433643"/>
              <a:ext cx="44451" cy="191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12818"/>
                  </a:moveTo>
                  <a:cubicBezTo>
                    <a:pt x="5143" y="14954"/>
                    <a:pt x="10286" y="17090"/>
                    <a:pt x="12343" y="18752"/>
                  </a:cubicBezTo>
                  <a:cubicBezTo>
                    <a:pt x="14400" y="20413"/>
                    <a:pt x="13371" y="21600"/>
                    <a:pt x="12343" y="21481"/>
                  </a:cubicBezTo>
                  <a:cubicBezTo>
                    <a:pt x="11314" y="21363"/>
                    <a:pt x="10286" y="19938"/>
                    <a:pt x="9771" y="16615"/>
                  </a:cubicBezTo>
                  <a:cubicBezTo>
                    <a:pt x="9257" y="13292"/>
                    <a:pt x="9257" y="8070"/>
                    <a:pt x="11314" y="4985"/>
                  </a:cubicBezTo>
                  <a:cubicBezTo>
                    <a:pt x="13371" y="1899"/>
                    <a:pt x="17486" y="94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5" name="Line"/>
            <p:cNvSpPr/>
            <p:nvPr/>
          </p:nvSpPr>
          <p:spPr>
            <a:xfrm>
              <a:off x="7221690" y="3251245"/>
              <a:ext cx="501651" cy="437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4922" y="14486"/>
                  </a:moveTo>
                  <a:cubicBezTo>
                    <a:pt x="4648" y="13763"/>
                    <a:pt x="4375" y="13039"/>
                    <a:pt x="3965" y="12729"/>
                  </a:cubicBezTo>
                  <a:cubicBezTo>
                    <a:pt x="3554" y="12419"/>
                    <a:pt x="3008" y="12523"/>
                    <a:pt x="2324" y="13091"/>
                  </a:cubicBezTo>
                  <a:cubicBezTo>
                    <a:pt x="1641" y="13659"/>
                    <a:pt x="820" y="14693"/>
                    <a:pt x="410" y="15520"/>
                  </a:cubicBezTo>
                  <a:cubicBezTo>
                    <a:pt x="0" y="16347"/>
                    <a:pt x="0" y="16967"/>
                    <a:pt x="0" y="17587"/>
                  </a:cubicBezTo>
                  <a:cubicBezTo>
                    <a:pt x="0" y="18207"/>
                    <a:pt x="0" y="18827"/>
                    <a:pt x="501" y="19034"/>
                  </a:cubicBezTo>
                  <a:cubicBezTo>
                    <a:pt x="1003" y="19240"/>
                    <a:pt x="2005" y="19034"/>
                    <a:pt x="3190" y="17225"/>
                  </a:cubicBezTo>
                  <a:cubicBezTo>
                    <a:pt x="4375" y="15416"/>
                    <a:pt x="5742" y="12006"/>
                    <a:pt x="6471" y="10042"/>
                  </a:cubicBezTo>
                  <a:cubicBezTo>
                    <a:pt x="7200" y="8079"/>
                    <a:pt x="7291" y="7562"/>
                    <a:pt x="7337" y="6993"/>
                  </a:cubicBezTo>
                  <a:cubicBezTo>
                    <a:pt x="7382" y="6425"/>
                    <a:pt x="7382" y="5805"/>
                    <a:pt x="7154" y="5650"/>
                  </a:cubicBezTo>
                  <a:cubicBezTo>
                    <a:pt x="6927" y="5495"/>
                    <a:pt x="6471" y="5805"/>
                    <a:pt x="5878" y="7045"/>
                  </a:cubicBezTo>
                  <a:cubicBezTo>
                    <a:pt x="5286" y="8285"/>
                    <a:pt x="4557" y="10456"/>
                    <a:pt x="4284" y="12419"/>
                  </a:cubicBezTo>
                  <a:cubicBezTo>
                    <a:pt x="4010" y="14383"/>
                    <a:pt x="4192" y="16140"/>
                    <a:pt x="4785" y="17225"/>
                  </a:cubicBezTo>
                  <a:cubicBezTo>
                    <a:pt x="5377" y="18310"/>
                    <a:pt x="6380" y="18724"/>
                    <a:pt x="7610" y="17948"/>
                  </a:cubicBezTo>
                  <a:cubicBezTo>
                    <a:pt x="8841" y="17173"/>
                    <a:pt x="10299" y="15210"/>
                    <a:pt x="11028" y="13970"/>
                  </a:cubicBezTo>
                  <a:cubicBezTo>
                    <a:pt x="11757" y="12729"/>
                    <a:pt x="11757" y="12213"/>
                    <a:pt x="11529" y="11954"/>
                  </a:cubicBezTo>
                  <a:cubicBezTo>
                    <a:pt x="11301" y="11696"/>
                    <a:pt x="10846" y="11696"/>
                    <a:pt x="10435" y="11903"/>
                  </a:cubicBezTo>
                  <a:cubicBezTo>
                    <a:pt x="10025" y="12109"/>
                    <a:pt x="9661" y="12523"/>
                    <a:pt x="9433" y="13401"/>
                  </a:cubicBezTo>
                  <a:cubicBezTo>
                    <a:pt x="9205" y="14280"/>
                    <a:pt x="9114" y="15623"/>
                    <a:pt x="9296" y="16605"/>
                  </a:cubicBezTo>
                  <a:cubicBezTo>
                    <a:pt x="9478" y="17587"/>
                    <a:pt x="9934" y="18207"/>
                    <a:pt x="10709" y="18362"/>
                  </a:cubicBezTo>
                  <a:cubicBezTo>
                    <a:pt x="11484" y="18517"/>
                    <a:pt x="12577" y="18207"/>
                    <a:pt x="13489" y="17587"/>
                  </a:cubicBezTo>
                  <a:cubicBezTo>
                    <a:pt x="14400" y="16967"/>
                    <a:pt x="15129" y="16036"/>
                    <a:pt x="15539" y="15261"/>
                  </a:cubicBezTo>
                  <a:cubicBezTo>
                    <a:pt x="15949" y="14486"/>
                    <a:pt x="16041" y="13866"/>
                    <a:pt x="15858" y="13608"/>
                  </a:cubicBezTo>
                  <a:cubicBezTo>
                    <a:pt x="15676" y="13349"/>
                    <a:pt x="15220" y="13453"/>
                    <a:pt x="14673" y="13918"/>
                  </a:cubicBezTo>
                  <a:cubicBezTo>
                    <a:pt x="14127" y="14383"/>
                    <a:pt x="13489" y="15210"/>
                    <a:pt x="13124" y="16243"/>
                  </a:cubicBezTo>
                  <a:cubicBezTo>
                    <a:pt x="12759" y="17277"/>
                    <a:pt x="12668" y="18517"/>
                    <a:pt x="12668" y="19395"/>
                  </a:cubicBezTo>
                  <a:cubicBezTo>
                    <a:pt x="12668" y="20274"/>
                    <a:pt x="12759" y="20791"/>
                    <a:pt x="13033" y="21101"/>
                  </a:cubicBezTo>
                  <a:cubicBezTo>
                    <a:pt x="13306" y="21411"/>
                    <a:pt x="13762" y="21514"/>
                    <a:pt x="14491" y="21049"/>
                  </a:cubicBezTo>
                  <a:cubicBezTo>
                    <a:pt x="15220" y="20584"/>
                    <a:pt x="16223" y="19550"/>
                    <a:pt x="17316" y="17173"/>
                  </a:cubicBezTo>
                  <a:cubicBezTo>
                    <a:pt x="18410" y="14796"/>
                    <a:pt x="19595" y="11076"/>
                    <a:pt x="20324" y="8182"/>
                  </a:cubicBezTo>
                  <a:cubicBezTo>
                    <a:pt x="21053" y="5288"/>
                    <a:pt x="21327" y="3221"/>
                    <a:pt x="21418" y="1929"/>
                  </a:cubicBezTo>
                  <a:cubicBezTo>
                    <a:pt x="21509" y="637"/>
                    <a:pt x="21418" y="121"/>
                    <a:pt x="21144" y="17"/>
                  </a:cubicBezTo>
                  <a:cubicBezTo>
                    <a:pt x="20871" y="-86"/>
                    <a:pt x="20415" y="224"/>
                    <a:pt x="20005" y="1929"/>
                  </a:cubicBezTo>
                  <a:cubicBezTo>
                    <a:pt x="19595" y="3635"/>
                    <a:pt x="19230" y="6735"/>
                    <a:pt x="19276" y="9215"/>
                  </a:cubicBezTo>
                  <a:cubicBezTo>
                    <a:pt x="19322" y="11696"/>
                    <a:pt x="19777" y="13556"/>
                    <a:pt x="20233" y="14796"/>
                  </a:cubicBezTo>
                  <a:cubicBezTo>
                    <a:pt x="20689" y="16036"/>
                    <a:pt x="21144" y="16657"/>
                    <a:pt x="21600" y="17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6" name="Line"/>
            <p:cNvSpPr/>
            <p:nvPr/>
          </p:nvSpPr>
          <p:spPr>
            <a:xfrm>
              <a:off x="8204962" y="3325436"/>
              <a:ext cx="261329" cy="37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343" fill="norm" stroke="1" extrusionOk="0">
                  <a:moveTo>
                    <a:pt x="9411" y="14293"/>
                  </a:moveTo>
                  <a:cubicBezTo>
                    <a:pt x="9756" y="13683"/>
                    <a:pt x="10102" y="13073"/>
                    <a:pt x="10188" y="12340"/>
                  </a:cubicBezTo>
                  <a:cubicBezTo>
                    <a:pt x="10275" y="11608"/>
                    <a:pt x="10102" y="10754"/>
                    <a:pt x="9152" y="10449"/>
                  </a:cubicBezTo>
                  <a:cubicBezTo>
                    <a:pt x="8201" y="10144"/>
                    <a:pt x="6473" y="10388"/>
                    <a:pt x="4745" y="11913"/>
                  </a:cubicBezTo>
                  <a:cubicBezTo>
                    <a:pt x="3017" y="13439"/>
                    <a:pt x="1289" y="16246"/>
                    <a:pt x="512" y="18015"/>
                  </a:cubicBezTo>
                  <a:cubicBezTo>
                    <a:pt x="-266" y="19785"/>
                    <a:pt x="-93" y="20517"/>
                    <a:pt x="598" y="20944"/>
                  </a:cubicBezTo>
                  <a:cubicBezTo>
                    <a:pt x="1289" y="21371"/>
                    <a:pt x="2499" y="21493"/>
                    <a:pt x="3795" y="21127"/>
                  </a:cubicBezTo>
                  <a:cubicBezTo>
                    <a:pt x="5091" y="20761"/>
                    <a:pt x="6473" y="19907"/>
                    <a:pt x="8115" y="17771"/>
                  </a:cubicBezTo>
                  <a:cubicBezTo>
                    <a:pt x="9756" y="15635"/>
                    <a:pt x="11657" y="12218"/>
                    <a:pt x="12780" y="9351"/>
                  </a:cubicBezTo>
                  <a:cubicBezTo>
                    <a:pt x="13904" y="6483"/>
                    <a:pt x="14249" y="4164"/>
                    <a:pt x="14336" y="2578"/>
                  </a:cubicBezTo>
                  <a:cubicBezTo>
                    <a:pt x="14422" y="991"/>
                    <a:pt x="14249" y="137"/>
                    <a:pt x="13817" y="15"/>
                  </a:cubicBezTo>
                  <a:cubicBezTo>
                    <a:pt x="13385" y="-107"/>
                    <a:pt x="12694" y="503"/>
                    <a:pt x="12089" y="2639"/>
                  </a:cubicBezTo>
                  <a:cubicBezTo>
                    <a:pt x="11484" y="4774"/>
                    <a:pt x="10966" y="8435"/>
                    <a:pt x="10880" y="10998"/>
                  </a:cubicBezTo>
                  <a:cubicBezTo>
                    <a:pt x="10793" y="13561"/>
                    <a:pt x="11139" y="15025"/>
                    <a:pt x="11657" y="16001"/>
                  </a:cubicBezTo>
                  <a:cubicBezTo>
                    <a:pt x="12176" y="16978"/>
                    <a:pt x="12867" y="17466"/>
                    <a:pt x="13644" y="17588"/>
                  </a:cubicBezTo>
                  <a:cubicBezTo>
                    <a:pt x="14422" y="17710"/>
                    <a:pt x="15286" y="17466"/>
                    <a:pt x="16236" y="16673"/>
                  </a:cubicBezTo>
                  <a:cubicBezTo>
                    <a:pt x="17187" y="15879"/>
                    <a:pt x="18224" y="14537"/>
                    <a:pt x="19001" y="13561"/>
                  </a:cubicBezTo>
                  <a:cubicBezTo>
                    <a:pt x="19779" y="12585"/>
                    <a:pt x="20297" y="11974"/>
                    <a:pt x="20556" y="11974"/>
                  </a:cubicBezTo>
                  <a:cubicBezTo>
                    <a:pt x="20816" y="11974"/>
                    <a:pt x="20816" y="12585"/>
                    <a:pt x="20816" y="13561"/>
                  </a:cubicBezTo>
                  <a:cubicBezTo>
                    <a:pt x="20816" y="14537"/>
                    <a:pt x="20816" y="15879"/>
                    <a:pt x="20816" y="16856"/>
                  </a:cubicBezTo>
                  <a:cubicBezTo>
                    <a:pt x="20816" y="17832"/>
                    <a:pt x="20816" y="18442"/>
                    <a:pt x="20902" y="18747"/>
                  </a:cubicBezTo>
                  <a:cubicBezTo>
                    <a:pt x="20988" y="19052"/>
                    <a:pt x="21161" y="19052"/>
                    <a:pt x="21334" y="19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7" name="Line"/>
            <p:cNvSpPr/>
            <p:nvPr/>
          </p:nvSpPr>
          <p:spPr>
            <a:xfrm>
              <a:off x="8466207" y="3463930"/>
              <a:ext cx="95334" cy="147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202" fill="norm" stroke="1" extrusionOk="0">
                  <a:moveTo>
                    <a:pt x="1427" y="21202"/>
                  </a:moveTo>
                  <a:cubicBezTo>
                    <a:pt x="1427" y="16639"/>
                    <a:pt x="1427" y="12075"/>
                    <a:pt x="958" y="8425"/>
                  </a:cubicBezTo>
                  <a:cubicBezTo>
                    <a:pt x="488" y="4774"/>
                    <a:pt x="-451" y="2036"/>
                    <a:pt x="253" y="819"/>
                  </a:cubicBezTo>
                  <a:cubicBezTo>
                    <a:pt x="958" y="-398"/>
                    <a:pt x="3306" y="-94"/>
                    <a:pt x="7062" y="667"/>
                  </a:cubicBezTo>
                  <a:cubicBezTo>
                    <a:pt x="10819" y="1427"/>
                    <a:pt x="15984" y="2644"/>
                    <a:pt x="21149" y="3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8" name="Line"/>
            <p:cNvSpPr/>
            <p:nvPr/>
          </p:nvSpPr>
          <p:spPr>
            <a:xfrm>
              <a:off x="8535082" y="3467645"/>
              <a:ext cx="303758" cy="188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345" fill="norm" stroke="1" extrusionOk="0">
                  <a:moveTo>
                    <a:pt x="6288" y="4785"/>
                  </a:moveTo>
                  <a:cubicBezTo>
                    <a:pt x="5844" y="3825"/>
                    <a:pt x="5400" y="2865"/>
                    <a:pt x="4808" y="2505"/>
                  </a:cubicBezTo>
                  <a:cubicBezTo>
                    <a:pt x="4216" y="2145"/>
                    <a:pt x="3477" y="2385"/>
                    <a:pt x="2515" y="4065"/>
                  </a:cubicBezTo>
                  <a:cubicBezTo>
                    <a:pt x="1553" y="5745"/>
                    <a:pt x="370" y="8865"/>
                    <a:pt x="74" y="11625"/>
                  </a:cubicBezTo>
                  <a:cubicBezTo>
                    <a:pt x="-222" y="14385"/>
                    <a:pt x="370" y="16785"/>
                    <a:pt x="1849" y="17865"/>
                  </a:cubicBezTo>
                  <a:cubicBezTo>
                    <a:pt x="3329" y="18945"/>
                    <a:pt x="5696" y="18705"/>
                    <a:pt x="7471" y="17505"/>
                  </a:cubicBezTo>
                  <a:cubicBezTo>
                    <a:pt x="9246" y="16305"/>
                    <a:pt x="10430" y="14145"/>
                    <a:pt x="11836" y="12945"/>
                  </a:cubicBezTo>
                  <a:cubicBezTo>
                    <a:pt x="13241" y="11745"/>
                    <a:pt x="14868" y="11505"/>
                    <a:pt x="16496" y="10185"/>
                  </a:cubicBezTo>
                  <a:cubicBezTo>
                    <a:pt x="18123" y="8865"/>
                    <a:pt x="19751" y="6465"/>
                    <a:pt x="20564" y="4545"/>
                  </a:cubicBezTo>
                  <a:cubicBezTo>
                    <a:pt x="21378" y="2625"/>
                    <a:pt x="21378" y="1185"/>
                    <a:pt x="20934" y="465"/>
                  </a:cubicBezTo>
                  <a:cubicBezTo>
                    <a:pt x="20490" y="-255"/>
                    <a:pt x="19603" y="-255"/>
                    <a:pt x="18197" y="1305"/>
                  </a:cubicBezTo>
                  <a:cubicBezTo>
                    <a:pt x="16792" y="2865"/>
                    <a:pt x="14868" y="5985"/>
                    <a:pt x="13907" y="8985"/>
                  </a:cubicBezTo>
                  <a:cubicBezTo>
                    <a:pt x="12945" y="11985"/>
                    <a:pt x="12945" y="14865"/>
                    <a:pt x="14055" y="16905"/>
                  </a:cubicBezTo>
                  <a:cubicBezTo>
                    <a:pt x="15164" y="18945"/>
                    <a:pt x="17383" y="20145"/>
                    <a:pt x="19603" y="21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9" name="Line"/>
            <p:cNvSpPr/>
            <p:nvPr/>
          </p:nvSpPr>
          <p:spPr>
            <a:xfrm>
              <a:off x="8891740" y="3668593"/>
              <a:ext cx="635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0" name="Line"/>
            <p:cNvSpPr/>
            <p:nvPr/>
          </p:nvSpPr>
          <p:spPr>
            <a:xfrm>
              <a:off x="9367990" y="3362861"/>
              <a:ext cx="158888" cy="312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374" fill="norm" stroke="1" extrusionOk="0">
                  <a:moveTo>
                    <a:pt x="1683" y="5718"/>
                  </a:moveTo>
                  <a:cubicBezTo>
                    <a:pt x="1683" y="8907"/>
                    <a:pt x="1683" y="12096"/>
                    <a:pt x="1964" y="13981"/>
                  </a:cubicBezTo>
                  <a:cubicBezTo>
                    <a:pt x="2244" y="15865"/>
                    <a:pt x="2805" y="16445"/>
                    <a:pt x="3787" y="14343"/>
                  </a:cubicBezTo>
                  <a:cubicBezTo>
                    <a:pt x="4769" y="12241"/>
                    <a:pt x="6171" y="7457"/>
                    <a:pt x="7294" y="4630"/>
                  </a:cubicBezTo>
                  <a:cubicBezTo>
                    <a:pt x="8416" y="1804"/>
                    <a:pt x="9257" y="934"/>
                    <a:pt x="10379" y="426"/>
                  </a:cubicBezTo>
                  <a:cubicBezTo>
                    <a:pt x="11501" y="-81"/>
                    <a:pt x="12904" y="-226"/>
                    <a:pt x="14727" y="499"/>
                  </a:cubicBezTo>
                  <a:cubicBezTo>
                    <a:pt x="16551" y="1224"/>
                    <a:pt x="18795" y="2818"/>
                    <a:pt x="20057" y="5283"/>
                  </a:cubicBezTo>
                  <a:cubicBezTo>
                    <a:pt x="21319" y="7747"/>
                    <a:pt x="21600" y="11081"/>
                    <a:pt x="19636" y="13691"/>
                  </a:cubicBezTo>
                  <a:cubicBezTo>
                    <a:pt x="17673" y="16300"/>
                    <a:pt x="13465" y="18185"/>
                    <a:pt x="9818" y="19344"/>
                  </a:cubicBezTo>
                  <a:cubicBezTo>
                    <a:pt x="6171" y="20504"/>
                    <a:pt x="3086" y="20939"/>
                    <a:pt x="0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1" name="Line"/>
            <p:cNvSpPr/>
            <p:nvPr/>
          </p:nvSpPr>
          <p:spPr>
            <a:xfrm>
              <a:off x="9558490" y="3636843"/>
              <a:ext cx="508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450"/>
                    <a:pt x="9000" y="900"/>
                    <a:pt x="12600" y="4500"/>
                  </a:cubicBezTo>
                  <a:cubicBezTo>
                    <a:pt x="16200" y="8100"/>
                    <a:pt x="18900" y="148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2" name="Line"/>
            <p:cNvSpPr/>
            <p:nvPr/>
          </p:nvSpPr>
          <p:spPr>
            <a:xfrm>
              <a:off x="10037828" y="3515399"/>
              <a:ext cx="174713" cy="265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021" fill="norm" stroke="1" extrusionOk="0">
                  <a:moveTo>
                    <a:pt x="13674" y="12119"/>
                  </a:moveTo>
                  <a:cubicBezTo>
                    <a:pt x="10811" y="10779"/>
                    <a:pt x="7948" y="9440"/>
                    <a:pt x="6257" y="7933"/>
                  </a:cubicBezTo>
                  <a:cubicBezTo>
                    <a:pt x="4565" y="6426"/>
                    <a:pt x="4045" y="4751"/>
                    <a:pt x="4956" y="3412"/>
                  </a:cubicBezTo>
                  <a:cubicBezTo>
                    <a:pt x="5867" y="2072"/>
                    <a:pt x="8209" y="1068"/>
                    <a:pt x="10291" y="481"/>
                  </a:cubicBezTo>
                  <a:cubicBezTo>
                    <a:pt x="12373" y="-105"/>
                    <a:pt x="14194" y="-272"/>
                    <a:pt x="15105" y="649"/>
                  </a:cubicBezTo>
                  <a:cubicBezTo>
                    <a:pt x="16016" y="1570"/>
                    <a:pt x="16016" y="3579"/>
                    <a:pt x="13674" y="6007"/>
                  </a:cubicBezTo>
                  <a:cubicBezTo>
                    <a:pt x="11332" y="8435"/>
                    <a:pt x="6647" y="11281"/>
                    <a:pt x="3785" y="13207"/>
                  </a:cubicBezTo>
                  <a:cubicBezTo>
                    <a:pt x="922" y="15133"/>
                    <a:pt x="-119" y="16137"/>
                    <a:pt x="11" y="17477"/>
                  </a:cubicBezTo>
                  <a:cubicBezTo>
                    <a:pt x="141" y="18816"/>
                    <a:pt x="1442" y="20491"/>
                    <a:pt x="5216" y="20909"/>
                  </a:cubicBezTo>
                  <a:cubicBezTo>
                    <a:pt x="8989" y="21328"/>
                    <a:pt x="15235" y="20491"/>
                    <a:pt x="21481" y="196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3" name="Line"/>
            <p:cNvSpPr/>
            <p:nvPr/>
          </p:nvSpPr>
          <p:spPr>
            <a:xfrm>
              <a:off x="10701755" y="3406489"/>
              <a:ext cx="170853" cy="383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407" fill="norm" stroke="1" extrusionOk="0">
                  <a:moveTo>
                    <a:pt x="3090" y="7180"/>
                  </a:moveTo>
                  <a:cubicBezTo>
                    <a:pt x="2309" y="10957"/>
                    <a:pt x="1528" y="14734"/>
                    <a:pt x="1008" y="16918"/>
                  </a:cubicBezTo>
                  <a:cubicBezTo>
                    <a:pt x="487" y="19101"/>
                    <a:pt x="227" y="19692"/>
                    <a:pt x="97" y="20282"/>
                  </a:cubicBezTo>
                  <a:cubicBezTo>
                    <a:pt x="-33" y="20872"/>
                    <a:pt x="-33" y="21462"/>
                    <a:pt x="97" y="21403"/>
                  </a:cubicBezTo>
                  <a:cubicBezTo>
                    <a:pt x="227" y="21344"/>
                    <a:pt x="487" y="20636"/>
                    <a:pt x="1528" y="18216"/>
                  </a:cubicBezTo>
                  <a:cubicBezTo>
                    <a:pt x="2569" y="15796"/>
                    <a:pt x="4391" y="11665"/>
                    <a:pt x="6343" y="8360"/>
                  </a:cubicBezTo>
                  <a:cubicBezTo>
                    <a:pt x="8295" y="5055"/>
                    <a:pt x="10377" y="2577"/>
                    <a:pt x="12068" y="1278"/>
                  </a:cubicBezTo>
                  <a:cubicBezTo>
                    <a:pt x="13760" y="-20"/>
                    <a:pt x="15061" y="-138"/>
                    <a:pt x="16232" y="98"/>
                  </a:cubicBezTo>
                  <a:cubicBezTo>
                    <a:pt x="17403" y="334"/>
                    <a:pt x="18444" y="924"/>
                    <a:pt x="19485" y="2813"/>
                  </a:cubicBezTo>
                  <a:cubicBezTo>
                    <a:pt x="20526" y="4701"/>
                    <a:pt x="21567" y="7888"/>
                    <a:pt x="20656" y="10662"/>
                  </a:cubicBezTo>
                  <a:cubicBezTo>
                    <a:pt x="19745" y="13436"/>
                    <a:pt x="16883" y="15796"/>
                    <a:pt x="13760" y="17272"/>
                  </a:cubicBezTo>
                  <a:cubicBezTo>
                    <a:pt x="10637" y="18747"/>
                    <a:pt x="7254" y="19337"/>
                    <a:pt x="5042" y="19396"/>
                  </a:cubicBezTo>
                  <a:cubicBezTo>
                    <a:pt x="2830" y="19455"/>
                    <a:pt x="1789" y="18983"/>
                    <a:pt x="748" y="18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4" name="Line"/>
            <p:cNvSpPr/>
            <p:nvPr/>
          </p:nvSpPr>
          <p:spPr>
            <a:xfrm>
              <a:off x="10955490" y="3671508"/>
              <a:ext cx="203201" cy="138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1" fill="norm" stroke="1" extrusionOk="0">
                  <a:moveTo>
                    <a:pt x="0" y="5359"/>
                  </a:moveTo>
                  <a:cubicBezTo>
                    <a:pt x="0" y="3747"/>
                    <a:pt x="0" y="2135"/>
                    <a:pt x="562" y="1168"/>
                  </a:cubicBezTo>
                  <a:cubicBezTo>
                    <a:pt x="1125" y="200"/>
                    <a:pt x="2250" y="-122"/>
                    <a:pt x="3375" y="39"/>
                  </a:cubicBezTo>
                  <a:cubicBezTo>
                    <a:pt x="4500" y="200"/>
                    <a:pt x="5625" y="845"/>
                    <a:pt x="6188" y="2135"/>
                  </a:cubicBezTo>
                  <a:cubicBezTo>
                    <a:pt x="6750" y="3424"/>
                    <a:pt x="6750" y="5359"/>
                    <a:pt x="5962" y="7777"/>
                  </a:cubicBezTo>
                  <a:cubicBezTo>
                    <a:pt x="5175" y="10194"/>
                    <a:pt x="3600" y="13096"/>
                    <a:pt x="2475" y="15514"/>
                  </a:cubicBezTo>
                  <a:cubicBezTo>
                    <a:pt x="1350" y="17932"/>
                    <a:pt x="675" y="19866"/>
                    <a:pt x="1238" y="20672"/>
                  </a:cubicBezTo>
                  <a:cubicBezTo>
                    <a:pt x="1800" y="21478"/>
                    <a:pt x="3600" y="21156"/>
                    <a:pt x="7200" y="20511"/>
                  </a:cubicBezTo>
                  <a:cubicBezTo>
                    <a:pt x="10800" y="19866"/>
                    <a:pt x="16200" y="18899"/>
                    <a:pt x="21600" y="17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5" name="Line"/>
            <p:cNvSpPr/>
            <p:nvPr/>
          </p:nvSpPr>
          <p:spPr>
            <a:xfrm>
              <a:off x="11266640" y="3795593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6" name="Line"/>
            <p:cNvSpPr/>
            <p:nvPr/>
          </p:nvSpPr>
          <p:spPr>
            <a:xfrm>
              <a:off x="1144472" y="4273733"/>
              <a:ext cx="260619" cy="41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01" fill="norm" stroke="1" extrusionOk="0">
                  <a:moveTo>
                    <a:pt x="7338" y="4221"/>
                  </a:moveTo>
                  <a:cubicBezTo>
                    <a:pt x="5422" y="5218"/>
                    <a:pt x="3506" y="6215"/>
                    <a:pt x="2113" y="7876"/>
                  </a:cubicBezTo>
                  <a:cubicBezTo>
                    <a:pt x="719" y="9538"/>
                    <a:pt x="-152" y="11864"/>
                    <a:pt x="22" y="13415"/>
                  </a:cubicBezTo>
                  <a:cubicBezTo>
                    <a:pt x="196" y="14966"/>
                    <a:pt x="1416" y="15741"/>
                    <a:pt x="3593" y="15796"/>
                  </a:cubicBezTo>
                  <a:cubicBezTo>
                    <a:pt x="5771" y="15852"/>
                    <a:pt x="8906" y="15187"/>
                    <a:pt x="11606" y="13692"/>
                  </a:cubicBezTo>
                  <a:cubicBezTo>
                    <a:pt x="14306" y="12196"/>
                    <a:pt x="16571" y="9870"/>
                    <a:pt x="17529" y="7766"/>
                  </a:cubicBezTo>
                  <a:cubicBezTo>
                    <a:pt x="18487" y="5661"/>
                    <a:pt x="18138" y="3778"/>
                    <a:pt x="17093" y="2393"/>
                  </a:cubicBezTo>
                  <a:cubicBezTo>
                    <a:pt x="16048" y="1009"/>
                    <a:pt x="14306" y="123"/>
                    <a:pt x="12129" y="12"/>
                  </a:cubicBezTo>
                  <a:cubicBezTo>
                    <a:pt x="9951" y="-99"/>
                    <a:pt x="7338" y="566"/>
                    <a:pt x="5683" y="2061"/>
                  </a:cubicBezTo>
                  <a:cubicBezTo>
                    <a:pt x="4029" y="3556"/>
                    <a:pt x="3332" y="5883"/>
                    <a:pt x="4551" y="8153"/>
                  </a:cubicBezTo>
                  <a:cubicBezTo>
                    <a:pt x="5771" y="10424"/>
                    <a:pt x="8906" y="12639"/>
                    <a:pt x="12042" y="14855"/>
                  </a:cubicBezTo>
                  <a:cubicBezTo>
                    <a:pt x="15177" y="17070"/>
                    <a:pt x="18313" y="19286"/>
                    <a:pt x="21448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7" name="Line"/>
            <p:cNvSpPr/>
            <p:nvPr/>
          </p:nvSpPr>
          <p:spPr>
            <a:xfrm>
              <a:off x="1570190" y="4353261"/>
              <a:ext cx="82551" cy="31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0" y="1363"/>
                  </a:moveTo>
                  <a:cubicBezTo>
                    <a:pt x="0" y="648"/>
                    <a:pt x="0" y="-67"/>
                    <a:pt x="831" y="5"/>
                  </a:cubicBezTo>
                  <a:cubicBezTo>
                    <a:pt x="1662" y="76"/>
                    <a:pt x="3323" y="934"/>
                    <a:pt x="5262" y="3438"/>
                  </a:cubicBezTo>
                  <a:cubicBezTo>
                    <a:pt x="7200" y="5941"/>
                    <a:pt x="9415" y="10089"/>
                    <a:pt x="12185" y="13379"/>
                  </a:cubicBezTo>
                  <a:cubicBezTo>
                    <a:pt x="14954" y="16669"/>
                    <a:pt x="18277" y="19101"/>
                    <a:pt x="21600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8" name="Line"/>
            <p:cNvSpPr/>
            <p:nvPr/>
          </p:nvSpPr>
          <p:spPr>
            <a:xfrm>
              <a:off x="1747990" y="4247385"/>
              <a:ext cx="131595" cy="595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566" fill="norm" stroke="1" extrusionOk="0">
                  <a:moveTo>
                    <a:pt x="0" y="426"/>
                  </a:moveTo>
                  <a:cubicBezTo>
                    <a:pt x="1350" y="196"/>
                    <a:pt x="2700" y="-34"/>
                    <a:pt x="3881" y="4"/>
                  </a:cubicBezTo>
                  <a:cubicBezTo>
                    <a:pt x="5062" y="43"/>
                    <a:pt x="6075" y="349"/>
                    <a:pt x="8775" y="1728"/>
                  </a:cubicBezTo>
                  <a:cubicBezTo>
                    <a:pt x="11475" y="3106"/>
                    <a:pt x="15862" y="5557"/>
                    <a:pt x="18394" y="8009"/>
                  </a:cubicBezTo>
                  <a:cubicBezTo>
                    <a:pt x="20925" y="10460"/>
                    <a:pt x="21600" y="12911"/>
                    <a:pt x="20419" y="14864"/>
                  </a:cubicBezTo>
                  <a:cubicBezTo>
                    <a:pt x="19237" y="16817"/>
                    <a:pt x="16200" y="18272"/>
                    <a:pt x="12656" y="19306"/>
                  </a:cubicBezTo>
                  <a:cubicBezTo>
                    <a:pt x="9112" y="20340"/>
                    <a:pt x="5062" y="20953"/>
                    <a:pt x="1012" y="2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2546995" y="4254567"/>
              <a:ext cx="346968" cy="51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333" fill="norm" stroke="1" extrusionOk="0">
                  <a:moveTo>
                    <a:pt x="4335" y="6512"/>
                  </a:moveTo>
                  <a:cubicBezTo>
                    <a:pt x="3171" y="6688"/>
                    <a:pt x="2007" y="6863"/>
                    <a:pt x="1166" y="6819"/>
                  </a:cubicBezTo>
                  <a:cubicBezTo>
                    <a:pt x="325" y="6776"/>
                    <a:pt x="-192" y="6512"/>
                    <a:pt x="67" y="5722"/>
                  </a:cubicBezTo>
                  <a:cubicBezTo>
                    <a:pt x="325" y="4932"/>
                    <a:pt x="1360" y="3615"/>
                    <a:pt x="2265" y="2693"/>
                  </a:cubicBezTo>
                  <a:cubicBezTo>
                    <a:pt x="3171" y="1771"/>
                    <a:pt x="3947" y="1244"/>
                    <a:pt x="4917" y="761"/>
                  </a:cubicBezTo>
                  <a:cubicBezTo>
                    <a:pt x="5887" y="278"/>
                    <a:pt x="7051" y="-161"/>
                    <a:pt x="7633" y="59"/>
                  </a:cubicBezTo>
                  <a:cubicBezTo>
                    <a:pt x="8215" y="278"/>
                    <a:pt x="8215" y="1156"/>
                    <a:pt x="8021" y="2868"/>
                  </a:cubicBezTo>
                  <a:cubicBezTo>
                    <a:pt x="7827" y="4580"/>
                    <a:pt x="7439" y="7127"/>
                    <a:pt x="7116" y="9893"/>
                  </a:cubicBezTo>
                  <a:cubicBezTo>
                    <a:pt x="6792" y="12659"/>
                    <a:pt x="6534" y="15644"/>
                    <a:pt x="6016" y="17576"/>
                  </a:cubicBezTo>
                  <a:cubicBezTo>
                    <a:pt x="5499" y="19507"/>
                    <a:pt x="4723" y="20385"/>
                    <a:pt x="4012" y="20868"/>
                  </a:cubicBezTo>
                  <a:cubicBezTo>
                    <a:pt x="3300" y="21351"/>
                    <a:pt x="2654" y="21439"/>
                    <a:pt x="2265" y="21219"/>
                  </a:cubicBezTo>
                  <a:cubicBezTo>
                    <a:pt x="1877" y="21000"/>
                    <a:pt x="1748" y="20473"/>
                    <a:pt x="1748" y="19990"/>
                  </a:cubicBezTo>
                  <a:cubicBezTo>
                    <a:pt x="1748" y="19507"/>
                    <a:pt x="1877" y="19068"/>
                    <a:pt x="3171" y="18278"/>
                  </a:cubicBezTo>
                  <a:cubicBezTo>
                    <a:pt x="4464" y="17488"/>
                    <a:pt x="6922" y="16346"/>
                    <a:pt x="9509" y="15205"/>
                  </a:cubicBezTo>
                  <a:cubicBezTo>
                    <a:pt x="12095" y="14063"/>
                    <a:pt x="14812" y="12922"/>
                    <a:pt x="16493" y="12044"/>
                  </a:cubicBezTo>
                  <a:cubicBezTo>
                    <a:pt x="18174" y="11166"/>
                    <a:pt x="18821" y="10551"/>
                    <a:pt x="19209" y="10024"/>
                  </a:cubicBezTo>
                  <a:cubicBezTo>
                    <a:pt x="19597" y="9498"/>
                    <a:pt x="19727" y="9059"/>
                    <a:pt x="19403" y="8839"/>
                  </a:cubicBezTo>
                  <a:cubicBezTo>
                    <a:pt x="19080" y="8619"/>
                    <a:pt x="18304" y="8619"/>
                    <a:pt x="17592" y="8751"/>
                  </a:cubicBezTo>
                  <a:cubicBezTo>
                    <a:pt x="16881" y="8883"/>
                    <a:pt x="16234" y="9146"/>
                    <a:pt x="15652" y="9454"/>
                  </a:cubicBezTo>
                  <a:cubicBezTo>
                    <a:pt x="15070" y="9761"/>
                    <a:pt x="14553" y="10112"/>
                    <a:pt x="14294" y="10507"/>
                  </a:cubicBezTo>
                  <a:cubicBezTo>
                    <a:pt x="14036" y="10902"/>
                    <a:pt x="14036" y="11341"/>
                    <a:pt x="14294" y="11693"/>
                  </a:cubicBezTo>
                  <a:cubicBezTo>
                    <a:pt x="14553" y="12044"/>
                    <a:pt x="15070" y="12307"/>
                    <a:pt x="16299" y="12966"/>
                  </a:cubicBezTo>
                  <a:cubicBezTo>
                    <a:pt x="17528" y="13624"/>
                    <a:pt x="19468" y="14678"/>
                    <a:pt x="20438" y="15556"/>
                  </a:cubicBezTo>
                  <a:cubicBezTo>
                    <a:pt x="21408" y="16434"/>
                    <a:pt x="21408" y="17137"/>
                    <a:pt x="20697" y="17795"/>
                  </a:cubicBezTo>
                  <a:cubicBezTo>
                    <a:pt x="19985" y="18454"/>
                    <a:pt x="18562" y="19068"/>
                    <a:pt x="17140" y="19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0" name="Line"/>
            <p:cNvSpPr/>
            <p:nvPr/>
          </p:nvSpPr>
          <p:spPr>
            <a:xfrm>
              <a:off x="3678390" y="4286089"/>
              <a:ext cx="234855" cy="44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476" fill="norm" stroke="1" extrusionOk="0">
                  <a:moveTo>
                    <a:pt x="0" y="4862"/>
                  </a:moveTo>
                  <a:cubicBezTo>
                    <a:pt x="573" y="4451"/>
                    <a:pt x="1147" y="4039"/>
                    <a:pt x="1529" y="4091"/>
                  </a:cubicBezTo>
                  <a:cubicBezTo>
                    <a:pt x="1912" y="4142"/>
                    <a:pt x="2103" y="4656"/>
                    <a:pt x="2389" y="6611"/>
                  </a:cubicBezTo>
                  <a:cubicBezTo>
                    <a:pt x="2676" y="8565"/>
                    <a:pt x="3058" y="11959"/>
                    <a:pt x="3250" y="14428"/>
                  </a:cubicBezTo>
                  <a:cubicBezTo>
                    <a:pt x="3441" y="16896"/>
                    <a:pt x="3441" y="18439"/>
                    <a:pt x="3250" y="19571"/>
                  </a:cubicBezTo>
                  <a:cubicBezTo>
                    <a:pt x="3058" y="20702"/>
                    <a:pt x="2676" y="21422"/>
                    <a:pt x="2485" y="21474"/>
                  </a:cubicBezTo>
                  <a:cubicBezTo>
                    <a:pt x="2294" y="21525"/>
                    <a:pt x="2294" y="20908"/>
                    <a:pt x="2294" y="19005"/>
                  </a:cubicBezTo>
                  <a:cubicBezTo>
                    <a:pt x="2294" y="17102"/>
                    <a:pt x="2294" y="13914"/>
                    <a:pt x="3536" y="10674"/>
                  </a:cubicBezTo>
                  <a:cubicBezTo>
                    <a:pt x="4779" y="7434"/>
                    <a:pt x="7264" y="4142"/>
                    <a:pt x="8888" y="2342"/>
                  </a:cubicBezTo>
                  <a:cubicBezTo>
                    <a:pt x="10513" y="542"/>
                    <a:pt x="11278" y="234"/>
                    <a:pt x="12138" y="79"/>
                  </a:cubicBezTo>
                  <a:cubicBezTo>
                    <a:pt x="12998" y="-75"/>
                    <a:pt x="13954" y="-75"/>
                    <a:pt x="15483" y="748"/>
                  </a:cubicBezTo>
                  <a:cubicBezTo>
                    <a:pt x="17012" y="1571"/>
                    <a:pt x="19115" y="3216"/>
                    <a:pt x="20262" y="5274"/>
                  </a:cubicBezTo>
                  <a:cubicBezTo>
                    <a:pt x="21409" y="7331"/>
                    <a:pt x="21600" y="9799"/>
                    <a:pt x="20358" y="12062"/>
                  </a:cubicBezTo>
                  <a:cubicBezTo>
                    <a:pt x="19115" y="14325"/>
                    <a:pt x="16439" y="16382"/>
                    <a:pt x="12998" y="17771"/>
                  </a:cubicBezTo>
                  <a:cubicBezTo>
                    <a:pt x="9558" y="19159"/>
                    <a:pt x="5352" y="19879"/>
                    <a:pt x="1147" y="20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1" name="Line"/>
            <p:cNvSpPr/>
            <p:nvPr/>
          </p:nvSpPr>
          <p:spPr>
            <a:xfrm>
              <a:off x="3996898" y="4640143"/>
              <a:ext cx="30743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2274" y="0"/>
                  </a:moveTo>
                  <a:cubicBezTo>
                    <a:pt x="7954" y="3323"/>
                    <a:pt x="3634" y="6646"/>
                    <a:pt x="1474" y="9831"/>
                  </a:cubicBezTo>
                  <a:cubicBezTo>
                    <a:pt x="-686" y="13015"/>
                    <a:pt x="-686" y="16062"/>
                    <a:pt x="2914" y="18000"/>
                  </a:cubicBezTo>
                  <a:cubicBezTo>
                    <a:pt x="6514" y="19938"/>
                    <a:pt x="13714" y="20769"/>
                    <a:pt x="209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2" name="Line"/>
            <p:cNvSpPr/>
            <p:nvPr/>
          </p:nvSpPr>
          <p:spPr>
            <a:xfrm>
              <a:off x="4186390" y="4554916"/>
              <a:ext cx="2667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086" y="12302"/>
                    <a:pt x="6171" y="4448"/>
                    <a:pt x="9771" y="1502"/>
                  </a:cubicBezTo>
                  <a:cubicBezTo>
                    <a:pt x="13371" y="-1443"/>
                    <a:pt x="17486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3" name="Line"/>
            <p:cNvSpPr/>
            <p:nvPr/>
          </p:nvSpPr>
          <p:spPr>
            <a:xfrm>
              <a:off x="4332440" y="4500443"/>
              <a:ext cx="508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43"/>
                    <a:pt x="0" y="10286"/>
                    <a:pt x="3600" y="13886"/>
                  </a:cubicBezTo>
                  <a:cubicBezTo>
                    <a:pt x="7200" y="17486"/>
                    <a:pt x="1440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4" name="Line"/>
            <p:cNvSpPr/>
            <p:nvPr/>
          </p:nvSpPr>
          <p:spPr>
            <a:xfrm>
              <a:off x="4624540" y="4252455"/>
              <a:ext cx="155727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317" fill="norm" stroke="1" extrusionOk="0">
                  <a:moveTo>
                    <a:pt x="3456" y="9408"/>
                  </a:moveTo>
                  <a:cubicBezTo>
                    <a:pt x="2304" y="12434"/>
                    <a:pt x="1152" y="15460"/>
                    <a:pt x="576" y="17286"/>
                  </a:cubicBezTo>
                  <a:cubicBezTo>
                    <a:pt x="0" y="19112"/>
                    <a:pt x="0" y="19738"/>
                    <a:pt x="0" y="20312"/>
                  </a:cubicBezTo>
                  <a:cubicBezTo>
                    <a:pt x="0" y="20886"/>
                    <a:pt x="0" y="21408"/>
                    <a:pt x="288" y="21304"/>
                  </a:cubicBezTo>
                  <a:cubicBezTo>
                    <a:pt x="576" y="21199"/>
                    <a:pt x="1152" y="20469"/>
                    <a:pt x="1872" y="18330"/>
                  </a:cubicBezTo>
                  <a:cubicBezTo>
                    <a:pt x="2592" y="16191"/>
                    <a:pt x="3456" y="12643"/>
                    <a:pt x="4320" y="9669"/>
                  </a:cubicBezTo>
                  <a:cubicBezTo>
                    <a:pt x="5184" y="6695"/>
                    <a:pt x="6048" y="4295"/>
                    <a:pt x="6912" y="2782"/>
                  </a:cubicBezTo>
                  <a:cubicBezTo>
                    <a:pt x="7776" y="1269"/>
                    <a:pt x="8640" y="643"/>
                    <a:pt x="9792" y="278"/>
                  </a:cubicBezTo>
                  <a:cubicBezTo>
                    <a:pt x="10944" y="-88"/>
                    <a:pt x="12384" y="-192"/>
                    <a:pt x="14400" y="591"/>
                  </a:cubicBezTo>
                  <a:cubicBezTo>
                    <a:pt x="16416" y="1373"/>
                    <a:pt x="19008" y="3043"/>
                    <a:pt x="20304" y="5391"/>
                  </a:cubicBezTo>
                  <a:cubicBezTo>
                    <a:pt x="21600" y="7738"/>
                    <a:pt x="21600" y="10765"/>
                    <a:pt x="19440" y="13373"/>
                  </a:cubicBezTo>
                  <a:cubicBezTo>
                    <a:pt x="17280" y="15982"/>
                    <a:pt x="12960" y="18173"/>
                    <a:pt x="9360" y="19425"/>
                  </a:cubicBezTo>
                  <a:cubicBezTo>
                    <a:pt x="5760" y="20678"/>
                    <a:pt x="2880" y="20991"/>
                    <a:pt x="0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5" name="Line"/>
            <p:cNvSpPr/>
            <p:nvPr/>
          </p:nvSpPr>
          <p:spPr>
            <a:xfrm>
              <a:off x="4789640" y="4602604"/>
              <a:ext cx="254001" cy="179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4" fill="norm" stroke="1" extrusionOk="0">
                  <a:moveTo>
                    <a:pt x="0" y="3658"/>
                  </a:moveTo>
                  <a:cubicBezTo>
                    <a:pt x="1620" y="2169"/>
                    <a:pt x="3240" y="679"/>
                    <a:pt x="4950" y="183"/>
                  </a:cubicBezTo>
                  <a:cubicBezTo>
                    <a:pt x="6660" y="-314"/>
                    <a:pt x="8460" y="183"/>
                    <a:pt x="9360" y="1920"/>
                  </a:cubicBezTo>
                  <a:cubicBezTo>
                    <a:pt x="10260" y="3658"/>
                    <a:pt x="10260" y="6638"/>
                    <a:pt x="9630" y="9493"/>
                  </a:cubicBezTo>
                  <a:cubicBezTo>
                    <a:pt x="9000" y="12348"/>
                    <a:pt x="7740" y="15079"/>
                    <a:pt x="6750" y="17065"/>
                  </a:cubicBezTo>
                  <a:cubicBezTo>
                    <a:pt x="5760" y="19052"/>
                    <a:pt x="5040" y="20293"/>
                    <a:pt x="5220" y="20789"/>
                  </a:cubicBezTo>
                  <a:cubicBezTo>
                    <a:pt x="5400" y="21286"/>
                    <a:pt x="6480" y="21038"/>
                    <a:pt x="9360" y="20417"/>
                  </a:cubicBezTo>
                  <a:cubicBezTo>
                    <a:pt x="12240" y="19796"/>
                    <a:pt x="16920" y="18803"/>
                    <a:pt x="21600" y="17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6" name="Line"/>
            <p:cNvSpPr/>
            <p:nvPr/>
          </p:nvSpPr>
          <p:spPr>
            <a:xfrm>
              <a:off x="5380190" y="4487743"/>
              <a:ext cx="2349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6227" y="21600"/>
                    <a:pt x="12454" y="21600"/>
                    <a:pt x="16054" y="0"/>
                  </a:cubicBezTo>
                  <a:cubicBezTo>
                    <a:pt x="19654" y="21600"/>
                    <a:pt x="20627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7" name="Line"/>
            <p:cNvSpPr/>
            <p:nvPr/>
          </p:nvSpPr>
          <p:spPr>
            <a:xfrm>
              <a:off x="5418290" y="4582993"/>
              <a:ext cx="215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8" y="18000"/>
                    <a:pt x="11435" y="14400"/>
                    <a:pt x="15035" y="10800"/>
                  </a:cubicBezTo>
                  <a:cubicBezTo>
                    <a:pt x="18635" y="7200"/>
                    <a:pt x="20118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8" name="Line"/>
            <p:cNvSpPr/>
            <p:nvPr/>
          </p:nvSpPr>
          <p:spPr>
            <a:xfrm>
              <a:off x="5932640" y="4252772"/>
              <a:ext cx="279401" cy="445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21600" y="1224"/>
                  </a:moveTo>
                  <a:cubicBezTo>
                    <a:pt x="20945" y="714"/>
                    <a:pt x="20291" y="205"/>
                    <a:pt x="18164" y="52"/>
                  </a:cubicBezTo>
                  <a:cubicBezTo>
                    <a:pt x="16036" y="-101"/>
                    <a:pt x="12436" y="103"/>
                    <a:pt x="9573" y="408"/>
                  </a:cubicBezTo>
                  <a:cubicBezTo>
                    <a:pt x="6709" y="714"/>
                    <a:pt x="4582" y="1122"/>
                    <a:pt x="3191" y="1478"/>
                  </a:cubicBezTo>
                  <a:cubicBezTo>
                    <a:pt x="1800" y="1835"/>
                    <a:pt x="1145" y="2141"/>
                    <a:pt x="736" y="2803"/>
                  </a:cubicBezTo>
                  <a:cubicBezTo>
                    <a:pt x="327" y="3465"/>
                    <a:pt x="164" y="4484"/>
                    <a:pt x="245" y="6012"/>
                  </a:cubicBezTo>
                  <a:cubicBezTo>
                    <a:pt x="327" y="7541"/>
                    <a:pt x="655" y="9578"/>
                    <a:pt x="736" y="10852"/>
                  </a:cubicBezTo>
                  <a:cubicBezTo>
                    <a:pt x="818" y="12125"/>
                    <a:pt x="655" y="12635"/>
                    <a:pt x="1145" y="12788"/>
                  </a:cubicBezTo>
                  <a:cubicBezTo>
                    <a:pt x="1636" y="12941"/>
                    <a:pt x="2782" y="12737"/>
                    <a:pt x="4991" y="12991"/>
                  </a:cubicBezTo>
                  <a:cubicBezTo>
                    <a:pt x="7200" y="13246"/>
                    <a:pt x="10473" y="13959"/>
                    <a:pt x="12764" y="14978"/>
                  </a:cubicBezTo>
                  <a:cubicBezTo>
                    <a:pt x="15055" y="15997"/>
                    <a:pt x="16364" y="17322"/>
                    <a:pt x="16445" y="18391"/>
                  </a:cubicBezTo>
                  <a:cubicBezTo>
                    <a:pt x="16527" y="19461"/>
                    <a:pt x="15382" y="20276"/>
                    <a:pt x="12764" y="20786"/>
                  </a:cubicBezTo>
                  <a:cubicBezTo>
                    <a:pt x="10145" y="21295"/>
                    <a:pt x="6055" y="21499"/>
                    <a:pt x="3682" y="21448"/>
                  </a:cubicBezTo>
                  <a:cubicBezTo>
                    <a:pt x="1309" y="21397"/>
                    <a:pt x="655" y="21091"/>
                    <a:pt x="0" y="20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9" name="Line"/>
            <p:cNvSpPr/>
            <p:nvPr/>
          </p:nvSpPr>
          <p:spPr>
            <a:xfrm>
              <a:off x="7424890" y="4252793"/>
              <a:ext cx="38671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1600" fill="norm" stroke="1" extrusionOk="0">
                  <a:moveTo>
                    <a:pt x="0" y="1168"/>
                  </a:moveTo>
                  <a:cubicBezTo>
                    <a:pt x="4547" y="584"/>
                    <a:pt x="9095" y="0"/>
                    <a:pt x="11937" y="0"/>
                  </a:cubicBezTo>
                  <a:cubicBezTo>
                    <a:pt x="14779" y="0"/>
                    <a:pt x="15916" y="584"/>
                    <a:pt x="17621" y="2335"/>
                  </a:cubicBezTo>
                  <a:cubicBezTo>
                    <a:pt x="19326" y="4086"/>
                    <a:pt x="21600" y="7005"/>
                    <a:pt x="20463" y="10168"/>
                  </a:cubicBezTo>
                  <a:cubicBezTo>
                    <a:pt x="19326" y="13330"/>
                    <a:pt x="14779" y="16735"/>
                    <a:pt x="11368" y="18681"/>
                  </a:cubicBezTo>
                  <a:cubicBezTo>
                    <a:pt x="7958" y="20627"/>
                    <a:pt x="5684" y="21114"/>
                    <a:pt x="34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0" name="Line"/>
            <p:cNvSpPr/>
            <p:nvPr/>
          </p:nvSpPr>
          <p:spPr>
            <a:xfrm>
              <a:off x="7140301" y="4729043"/>
              <a:ext cx="627490" cy="1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118" fill="norm" stroke="1" extrusionOk="0">
                  <a:moveTo>
                    <a:pt x="613" y="7200"/>
                  </a:moveTo>
                  <a:cubicBezTo>
                    <a:pt x="250" y="9600"/>
                    <a:pt x="-112" y="12000"/>
                    <a:pt x="33" y="14400"/>
                  </a:cubicBezTo>
                  <a:cubicBezTo>
                    <a:pt x="178" y="16800"/>
                    <a:pt x="830" y="19200"/>
                    <a:pt x="2461" y="20400"/>
                  </a:cubicBezTo>
                  <a:cubicBezTo>
                    <a:pt x="4092" y="21600"/>
                    <a:pt x="6701" y="21600"/>
                    <a:pt x="9492" y="18000"/>
                  </a:cubicBezTo>
                  <a:cubicBezTo>
                    <a:pt x="12283" y="14400"/>
                    <a:pt x="15254" y="7200"/>
                    <a:pt x="17284" y="3600"/>
                  </a:cubicBezTo>
                  <a:cubicBezTo>
                    <a:pt x="19314" y="0"/>
                    <a:pt x="20401" y="0"/>
                    <a:pt x="214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1" name="Line"/>
            <p:cNvSpPr/>
            <p:nvPr/>
          </p:nvSpPr>
          <p:spPr>
            <a:xfrm>
              <a:off x="8599640" y="4307187"/>
              <a:ext cx="272503" cy="45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287" fill="norm" stroke="1" extrusionOk="0">
                  <a:moveTo>
                    <a:pt x="2455" y="2792"/>
                  </a:moveTo>
                  <a:cubicBezTo>
                    <a:pt x="2455" y="6737"/>
                    <a:pt x="2455" y="10682"/>
                    <a:pt x="2373" y="13542"/>
                  </a:cubicBezTo>
                  <a:cubicBezTo>
                    <a:pt x="2291" y="16402"/>
                    <a:pt x="2127" y="18178"/>
                    <a:pt x="1964" y="19411"/>
                  </a:cubicBezTo>
                  <a:cubicBezTo>
                    <a:pt x="1800" y="20644"/>
                    <a:pt x="1636" y="21334"/>
                    <a:pt x="1555" y="21285"/>
                  </a:cubicBezTo>
                  <a:cubicBezTo>
                    <a:pt x="1473" y="21235"/>
                    <a:pt x="1473" y="20446"/>
                    <a:pt x="1800" y="18326"/>
                  </a:cubicBezTo>
                  <a:cubicBezTo>
                    <a:pt x="2127" y="16205"/>
                    <a:pt x="2782" y="12753"/>
                    <a:pt x="3764" y="9597"/>
                  </a:cubicBezTo>
                  <a:cubicBezTo>
                    <a:pt x="4745" y="6441"/>
                    <a:pt x="6055" y="3581"/>
                    <a:pt x="7936" y="1904"/>
                  </a:cubicBezTo>
                  <a:cubicBezTo>
                    <a:pt x="9818" y="227"/>
                    <a:pt x="12273" y="-266"/>
                    <a:pt x="14482" y="129"/>
                  </a:cubicBezTo>
                  <a:cubicBezTo>
                    <a:pt x="16691" y="523"/>
                    <a:pt x="18655" y="1805"/>
                    <a:pt x="19882" y="3630"/>
                  </a:cubicBezTo>
                  <a:cubicBezTo>
                    <a:pt x="21109" y="5455"/>
                    <a:pt x="21600" y="7822"/>
                    <a:pt x="20291" y="10139"/>
                  </a:cubicBezTo>
                  <a:cubicBezTo>
                    <a:pt x="18982" y="12457"/>
                    <a:pt x="15873" y="14726"/>
                    <a:pt x="12191" y="16304"/>
                  </a:cubicBezTo>
                  <a:cubicBezTo>
                    <a:pt x="8509" y="17882"/>
                    <a:pt x="4255" y="18770"/>
                    <a:pt x="0" y="19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2" name="Line"/>
            <p:cNvSpPr/>
            <p:nvPr/>
          </p:nvSpPr>
          <p:spPr>
            <a:xfrm>
              <a:off x="8888476" y="4695176"/>
              <a:ext cx="206465" cy="12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23" fill="norm" stroke="1" extrusionOk="0">
                  <a:moveTo>
                    <a:pt x="2985" y="3724"/>
                  </a:moveTo>
                  <a:cubicBezTo>
                    <a:pt x="3205" y="1862"/>
                    <a:pt x="3426" y="0"/>
                    <a:pt x="3866" y="0"/>
                  </a:cubicBezTo>
                  <a:cubicBezTo>
                    <a:pt x="4307" y="0"/>
                    <a:pt x="4968" y="1862"/>
                    <a:pt x="4638" y="4841"/>
                  </a:cubicBezTo>
                  <a:cubicBezTo>
                    <a:pt x="4307" y="7821"/>
                    <a:pt x="2985" y="11917"/>
                    <a:pt x="1883" y="14897"/>
                  </a:cubicBezTo>
                  <a:cubicBezTo>
                    <a:pt x="781" y="17876"/>
                    <a:pt x="-101" y="19738"/>
                    <a:pt x="9" y="20669"/>
                  </a:cubicBezTo>
                  <a:cubicBezTo>
                    <a:pt x="119" y="21600"/>
                    <a:pt x="1221" y="21600"/>
                    <a:pt x="4968" y="21041"/>
                  </a:cubicBezTo>
                  <a:cubicBezTo>
                    <a:pt x="8715" y="20483"/>
                    <a:pt x="15107" y="19366"/>
                    <a:pt x="21499" y="18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3" name="Line"/>
            <p:cNvSpPr/>
            <p:nvPr/>
          </p:nvSpPr>
          <p:spPr>
            <a:xfrm>
              <a:off x="9361640" y="4547010"/>
              <a:ext cx="15240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0800"/>
                    <a:pt x="2400" y="0"/>
                    <a:pt x="6000" y="0"/>
                  </a:cubicBezTo>
                  <a:cubicBezTo>
                    <a:pt x="9600" y="0"/>
                    <a:pt x="156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4" name="Line"/>
            <p:cNvSpPr/>
            <p:nvPr/>
          </p:nvSpPr>
          <p:spPr>
            <a:xfrm>
              <a:off x="9380690" y="4665543"/>
              <a:ext cx="209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5" name="Line"/>
            <p:cNvSpPr/>
            <p:nvPr/>
          </p:nvSpPr>
          <p:spPr>
            <a:xfrm>
              <a:off x="9939490" y="4405193"/>
              <a:ext cx="323851" cy="35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2" fill="norm" stroke="1" extrusionOk="0">
                  <a:moveTo>
                    <a:pt x="21600" y="0"/>
                  </a:moveTo>
                  <a:cubicBezTo>
                    <a:pt x="18918" y="514"/>
                    <a:pt x="16235" y="1029"/>
                    <a:pt x="13271" y="2636"/>
                  </a:cubicBezTo>
                  <a:cubicBezTo>
                    <a:pt x="10306" y="4243"/>
                    <a:pt x="7059" y="6943"/>
                    <a:pt x="5224" y="9579"/>
                  </a:cubicBezTo>
                  <a:cubicBezTo>
                    <a:pt x="3388" y="12214"/>
                    <a:pt x="2965" y="14786"/>
                    <a:pt x="3671" y="16779"/>
                  </a:cubicBezTo>
                  <a:cubicBezTo>
                    <a:pt x="4376" y="18771"/>
                    <a:pt x="6212" y="20186"/>
                    <a:pt x="7765" y="20893"/>
                  </a:cubicBezTo>
                  <a:cubicBezTo>
                    <a:pt x="9318" y="21600"/>
                    <a:pt x="10588" y="21600"/>
                    <a:pt x="11576" y="21536"/>
                  </a:cubicBezTo>
                  <a:cubicBezTo>
                    <a:pt x="12565" y="21471"/>
                    <a:pt x="13271" y="21343"/>
                    <a:pt x="13694" y="20957"/>
                  </a:cubicBezTo>
                  <a:cubicBezTo>
                    <a:pt x="14118" y="20571"/>
                    <a:pt x="14259" y="19929"/>
                    <a:pt x="13482" y="19029"/>
                  </a:cubicBezTo>
                  <a:cubicBezTo>
                    <a:pt x="12706" y="18129"/>
                    <a:pt x="11012" y="16971"/>
                    <a:pt x="8612" y="16264"/>
                  </a:cubicBezTo>
                  <a:cubicBezTo>
                    <a:pt x="6212" y="15557"/>
                    <a:pt x="3106" y="15300"/>
                    <a:pt x="0" y="15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6" name="Line"/>
            <p:cNvSpPr/>
            <p:nvPr/>
          </p:nvSpPr>
          <p:spPr>
            <a:xfrm>
              <a:off x="10758640" y="4338616"/>
              <a:ext cx="195586" cy="48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363" fill="norm" stroke="1" extrusionOk="0">
                  <a:moveTo>
                    <a:pt x="0" y="694"/>
                  </a:moveTo>
                  <a:cubicBezTo>
                    <a:pt x="4547" y="229"/>
                    <a:pt x="9095" y="-237"/>
                    <a:pt x="12960" y="135"/>
                  </a:cubicBezTo>
                  <a:cubicBezTo>
                    <a:pt x="16825" y="508"/>
                    <a:pt x="20008" y="1718"/>
                    <a:pt x="20804" y="3487"/>
                  </a:cubicBezTo>
                  <a:cubicBezTo>
                    <a:pt x="21600" y="5256"/>
                    <a:pt x="20008" y="7584"/>
                    <a:pt x="17280" y="9818"/>
                  </a:cubicBezTo>
                  <a:cubicBezTo>
                    <a:pt x="14552" y="12053"/>
                    <a:pt x="10686" y="14194"/>
                    <a:pt x="7958" y="16103"/>
                  </a:cubicBezTo>
                  <a:cubicBezTo>
                    <a:pt x="5229" y="18011"/>
                    <a:pt x="3638" y="19687"/>
                    <a:pt x="2046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7" name="Line"/>
            <p:cNvSpPr/>
            <p:nvPr/>
          </p:nvSpPr>
          <p:spPr>
            <a:xfrm>
              <a:off x="10745932" y="5000874"/>
              <a:ext cx="102153" cy="4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0691" fill="norm" stroke="1" extrusionOk="0">
                  <a:moveTo>
                    <a:pt x="10166" y="5918"/>
                  </a:moveTo>
                  <a:cubicBezTo>
                    <a:pt x="8472" y="3218"/>
                    <a:pt x="6778" y="518"/>
                    <a:pt x="4872" y="68"/>
                  </a:cubicBezTo>
                  <a:cubicBezTo>
                    <a:pt x="2966" y="-382"/>
                    <a:pt x="849" y="1418"/>
                    <a:pt x="213" y="4568"/>
                  </a:cubicBezTo>
                  <a:cubicBezTo>
                    <a:pt x="-422" y="7718"/>
                    <a:pt x="425" y="12218"/>
                    <a:pt x="1907" y="14918"/>
                  </a:cubicBezTo>
                  <a:cubicBezTo>
                    <a:pt x="3390" y="17618"/>
                    <a:pt x="5507" y="18518"/>
                    <a:pt x="8260" y="19418"/>
                  </a:cubicBezTo>
                  <a:cubicBezTo>
                    <a:pt x="11013" y="20318"/>
                    <a:pt x="14402" y="21218"/>
                    <a:pt x="16943" y="20318"/>
                  </a:cubicBezTo>
                  <a:cubicBezTo>
                    <a:pt x="19484" y="19418"/>
                    <a:pt x="21178" y="16718"/>
                    <a:pt x="20119" y="13118"/>
                  </a:cubicBezTo>
                  <a:cubicBezTo>
                    <a:pt x="19060" y="9518"/>
                    <a:pt x="15249" y="5018"/>
                    <a:pt x="11437" y="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8" name="Line"/>
            <p:cNvSpPr/>
            <p:nvPr/>
          </p:nvSpPr>
          <p:spPr>
            <a:xfrm>
              <a:off x="3576790" y="4976958"/>
              <a:ext cx="2598282" cy="50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488" fill="norm" stroke="1" extrusionOk="0">
                  <a:moveTo>
                    <a:pt x="0" y="21488"/>
                  </a:moveTo>
                  <a:cubicBezTo>
                    <a:pt x="264" y="17888"/>
                    <a:pt x="528" y="14288"/>
                    <a:pt x="1003" y="12488"/>
                  </a:cubicBezTo>
                  <a:cubicBezTo>
                    <a:pt x="1478" y="10688"/>
                    <a:pt x="2164" y="10688"/>
                    <a:pt x="2814" y="10688"/>
                  </a:cubicBezTo>
                  <a:cubicBezTo>
                    <a:pt x="3465" y="10688"/>
                    <a:pt x="4081" y="10688"/>
                    <a:pt x="4732" y="10688"/>
                  </a:cubicBezTo>
                  <a:cubicBezTo>
                    <a:pt x="5382" y="10688"/>
                    <a:pt x="6068" y="10688"/>
                    <a:pt x="6763" y="10238"/>
                  </a:cubicBezTo>
                  <a:cubicBezTo>
                    <a:pt x="7458" y="9788"/>
                    <a:pt x="8162" y="8888"/>
                    <a:pt x="8865" y="8438"/>
                  </a:cubicBezTo>
                  <a:cubicBezTo>
                    <a:pt x="9569" y="7988"/>
                    <a:pt x="10272" y="7988"/>
                    <a:pt x="10967" y="7988"/>
                  </a:cubicBezTo>
                  <a:cubicBezTo>
                    <a:pt x="11662" y="7988"/>
                    <a:pt x="12348" y="7988"/>
                    <a:pt x="13043" y="7988"/>
                  </a:cubicBezTo>
                  <a:cubicBezTo>
                    <a:pt x="13737" y="7988"/>
                    <a:pt x="14441" y="7988"/>
                    <a:pt x="15136" y="7088"/>
                  </a:cubicBezTo>
                  <a:cubicBezTo>
                    <a:pt x="15831" y="6188"/>
                    <a:pt x="16517" y="4388"/>
                    <a:pt x="17238" y="3038"/>
                  </a:cubicBezTo>
                  <a:cubicBezTo>
                    <a:pt x="17959" y="1688"/>
                    <a:pt x="18715" y="788"/>
                    <a:pt x="19410" y="338"/>
                  </a:cubicBezTo>
                  <a:cubicBezTo>
                    <a:pt x="20105" y="-112"/>
                    <a:pt x="20738" y="-112"/>
                    <a:pt x="21107" y="338"/>
                  </a:cubicBezTo>
                  <a:cubicBezTo>
                    <a:pt x="21477" y="788"/>
                    <a:pt x="21582" y="1688"/>
                    <a:pt x="21591" y="3488"/>
                  </a:cubicBezTo>
                  <a:cubicBezTo>
                    <a:pt x="21600" y="5288"/>
                    <a:pt x="21512" y="7988"/>
                    <a:pt x="21371" y="11138"/>
                  </a:cubicBezTo>
                  <a:cubicBezTo>
                    <a:pt x="21231" y="14288"/>
                    <a:pt x="21037" y="17888"/>
                    <a:pt x="20844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9" name="Line"/>
            <p:cNvSpPr/>
            <p:nvPr/>
          </p:nvSpPr>
          <p:spPr>
            <a:xfrm>
              <a:off x="3519640" y="5059243"/>
              <a:ext cx="2311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3" y="20700"/>
                    <a:pt x="1266" y="19800"/>
                    <a:pt x="1919" y="18675"/>
                  </a:cubicBezTo>
                  <a:cubicBezTo>
                    <a:pt x="2571" y="17550"/>
                    <a:pt x="3244" y="16200"/>
                    <a:pt x="3946" y="14850"/>
                  </a:cubicBezTo>
                  <a:cubicBezTo>
                    <a:pt x="4648" y="13500"/>
                    <a:pt x="5380" y="12150"/>
                    <a:pt x="6073" y="11250"/>
                  </a:cubicBezTo>
                  <a:cubicBezTo>
                    <a:pt x="6765" y="10350"/>
                    <a:pt x="7418" y="9900"/>
                    <a:pt x="8130" y="9450"/>
                  </a:cubicBezTo>
                  <a:cubicBezTo>
                    <a:pt x="8842" y="9000"/>
                    <a:pt x="9613" y="8550"/>
                    <a:pt x="10385" y="8325"/>
                  </a:cubicBezTo>
                  <a:cubicBezTo>
                    <a:pt x="11156" y="8100"/>
                    <a:pt x="11927" y="8100"/>
                    <a:pt x="12719" y="7875"/>
                  </a:cubicBezTo>
                  <a:cubicBezTo>
                    <a:pt x="13510" y="7650"/>
                    <a:pt x="14321" y="7200"/>
                    <a:pt x="15082" y="6975"/>
                  </a:cubicBezTo>
                  <a:cubicBezTo>
                    <a:pt x="15844" y="6750"/>
                    <a:pt x="16556" y="6750"/>
                    <a:pt x="17298" y="6750"/>
                  </a:cubicBezTo>
                  <a:cubicBezTo>
                    <a:pt x="18040" y="6750"/>
                    <a:pt x="18811" y="6750"/>
                    <a:pt x="19444" y="6750"/>
                  </a:cubicBezTo>
                  <a:cubicBezTo>
                    <a:pt x="20077" y="6750"/>
                    <a:pt x="20571" y="6750"/>
                    <a:pt x="20908" y="5625"/>
                  </a:cubicBezTo>
                  <a:cubicBezTo>
                    <a:pt x="21244" y="4500"/>
                    <a:pt x="21422" y="22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0" name="Line"/>
            <p:cNvSpPr/>
            <p:nvPr/>
          </p:nvSpPr>
          <p:spPr>
            <a:xfrm>
              <a:off x="8478990" y="4964356"/>
              <a:ext cx="1734682" cy="65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0914" fill="norm" stroke="1" extrusionOk="0">
                  <a:moveTo>
                    <a:pt x="0" y="20134"/>
                  </a:moveTo>
                  <a:cubicBezTo>
                    <a:pt x="553" y="20809"/>
                    <a:pt x="1106" y="21484"/>
                    <a:pt x="1883" y="20134"/>
                  </a:cubicBezTo>
                  <a:cubicBezTo>
                    <a:pt x="2660" y="18784"/>
                    <a:pt x="3661" y="15409"/>
                    <a:pt x="4689" y="12709"/>
                  </a:cubicBezTo>
                  <a:cubicBezTo>
                    <a:pt x="5716" y="10009"/>
                    <a:pt x="6770" y="7984"/>
                    <a:pt x="7837" y="6634"/>
                  </a:cubicBezTo>
                  <a:cubicBezTo>
                    <a:pt x="8903" y="5284"/>
                    <a:pt x="9983" y="4609"/>
                    <a:pt x="11011" y="4271"/>
                  </a:cubicBezTo>
                  <a:cubicBezTo>
                    <a:pt x="12038" y="3934"/>
                    <a:pt x="13013" y="3934"/>
                    <a:pt x="14027" y="3934"/>
                  </a:cubicBezTo>
                  <a:cubicBezTo>
                    <a:pt x="15041" y="3934"/>
                    <a:pt x="16095" y="3934"/>
                    <a:pt x="17122" y="3596"/>
                  </a:cubicBezTo>
                  <a:cubicBezTo>
                    <a:pt x="18149" y="3259"/>
                    <a:pt x="19150" y="2584"/>
                    <a:pt x="19835" y="1909"/>
                  </a:cubicBezTo>
                  <a:cubicBezTo>
                    <a:pt x="20520" y="1234"/>
                    <a:pt x="20889" y="559"/>
                    <a:pt x="21152" y="221"/>
                  </a:cubicBezTo>
                  <a:cubicBezTo>
                    <a:pt x="21416" y="-116"/>
                    <a:pt x="21574" y="-116"/>
                    <a:pt x="21587" y="559"/>
                  </a:cubicBezTo>
                  <a:cubicBezTo>
                    <a:pt x="21600" y="1234"/>
                    <a:pt x="21468" y="2584"/>
                    <a:pt x="21165" y="4946"/>
                  </a:cubicBezTo>
                  <a:cubicBezTo>
                    <a:pt x="20862" y="7309"/>
                    <a:pt x="20388" y="10684"/>
                    <a:pt x="19914" y="14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1" name="Line"/>
            <p:cNvSpPr/>
            <p:nvPr/>
          </p:nvSpPr>
          <p:spPr>
            <a:xfrm>
              <a:off x="8529790" y="5046543"/>
              <a:ext cx="18669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6" y="19886"/>
                    <a:pt x="1812" y="18171"/>
                    <a:pt x="2731" y="16457"/>
                  </a:cubicBezTo>
                  <a:cubicBezTo>
                    <a:pt x="3649" y="14743"/>
                    <a:pt x="4580" y="13029"/>
                    <a:pt x="5473" y="11486"/>
                  </a:cubicBezTo>
                  <a:cubicBezTo>
                    <a:pt x="6367" y="9943"/>
                    <a:pt x="7224" y="8571"/>
                    <a:pt x="8155" y="7543"/>
                  </a:cubicBezTo>
                  <a:cubicBezTo>
                    <a:pt x="9086" y="6514"/>
                    <a:pt x="10090" y="5829"/>
                    <a:pt x="11069" y="5314"/>
                  </a:cubicBezTo>
                  <a:cubicBezTo>
                    <a:pt x="12049" y="4800"/>
                    <a:pt x="13004" y="4457"/>
                    <a:pt x="14008" y="4114"/>
                  </a:cubicBezTo>
                  <a:cubicBezTo>
                    <a:pt x="15012" y="3771"/>
                    <a:pt x="16065" y="3429"/>
                    <a:pt x="17082" y="2914"/>
                  </a:cubicBezTo>
                  <a:cubicBezTo>
                    <a:pt x="18098" y="2400"/>
                    <a:pt x="19078" y="1714"/>
                    <a:pt x="19824" y="1200"/>
                  </a:cubicBezTo>
                  <a:cubicBezTo>
                    <a:pt x="20571" y="686"/>
                    <a:pt x="21086" y="3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2" name="Line"/>
            <p:cNvSpPr/>
            <p:nvPr/>
          </p:nvSpPr>
          <p:spPr>
            <a:xfrm>
              <a:off x="11546511" y="4392569"/>
              <a:ext cx="458847" cy="578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458" fill="norm" stroke="1" extrusionOk="0">
                  <a:moveTo>
                    <a:pt x="277" y="7774"/>
                  </a:moveTo>
                  <a:cubicBezTo>
                    <a:pt x="376" y="7381"/>
                    <a:pt x="476" y="6988"/>
                    <a:pt x="725" y="6988"/>
                  </a:cubicBezTo>
                  <a:cubicBezTo>
                    <a:pt x="973" y="6988"/>
                    <a:pt x="1372" y="7381"/>
                    <a:pt x="1620" y="8834"/>
                  </a:cubicBezTo>
                  <a:cubicBezTo>
                    <a:pt x="1869" y="10287"/>
                    <a:pt x="1969" y="12800"/>
                    <a:pt x="1869" y="14803"/>
                  </a:cubicBezTo>
                  <a:cubicBezTo>
                    <a:pt x="1770" y="16806"/>
                    <a:pt x="1471" y="18299"/>
                    <a:pt x="1123" y="19398"/>
                  </a:cubicBezTo>
                  <a:cubicBezTo>
                    <a:pt x="774" y="20498"/>
                    <a:pt x="376" y="21205"/>
                    <a:pt x="177" y="21323"/>
                  </a:cubicBezTo>
                  <a:cubicBezTo>
                    <a:pt x="-22" y="21440"/>
                    <a:pt x="-22" y="20969"/>
                    <a:pt x="28" y="19084"/>
                  </a:cubicBezTo>
                  <a:cubicBezTo>
                    <a:pt x="78" y="17199"/>
                    <a:pt x="177" y="13900"/>
                    <a:pt x="525" y="10798"/>
                  </a:cubicBezTo>
                  <a:cubicBezTo>
                    <a:pt x="874" y="7695"/>
                    <a:pt x="1471" y="4789"/>
                    <a:pt x="1919" y="3139"/>
                  </a:cubicBezTo>
                  <a:cubicBezTo>
                    <a:pt x="2367" y="1490"/>
                    <a:pt x="2666" y="1097"/>
                    <a:pt x="3113" y="1136"/>
                  </a:cubicBezTo>
                  <a:cubicBezTo>
                    <a:pt x="3561" y="1176"/>
                    <a:pt x="4159" y="1647"/>
                    <a:pt x="5104" y="3139"/>
                  </a:cubicBezTo>
                  <a:cubicBezTo>
                    <a:pt x="6050" y="4632"/>
                    <a:pt x="7344" y="7145"/>
                    <a:pt x="8489" y="9698"/>
                  </a:cubicBezTo>
                  <a:cubicBezTo>
                    <a:pt x="9633" y="12251"/>
                    <a:pt x="10629" y="14843"/>
                    <a:pt x="11425" y="16688"/>
                  </a:cubicBezTo>
                  <a:cubicBezTo>
                    <a:pt x="12221" y="18534"/>
                    <a:pt x="12819" y="19634"/>
                    <a:pt x="13366" y="20341"/>
                  </a:cubicBezTo>
                  <a:cubicBezTo>
                    <a:pt x="13913" y="21048"/>
                    <a:pt x="14411" y="21362"/>
                    <a:pt x="14909" y="21440"/>
                  </a:cubicBezTo>
                  <a:cubicBezTo>
                    <a:pt x="15407" y="21519"/>
                    <a:pt x="15904" y="21362"/>
                    <a:pt x="16601" y="20380"/>
                  </a:cubicBezTo>
                  <a:cubicBezTo>
                    <a:pt x="17298" y="19398"/>
                    <a:pt x="18194" y="17592"/>
                    <a:pt x="18990" y="15235"/>
                  </a:cubicBezTo>
                  <a:cubicBezTo>
                    <a:pt x="19786" y="12879"/>
                    <a:pt x="20483" y="9973"/>
                    <a:pt x="20931" y="7499"/>
                  </a:cubicBezTo>
                  <a:cubicBezTo>
                    <a:pt x="21379" y="5024"/>
                    <a:pt x="21578" y="2982"/>
                    <a:pt x="21578" y="1765"/>
                  </a:cubicBezTo>
                  <a:cubicBezTo>
                    <a:pt x="21578" y="547"/>
                    <a:pt x="21379" y="155"/>
                    <a:pt x="20981" y="37"/>
                  </a:cubicBezTo>
                  <a:cubicBezTo>
                    <a:pt x="20583" y="-81"/>
                    <a:pt x="19985" y="76"/>
                    <a:pt x="19587" y="665"/>
                  </a:cubicBezTo>
                  <a:cubicBezTo>
                    <a:pt x="19189" y="1254"/>
                    <a:pt x="18990" y="2275"/>
                    <a:pt x="18791" y="3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3" name="Line"/>
            <p:cNvSpPr/>
            <p:nvPr/>
          </p:nvSpPr>
          <p:spPr>
            <a:xfrm>
              <a:off x="12053615" y="4796929"/>
              <a:ext cx="220014" cy="114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9" h="20413" fill="norm" stroke="1" extrusionOk="0">
                  <a:moveTo>
                    <a:pt x="16240" y="1489"/>
                  </a:moveTo>
                  <a:cubicBezTo>
                    <a:pt x="12240" y="352"/>
                    <a:pt x="8240" y="-785"/>
                    <a:pt x="5340" y="731"/>
                  </a:cubicBezTo>
                  <a:cubicBezTo>
                    <a:pt x="2440" y="2247"/>
                    <a:pt x="640" y="6415"/>
                    <a:pt x="140" y="10204"/>
                  </a:cubicBezTo>
                  <a:cubicBezTo>
                    <a:pt x="-360" y="13994"/>
                    <a:pt x="440" y="17404"/>
                    <a:pt x="3140" y="19110"/>
                  </a:cubicBezTo>
                  <a:cubicBezTo>
                    <a:pt x="5840" y="20815"/>
                    <a:pt x="10440" y="20815"/>
                    <a:pt x="13840" y="19299"/>
                  </a:cubicBezTo>
                  <a:cubicBezTo>
                    <a:pt x="17240" y="17783"/>
                    <a:pt x="19440" y="14752"/>
                    <a:pt x="20340" y="12289"/>
                  </a:cubicBezTo>
                  <a:cubicBezTo>
                    <a:pt x="21240" y="9826"/>
                    <a:pt x="20840" y="7931"/>
                    <a:pt x="18640" y="6036"/>
                  </a:cubicBezTo>
                  <a:cubicBezTo>
                    <a:pt x="16440" y="4141"/>
                    <a:pt x="12440" y="2247"/>
                    <a:pt x="8440" y="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4" name="Line"/>
            <p:cNvSpPr/>
            <p:nvPr/>
          </p:nvSpPr>
          <p:spPr>
            <a:xfrm>
              <a:off x="1121457" y="5441654"/>
              <a:ext cx="283580" cy="52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542" fill="norm" stroke="1" extrusionOk="0">
                  <a:moveTo>
                    <a:pt x="12229" y="723"/>
                  </a:moveTo>
                  <a:cubicBezTo>
                    <a:pt x="11594" y="462"/>
                    <a:pt x="10959" y="202"/>
                    <a:pt x="10165" y="72"/>
                  </a:cubicBezTo>
                  <a:cubicBezTo>
                    <a:pt x="9371" y="-58"/>
                    <a:pt x="8418" y="-58"/>
                    <a:pt x="7226" y="462"/>
                  </a:cubicBezTo>
                  <a:cubicBezTo>
                    <a:pt x="6035" y="983"/>
                    <a:pt x="4606" y="2024"/>
                    <a:pt x="3097" y="3932"/>
                  </a:cubicBezTo>
                  <a:cubicBezTo>
                    <a:pt x="1588" y="5841"/>
                    <a:pt x="0" y="8617"/>
                    <a:pt x="0" y="10699"/>
                  </a:cubicBezTo>
                  <a:cubicBezTo>
                    <a:pt x="0" y="12781"/>
                    <a:pt x="1588" y="14169"/>
                    <a:pt x="3971" y="14862"/>
                  </a:cubicBezTo>
                  <a:cubicBezTo>
                    <a:pt x="6353" y="15556"/>
                    <a:pt x="9529" y="15556"/>
                    <a:pt x="12388" y="14646"/>
                  </a:cubicBezTo>
                  <a:cubicBezTo>
                    <a:pt x="15247" y="13735"/>
                    <a:pt x="17788" y="11913"/>
                    <a:pt x="19376" y="10091"/>
                  </a:cubicBezTo>
                  <a:cubicBezTo>
                    <a:pt x="20965" y="8270"/>
                    <a:pt x="21600" y="6448"/>
                    <a:pt x="21124" y="5060"/>
                  </a:cubicBezTo>
                  <a:cubicBezTo>
                    <a:pt x="20647" y="3672"/>
                    <a:pt x="19059" y="2718"/>
                    <a:pt x="16915" y="2241"/>
                  </a:cubicBezTo>
                  <a:cubicBezTo>
                    <a:pt x="14771" y="1764"/>
                    <a:pt x="12071" y="1764"/>
                    <a:pt x="10165" y="2154"/>
                  </a:cubicBezTo>
                  <a:cubicBezTo>
                    <a:pt x="8259" y="2544"/>
                    <a:pt x="7147" y="3325"/>
                    <a:pt x="6829" y="4540"/>
                  </a:cubicBezTo>
                  <a:cubicBezTo>
                    <a:pt x="6512" y="5754"/>
                    <a:pt x="6988" y="7402"/>
                    <a:pt x="8656" y="8964"/>
                  </a:cubicBezTo>
                  <a:cubicBezTo>
                    <a:pt x="10324" y="10525"/>
                    <a:pt x="13182" y="12000"/>
                    <a:pt x="15088" y="14082"/>
                  </a:cubicBezTo>
                  <a:cubicBezTo>
                    <a:pt x="16994" y="16164"/>
                    <a:pt x="17947" y="18853"/>
                    <a:pt x="18900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5" name="Line"/>
            <p:cNvSpPr/>
            <p:nvPr/>
          </p:nvSpPr>
          <p:spPr>
            <a:xfrm>
              <a:off x="1538440" y="5432272"/>
              <a:ext cx="342901" cy="349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0" y="3203"/>
                  </a:moveTo>
                  <a:cubicBezTo>
                    <a:pt x="0" y="2427"/>
                    <a:pt x="0" y="1651"/>
                    <a:pt x="333" y="1133"/>
                  </a:cubicBezTo>
                  <a:cubicBezTo>
                    <a:pt x="667" y="616"/>
                    <a:pt x="1333" y="357"/>
                    <a:pt x="2867" y="163"/>
                  </a:cubicBezTo>
                  <a:cubicBezTo>
                    <a:pt x="4400" y="-31"/>
                    <a:pt x="6800" y="-160"/>
                    <a:pt x="8200" y="422"/>
                  </a:cubicBezTo>
                  <a:cubicBezTo>
                    <a:pt x="9600" y="1004"/>
                    <a:pt x="10000" y="2297"/>
                    <a:pt x="9067" y="4755"/>
                  </a:cubicBezTo>
                  <a:cubicBezTo>
                    <a:pt x="8133" y="7212"/>
                    <a:pt x="5867" y="10834"/>
                    <a:pt x="4400" y="13550"/>
                  </a:cubicBezTo>
                  <a:cubicBezTo>
                    <a:pt x="2933" y="16266"/>
                    <a:pt x="2267" y="18077"/>
                    <a:pt x="2133" y="19241"/>
                  </a:cubicBezTo>
                  <a:cubicBezTo>
                    <a:pt x="2000" y="20405"/>
                    <a:pt x="2400" y="20923"/>
                    <a:pt x="3733" y="21181"/>
                  </a:cubicBezTo>
                  <a:cubicBezTo>
                    <a:pt x="5067" y="21440"/>
                    <a:pt x="7333" y="21440"/>
                    <a:pt x="10467" y="20923"/>
                  </a:cubicBezTo>
                  <a:cubicBezTo>
                    <a:pt x="13600" y="20405"/>
                    <a:pt x="17600" y="19371"/>
                    <a:pt x="21600" y="18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6" name="Line"/>
            <p:cNvSpPr/>
            <p:nvPr/>
          </p:nvSpPr>
          <p:spPr>
            <a:xfrm>
              <a:off x="1881340" y="5402143"/>
              <a:ext cx="180585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6" h="21600" fill="norm" stroke="1" extrusionOk="0">
                  <a:moveTo>
                    <a:pt x="5825" y="0"/>
                  </a:moveTo>
                  <a:cubicBezTo>
                    <a:pt x="9465" y="267"/>
                    <a:pt x="13106" y="533"/>
                    <a:pt x="16139" y="1778"/>
                  </a:cubicBezTo>
                  <a:cubicBezTo>
                    <a:pt x="19173" y="3022"/>
                    <a:pt x="21600" y="5244"/>
                    <a:pt x="20387" y="8000"/>
                  </a:cubicBezTo>
                  <a:cubicBezTo>
                    <a:pt x="19173" y="10756"/>
                    <a:pt x="14319" y="14044"/>
                    <a:pt x="10315" y="16400"/>
                  </a:cubicBezTo>
                  <a:cubicBezTo>
                    <a:pt x="6310" y="18756"/>
                    <a:pt x="3155" y="201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7" name="Line"/>
            <p:cNvSpPr/>
            <p:nvPr/>
          </p:nvSpPr>
          <p:spPr>
            <a:xfrm>
              <a:off x="2806832" y="5379086"/>
              <a:ext cx="338674" cy="528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410" fill="norm" stroke="1" extrusionOk="0">
                  <a:moveTo>
                    <a:pt x="3657" y="6591"/>
                  </a:moveTo>
                  <a:cubicBezTo>
                    <a:pt x="3130" y="6848"/>
                    <a:pt x="2603" y="7105"/>
                    <a:pt x="1944" y="7362"/>
                  </a:cubicBezTo>
                  <a:cubicBezTo>
                    <a:pt x="1286" y="7619"/>
                    <a:pt x="496" y="7876"/>
                    <a:pt x="166" y="7748"/>
                  </a:cubicBezTo>
                  <a:cubicBezTo>
                    <a:pt x="-163" y="7619"/>
                    <a:pt x="-31" y="7105"/>
                    <a:pt x="825" y="6034"/>
                  </a:cubicBezTo>
                  <a:cubicBezTo>
                    <a:pt x="1681" y="4962"/>
                    <a:pt x="3261" y="3334"/>
                    <a:pt x="4249" y="2305"/>
                  </a:cubicBezTo>
                  <a:cubicBezTo>
                    <a:pt x="5237" y="1276"/>
                    <a:pt x="5632" y="848"/>
                    <a:pt x="6093" y="505"/>
                  </a:cubicBezTo>
                  <a:cubicBezTo>
                    <a:pt x="6554" y="162"/>
                    <a:pt x="7081" y="-95"/>
                    <a:pt x="7410" y="34"/>
                  </a:cubicBezTo>
                  <a:cubicBezTo>
                    <a:pt x="7739" y="162"/>
                    <a:pt x="7871" y="676"/>
                    <a:pt x="7937" y="2562"/>
                  </a:cubicBezTo>
                  <a:cubicBezTo>
                    <a:pt x="8003" y="4448"/>
                    <a:pt x="8003" y="7705"/>
                    <a:pt x="7805" y="10748"/>
                  </a:cubicBezTo>
                  <a:cubicBezTo>
                    <a:pt x="7608" y="13791"/>
                    <a:pt x="7213" y="16619"/>
                    <a:pt x="6817" y="18291"/>
                  </a:cubicBezTo>
                  <a:cubicBezTo>
                    <a:pt x="6422" y="19962"/>
                    <a:pt x="6027" y="20476"/>
                    <a:pt x="5566" y="20862"/>
                  </a:cubicBezTo>
                  <a:cubicBezTo>
                    <a:pt x="5105" y="21248"/>
                    <a:pt x="4578" y="21505"/>
                    <a:pt x="4249" y="21376"/>
                  </a:cubicBezTo>
                  <a:cubicBezTo>
                    <a:pt x="3920" y="21248"/>
                    <a:pt x="3788" y="20734"/>
                    <a:pt x="4974" y="19748"/>
                  </a:cubicBezTo>
                  <a:cubicBezTo>
                    <a:pt x="6159" y="18762"/>
                    <a:pt x="8661" y="17305"/>
                    <a:pt x="11098" y="15762"/>
                  </a:cubicBezTo>
                  <a:cubicBezTo>
                    <a:pt x="13535" y="14219"/>
                    <a:pt x="15905" y="12591"/>
                    <a:pt x="17222" y="11519"/>
                  </a:cubicBezTo>
                  <a:cubicBezTo>
                    <a:pt x="18539" y="10448"/>
                    <a:pt x="18803" y="9934"/>
                    <a:pt x="18935" y="9462"/>
                  </a:cubicBezTo>
                  <a:cubicBezTo>
                    <a:pt x="19066" y="8991"/>
                    <a:pt x="19066" y="8562"/>
                    <a:pt x="18737" y="8476"/>
                  </a:cubicBezTo>
                  <a:cubicBezTo>
                    <a:pt x="18408" y="8391"/>
                    <a:pt x="17749" y="8648"/>
                    <a:pt x="17354" y="9034"/>
                  </a:cubicBezTo>
                  <a:cubicBezTo>
                    <a:pt x="16959" y="9419"/>
                    <a:pt x="16827" y="9934"/>
                    <a:pt x="16761" y="10448"/>
                  </a:cubicBezTo>
                  <a:cubicBezTo>
                    <a:pt x="16696" y="10962"/>
                    <a:pt x="16696" y="11476"/>
                    <a:pt x="17354" y="12205"/>
                  </a:cubicBezTo>
                  <a:cubicBezTo>
                    <a:pt x="18013" y="12934"/>
                    <a:pt x="19330" y="13876"/>
                    <a:pt x="20186" y="14862"/>
                  </a:cubicBezTo>
                  <a:cubicBezTo>
                    <a:pt x="21042" y="15848"/>
                    <a:pt x="21437" y="16876"/>
                    <a:pt x="20647" y="17776"/>
                  </a:cubicBezTo>
                  <a:cubicBezTo>
                    <a:pt x="19857" y="18676"/>
                    <a:pt x="17881" y="19448"/>
                    <a:pt x="15905" y="20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8" name="Line"/>
            <p:cNvSpPr/>
            <p:nvPr/>
          </p:nvSpPr>
          <p:spPr>
            <a:xfrm>
              <a:off x="3951440" y="5420727"/>
              <a:ext cx="239117" cy="42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484" fill="norm" stroke="1" extrusionOk="0">
                  <a:moveTo>
                    <a:pt x="3944" y="6119"/>
                  </a:moveTo>
                  <a:cubicBezTo>
                    <a:pt x="4132" y="10182"/>
                    <a:pt x="4320" y="14246"/>
                    <a:pt x="4508" y="15850"/>
                  </a:cubicBezTo>
                  <a:cubicBezTo>
                    <a:pt x="4696" y="17454"/>
                    <a:pt x="4883" y="16598"/>
                    <a:pt x="5541" y="14567"/>
                  </a:cubicBezTo>
                  <a:cubicBezTo>
                    <a:pt x="6198" y="12535"/>
                    <a:pt x="7325" y="9327"/>
                    <a:pt x="8546" y="6867"/>
                  </a:cubicBezTo>
                  <a:cubicBezTo>
                    <a:pt x="9767" y="4408"/>
                    <a:pt x="11082" y="2697"/>
                    <a:pt x="12209" y="1628"/>
                  </a:cubicBezTo>
                  <a:cubicBezTo>
                    <a:pt x="13336" y="559"/>
                    <a:pt x="14275" y="131"/>
                    <a:pt x="15308" y="24"/>
                  </a:cubicBezTo>
                  <a:cubicBezTo>
                    <a:pt x="16341" y="-83"/>
                    <a:pt x="17468" y="131"/>
                    <a:pt x="18783" y="1574"/>
                  </a:cubicBezTo>
                  <a:cubicBezTo>
                    <a:pt x="20097" y="3018"/>
                    <a:pt x="21600" y="5691"/>
                    <a:pt x="21130" y="8578"/>
                  </a:cubicBezTo>
                  <a:cubicBezTo>
                    <a:pt x="20661" y="11466"/>
                    <a:pt x="18219" y="14567"/>
                    <a:pt x="14932" y="16759"/>
                  </a:cubicBezTo>
                  <a:cubicBezTo>
                    <a:pt x="11645" y="18951"/>
                    <a:pt x="7513" y="20234"/>
                    <a:pt x="4977" y="20875"/>
                  </a:cubicBezTo>
                  <a:cubicBezTo>
                    <a:pt x="2442" y="21517"/>
                    <a:pt x="1503" y="21517"/>
                    <a:pt x="939" y="21464"/>
                  </a:cubicBezTo>
                  <a:cubicBezTo>
                    <a:pt x="376" y="21410"/>
                    <a:pt x="188" y="21303"/>
                    <a:pt x="0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9" name="Line"/>
            <p:cNvSpPr/>
            <p:nvPr/>
          </p:nvSpPr>
          <p:spPr>
            <a:xfrm>
              <a:off x="4261367" y="5738693"/>
              <a:ext cx="45674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21185" y="0"/>
                  </a:moveTo>
                  <a:cubicBezTo>
                    <a:pt x="16276" y="758"/>
                    <a:pt x="11367" y="1516"/>
                    <a:pt x="7440" y="4168"/>
                  </a:cubicBezTo>
                  <a:cubicBezTo>
                    <a:pt x="3512" y="6821"/>
                    <a:pt x="567" y="11368"/>
                    <a:pt x="76" y="14589"/>
                  </a:cubicBezTo>
                  <a:cubicBezTo>
                    <a:pt x="-415" y="17811"/>
                    <a:pt x="1549" y="19705"/>
                    <a:pt x="35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0" name="Line"/>
            <p:cNvSpPr/>
            <p:nvPr/>
          </p:nvSpPr>
          <p:spPr>
            <a:xfrm>
              <a:off x="4497540" y="5630743"/>
              <a:ext cx="279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18" y="15120"/>
                    <a:pt x="12436" y="8640"/>
                    <a:pt x="16036" y="5040"/>
                  </a:cubicBezTo>
                  <a:cubicBezTo>
                    <a:pt x="19636" y="1440"/>
                    <a:pt x="20618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1" name="Line"/>
            <p:cNvSpPr/>
            <p:nvPr/>
          </p:nvSpPr>
          <p:spPr>
            <a:xfrm>
              <a:off x="4611840" y="5579943"/>
              <a:ext cx="889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751"/>
                    <a:pt x="7200" y="3503"/>
                    <a:pt x="10800" y="7103"/>
                  </a:cubicBezTo>
                  <a:cubicBezTo>
                    <a:pt x="14400" y="10703"/>
                    <a:pt x="18000" y="1615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2" name="Line"/>
            <p:cNvSpPr/>
            <p:nvPr/>
          </p:nvSpPr>
          <p:spPr>
            <a:xfrm>
              <a:off x="4912407" y="5365548"/>
              <a:ext cx="158944" cy="48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1" h="21439" fill="norm" stroke="1" extrusionOk="0">
                  <a:moveTo>
                    <a:pt x="547" y="7573"/>
                  </a:moveTo>
                  <a:cubicBezTo>
                    <a:pt x="273" y="10969"/>
                    <a:pt x="0" y="14365"/>
                    <a:pt x="0" y="15355"/>
                  </a:cubicBezTo>
                  <a:cubicBezTo>
                    <a:pt x="0" y="16346"/>
                    <a:pt x="273" y="14931"/>
                    <a:pt x="957" y="12620"/>
                  </a:cubicBezTo>
                  <a:cubicBezTo>
                    <a:pt x="1641" y="10309"/>
                    <a:pt x="2734" y="7102"/>
                    <a:pt x="3554" y="5168"/>
                  </a:cubicBezTo>
                  <a:cubicBezTo>
                    <a:pt x="4375" y="3235"/>
                    <a:pt x="4922" y="2574"/>
                    <a:pt x="5742" y="1867"/>
                  </a:cubicBezTo>
                  <a:cubicBezTo>
                    <a:pt x="6562" y="1160"/>
                    <a:pt x="7656" y="405"/>
                    <a:pt x="8886" y="122"/>
                  </a:cubicBezTo>
                  <a:cubicBezTo>
                    <a:pt x="10116" y="-161"/>
                    <a:pt x="11484" y="28"/>
                    <a:pt x="13261" y="924"/>
                  </a:cubicBezTo>
                  <a:cubicBezTo>
                    <a:pt x="15038" y="1820"/>
                    <a:pt x="17225" y="3423"/>
                    <a:pt x="18866" y="5640"/>
                  </a:cubicBezTo>
                  <a:cubicBezTo>
                    <a:pt x="20506" y="7856"/>
                    <a:pt x="21600" y="10686"/>
                    <a:pt x="18866" y="13422"/>
                  </a:cubicBezTo>
                  <a:cubicBezTo>
                    <a:pt x="16132" y="16157"/>
                    <a:pt x="9570" y="18798"/>
                    <a:pt x="3008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3" name="Line"/>
            <p:cNvSpPr/>
            <p:nvPr/>
          </p:nvSpPr>
          <p:spPr>
            <a:xfrm>
              <a:off x="5124459" y="5735306"/>
              <a:ext cx="198582" cy="173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097" fill="norm" stroke="1" extrusionOk="0">
                  <a:moveTo>
                    <a:pt x="2914" y="4269"/>
                  </a:moveTo>
                  <a:cubicBezTo>
                    <a:pt x="2459" y="2469"/>
                    <a:pt x="2005" y="669"/>
                    <a:pt x="2459" y="154"/>
                  </a:cubicBezTo>
                  <a:cubicBezTo>
                    <a:pt x="2914" y="-360"/>
                    <a:pt x="4278" y="411"/>
                    <a:pt x="5074" y="2469"/>
                  </a:cubicBezTo>
                  <a:cubicBezTo>
                    <a:pt x="5870" y="4526"/>
                    <a:pt x="6097" y="7869"/>
                    <a:pt x="5415" y="10569"/>
                  </a:cubicBezTo>
                  <a:cubicBezTo>
                    <a:pt x="4733" y="13269"/>
                    <a:pt x="3142" y="15326"/>
                    <a:pt x="1891" y="16997"/>
                  </a:cubicBezTo>
                  <a:cubicBezTo>
                    <a:pt x="640" y="18669"/>
                    <a:pt x="-269" y="19954"/>
                    <a:pt x="72" y="20597"/>
                  </a:cubicBezTo>
                  <a:cubicBezTo>
                    <a:pt x="413" y="21240"/>
                    <a:pt x="2005" y="21240"/>
                    <a:pt x="5756" y="20726"/>
                  </a:cubicBezTo>
                  <a:cubicBezTo>
                    <a:pt x="9508" y="20211"/>
                    <a:pt x="15419" y="19183"/>
                    <a:pt x="21331" y="18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4" name="Line"/>
            <p:cNvSpPr/>
            <p:nvPr/>
          </p:nvSpPr>
          <p:spPr>
            <a:xfrm>
              <a:off x="5653240" y="5656143"/>
              <a:ext cx="184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5" name="Line"/>
            <p:cNvSpPr/>
            <p:nvPr/>
          </p:nvSpPr>
          <p:spPr>
            <a:xfrm>
              <a:off x="5723090" y="5783143"/>
              <a:ext cx="146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6" name="Line"/>
            <p:cNvSpPr/>
            <p:nvPr/>
          </p:nvSpPr>
          <p:spPr>
            <a:xfrm>
              <a:off x="6051054" y="5519848"/>
              <a:ext cx="205437" cy="36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400" fill="norm" stroke="1" extrusionOk="0">
                  <a:moveTo>
                    <a:pt x="21176" y="2407"/>
                  </a:moveTo>
                  <a:cubicBezTo>
                    <a:pt x="19212" y="1414"/>
                    <a:pt x="17249" y="421"/>
                    <a:pt x="14085" y="110"/>
                  </a:cubicBezTo>
                  <a:cubicBezTo>
                    <a:pt x="10921" y="-200"/>
                    <a:pt x="6558" y="172"/>
                    <a:pt x="3721" y="855"/>
                  </a:cubicBezTo>
                  <a:cubicBezTo>
                    <a:pt x="885" y="1538"/>
                    <a:pt x="-424" y="2531"/>
                    <a:pt x="121" y="3897"/>
                  </a:cubicBezTo>
                  <a:cubicBezTo>
                    <a:pt x="667" y="5262"/>
                    <a:pt x="3067" y="7000"/>
                    <a:pt x="6012" y="9172"/>
                  </a:cubicBezTo>
                  <a:cubicBezTo>
                    <a:pt x="8958" y="11345"/>
                    <a:pt x="12449" y="13952"/>
                    <a:pt x="13976" y="15876"/>
                  </a:cubicBezTo>
                  <a:cubicBezTo>
                    <a:pt x="15503" y="17800"/>
                    <a:pt x="15067" y="19041"/>
                    <a:pt x="13758" y="19848"/>
                  </a:cubicBezTo>
                  <a:cubicBezTo>
                    <a:pt x="12449" y="20655"/>
                    <a:pt x="10267" y="21028"/>
                    <a:pt x="8085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7" name="Line"/>
            <p:cNvSpPr/>
            <p:nvPr/>
          </p:nvSpPr>
          <p:spPr>
            <a:xfrm>
              <a:off x="6078690" y="5491043"/>
              <a:ext cx="4635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56" y="17486"/>
                    <a:pt x="6312" y="13371"/>
                    <a:pt x="9912" y="9771"/>
                  </a:cubicBezTo>
                  <a:cubicBezTo>
                    <a:pt x="13512" y="6171"/>
                    <a:pt x="17556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8" name="Line"/>
            <p:cNvSpPr/>
            <p:nvPr/>
          </p:nvSpPr>
          <p:spPr>
            <a:xfrm>
              <a:off x="7570940" y="5433893"/>
              <a:ext cx="12701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822"/>
                    <a:pt x="7200" y="5643"/>
                    <a:pt x="3600" y="9243"/>
                  </a:cubicBezTo>
                  <a:cubicBezTo>
                    <a:pt x="0" y="12843"/>
                    <a:pt x="0" y="172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9" name="Line"/>
            <p:cNvSpPr/>
            <p:nvPr/>
          </p:nvSpPr>
          <p:spPr>
            <a:xfrm>
              <a:off x="7385659" y="5872043"/>
              <a:ext cx="432932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1005" y="21600"/>
                  </a:moveTo>
                  <a:cubicBezTo>
                    <a:pt x="478" y="18900"/>
                    <a:pt x="-49" y="16200"/>
                    <a:pt x="4" y="14400"/>
                  </a:cubicBezTo>
                  <a:cubicBezTo>
                    <a:pt x="56" y="12600"/>
                    <a:pt x="689" y="11700"/>
                    <a:pt x="3007" y="9450"/>
                  </a:cubicBezTo>
                  <a:cubicBezTo>
                    <a:pt x="5325" y="7200"/>
                    <a:pt x="9329" y="3600"/>
                    <a:pt x="12700" y="1800"/>
                  </a:cubicBezTo>
                  <a:cubicBezTo>
                    <a:pt x="16072" y="0"/>
                    <a:pt x="18811" y="0"/>
                    <a:pt x="215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0" name="Line"/>
            <p:cNvSpPr/>
            <p:nvPr/>
          </p:nvSpPr>
          <p:spPr>
            <a:xfrm>
              <a:off x="8834590" y="5440380"/>
              <a:ext cx="274797" cy="466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359" fill="norm" stroke="1" extrusionOk="0">
                  <a:moveTo>
                    <a:pt x="982" y="7549"/>
                  </a:moveTo>
                  <a:cubicBezTo>
                    <a:pt x="818" y="9971"/>
                    <a:pt x="655" y="12392"/>
                    <a:pt x="736" y="14378"/>
                  </a:cubicBezTo>
                  <a:cubicBezTo>
                    <a:pt x="818" y="16363"/>
                    <a:pt x="1145" y="17913"/>
                    <a:pt x="1309" y="18930"/>
                  </a:cubicBezTo>
                  <a:cubicBezTo>
                    <a:pt x="1473" y="19947"/>
                    <a:pt x="1473" y="20432"/>
                    <a:pt x="1473" y="18688"/>
                  </a:cubicBezTo>
                  <a:cubicBezTo>
                    <a:pt x="1473" y="16945"/>
                    <a:pt x="1473" y="12973"/>
                    <a:pt x="2045" y="9680"/>
                  </a:cubicBezTo>
                  <a:cubicBezTo>
                    <a:pt x="2618" y="6387"/>
                    <a:pt x="3764" y="3771"/>
                    <a:pt x="4827" y="2222"/>
                  </a:cubicBezTo>
                  <a:cubicBezTo>
                    <a:pt x="5891" y="672"/>
                    <a:pt x="6873" y="188"/>
                    <a:pt x="8345" y="42"/>
                  </a:cubicBezTo>
                  <a:cubicBezTo>
                    <a:pt x="9818" y="-103"/>
                    <a:pt x="11782" y="91"/>
                    <a:pt x="14073" y="1205"/>
                  </a:cubicBezTo>
                  <a:cubicBezTo>
                    <a:pt x="16364" y="2319"/>
                    <a:pt x="18982" y="4353"/>
                    <a:pt x="20291" y="6919"/>
                  </a:cubicBezTo>
                  <a:cubicBezTo>
                    <a:pt x="21600" y="9486"/>
                    <a:pt x="21600" y="12586"/>
                    <a:pt x="20045" y="15007"/>
                  </a:cubicBezTo>
                  <a:cubicBezTo>
                    <a:pt x="18491" y="17429"/>
                    <a:pt x="15382" y="19172"/>
                    <a:pt x="12273" y="20189"/>
                  </a:cubicBezTo>
                  <a:cubicBezTo>
                    <a:pt x="9164" y="21206"/>
                    <a:pt x="6055" y="21497"/>
                    <a:pt x="4009" y="21303"/>
                  </a:cubicBezTo>
                  <a:cubicBezTo>
                    <a:pt x="1964" y="21110"/>
                    <a:pt x="982" y="20432"/>
                    <a:pt x="0" y="19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1" name="Line"/>
            <p:cNvSpPr/>
            <p:nvPr/>
          </p:nvSpPr>
          <p:spPr>
            <a:xfrm>
              <a:off x="9196540" y="5787049"/>
              <a:ext cx="215901" cy="19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fill="norm" stroke="1" extrusionOk="0">
                  <a:moveTo>
                    <a:pt x="0" y="5037"/>
                  </a:moveTo>
                  <a:cubicBezTo>
                    <a:pt x="424" y="3901"/>
                    <a:pt x="847" y="2764"/>
                    <a:pt x="2118" y="1741"/>
                  </a:cubicBezTo>
                  <a:cubicBezTo>
                    <a:pt x="3388" y="717"/>
                    <a:pt x="5506" y="-192"/>
                    <a:pt x="7518" y="35"/>
                  </a:cubicBezTo>
                  <a:cubicBezTo>
                    <a:pt x="9529" y="263"/>
                    <a:pt x="11435" y="1627"/>
                    <a:pt x="11541" y="4014"/>
                  </a:cubicBezTo>
                  <a:cubicBezTo>
                    <a:pt x="11647" y="6402"/>
                    <a:pt x="9953" y="9812"/>
                    <a:pt x="8576" y="12200"/>
                  </a:cubicBezTo>
                  <a:cubicBezTo>
                    <a:pt x="7200" y="14587"/>
                    <a:pt x="6141" y="15951"/>
                    <a:pt x="5188" y="17315"/>
                  </a:cubicBezTo>
                  <a:cubicBezTo>
                    <a:pt x="4235" y="18680"/>
                    <a:pt x="3388" y="20044"/>
                    <a:pt x="3494" y="20726"/>
                  </a:cubicBezTo>
                  <a:cubicBezTo>
                    <a:pt x="3600" y="21408"/>
                    <a:pt x="4659" y="21408"/>
                    <a:pt x="7835" y="20726"/>
                  </a:cubicBezTo>
                  <a:cubicBezTo>
                    <a:pt x="11012" y="20044"/>
                    <a:pt x="16306" y="18680"/>
                    <a:pt x="21600" y="17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2" name="Line"/>
            <p:cNvSpPr/>
            <p:nvPr/>
          </p:nvSpPr>
          <p:spPr>
            <a:xfrm>
              <a:off x="9679140" y="5687893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0800"/>
                    <a:pt x="9000" y="0"/>
                    <a:pt x="12600" y="0"/>
                  </a:cubicBezTo>
                  <a:cubicBezTo>
                    <a:pt x="16200" y="0"/>
                    <a:pt x="189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3" name="Line"/>
            <p:cNvSpPr/>
            <p:nvPr/>
          </p:nvSpPr>
          <p:spPr>
            <a:xfrm>
              <a:off x="9679140" y="5814893"/>
              <a:ext cx="279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7280"/>
                    <a:pt x="9164" y="12960"/>
                    <a:pt x="12764" y="9360"/>
                  </a:cubicBezTo>
                  <a:cubicBezTo>
                    <a:pt x="16364" y="5760"/>
                    <a:pt x="18982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4" name="Line"/>
            <p:cNvSpPr/>
            <p:nvPr/>
          </p:nvSpPr>
          <p:spPr>
            <a:xfrm>
              <a:off x="10136340" y="5508963"/>
              <a:ext cx="215901" cy="388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21600" y="6402"/>
                  </a:moveTo>
                  <a:cubicBezTo>
                    <a:pt x="21600" y="4758"/>
                    <a:pt x="21600" y="3115"/>
                    <a:pt x="20012" y="1941"/>
                  </a:cubicBezTo>
                  <a:cubicBezTo>
                    <a:pt x="18424" y="767"/>
                    <a:pt x="15247" y="62"/>
                    <a:pt x="12494" y="4"/>
                  </a:cubicBezTo>
                  <a:cubicBezTo>
                    <a:pt x="9741" y="-55"/>
                    <a:pt x="7412" y="532"/>
                    <a:pt x="6035" y="1882"/>
                  </a:cubicBezTo>
                  <a:cubicBezTo>
                    <a:pt x="4659" y="3232"/>
                    <a:pt x="4235" y="5345"/>
                    <a:pt x="5294" y="7693"/>
                  </a:cubicBezTo>
                  <a:cubicBezTo>
                    <a:pt x="6353" y="10041"/>
                    <a:pt x="8894" y="12623"/>
                    <a:pt x="10482" y="14384"/>
                  </a:cubicBezTo>
                  <a:cubicBezTo>
                    <a:pt x="12071" y="16145"/>
                    <a:pt x="12706" y="17084"/>
                    <a:pt x="10800" y="18141"/>
                  </a:cubicBezTo>
                  <a:cubicBezTo>
                    <a:pt x="8894" y="19197"/>
                    <a:pt x="4447" y="20371"/>
                    <a:pt x="0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5" name="Line"/>
            <p:cNvSpPr/>
            <p:nvPr/>
          </p:nvSpPr>
          <p:spPr>
            <a:xfrm>
              <a:off x="10168090" y="5541843"/>
              <a:ext cx="3429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5120"/>
                    <a:pt x="9600" y="8640"/>
                    <a:pt x="13200" y="5040"/>
                  </a:cubicBezTo>
                  <a:cubicBezTo>
                    <a:pt x="16800" y="1440"/>
                    <a:pt x="19200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6" name="Line"/>
            <p:cNvSpPr/>
            <p:nvPr/>
          </p:nvSpPr>
          <p:spPr>
            <a:xfrm>
              <a:off x="10612590" y="5364987"/>
              <a:ext cx="257346" cy="494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559" fill="norm" stroke="1" extrusionOk="0">
                  <a:moveTo>
                    <a:pt x="7258" y="2728"/>
                  </a:moveTo>
                  <a:cubicBezTo>
                    <a:pt x="6912" y="1990"/>
                    <a:pt x="6566" y="1251"/>
                    <a:pt x="6912" y="744"/>
                  </a:cubicBezTo>
                  <a:cubicBezTo>
                    <a:pt x="7258" y="236"/>
                    <a:pt x="8294" y="-41"/>
                    <a:pt x="10627" y="5"/>
                  </a:cubicBezTo>
                  <a:cubicBezTo>
                    <a:pt x="12960" y="51"/>
                    <a:pt x="16589" y="421"/>
                    <a:pt x="18749" y="1297"/>
                  </a:cubicBezTo>
                  <a:cubicBezTo>
                    <a:pt x="20909" y="2174"/>
                    <a:pt x="21600" y="3559"/>
                    <a:pt x="20477" y="5544"/>
                  </a:cubicBezTo>
                  <a:cubicBezTo>
                    <a:pt x="19354" y="7528"/>
                    <a:pt x="16416" y="10113"/>
                    <a:pt x="12960" y="12651"/>
                  </a:cubicBezTo>
                  <a:cubicBezTo>
                    <a:pt x="9504" y="15190"/>
                    <a:pt x="5530" y="17682"/>
                    <a:pt x="3283" y="19159"/>
                  </a:cubicBezTo>
                  <a:cubicBezTo>
                    <a:pt x="1037" y="20636"/>
                    <a:pt x="518" y="21097"/>
                    <a:pt x="0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7" name="Line"/>
            <p:cNvSpPr/>
            <p:nvPr/>
          </p:nvSpPr>
          <p:spPr>
            <a:xfrm>
              <a:off x="10588914" y="5967293"/>
              <a:ext cx="120880" cy="6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288" fill="norm" stroke="1" extrusionOk="0">
                  <a:moveTo>
                    <a:pt x="9587" y="0"/>
                  </a:moveTo>
                  <a:cubicBezTo>
                    <a:pt x="7756" y="0"/>
                    <a:pt x="5926" y="0"/>
                    <a:pt x="4095" y="982"/>
                  </a:cubicBezTo>
                  <a:cubicBezTo>
                    <a:pt x="2265" y="1964"/>
                    <a:pt x="434" y="3927"/>
                    <a:pt x="68" y="6545"/>
                  </a:cubicBezTo>
                  <a:cubicBezTo>
                    <a:pt x="-298" y="9164"/>
                    <a:pt x="800" y="12436"/>
                    <a:pt x="3729" y="15055"/>
                  </a:cubicBezTo>
                  <a:cubicBezTo>
                    <a:pt x="6658" y="17673"/>
                    <a:pt x="11417" y="19636"/>
                    <a:pt x="14712" y="20618"/>
                  </a:cubicBezTo>
                  <a:cubicBezTo>
                    <a:pt x="18007" y="21600"/>
                    <a:pt x="19838" y="21600"/>
                    <a:pt x="20570" y="19964"/>
                  </a:cubicBezTo>
                  <a:cubicBezTo>
                    <a:pt x="21302" y="18327"/>
                    <a:pt x="20936" y="15055"/>
                    <a:pt x="18556" y="11455"/>
                  </a:cubicBezTo>
                  <a:cubicBezTo>
                    <a:pt x="16177" y="7855"/>
                    <a:pt x="11783" y="3927"/>
                    <a:pt x="73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8" name="Line"/>
            <p:cNvSpPr/>
            <p:nvPr/>
          </p:nvSpPr>
          <p:spPr>
            <a:xfrm>
              <a:off x="11488890" y="5417526"/>
              <a:ext cx="364920" cy="570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93" fill="norm" stroke="1" extrusionOk="0">
                  <a:moveTo>
                    <a:pt x="0" y="8714"/>
                  </a:moveTo>
                  <a:cubicBezTo>
                    <a:pt x="375" y="8317"/>
                    <a:pt x="749" y="7920"/>
                    <a:pt x="1061" y="7959"/>
                  </a:cubicBezTo>
                  <a:cubicBezTo>
                    <a:pt x="1373" y="7999"/>
                    <a:pt x="1623" y="8475"/>
                    <a:pt x="1810" y="9865"/>
                  </a:cubicBezTo>
                  <a:cubicBezTo>
                    <a:pt x="1998" y="11255"/>
                    <a:pt x="2123" y="13558"/>
                    <a:pt x="2123" y="15305"/>
                  </a:cubicBezTo>
                  <a:cubicBezTo>
                    <a:pt x="2123" y="17052"/>
                    <a:pt x="1998" y="18243"/>
                    <a:pt x="1935" y="19196"/>
                  </a:cubicBezTo>
                  <a:cubicBezTo>
                    <a:pt x="1873" y="20149"/>
                    <a:pt x="1873" y="20864"/>
                    <a:pt x="1810" y="21023"/>
                  </a:cubicBezTo>
                  <a:cubicBezTo>
                    <a:pt x="1748" y="21181"/>
                    <a:pt x="1623" y="20784"/>
                    <a:pt x="1436" y="19156"/>
                  </a:cubicBezTo>
                  <a:cubicBezTo>
                    <a:pt x="1249" y="17528"/>
                    <a:pt x="999" y="14670"/>
                    <a:pt x="999" y="12009"/>
                  </a:cubicBezTo>
                  <a:cubicBezTo>
                    <a:pt x="999" y="9349"/>
                    <a:pt x="1249" y="6887"/>
                    <a:pt x="1498" y="5180"/>
                  </a:cubicBezTo>
                  <a:cubicBezTo>
                    <a:pt x="1748" y="3473"/>
                    <a:pt x="1998" y="2520"/>
                    <a:pt x="2435" y="1924"/>
                  </a:cubicBezTo>
                  <a:cubicBezTo>
                    <a:pt x="2872" y="1328"/>
                    <a:pt x="3496" y="1090"/>
                    <a:pt x="4120" y="1328"/>
                  </a:cubicBezTo>
                  <a:cubicBezTo>
                    <a:pt x="4745" y="1567"/>
                    <a:pt x="5369" y="2281"/>
                    <a:pt x="6430" y="4068"/>
                  </a:cubicBezTo>
                  <a:cubicBezTo>
                    <a:pt x="7491" y="5855"/>
                    <a:pt x="8990" y="8714"/>
                    <a:pt x="10488" y="11374"/>
                  </a:cubicBezTo>
                  <a:cubicBezTo>
                    <a:pt x="11986" y="14034"/>
                    <a:pt x="13484" y="16496"/>
                    <a:pt x="14608" y="18124"/>
                  </a:cubicBezTo>
                  <a:cubicBezTo>
                    <a:pt x="15732" y="19752"/>
                    <a:pt x="16481" y="20546"/>
                    <a:pt x="17230" y="20983"/>
                  </a:cubicBezTo>
                  <a:cubicBezTo>
                    <a:pt x="17979" y="21420"/>
                    <a:pt x="18728" y="21499"/>
                    <a:pt x="19290" y="21261"/>
                  </a:cubicBezTo>
                  <a:cubicBezTo>
                    <a:pt x="19852" y="21023"/>
                    <a:pt x="20227" y="20467"/>
                    <a:pt x="20601" y="18600"/>
                  </a:cubicBezTo>
                  <a:cubicBezTo>
                    <a:pt x="20976" y="16734"/>
                    <a:pt x="21350" y="13558"/>
                    <a:pt x="21475" y="10659"/>
                  </a:cubicBezTo>
                  <a:cubicBezTo>
                    <a:pt x="21600" y="7761"/>
                    <a:pt x="21475" y="5140"/>
                    <a:pt x="21288" y="3552"/>
                  </a:cubicBezTo>
                  <a:cubicBezTo>
                    <a:pt x="21101" y="1964"/>
                    <a:pt x="20851" y="1408"/>
                    <a:pt x="20539" y="892"/>
                  </a:cubicBezTo>
                  <a:cubicBezTo>
                    <a:pt x="20227" y="375"/>
                    <a:pt x="19852" y="-101"/>
                    <a:pt x="19852" y="18"/>
                  </a:cubicBezTo>
                  <a:cubicBezTo>
                    <a:pt x="19852" y="137"/>
                    <a:pt x="20227" y="852"/>
                    <a:pt x="20601" y="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9" name="Line"/>
            <p:cNvSpPr/>
            <p:nvPr/>
          </p:nvSpPr>
          <p:spPr>
            <a:xfrm>
              <a:off x="11967332" y="5738693"/>
              <a:ext cx="151970" cy="201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5" h="20791" fill="norm" stroke="1" extrusionOk="0">
                  <a:moveTo>
                    <a:pt x="11642" y="4582"/>
                  </a:moveTo>
                  <a:cubicBezTo>
                    <a:pt x="10221" y="3709"/>
                    <a:pt x="8800" y="2836"/>
                    <a:pt x="6668" y="2945"/>
                  </a:cubicBezTo>
                  <a:cubicBezTo>
                    <a:pt x="4537" y="3055"/>
                    <a:pt x="1695" y="4145"/>
                    <a:pt x="558" y="7200"/>
                  </a:cubicBezTo>
                  <a:cubicBezTo>
                    <a:pt x="-579" y="10255"/>
                    <a:pt x="-11" y="15273"/>
                    <a:pt x="2547" y="18109"/>
                  </a:cubicBezTo>
                  <a:cubicBezTo>
                    <a:pt x="5105" y="20945"/>
                    <a:pt x="9653" y="21600"/>
                    <a:pt x="13632" y="19745"/>
                  </a:cubicBezTo>
                  <a:cubicBezTo>
                    <a:pt x="17610" y="17891"/>
                    <a:pt x="21021" y="13527"/>
                    <a:pt x="20310" y="9818"/>
                  </a:cubicBezTo>
                  <a:cubicBezTo>
                    <a:pt x="19600" y="6109"/>
                    <a:pt x="14768" y="3055"/>
                    <a:pt x="99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0" name="Line"/>
            <p:cNvSpPr/>
            <p:nvPr/>
          </p:nvSpPr>
          <p:spPr>
            <a:xfrm>
              <a:off x="1297695" y="6376703"/>
              <a:ext cx="276633" cy="44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454" fill="norm" stroke="1" extrusionOk="0">
                  <a:moveTo>
                    <a:pt x="13878" y="2631"/>
                  </a:moveTo>
                  <a:cubicBezTo>
                    <a:pt x="13718" y="2117"/>
                    <a:pt x="13558" y="1603"/>
                    <a:pt x="13078" y="1243"/>
                  </a:cubicBezTo>
                  <a:cubicBezTo>
                    <a:pt x="12598" y="883"/>
                    <a:pt x="11798" y="677"/>
                    <a:pt x="10278" y="1140"/>
                  </a:cubicBezTo>
                  <a:cubicBezTo>
                    <a:pt x="8758" y="1603"/>
                    <a:pt x="6518" y="2734"/>
                    <a:pt x="4518" y="4791"/>
                  </a:cubicBezTo>
                  <a:cubicBezTo>
                    <a:pt x="2518" y="6848"/>
                    <a:pt x="758" y="9831"/>
                    <a:pt x="198" y="11888"/>
                  </a:cubicBezTo>
                  <a:cubicBezTo>
                    <a:pt x="-362" y="13945"/>
                    <a:pt x="278" y="15077"/>
                    <a:pt x="1958" y="15591"/>
                  </a:cubicBezTo>
                  <a:cubicBezTo>
                    <a:pt x="3638" y="16105"/>
                    <a:pt x="6358" y="16003"/>
                    <a:pt x="9318" y="15025"/>
                  </a:cubicBezTo>
                  <a:cubicBezTo>
                    <a:pt x="12278" y="14048"/>
                    <a:pt x="15478" y="12197"/>
                    <a:pt x="17718" y="9831"/>
                  </a:cubicBezTo>
                  <a:cubicBezTo>
                    <a:pt x="19958" y="7465"/>
                    <a:pt x="21238" y="4585"/>
                    <a:pt x="20838" y="2785"/>
                  </a:cubicBezTo>
                  <a:cubicBezTo>
                    <a:pt x="20438" y="985"/>
                    <a:pt x="18358" y="265"/>
                    <a:pt x="16358" y="60"/>
                  </a:cubicBezTo>
                  <a:cubicBezTo>
                    <a:pt x="14358" y="-146"/>
                    <a:pt x="12438" y="163"/>
                    <a:pt x="11078" y="1294"/>
                  </a:cubicBezTo>
                  <a:cubicBezTo>
                    <a:pt x="9718" y="2425"/>
                    <a:pt x="8918" y="4380"/>
                    <a:pt x="9718" y="6540"/>
                  </a:cubicBezTo>
                  <a:cubicBezTo>
                    <a:pt x="10518" y="8700"/>
                    <a:pt x="12918" y="11065"/>
                    <a:pt x="14758" y="12968"/>
                  </a:cubicBezTo>
                  <a:cubicBezTo>
                    <a:pt x="16598" y="14871"/>
                    <a:pt x="17878" y="16311"/>
                    <a:pt x="18198" y="17648"/>
                  </a:cubicBezTo>
                  <a:cubicBezTo>
                    <a:pt x="18518" y="18985"/>
                    <a:pt x="17878" y="20220"/>
                    <a:pt x="17238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1" name="Line"/>
            <p:cNvSpPr/>
            <p:nvPr/>
          </p:nvSpPr>
          <p:spPr>
            <a:xfrm>
              <a:off x="1709890" y="6390626"/>
              <a:ext cx="96562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9" h="21600" fill="norm" stroke="1" extrusionOk="0">
                  <a:moveTo>
                    <a:pt x="6750" y="2319"/>
                  </a:moveTo>
                  <a:cubicBezTo>
                    <a:pt x="6300" y="1708"/>
                    <a:pt x="5850" y="1098"/>
                    <a:pt x="6750" y="671"/>
                  </a:cubicBezTo>
                  <a:cubicBezTo>
                    <a:pt x="7650" y="244"/>
                    <a:pt x="9900" y="0"/>
                    <a:pt x="12150" y="0"/>
                  </a:cubicBezTo>
                  <a:cubicBezTo>
                    <a:pt x="14400" y="0"/>
                    <a:pt x="16650" y="244"/>
                    <a:pt x="18450" y="1098"/>
                  </a:cubicBezTo>
                  <a:cubicBezTo>
                    <a:pt x="20250" y="1953"/>
                    <a:pt x="21600" y="3417"/>
                    <a:pt x="19350" y="4942"/>
                  </a:cubicBezTo>
                  <a:cubicBezTo>
                    <a:pt x="17100" y="6468"/>
                    <a:pt x="11250" y="8054"/>
                    <a:pt x="7425" y="9153"/>
                  </a:cubicBezTo>
                  <a:cubicBezTo>
                    <a:pt x="3600" y="10251"/>
                    <a:pt x="1800" y="10861"/>
                    <a:pt x="3150" y="11471"/>
                  </a:cubicBezTo>
                  <a:cubicBezTo>
                    <a:pt x="4500" y="12081"/>
                    <a:pt x="9000" y="12692"/>
                    <a:pt x="12375" y="13668"/>
                  </a:cubicBezTo>
                  <a:cubicBezTo>
                    <a:pt x="15750" y="14644"/>
                    <a:pt x="18000" y="15986"/>
                    <a:pt x="17775" y="17207"/>
                  </a:cubicBezTo>
                  <a:cubicBezTo>
                    <a:pt x="17550" y="18427"/>
                    <a:pt x="14850" y="19525"/>
                    <a:pt x="12375" y="20319"/>
                  </a:cubicBezTo>
                  <a:cubicBezTo>
                    <a:pt x="9900" y="21112"/>
                    <a:pt x="7650" y="21600"/>
                    <a:pt x="5625" y="21600"/>
                  </a:cubicBezTo>
                  <a:cubicBezTo>
                    <a:pt x="3600" y="21600"/>
                    <a:pt x="1800" y="21112"/>
                    <a:pt x="0" y="20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2" name="Line"/>
            <p:cNvSpPr/>
            <p:nvPr/>
          </p:nvSpPr>
          <p:spPr>
            <a:xfrm>
              <a:off x="1836890" y="6341477"/>
              <a:ext cx="199616" cy="502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529" fill="norm" stroke="1" extrusionOk="0">
                  <a:moveTo>
                    <a:pt x="8016" y="837"/>
                  </a:moveTo>
                  <a:cubicBezTo>
                    <a:pt x="8685" y="474"/>
                    <a:pt x="9353" y="111"/>
                    <a:pt x="10243" y="20"/>
                  </a:cubicBezTo>
                  <a:cubicBezTo>
                    <a:pt x="11134" y="-71"/>
                    <a:pt x="12247" y="111"/>
                    <a:pt x="14474" y="1336"/>
                  </a:cubicBezTo>
                  <a:cubicBezTo>
                    <a:pt x="16701" y="2561"/>
                    <a:pt x="20041" y="4830"/>
                    <a:pt x="20821" y="7371"/>
                  </a:cubicBezTo>
                  <a:cubicBezTo>
                    <a:pt x="21600" y="9912"/>
                    <a:pt x="19819" y="12726"/>
                    <a:pt x="15922" y="15131"/>
                  </a:cubicBezTo>
                  <a:cubicBezTo>
                    <a:pt x="12025" y="17536"/>
                    <a:pt x="6012" y="19532"/>
                    <a:pt x="0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3" name="Line"/>
            <p:cNvSpPr/>
            <p:nvPr/>
          </p:nvSpPr>
          <p:spPr>
            <a:xfrm>
              <a:off x="2810993" y="6260909"/>
              <a:ext cx="365346" cy="502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458" fill="norm" stroke="1" extrusionOk="0">
                  <a:moveTo>
                    <a:pt x="4270" y="8882"/>
                  </a:moveTo>
                  <a:cubicBezTo>
                    <a:pt x="3657" y="8882"/>
                    <a:pt x="3043" y="8882"/>
                    <a:pt x="2368" y="8521"/>
                  </a:cubicBezTo>
                  <a:cubicBezTo>
                    <a:pt x="1693" y="8159"/>
                    <a:pt x="957" y="7436"/>
                    <a:pt x="1632" y="6081"/>
                  </a:cubicBezTo>
                  <a:cubicBezTo>
                    <a:pt x="2307" y="4725"/>
                    <a:pt x="4393" y="2737"/>
                    <a:pt x="5804" y="1607"/>
                  </a:cubicBezTo>
                  <a:cubicBezTo>
                    <a:pt x="7216" y="477"/>
                    <a:pt x="7952" y="206"/>
                    <a:pt x="8627" y="71"/>
                  </a:cubicBezTo>
                  <a:cubicBezTo>
                    <a:pt x="9302" y="-65"/>
                    <a:pt x="9916" y="-65"/>
                    <a:pt x="10100" y="613"/>
                  </a:cubicBezTo>
                  <a:cubicBezTo>
                    <a:pt x="10284" y="1291"/>
                    <a:pt x="10038" y="2646"/>
                    <a:pt x="9425" y="4815"/>
                  </a:cubicBezTo>
                  <a:cubicBezTo>
                    <a:pt x="8811" y="6984"/>
                    <a:pt x="7829" y="9967"/>
                    <a:pt x="6541" y="12768"/>
                  </a:cubicBezTo>
                  <a:cubicBezTo>
                    <a:pt x="5252" y="15570"/>
                    <a:pt x="3657" y="18191"/>
                    <a:pt x="2491" y="19682"/>
                  </a:cubicBezTo>
                  <a:cubicBezTo>
                    <a:pt x="1325" y="21173"/>
                    <a:pt x="588" y="21535"/>
                    <a:pt x="220" y="21445"/>
                  </a:cubicBezTo>
                  <a:cubicBezTo>
                    <a:pt x="-148" y="21354"/>
                    <a:pt x="-148" y="20812"/>
                    <a:pt x="957" y="19727"/>
                  </a:cubicBezTo>
                  <a:cubicBezTo>
                    <a:pt x="2061" y="18643"/>
                    <a:pt x="4270" y="17016"/>
                    <a:pt x="6418" y="15932"/>
                  </a:cubicBezTo>
                  <a:cubicBezTo>
                    <a:pt x="8566" y="14847"/>
                    <a:pt x="10652" y="14305"/>
                    <a:pt x="11879" y="13853"/>
                  </a:cubicBezTo>
                  <a:cubicBezTo>
                    <a:pt x="13107" y="13401"/>
                    <a:pt x="13475" y="13040"/>
                    <a:pt x="14211" y="12362"/>
                  </a:cubicBezTo>
                  <a:cubicBezTo>
                    <a:pt x="14947" y="11684"/>
                    <a:pt x="16052" y="10690"/>
                    <a:pt x="16850" y="10057"/>
                  </a:cubicBezTo>
                  <a:cubicBezTo>
                    <a:pt x="17647" y="9425"/>
                    <a:pt x="18138" y="9153"/>
                    <a:pt x="18200" y="8837"/>
                  </a:cubicBezTo>
                  <a:cubicBezTo>
                    <a:pt x="18261" y="8521"/>
                    <a:pt x="17893" y="8159"/>
                    <a:pt x="17218" y="8114"/>
                  </a:cubicBezTo>
                  <a:cubicBezTo>
                    <a:pt x="16543" y="8069"/>
                    <a:pt x="15561" y="8340"/>
                    <a:pt x="14641" y="8792"/>
                  </a:cubicBezTo>
                  <a:cubicBezTo>
                    <a:pt x="13720" y="9244"/>
                    <a:pt x="12861" y="9876"/>
                    <a:pt x="12432" y="10509"/>
                  </a:cubicBezTo>
                  <a:cubicBezTo>
                    <a:pt x="12002" y="11142"/>
                    <a:pt x="12002" y="11774"/>
                    <a:pt x="12677" y="12497"/>
                  </a:cubicBezTo>
                  <a:cubicBezTo>
                    <a:pt x="13352" y="13220"/>
                    <a:pt x="14702" y="14034"/>
                    <a:pt x="16236" y="14802"/>
                  </a:cubicBezTo>
                  <a:cubicBezTo>
                    <a:pt x="17770" y="15570"/>
                    <a:pt x="19488" y="16293"/>
                    <a:pt x="20409" y="16881"/>
                  </a:cubicBezTo>
                  <a:cubicBezTo>
                    <a:pt x="21329" y="17468"/>
                    <a:pt x="21452" y="17920"/>
                    <a:pt x="20654" y="18372"/>
                  </a:cubicBezTo>
                  <a:cubicBezTo>
                    <a:pt x="19857" y="18824"/>
                    <a:pt x="18138" y="19276"/>
                    <a:pt x="16911" y="19456"/>
                  </a:cubicBezTo>
                  <a:cubicBezTo>
                    <a:pt x="15684" y="19637"/>
                    <a:pt x="14947" y="19547"/>
                    <a:pt x="14211" y="19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4" name="Line"/>
            <p:cNvSpPr/>
            <p:nvPr/>
          </p:nvSpPr>
          <p:spPr>
            <a:xfrm>
              <a:off x="4030997" y="6249618"/>
              <a:ext cx="215577" cy="432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209" fill="norm" stroke="1" extrusionOk="0">
                  <a:moveTo>
                    <a:pt x="1525" y="8580"/>
                  </a:moveTo>
                  <a:cubicBezTo>
                    <a:pt x="908" y="10242"/>
                    <a:pt x="290" y="11903"/>
                    <a:pt x="85" y="14707"/>
                  </a:cubicBezTo>
                  <a:cubicBezTo>
                    <a:pt x="-121" y="17511"/>
                    <a:pt x="85" y="21457"/>
                    <a:pt x="290" y="21197"/>
                  </a:cubicBezTo>
                  <a:cubicBezTo>
                    <a:pt x="496" y="20938"/>
                    <a:pt x="702" y="16472"/>
                    <a:pt x="1730" y="12578"/>
                  </a:cubicBezTo>
                  <a:cubicBezTo>
                    <a:pt x="2759" y="8684"/>
                    <a:pt x="4610" y="5361"/>
                    <a:pt x="6256" y="3336"/>
                  </a:cubicBezTo>
                  <a:cubicBezTo>
                    <a:pt x="7902" y="1311"/>
                    <a:pt x="9342" y="584"/>
                    <a:pt x="10576" y="220"/>
                  </a:cubicBezTo>
                  <a:cubicBezTo>
                    <a:pt x="11810" y="-143"/>
                    <a:pt x="12839" y="-143"/>
                    <a:pt x="14690" y="895"/>
                  </a:cubicBezTo>
                  <a:cubicBezTo>
                    <a:pt x="16542" y="1934"/>
                    <a:pt x="19216" y="4011"/>
                    <a:pt x="20348" y="6451"/>
                  </a:cubicBezTo>
                  <a:cubicBezTo>
                    <a:pt x="21479" y="8892"/>
                    <a:pt x="21068" y="11695"/>
                    <a:pt x="18702" y="13980"/>
                  </a:cubicBezTo>
                  <a:cubicBezTo>
                    <a:pt x="16336" y="16265"/>
                    <a:pt x="12016" y="18030"/>
                    <a:pt x="8828" y="19017"/>
                  </a:cubicBezTo>
                  <a:cubicBezTo>
                    <a:pt x="5639" y="20003"/>
                    <a:pt x="3582" y="20211"/>
                    <a:pt x="1525" y="20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5" name="Line"/>
            <p:cNvSpPr/>
            <p:nvPr/>
          </p:nvSpPr>
          <p:spPr>
            <a:xfrm>
              <a:off x="4367084" y="6629461"/>
              <a:ext cx="35207" cy="182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150" fill="norm" stroke="1" extrusionOk="0">
                  <a:moveTo>
                    <a:pt x="21134" y="2005"/>
                  </a:moveTo>
                  <a:cubicBezTo>
                    <a:pt x="16052" y="777"/>
                    <a:pt x="10969" y="-450"/>
                    <a:pt x="7158" y="164"/>
                  </a:cubicBezTo>
                  <a:cubicBezTo>
                    <a:pt x="3346" y="777"/>
                    <a:pt x="805" y="3232"/>
                    <a:pt x="169" y="7036"/>
                  </a:cubicBezTo>
                  <a:cubicBezTo>
                    <a:pt x="-466" y="10841"/>
                    <a:pt x="805" y="15995"/>
                    <a:pt x="2075" y="21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6" name="Line"/>
            <p:cNvSpPr/>
            <p:nvPr/>
          </p:nvSpPr>
          <p:spPr>
            <a:xfrm>
              <a:off x="4554690" y="6532443"/>
              <a:ext cx="222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66" y="19200"/>
                    <a:pt x="11931" y="16800"/>
                    <a:pt x="15531" y="13200"/>
                  </a:cubicBezTo>
                  <a:cubicBezTo>
                    <a:pt x="19131" y="9600"/>
                    <a:pt x="20366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7" name="Line"/>
            <p:cNvSpPr/>
            <p:nvPr/>
          </p:nvSpPr>
          <p:spPr>
            <a:xfrm>
              <a:off x="4599140" y="6462593"/>
              <a:ext cx="571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979"/>
                    <a:pt x="4800" y="7958"/>
                    <a:pt x="8400" y="11558"/>
                  </a:cubicBezTo>
                  <a:cubicBezTo>
                    <a:pt x="12000" y="15158"/>
                    <a:pt x="16800" y="1837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8" name="Line"/>
            <p:cNvSpPr/>
            <p:nvPr/>
          </p:nvSpPr>
          <p:spPr>
            <a:xfrm>
              <a:off x="4834090" y="6274109"/>
              <a:ext cx="159447" cy="449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457" fill="norm" stroke="1" extrusionOk="0">
                  <a:moveTo>
                    <a:pt x="9138" y="8080"/>
                  </a:moveTo>
                  <a:cubicBezTo>
                    <a:pt x="7200" y="11108"/>
                    <a:pt x="5262" y="14136"/>
                    <a:pt x="4154" y="16154"/>
                  </a:cubicBezTo>
                  <a:cubicBezTo>
                    <a:pt x="3046" y="18173"/>
                    <a:pt x="2769" y="19183"/>
                    <a:pt x="2631" y="19990"/>
                  </a:cubicBezTo>
                  <a:cubicBezTo>
                    <a:pt x="2492" y="20797"/>
                    <a:pt x="2492" y="21403"/>
                    <a:pt x="2354" y="21454"/>
                  </a:cubicBezTo>
                  <a:cubicBezTo>
                    <a:pt x="2215" y="21504"/>
                    <a:pt x="1938" y="20999"/>
                    <a:pt x="1938" y="19132"/>
                  </a:cubicBezTo>
                  <a:cubicBezTo>
                    <a:pt x="1938" y="17265"/>
                    <a:pt x="2215" y="14035"/>
                    <a:pt x="3185" y="10906"/>
                  </a:cubicBezTo>
                  <a:cubicBezTo>
                    <a:pt x="4154" y="7777"/>
                    <a:pt x="5815" y="4749"/>
                    <a:pt x="7062" y="2932"/>
                  </a:cubicBezTo>
                  <a:cubicBezTo>
                    <a:pt x="8308" y="1115"/>
                    <a:pt x="9138" y="510"/>
                    <a:pt x="10246" y="207"/>
                  </a:cubicBezTo>
                  <a:cubicBezTo>
                    <a:pt x="11354" y="-96"/>
                    <a:pt x="12738" y="-96"/>
                    <a:pt x="14400" y="409"/>
                  </a:cubicBezTo>
                  <a:cubicBezTo>
                    <a:pt x="16062" y="913"/>
                    <a:pt x="18000" y="1923"/>
                    <a:pt x="19385" y="3840"/>
                  </a:cubicBezTo>
                  <a:cubicBezTo>
                    <a:pt x="20769" y="5758"/>
                    <a:pt x="21600" y="8584"/>
                    <a:pt x="19938" y="11007"/>
                  </a:cubicBezTo>
                  <a:cubicBezTo>
                    <a:pt x="18277" y="13429"/>
                    <a:pt x="14123" y="15448"/>
                    <a:pt x="10385" y="16760"/>
                  </a:cubicBezTo>
                  <a:cubicBezTo>
                    <a:pt x="6646" y="18072"/>
                    <a:pt x="3323" y="18678"/>
                    <a:pt x="0" y="19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9" name="Line"/>
            <p:cNvSpPr/>
            <p:nvPr/>
          </p:nvSpPr>
          <p:spPr>
            <a:xfrm>
              <a:off x="4992840" y="6653131"/>
              <a:ext cx="177801" cy="169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2" fill="norm" stroke="1" extrusionOk="0">
                  <a:moveTo>
                    <a:pt x="0" y="3156"/>
                  </a:moveTo>
                  <a:cubicBezTo>
                    <a:pt x="0" y="1839"/>
                    <a:pt x="0" y="522"/>
                    <a:pt x="643" y="127"/>
                  </a:cubicBezTo>
                  <a:cubicBezTo>
                    <a:pt x="1286" y="-268"/>
                    <a:pt x="2571" y="259"/>
                    <a:pt x="3729" y="1708"/>
                  </a:cubicBezTo>
                  <a:cubicBezTo>
                    <a:pt x="4886" y="3156"/>
                    <a:pt x="5914" y="5527"/>
                    <a:pt x="5786" y="8293"/>
                  </a:cubicBezTo>
                  <a:cubicBezTo>
                    <a:pt x="5657" y="11059"/>
                    <a:pt x="4371" y="14220"/>
                    <a:pt x="3214" y="16459"/>
                  </a:cubicBezTo>
                  <a:cubicBezTo>
                    <a:pt x="2057" y="18698"/>
                    <a:pt x="1029" y="20015"/>
                    <a:pt x="1414" y="20673"/>
                  </a:cubicBezTo>
                  <a:cubicBezTo>
                    <a:pt x="1800" y="21332"/>
                    <a:pt x="3600" y="21332"/>
                    <a:pt x="7200" y="20542"/>
                  </a:cubicBezTo>
                  <a:cubicBezTo>
                    <a:pt x="10800" y="19752"/>
                    <a:pt x="16200" y="18171"/>
                    <a:pt x="21600" y="16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0" name="Line"/>
            <p:cNvSpPr/>
            <p:nvPr/>
          </p:nvSpPr>
          <p:spPr>
            <a:xfrm>
              <a:off x="5409677" y="6523976"/>
              <a:ext cx="148314" cy="4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325" y="21600"/>
                  </a:moveTo>
                  <a:cubicBezTo>
                    <a:pt x="21" y="15709"/>
                    <a:pt x="-283" y="9818"/>
                    <a:pt x="478" y="5891"/>
                  </a:cubicBezTo>
                  <a:cubicBezTo>
                    <a:pt x="1238" y="1964"/>
                    <a:pt x="3063" y="0"/>
                    <a:pt x="6714" y="0"/>
                  </a:cubicBezTo>
                  <a:cubicBezTo>
                    <a:pt x="10365" y="0"/>
                    <a:pt x="15841" y="1964"/>
                    <a:pt x="21317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1" name="Line"/>
            <p:cNvSpPr/>
            <p:nvPr/>
          </p:nvSpPr>
          <p:spPr>
            <a:xfrm>
              <a:off x="5430990" y="6646743"/>
              <a:ext cx="260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66" y="15840"/>
                    <a:pt x="9132" y="10080"/>
                    <a:pt x="12732" y="6480"/>
                  </a:cubicBezTo>
                  <a:cubicBezTo>
                    <a:pt x="16332" y="2880"/>
                    <a:pt x="1896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2" name="Line"/>
            <p:cNvSpPr/>
            <p:nvPr/>
          </p:nvSpPr>
          <p:spPr>
            <a:xfrm>
              <a:off x="6063849" y="6401210"/>
              <a:ext cx="160892" cy="41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3" h="21600" fill="norm" stroke="1" extrusionOk="0">
                  <a:moveTo>
                    <a:pt x="20783" y="877"/>
                  </a:moveTo>
                  <a:cubicBezTo>
                    <a:pt x="18322" y="439"/>
                    <a:pt x="15861" y="0"/>
                    <a:pt x="12444" y="0"/>
                  </a:cubicBezTo>
                  <a:cubicBezTo>
                    <a:pt x="9026" y="0"/>
                    <a:pt x="4651" y="439"/>
                    <a:pt x="2191" y="1261"/>
                  </a:cubicBezTo>
                  <a:cubicBezTo>
                    <a:pt x="-270" y="2083"/>
                    <a:pt x="-817" y="3289"/>
                    <a:pt x="1370" y="5098"/>
                  </a:cubicBezTo>
                  <a:cubicBezTo>
                    <a:pt x="3558" y="6908"/>
                    <a:pt x="8479" y="9320"/>
                    <a:pt x="11760" y="11458"/>
                  </a:cubicBezTo>
                  <a:cubicBezTo>
                    <a:pt x="15041" y="13596"/>
                    <a:pt x="16682" y="15460"/>
                    <a:pt x="15451" y="17105"/>
                  </a:cubicBezTo>
                  <a:cubicBezTo>
                    <a:pt x="14221" y="18749"/>
                    <a:pt x="10120" y="20175"/>
                    <a:pt x="7112" y="20887"/>
                  </a:cubicBezTo>
                  <a:cubicBezTo>
                    <a:pt x="4105" y="21600"/>
                    <a:pt x="2191" y="21600"/>
                    <a:pt x="2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3" name="Line"/>
            <p:cNvSpPr/>
            <p:nvPr/>
          </p:nvSpPr>
          <p:spPr>
            <a:xfrm>
              <a:off x="6154890" y="6405443"/>
              <a:ext cx="3619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3" y="16200"/>
                    <a:pt x="505" y="10800"/>
                    <a:pt x="947" y="8100"/>
                  </a:cubicBezTo>
                  <a:cubicBezTo>
                    <a:pt x="1389" y="5400"/>
                    <a:pt x="2021" y="5400"/>
                    <a:pt x="5053" y="4500"/>
                  </a:cubicBezTo>
                  <a:cubicBezTo>
                    <a:pt x="8084" y="3600"/>
                    <a:pt x="13516" y="1800"/>
                    <a:pt x="16674" y="900"/>
                  </a:cubicBezTo>
                  <a:cubicBezTo>
                    <a:pt x="19832" y="0"/>
                    <a:pt x="2071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4" name="Line"/>
            <p:cNvSpPr/>
            <p:nvPr/>
          </p:nvSpPr>
          <p:spPr>
            <a:xfrm>
              <a:off x="7583640" y="6450890"/>
              <a:ext cx="43894" cy="38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544" fill="norm" stroke="1" extrusionOk="0">
                  <a:moveTo>
                    <a:pt x="0" y="1360"/>
                  </a:moveTo>
                  <a:cubicBezTo>
                    <a:pt x="7200" y="652"/>
                    <a:pt x="14400" y="-56"/>
                    <a:pt x="18000" y="3"/>
                  </a:cubicBezTo>
                  <a:cubicBezTo>
                    <a:pt x="21600" y="62"/>
                    <a:pt x="21600" y="888"/>
                    <a:pt x="21086" y="3485"/>
                  </a:cubicBezTo>
                  <a:cubicBezTo>
                    <a:pt x="20571" y="6082"/>
                    <a:pt x="19543" y="10449"/>
                    <a:pt x="19029" y="13754"/>
                  </a:cubicBezTo>
                  <a:cubicBezTo>
                    <a:pt x="18514" y="17059"/>
                    <a:pt x="18514" y="19301"/>
                    <a:pt x="18514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5" name="Line"/>
            <p:cNvSpPr/>
            <p:nvPr/>
          </p:nvSpPr>
          <p:spPr>
            <a:xfrm>
              <a:off x="7362387" y="6874120"/>
              <a:ext cx="513354" cy="3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030" fill="norm" stroke="1" extrusionOk="0">
                  <a:moveTo>
                    <a:pt x="1025" y="21030"/>
                  </a:moveTo>
                  <a:cubicBezTo>
                    <a:pt x="491" y="19680"/>
                    <a:pt x="-42" y="18330"/>
                    <a:pt x="2" y="16305"/>
                  </a:cubicBezTo>
                  <a:cubicBezTo>
                    <a:pt x="47" y="14280"/>
                    <a:pt x="669" y="11580"/>
                    <a:pt x="2625" y="8205"/>
                  </a:cubicBezTo>
                  <a:cubicBezTo>
                    <a:pt x="4580" y="4830"/>
                    <a:pt x="7869" y="780"/>
                    <a:pt x="11247" y="105"/>
                  </a:cubicBezTo>
                  <a:cubicBezTo>
                    <a:pt x="14625" y="-570"/>
                    <a:pt x="18091" y="2130"/>
                    <a:pt x="21558" y="4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6" name="Line"/>
            <p:cNvSpPr/>
            <p:nvPr/>
          </p:nvSpPr>
          <p:spPr>
            <a:xfrm>
              <a:off x="8961590" y="6375800"/>
              <a:ext cx="256703" cy="531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430" fill="norm" stroke="1" extrusionOk="0">
                  <a:moveTo>
                    <a:pt x="3688" y="7343"/>
                  </a:moveTo>
                  <a:cubicBezTo>
                    <a:pt x="3512" y="10160"/>
                    <a:pt x="3337" y="12978"/>
                    <a:pt x="2898" y="15155"/>
                  </a:cubicBezTo>
                  <a:cubicBezTo>
                    <a:pt x="2459" y="17332"/>
                    <a:pt x="1756" y="18869"/>
                    <a:pt x="1317" y="19893"/>
                  </a:cubicBezTo>
                  <a:cubicBezTo>
                    <a:pt x="878" y="20918"/>
                    <a:pt x="702" y="21430"/>
                    <a:pt x="615" y="21430"/>
                  </a:cubicBezTo>
                  <a:cubicBezTo>
                    <a:pt x="527" y="21430"/>
                    <a:pt x="527" y="20918"/>
                    <a:pt x="790" y="19082"/>
                  </a:cubicBezTo>
                  <a:cubicBezTo>
                    <a:pt x="1054" y="17247"/>
                    <a:pt x="1580" y="14088"/>
                    <a:pt x="2371" y="11014"/>
                  </a:cubicBezTo>
                  <a:cubicBezTo>
                    <a:pt x="3161" y="7941"/>
                    <a:pt x="4215" y="4953"/>
                    <a:pt x="5532" y="3074"/>
                  </a:cubicBezTo>
                  <a:cubicBezTo>
                    <a:pt x="6849" y="1196"/>
                    <a:pt x="8429" y="428"/>
                    <a:pt x="10273" y="129"/>
                  </a:cubicBezTo>
                  <a:cubicBezTo>
                    <a:pt x="12117" y="-170"/>
                    <a:pt x="14224" y="1"/>
                    <a:pt x="16420" y="1196"/>
                  </a:cubicBezTo>
                  <a:cubicBezTo>
                    <a:pt x="18615" y="2391"/>
                    <a:pt x="20898" y="4611"/>
                    <a:pt x="21249" y="6959"/>
                  </a:cubicBezTo>
                  <a:cubicBezTo>
                    <a:pt x="21600" y="9307"/>
                    <a:pt x="20020" y="11783"/>
                    <a:pt x="17385" y="13789"/>
                  </a:cubicBezTo>
                  <a:cubicBezTo>
                    <a:pt x="14751" y="15795"/>
                    <a:pt x="11063" y="17332"/>
                    <a:pt x="7990" y="18015"/>
                  </a:cubicBezTo>
                  <a:cubicBezTo>
                    <a:pt x="4917" y="18698"/>
                    <a:pt x="2459" y="18527"/>
                    <a:pt x="0" y="18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7" name="Line"/>
            <p:cNvSpPr/>
            <p:nvPr/>
          </p:nvSpPr>
          <p:spPr>
            <a:xfrm>
              <a:off x="9290660" y="6757633"/>
              <a:ext cx="204331" cy="209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38" fill="norm" stroke="1" extrusionOk="0">
                  <a:moveTo>
                    <a:pt x="1455" y="4236"/>
                  </a:moveTo>
                  <a:cubicBezTo>
                    <a:pt x="1455" y="3156"/>
                    <a:pt x="1455" y="2076"/>
                    <a:pt x="2011" y="1320"/>
                  </a:cubicBezTo>
                  <a:cubicBezTo>
                    <a:pt x="2568" y="564"/>
                    <a:pt x="3682" y="132"/>
                    <a:pt x="5018" y="24"/>
                  </a:cubicBezTo>
                  <a:cubicBezTo>
                    <a:pt x="6354" y="-84"/>
                    <a:pt x="7912" y="132"/>
                    <a:pt x="9026" y="1536"/>
                  </a:cubicBezTo>
                  <a:cubicBezTo>
                    <a:pt x="10139" y="2940"/>
                    <a:pt x="10807" y="5532"/>
                    <a:pt x="9583" y="8340"/>
                  </a:cubicBezTo>
                  <a:cubicBezTo>
                    <a:pt x="8358" y="11148"/>
                    <a:pt x="5240" y="14172"/>
                    <a:pt x="3125" y="16332"/>
                  </a:cubicBezTo>
                  <a:cubicBezTo>
                    <a:pt x="1009" y="18492"/>
                    <a:pt x="-104" y="19788"/>
                    <a:pt x="7" y="20544"/>
                  </a:cubicBezTo>
                  <a:cubicBezTo>
                    <a:pt x="119" y="21300"/>
                    <a:pt x="1455" y="21516"/>
                    <a:pt x="5240" y="21192"/>
                  </a:cubicBezTo>
                  <a:cubicBezTo>
                    <a:pt x="9026" y="20868"/>
                    <a:pt x="15261" y="20004"/>
                    <a:pt x="21496" y="19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8" name="Line"/>
            <p:cNvSpPr/>
            <p:nvPr/>
          </p:nvSpPr>
          <p:spPr>
            <a:xfrm>
              <a:off x="9736290" y="6641335"/>
              <a:ext cx="1651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3046" y="6132"/>
                    <a:pt x="6092" y="-1068"/>
                    <a:pt x="9692" y="132"/>
                  </a:cubicBezTo>
                  <a:cubicBezTo>
                    <a:pt x="13292" y="1332"/>
                    <a:pt x="17446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9" name="Line"/>
            <p:cNvSpPr/>
            <p:nvPr/>
          </p:nvSpPr>
          <p:spPr>
            <a:xfrm>
              <a:off x="9736290" y="6799143"/>
              <a:ext cx="266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71" y="14400"/>
                    <a:pt x="9943" y="7200"/>
                    <a:pt x="13543" y="3600"/>
                  </a:cubicBezTo>
                  <a:cubicBezTo>
                    <a:pt x="17143" y="0"/>
                    <a:pt x="193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0" name="Line"/>
            <p:cNvSpPr/>
            <p:nvPr/>
          </p:nvSpPr>
          <p:spPr>
            <a:xfrm>
              <a:off x="10327296" y="6456243"/>
              <a:ext cx="190045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7039" y="0"/>
                  </a:moveTo>
                  <a:cubicBezTo>
                    <a:pt x="15853" y="153"/>
                    <a:pt x="14666" y="306"/>
                    <a:pt x="12648" y="1991"/>
                  </a:cubicBezTo>
                  <a:cubicBezTo>
                    <a:pt x="10631" y="3677"/>
                    <a:pt x="7782" y="6894"/>
                    <a:pt x="5646" y="9651"/>
                  </a:cubicBezTo>
                  <a:cubicBezTo>
                    <a:pt x="3510" y="12409"/>
                    <a:pt x="2086" y="14706"/>
                    <a:pt x="1136" y="16468"/>
                  </a:cubicBezTo>
                  <a:cubicBezTo>
                    <a:pt x="187" y="18230"/>
                    <a:pt x="-288" y="19455"/>
                    <a:pt x="187" y="20221"/>
                  </a:cubicBezTo>
                  <a:cubicBezTo>
                    <a:pt x="661" y="20987"/>
                    <a:pt x="2086" y="21294"/>
                    <a:pt x="5765" y="21447"/>
                  </a:cubicBezTo>
                  <a:cubicBezTo>
                    <a:pt x="9444" y="21600"/>
                    <a:pt x="15378" y="21600"/>
                    <a:pt x="213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1" name="Line"/>
            <p:cNvSpPr/>
            <p:nvPr/>
          </p:nvSpPr>
          <p:spPr>
            <a:xfrm>
              <a:off x="10447490" y="6691193"/>
              <a:ext cx="698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1507"/>
                    <a:pt x="16364" y="3014"/>
                    <a:pt x="13091" y="5358"/>
                  </a:cubicBezTo>
                  <a:cubicBezTo>
                    <a:pt x="9818" y="7702"/>
                    <a:pt x="5891" y="10884"/>
                    <a:pt x="3600" y="13730"/>
                  </a:cubicBezTo>
                  <a:cubicBezTo>
                    <a:pt x="1309" y="16577"/>
                    <a:pt x="655" y="190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2" name="Line"/>
            <p:cNvSpPr/>
            <p:nvPr/>
          </p:nvSpPr>
          <p:spPr>
            <a:xfrm>
              <a:off x="10668464" y="6436921"/>
              <a:ext cx="225213" cy="50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521" fill="norm" stroke="1" extrusionOk="0">
                  <a:moveTo>
                    <a:pt x="119" y="2462"/>
                  </a:moveTo>
                  <a:cubicBezTo>
                    <a:pt x="-79" y="1918"/>
                    <a:pt x="-277" y="1373"/>
                    <a:pt x="1705" y="874"/>
                  </a:cubicBezTo>
                  <a:cubicBezTo>
                    <a:pt x="3686" y="375"/>
                    <a:pt x="7848" y="-79"/>
                    <a:pt x="10919" y="12"/>
                  </a:cubicBezTo>
                  <a:cubicBezTo>
                    <a:pt x="13991" y="103"/>
                    <a:pt x="15973" y="738"/>
                    <a:pt x="17657" y="2145"/>
                  </a:cubicBezTo>
                  <a:cubicBezTo>
                    <a:pt x="19341" y="3551"/>
                    <a:pt x="20729" y="5729"/>
                    <a:pt x="21026" y="7318"/>
                  </a:cubicBezTo>
                  <a:cubicBezTo>
                    <a:pt x="21323" y="8906"/>
                    <a:pt x="20530" y="9904"/>
                    <a:pt x="17756" y="11175"/>
                  </a:cubicBezTo>
                  <a:cubicBezTo>
                    <a:pt x="14982" y="12445"/>
                    <a:pt x="10226" y="13988"/>
                    <a:pt x="7451" y="15758"/>
                  </a:cubicBezTo>
                  <a:cubicBezTo>
                    <a:pt x="4677" y="17528"/>
                    <a:pt x="3884" y="19524"/>
                    <a:pt x="3092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3" name="Line"/>
            <p:cNvSpPr/>
            <p:nvPr/>
          </p:nvSpPr>
          <p:spPr>
            <a:xfrm>
              <a:off x="10633377" y="7008693"/>
              <a:ext cx="172943" cy="93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248" fill="norm" stroke="1" extrusionOk="0">
                  <a:moveTo>
                    <a:pt x="13058" y="10080"/>
                  </a:moveTo>
                  <a:cubicBezTo>
                    <a:pt x="9935" y="8160"/>
                    <a:pt x="6813" y="6240"/>
                    <a:pt x="4600" y="5760"/>
                  </a:cubicBezTo>
                  <a:cubicBezTo>
                    <a:pt x="2388" y="5280"/>
                    <a:pt x="1087" y="6240"/>
                    <a:pt x="437" y="7920"/>
                  </a:cubicBezTo>
                  <a:cubicBezTo>
                    <a:pt x="-214" y="9600"/>
                    <a:pt x="-214" y="12000"/>
                    <a:pt x="957" y="14400"/>
                  </a:cubicBezTo>
                  <a:cubicBezTo>
                    <a:pt x="2128" y="16800"/>
                    <a:pt x="4470" y="19200"/>
                    <a:pt x="7463" y="20400"/>
                  </a:cubicBezTo>
                  <a:cubicBezTo>
                    <a:pt x="10456" y="21600"/>
                    <a:pt x="14099" y="21600"/>
                    <a:pt x="16832" y="19920"/>
                  </a:cubicBezTo>
                  <a:cubicBezTo>
                    <a:pt x="19564" y="18240"/>
                    <a:pt x="21386" y="14880"/>
                    <a:pt x="21256" y="11280"/>
                  </a:cubicBezTo>
                  <a:cubicBezTo>
                    <a:pt x="21126" y="7680"/>
                    <a:pt x="19044" y="3840"/>
                    <a:pt x="169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4" name="Line"/>
            <p:cNvSpPr/>
            <p:nvPr/>
          </p:nvSpPr>
          <p:spPr>
            <a:xfrm>
              <a:off x="11448113" y="6455260"/>
              <a:ext cx="351928" cy="521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00" fill="norm" stroke="1" extrusionOk="0">
                  <a:moveTo>
                    <a:pt x="2492" y="7557"/>
                  </a:moveTo>
                  <a:cubicBezTo>
                    <a:pt x="2104" y="6952"/>
                    <a:pt x="1716" y="6347"/>
                    <a:pt x="1522" y="6304"/>
                  </a:cubicBezTo>
                  <a:cubicBezTo>
                    <a:pt x="1328" y="6261"/>
                    <a:pt x="1328" y="6779"/>
                    <a:pt x="1328" y="8593"/>
                  </a:cubicBezTo>
                  <a:cubicBezTo>
                    <a:pt x="1328" y="10408"/>
                    <a:pt x="1328" y="13518"/>
                    <a:pt x="1263" y="15635"/>
                  </a:cubicBezTo>
                  <a:cubicBezTo>
                    <a:pt x="1198" y="17752"/>
                    <a:pt x="1069" y="18875"/>
                    <a:pt x="940" y="19653"/>
                  </a:cubicBezTo>
                  <a:cubicBezTo>
                    <a:pt x="810" y="20430"/>
                    <a:pt x="681" y="20862"/>
                    <a:pt x="552" y="20646"/>
                  </a:cubicBezTo>
                  <a:cubicBezTo>
                    <a:pt x="422" y="20430"/>
                    <a:pt x="293" y="19566"/>
                    <a:pt x="164" y="17579"/>
                  </a:cubicBezTo>
                  <a:cubicBezTo>
                    <a:pt x="34" y="15592"/>
                    <a:pt x="-95" y="12481"/>
                    <a:pt x="99" y="9889"/>
                  </a:cubicBezTo>
                  <a:cubicBezTo>
                    <a:pt x="293" y="7297"/>
                    <a:pt x="810" y="5224"/>
                    <a:pt x="1328" y="4057"/>
                  </a:cubicBezTo>
                  <a:cubicBezTo>
                    <a:pt x="1845" y="2891"/>
                    <a:pt x="2362" y="2632"/>
                    <a:pt x="3009" y="2632"/>
                  </a:cubicBezTo>
                  <a:cubicBezTo>
                    <a:pt x="3656" y="2632"/>
                    <a:pt x="4432" y="2891"/>
                    <a:pt x="5596" y="4317"/>
                  </a:cubicBezTo>
                  <a:cubicBezTo>
                    <a:pt x="6760" y="5742"/>
                    <a:pt x="8312" y="8334"/>
                    <a:pt x="9735" y="11013"/>
                  </a:cubicBezTo>
                  <a:cubicBezTo>
                    <a:pt x="11158" y="13691"/>
                    <a:pt x="12451" y="16456"/>
                    <a:pt x="13486" y="18184"/>
                  </a:cubicBezTo>
                  <a:cubicBezTo>
                    <a:pt x="14521" y="19912"/>
                    <a:pt x="15297" y="20603"/>
                    <a:pt x="16008" y="20992"/>
                  </a:cubicBezTo>
                  <a:cubicBezTo>
                    <a:pt x="16719" y="21381"/>
                    <a:pt x="17366" y="21467"/>
                    <a:pt x="17883" y="20862"/>
                  </a:cubicBezTo>
                  <a:cubicBezTo>
                    <a:pt x="18401" y="20257"/>
                    <a:pt x="18789" y="18961"/>
                    <a:pt x="19177" y="16931"/>
                  </a:cubicBezTo>
                  <a:cubicBezTo>
                    <a:pt x="19565" y="14901"/>
                    <a:pt x="19953" y="12136"/>
                    <a:pt x="20082" y="9285"/>
                  </a:cubicBezTo>
                  <a:cubicBezTo>
                    <a:pt x="20212" y="6433"/>
                    <a:pt x="20082" y="3496"/>
                    <a:pt x="19824" y="1854"/>
                  </a:cubicBezTo>
                  <a:cubicBezTo>
                    <a:pt x="19565" y="213"/>
                    <a:pt x="19177" y="-133"/>
                    <a:pt x="19177" y="40"/>
                  </a:cubicBezTo>
                  <a:cubicBezTo>
                    <a:pt x="19177" y="213"/>
                    <a:pt x="19565" y="904"/>
                    <a:pt x="20018" y="1422"/>
                  </a:cubicBezTo>
                  <a:cubicBezTo>
                    <a:pt x="20470" y="1941"/>
                    <a:pt x="20988" y="2286"/>
                    <a:pt x="21505" y="2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5" name="Line"/>
            <p:cNvSpPr/>
            <p:nvPr/>
          </p:nvSpPr>
          <p:spPr>
            <a:xfrm>
              <a:off x="11869805" y="6716593"/>
              <a:ext cx="161780" cy="166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0" h="20947" fill="norm" stroke="1" extrusionOk="0">
                  <a:moveTo>
                    <a:pt x="8598" y="5600"/>
                  </a:moveTo>
                  <a:cubicBezTo>
                    <a:pt x="7557" y="4800"/>
                    <a:pt x="6517" y="4000"/>
                    <a:pt x="5345" y="3867"/>
                  </a:cubicBezTo>
                  <a:cubicBezTo>
                    <a:pt x="4174" y="3733"/>
                    <a:pt x="2873" y="4267"/>
                    <a:pt x="1702" y="5867"/>
                  </a:cubicBezTo>
                  <a:cubicBezTo>
                    <a:pt x="531" y="7467"/>
                    <a:pt x="-510" y="10133"/>
                    <a:pt x="271" y="13067"/>
                  </a:cubicBezTo>
                  <a:cubicBezTo>
                    <a:pt x="1051" y="16000"/>
                    <a:pt x="3654" y="19200"/>
                    <a:pt x="6907" y="20400"/>
                  </a:cubicBezTo>
                  <a:cubicBezTo>
                    <a:pt x="10160" y="21600"/>
                    <a:pt x="14063" y="20800"/>
                    <a:pt x="16796" y="18267"/>
                  </a:cubicBezTo>
                  <a:cubicBezTo>
                    <a:pt x="19529" y="15733"/>
                    <a:pt x="21090" y="11467"/>
                    <a:pt x="18748" y="8133"/>
                  </a:cubicBezTo>
                  <a:cubicBezTo>
                    <a:pt x="16406" y="4800"/>
                    <a:pt x="10160" y="2400"/>
                    <a:pt x="39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6" name="Drawing"/>
          <p:cNvGrpSpPr/>
          <p:nvPr/>
        </p:nvGrpSpPr>
        <p:grpSpPr>
          <a:xfrm>
            <a:off x="1286254" y="1446448"/>
            <a:ext cx="11522827" cy="7992203"/>
            <a:chOff x="0" y="0"/>
            <a:chExt cx="11522825" cy="7992201"/>
          </a:xfrm>
        </p:grpSpPr>
        <p:sp>
          <p:nvSpPr>
            <p:cNvPr id="3928" name="Line"/>
            <p:cNvSpPr/>
            <p:nvPr/>
          </p:nvSpPr>
          <p:spPr>
            <a:xfrm>
              <a:off x="56285" y="300050"/>
              <a:ext cx="278510" cy="467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318" fill="norm" stroke="1" extrusionOk="0">
                  <a:moveTo>
                    <a:pt x="16720" y="2592"/>
                  </a:moveTo>
                  <a:cubicBezTo>
                    <a:pt x="15592" y="1725"/>
                    <a:pt x="14464" y="857"/>
                    <a:pt x="13013" y="375"/>
                  </a:cubicBezTo>
                  <a:cubicBezTo>
                    <a:pt x="11562" y="-108"/>
                    <a:pt x="9789" y="-204"/>
                    <a:pt x="7855" y="567"/>
                  </a:cubicBezTo>
                  <a:cubicBezTo>
                    <a:pt x="5920" y="1339"/>
                    <a:pt x="3825" y="2978"/>
                    <a:pt x="2294" y="5533"/>
                  </a:cubicBezTo>
                  <a:cubicBezTo>
                    <a:pt x="762" y="8089"/>
                    <a:pt x="-205" y="11560"/>
                    <a:pt x="37" y="14164"/>
                  </a:cubicBezTo>
                  <a:cubicBezTo>
                    <a:pt x="279" y="16767"/>
                    <a:pt x="1729" y="18503"/>
                    <a:pt x="3583" y="19612"/>
                  </a:cubicBezTo>
                  <a:cubicBezTo>
                    <a:pt x="5437" y="20721"/>
                    <a:pt x="7694" y="21203"/>
                    <a:pt x="10192" y="20721"/>
                  </a:cubicBezTo>
                  <a:cubicBezTo>
                    <a:pt x="12691" y="20239"/>
                    <a:pt x="15431" y="18792"/>
                    <a:pt x="17123" y="16575"/>
                  </a:cubicBezTo>
                  <a:cubicBezTo>
                    <a:pt x="18816" y="14357"/>
                    <a:pt x="19461" y="11367"/>
                    <a:pt x="19058" y="8957"/>
                  </a:cubicBezTo>
                  <a:cubicBezTo>
                    <a:pt x="18655" y="6546"/>
                    <a:pt x="17204" y="4714"/>
                    <a:pt x="15189" y="3605"/>
                  </a:cubicBezTo>
                  <a:cubicBezTo>
                    <a:pt x="13174" y="2496"/>
                    <a:pt x="10595" y="2110"/>
                    <a:pt x="8902" y="2014"/>
                  </a:cubicBezTo>
                  <a:cubicBezTo>
                    <a:pt x="7210" y="1917"/>
                    <a:pt x="6404" y="2110"/>
                    <a:pt x="5840" y="2448"/>
                  </a:cubicBezTo>
                  <a:cubicBezTo>
                    <a:pt x="5276" y="2785"/>
                    <a:pt x="4953" y="3267"/>
                    <a:pt x="5195" y="4232"/>
                  </a:cubicBezTo>
                  <a:cubicBezTo>
                    <a:pt x="5437" y="5196"/>
                    <a:pt x="6243" y="6642"/>
                    <a:pt x="8499" y="8282"/>
                  </a:cubicBezTo>
                  <a:cubicBezTo>
                    <a:pt x="10756" y="9921"/>
                    <a:pt x="14464" y="11753"/>
                    <a:pt x="16882" y="13634"/>
                  </a:cubicBezTo>
                  <a:cubicBezTo>
                    <a:pt x="19299" y="15514"/>
                    <a:pt x="20428" y="17442"/>
                    <a:pt x="20911" y="18648"/>
                  </a:cubicBezTo>
                  <a:cubicBezTo>
                    <a:pt x="21395" y="19853"/>
                    <a:pt x="21234" y="20335"/>
                    <a:pt x="20831" y="20721"/>
                  </a:cubicBezTo>
                  <a:cubicBezTo>
                    <a:pt x="20428" y="21107"/>
                    <a:pt x="19783" y="21396"/>
                    <a:pt x="19380" y="21300"/>
                  </a:cubicBezTo>
                  <a:cubicBezTo>
                    <a:pt x="18977" y="21203"/>
                    <a:pt x="18816" y="20721"/>
                    <a:pt x="18655" y="20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9" name="Line"/>
            <p:cNvSpPr/>
            <p:nvPr/>
          </p:nvSpPr>
          <p:spPr>
            <a:xfrm>
              <a:off x="537444" y="299800"/>
              <a:ext cx="201952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5881" y="0"/>
                  </a:moveTo>
                  <a:cubicBezTo>
                    <a:pt x="4100" y="1525"/>
                    <a:pt x="2318" y="3049"/>
                    <a:pt x="1205" y="4489"/>
                  </a:cubicBezTo>
                  <a:cubicBezTo>
                    <a:pt x="91" y="5929"/>
                    <a:pt x="-354" y="7285"/>
                    <a:pt x="314" y="8344"/>
                  </a:cubicBezTo>
                  <a:cubicBezTo>
                    <a:pt x="982" y="9402"/>
                    <a:pt x="2764" y="10165"/>
                    <a:pt x="5213" y="10292"/>
                  </a:cubicBezTo>
                  <a:cubicBezTo>
                    <a:pt x="7662" y="10419"/>
                    <a:pt x="10780" y="9911"/>
                    <a:pt x="13118" y="9445"/>
                  </a:cubicBezTo>
                  <a:cubicBezTo>
                    <a:pt x="15456" y="8979"/>
                    <a:pt x="17015" y="8555"/>
                    <a:pt x="17906" y="8640"/>
                  </a:cubicBezTo>
                  <a:cubicBezTo>
                    <a:pt x="18797" y="8725"/>
                    <a:pt x="19019" y="9318"/>
                    <a:pt x="19131" y="10969"/>
                  </a:cubicBezTo>
                  <a:cubicBezTo>
                    <a:pt x="19242" y="12621"/>
                    <a:pt x="19242" y="15332"/>
                    <a:pt x="19576" y="17280"/>
                  </a:cubicBezTo>
                  <a:cubicBezTo>
                    <a:pt x="19910" y="19228"/>
                    <a:pt x="20578" y="20414"/>
                    <a:pt x="212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0" name="Line"/>
            <p:cNvSpPr/>
            <p:nvPr/>
          </p:nvSpPr>
          <p:spPr>
            <a:xfrm>
              <a:off x="879095" y="278467"/>
              <a:ext cx="166081" cy="618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532" fill="norm" stroke="1" extrusionOk="0">
                  <a:moveTo>
                    <a:pt x="4000" y="743"/>
                  </a:moveTo>
                  <a:cubicBezTo>
                    <a:pt x="4800" y="448"/>
                    <a:pt x="5600" y="153"/>
                    <a:pt x="6667" y="43"/>
                  </a:cubicBezTo>
                  <a:cubicBezTo>
                    <a:pt x="7733" y="-68"/>
                    <a:pt x="9067" y="6"/>
                    <a:pt x="11333" y="632"/>
                  </a:cubicBezTo>
                  <a:cubicBezTo>
                    <a:pt x="13600" y="1259"/>
                    <a:pt x="16800" y="2438"/>
                    <a:pt x="18800" y="4134"/>
                  </a:cubicBezTo>
                  <a:cubicBezTo>
                    <a:pt x="20800" y="5830"/>
                    <a:pt x="21600" y="8041"/>
                    <a:pt x="20267" y="10400"/>
                  </a:cubicBezTo>
                  <a:cubicBezTo>
                    <a:pt x="18933" y="12759"/>
                    <a:pt x="15467" y="15266"/>
                    <a:pt x="11733" y="17146"/>
                  </a:cubicBezTo>
                  <a:cubicBezTo>
                    <a:pt x="8000" y="19026"/>
                    <a:pt x="4000" y="20279"/>
                    <a:pt x="0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1" name="Line"/>
            <p:cNvSpPr/>
            <p:nvPr/>
          </p:nvSpPr>
          <p:spPr>
            <a:xfrm>
              <a:off x="1617407" y="317282"/>
              <a:ext cx="234412" cy="553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377" fill="norm" stroke="1" extrusionOk="0">
                  <a:moveTo>
                    <a:pt x="411" y="6197"/>
                  </a:moveTo>
                  <a:cubicBezTo>
                    <a:pt x="1163" y="8979"/>
                    <a:pt x="1914" y="11760"/>
                    <a:pt x="2571" y="14133"/>
                  </a:cubicBezTo>
                  <a:cubicBezTo>
                    <a:pt x="3229" y="16506"/>
                    <a:pt x="3792" y="18470"/>
                    <a:pt x="4074" y="19697"/>
                  </a:cubicBezTo>
                  <a:cubicBezTo>
                    <a:pt x="4356" y="20924"/>
                    <a:pt x="4356" y="21415"/>
                    <a:pt x="4168" y="21374"/>
                  </a:cubicBezTo>
                  <a:cubicBezTo>
                    <a:pt x="3980" y="21333"/>
                    <a:pt x="3605" y="20760"/>
                    <a:pt x="2853" y="18797"/>
                  </a:cubicBezTo>
                  <a:cubicBezTo>
                    <a:pt x="2102" y="16833"/>
                    <a:pt x="975" y="13479"/>
                    <a:pt x="411" y="10492"/>
                  </a:cubicBezTo>
                  <a:cubicBezTo>
                    <a:pt x="-152" y="7506"/>
                    <a:pt x="-152" y="4888"/>
                    <a:pt x="505" y="3088"/>
                  </a:cubicBezTo>
                  <a:cubicBezTo>
                    <a:pt x="1163" y="1288"/>
                    <a:pt x="2478" y="306"/>
                    <a:pt x="4638" y="60"/>
                  </a:cubicBezTo>
                  <a:cubicBezTo>
                    <a:pt x="6798" y="-185"/>
                    <a:pt x="9803" y="306"/>
                    <a:pt x="12902" y="1697"/>
                  </a:cubicBezTo>
                  <a:cubicBezTo>
                    <a:pt x="16001" y="3088"/>
                    <a:pt x="19194" y="5379"/>
                    <a:pt x="20321" y="7588"/>
                  </a:cubicBezTo>
                  <a:cubicBezTo>
                    <a:pt x="21448" y="9797"/>
                    <a:pt x="20509" y="11924"/>
                    <a:pt x="18349" y="13847"/>
                  </a:cubicBezTo>
                  <a:cubicBezTo>
                    <a:pt x="16189" y="15770"/>
                    <a:pt x="12808" y="17488"/>
                    <a:pt x="10554" y="18510"/>
                  </a:cubicBezTo>
                  <a:cubicBezTo>
                    <a:pt x="8300" y="19533"/>
                    <a:pt x="7173" y="19860"/>
                    <a:pt x="6140" y="20065"/>
                  </a:cubicBezTo>
                  <a:cubicBezTo>
                    <a:pt x="5107" y="20270"/>
                    <a:pt x="4168" y="20351"/>
                    <a:pt x="3792" y="20188"/>
                  </a:cubicBezTo>
                  <a:cubicBezTo>
                    <a:pt x="3417" y="20024"/>
                    <a:pt x="3605" y="19615"/>
                    <a:pt x="4450" y="19206"/>
                  </a:cubicBezTo>
                  <a:cubicBezTo>
                    <a:pt x="5295" y="18797"/>
                    <a:pt x="6798" y="18388"/>
                    <a:pt x="8300" y="17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2" name="Line"/>
            <p:cNvSpPr/>
            <p:nvPr/>
          </p:nvSpPr>
          <p:spPr>
            <a:xfrm>
              <a:off x="2003045" y="744300"/>
              <a:ext cx="254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6000"/>
                    <a:pt x="3600" y="12000"/>
                    <a:pt x="7200" y="15600"/>
                  </a:cubicBezTo>
                  <a:cubicBezTo>
                    <a:pt x="10800" y="19200"/>
                    <a:pt x="1620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3" name="Line"/>
            <p:cNvSpPr/>
            <p:nvPr/>
          </p:nvSpPr>
          <p:spPr>
            <a:xfrm>
              <a:off x="2193545" y="636350"/>
              <a:ext cx="254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7280"/>
                    <a:pt x="3600" y="12960"/>
                    <a:pt x="7200" y="9360"/>
                  </a:cubicBezTo>
                  <a:cubicBezTo>
                    <a:pt x="10800" y="5760"/>
                    <a:pt x="162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4" name="Line"/>
            <p:cNvSpPr/>
            <p:nvPr/>
          </p:nvSpPr>
          <p:spPr>
            <a:xfrm>
              <a:off x="2301495" y="534750"/>
              <a:ext cx="571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443"/>
                    <a:pt x="4800" y="6887"/>
                    <a:pt x="8400" y="10487"/>
                  </a:cubicBezTo>
                  <a:cubicBezTo>
                    <a:pt x="12000" y="14087"/>
                    <a:pt x="16800" y="178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5" name="Line"/>
            <p:cNvSpPr/>
            <p:nvPr/>
          </p:nvSpPr>
          <p:spPr>
            <a:xfrm>
              <a:off x="2559396" y="257467"/>
              <a:ext cx="187540" cy="592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205" fill="norm" stroke="1" extrusionOk="0">
                  <a:moveTo>
                    <a:pt x="3089" y="6518"/>
                  </a:moveTo>
                  <a:cubicBezTo>
                    <a:pt x="1680" y="7276"/>
                    <a:pt x="272" y="8034"/>
                    <a:pt x="37" y="9815"/>
                  </a:cubicBezTo>
                  <a:cubicBezTo>
                    <a:pt x="-198" y="11596"/>
                    <a:pt x="741" y="14400"/>
                    <a:pt x="1445" y="16901"/>
                  </a:cubicBezTo>
                  <a:cubicBezTo>
                    <a:pt x="2150" y="19402"/>
                    <a:pt x="2619" y="21600"/>
                    <a:pt x="2854" y="21145"/>
                  </a:cubicBezTo>
                  <a:cubicBezTo>
                    <a:pt x="3089" y="20691"/>
                    <a:pt x="3089" y="17583"/>
                    <a:pt x="3206" y="14476"/>
                  </a:cubicBezTo>
                  <a:cubicBezTo>
                    <a:pt x="3324" y="11368"/>
                    <a:pt x="3559" y="8261"/>
                    <a:pt x="4028" y="5949"/>
                  </a:cubicBezTo>
                  <a:cubicBezTo>
                    <a:pt x="4498" y="3638"/>
                    <a:pt x="5202" y="2122"/>
                    <a:pt x="6024" y="1213"/>
                  </a:cubicBezTo>
                  <a:cubicBezTo>
                    <a:pt x="6845" y="303"/>
                    <a:pt x="7785" y="0"/>
                    <a:pt x="8959" y="0"/>
                  </a:cubicBezTo>
                  <a:cubicBezTo>
                    <a:pt x="10132" y="0"/>
                    <a:pt x="11541" y="303"/>
                    <a:pt x="13772" y="1478"/>
                  </a:cubicBezTo>
                  <a:cubicBezTo>
                    <a:pt x="16002" y="2653"/>
                    <a:pt x="19054" y="4699"/>
                    <a:pt x="20228" y="6859"/>
                  </a:cubicBezTo>
                  <a:cubicBezTo>
                    <a:pt x="21402" y="9019"/>
                    <a:pt x="20698" y="11293"/>
                    <a:pt x="18819" y="13377"/>
                  </a:cubicBezTo>
                  <a:cubicBezTo>
                    <a:pt x="16941" y="15461"/>
                    <a:pt x="13889" y="17356"/>
                    <a:pt x="11306" y="18568"/>
                  </a:cubicBezTo>
                  <a:cubicBezTo>
                    <a:pt x="8724" y="19781"/>
                    <a:pt x="6611" y="20312"/>
                    <a:pt x="5319" y="20539"/>
                  </a:cubicBezTo>
                  <a:cubicBezTo>
                    <a:pt x="4028" y="20766"/>
                    <a:pt x="3559" y="20691"/>
                    <a:pt x="3089" y="20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6" name="Line"/>
            <p:cNvSpPr/>
            <p:nvPr/>
          </p:nvSpPr>
          <p:spPr>
            <a:xfrm>
              <a:off x="2809495" y="763350"/>
              <a:ext cx="234951" cy="207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0"/>
                  </a:moveTo>
                  <a:cubicBezTo>
                    <a:pt x="973" y="0"/>
                    <a:pt x="1946" y="0"/>
                    <a:pt x="3016" y="1527"/>
                  </a:cubicBezTo>
                  <a:cubicBezTo>
                    <a:pt x="4086" y="3055"/>
                    <a:pt x="5254" y="6109"/>
                    <a:pt x="5157" y="8945"/>
                  </a:cubicBezTo>
                  <a:cubicBezTo>
                    <a:pt x="5059" y="11782"/>
                    <a:pt x="3697" y="14400"/>
                    <a:pt x="2627" y="16473"/>
                  </a:cubicBezTo>
                  <a:cubicBezTo>
                    <a:pt x="1557" y="18545"/>
                    <a:pt x="778" y="20073"/>
                    <a:pt x="973" y="20836"/>
                  </a:cubicBezTo>
                  <a:cubicBezTo>
                    <a:pt x="1168" y="21600"/>
                    <a:pt x="2335" y="21600"/>
                    <a:pt x="5935" y="20727"/>
                  </a:cubicBezTo>
                  <a:cubicBezTo>
                    <a:pt x="9535" y="19855"/>
                    <a:pt x="15568" y="18109"/>
                    <a:pt x="21600" y="16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7" name="Line"/>
            <p:cNvSpPr/>
            <p:nvPr/>
          </p:nvSpPr>
          <p:spPr>
            <a:xfrm>
              <a:off x="3203195" y="553237"/>
              <a:ext cx="234951" cy="5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6" fill="norm" stroke="1" extrusionOk="0">
                  <a:moveTo>
                    <a:pt x="0" y="20966"/>
                  </a:moveTo>
                  <a:cubicBezTo>
                    <a:pt x="195" y="16646"/>
                    <a:pt x="389" y="12326"/>
                    <a:pt x="1849" y="8438"/>
                  </a:cubicBezTo>
                  <a:cubicBezTo>
                    <a:pt x="3308" y="4550"/>
                    <a:pt x="6032" y="1094"/>
                    <a:pt x="9535" y="230"/>
                  </a:cubicBezTo>
                  <a:cubicBezTo>
                    <a:pt x="13038" y="-634"/>
                    <a:pt x="17319" y="1094"/>
                    <a:pt x="21600" y="2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8" name="Line"/>
            <p:cNvSpPr/>
            <p:nvPr/>
          </p:nvSpPr>
          <p:spPr>
            <a:xfrm>
              <a:off x="3257899" y="668100"/>
              <a:ext cx="281847" cy="8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090" fill="norm" stroke="1" extrusionOk="0">
                  <a:moveTo>
                    <a:pt x="1154" y="12343"/>
                  </a:moveTo>
                  <a:cubicBezTo>
                    <a:pt x="509" y="15429"/>
                    <a:pt x="-136" y="18514"/>
                    <a:pt x="25" y="20057"/>
                  </a:cubicBezTo>
                  <a:cubicBezTo>
                    <a:pt x="186" y="21600"/>
                    <a:pt x="1154" y="21600"/>
                    <a:pt x="4055" y="18771"/>
                  </a:cubicBezTo>
                  <a:cubicBezTo>
                    <a:pt x="6957" y="15943"/>
                    <a:pt x="11792" y="10286"/>
                    <a:pt x="15016" y="6686"/>
                  </a:cubicBezTo>
                  <a:cubicBezTo>
                    <a:pt x="18240" y="3086"/>
                    <a:pt x="19852" y="1543"/>
                    <a:pt x="214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9" name="Line"/>
            <p:cNvSpPr/>
            <p:nvPr/>
          </p:nvSpPr>
          <p:spPr>
            <a:xfrm>
              <a:off x="3626519" y="410432"/>
              <a:ext cx="173577" cy="43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305" fill="norm" stroke="1" extrusionOk="0">
                  <a:moveTo>
                    <a:pt x="20839" y="1114"/>
                  </a:moveTo>
                  <a:cubicBezTo>
                    <a:pt x="17790" y="491"/>
                    <a:pt x="14740" y="-132"/>
                    <a:pt x="11055" y="24"/>
                  </a:cubicBezTo>
                  <a:cubicBezTo>
                    <a:pt x="7371" y="180"/>
                    <a:pt x="3051" y="1114"/>
                    <a:pt x="1145" y="2516"/>
                  </a:cubicBezTo>
                  <a:cubicBezTo>
                    <a:pt x="-761" y="3918"/>
                    <a:pt x="-253" y="5787"/>
                    <a:pt x="2415" y="7916"/>
                  </a:cubicBezTo>
                  <a:cubicBezTo>
                    <a:pt x="5084" y="10045"/>
                    <a:pt x="9912" y="12433"/>
                    <a:pt x="12453" y="14562"/>
                  </a:cubicBezTo>
                  <a:cubicBezTo>
                    <a:pt x="14994" y="16691"/>
                    <a:pt x="15248" y="18560"/>
                    <a:pt x="13978" y="19755"/>
                  </a:cubicBezTo>
                  <a:cubicBezTo>
                    <a:pt x="12707" y="20949"/>
                    <a:pt x="9912" y="21468"/>
                    <a:pt x="7371" y="21260"/>
                  </a:cubicBezTo>
                  <a:cubicBezTo>
                    <a:pt x="4830" y="21053"/>
                    <a:pt x="2543" y="20118"/>
                    <a:pt x="255" y="19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0" name="Line"/>
            <p:cNvSpPr/>
            <p:nvPr/>
          </p:nvSpPr>
          <p:spPr>
            <a:xfrm>
              <a:off x="3660395" y="356950"/>
              <a:ext cx="400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14" y="18240"/>
                    <a:pt x="1829" y="14880"/>
                    <a:pt x="4000" y="11520"/>
                  </a:cubicBezTo>
                  <a:cubicBezTo>
                    <a:pt x="6171" y="8160"/>
                    <a:pt x="9600" y="4800"/>
                    <a:pt x="12743" y="2880"/>
                  </a:cubicBezTo>
                  <a:cubicBezTo>
                    <a:pt x="15886" y="960"/>
                    <a:pt x="18743" y="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1" name="Line"/>
            <p:cNvSpPr/>
            <p:nvPr/>
          </p:nvSpPr>
          <p:spPr>
            <a:xfrm>
              <a:off x="5203445" y="261700"/>
              <a:ext cx="30956" cy="60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0" y="0"/>
                  </a:moveTo>
                  <a:cubicBezTo>
                    <a:pt x="7200" y="1895"/>
                    <a:pt x="14400" y="3789"/>
                    <a:pt x="18000" y="6253"/>
                  </a:cubicBezTo>
                  <a:cubicBezTo>
                    <a:pt x="21600" y="8716"/>
                    <a:pt x="21600" y="11747"/>
                    <a:pt x="20160" y="14400"/>
                  </a:cubicBezTo>
                  <a:cubicBezTo>
                    <a:pt x="18720" y="17053"/>
                    <a:pt x="15840" y="19326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2" name="Line"/>
            <p:cNvSpPr/>
            <p:nvPr/>
          </p:nvSpPr>
          <p:spPr>
            <a:xfrm>
              <a:off x="4955795" y="826850"/>
              <a:ext cx="6223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31" y="20291"/>
                    <a:pt x="4261" y="18982"/>
                    <a:pt x="6722" y="17018"/>
                  </a:cubicBezTo>
                  <a:cubicBezTo>
                    <a:pt x="9184" y="15055"/>
                    <a:pt x="11976" y="12436"/>
                    <a:pt x="14510" y="9491"/>
                  </a:cubicBezTo>
                  <a:cubicBezTo>
                    <a:pt x="17045" y="6545"/>
                    <a:pt x="19322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3" name="Line"/>
            <p:cNvSpPr/>
            <p:nvPr/>
          </p:nvSpPr>
          <p:spPr>
            <a:xfrm>
              <a:off x="6463638" y="190872"/>
              <a:ext cx="199104" cy="59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394" fill="norm" stroke="1" extrusionOk="0">
                  <a:moveTo>
                    <a:pt x="367" y="7059"/>
                  </a:moveTo>
                  <a:cubicBezTo>
                    <a:pt x="142" y="9400"/>
                    <a:pt x="-83" y="11741"/>
                    <a:pt x="29" y="14309"/>
                  </a:cubicBezTo>
                  <a:cubicBezTo>
                    <a:pt x="142" y="16877"/>
                    <a:pt x="592" y="19671"/>
                    <a:pt x="817" y="20125"/>
                  </a:cubicBezTo>
                  <a:cubicBezTo>
                    <a:pt x="1042" y="20578"/>
                    <a:pt x="1042" y="18690"/>
                    <a:pt x="1267" y="16311"/>
                  </a:cubicBezTo>
                  <a:cubicBezTo>
                    <a:pt x="1492" y="13932"/>
                    <a:pt x="1942" y="11062"/>
                    <a:pt x="2729" y="8532"/>
                  </a:cubicBezTo>
                  <a:cubicBezTo>
                    <a:pt x="3517" y="6001"/>
                    <a:pt x="4642" y="3811"/>
                    <a:pt x="5542" y="2452"/>
                  </a:cubicBezTo>
                  <a:cubicBezTo>
                    <a:pt x="6442" y="1092"/>
                    <a:pt x="7117" y="564"/>
                    <a:pt x="8017" y="262"/>
                  </a:cubicBezTo>
                  <a:cubicBezTo>
                    <a:pt x="8917" y="-40"/>
                    <a:pt x="10042" y="-116"/>
                    <a:pt x="11504" y="224"/>
                  </a:cubicBezTo>
                  <a:cubicBezTo>
                    <a:pt x="12967" y="564"/>
                    <a:pt x="14767" y="1319"/>
                    <a:pt x="16680" y="3018"/>
                  </a:cubicBezTo>
                  <a:cubicBezTo>
                    <a:pt x="18592" y="4718"/>
                    <a:pt x="20617" y="7361"/>
                    <a:pt x="21067" y="9702"/>
                  </a:cubicBezTo>
                  <a:cubicBezTo>
                    <a:pt x="21517" y="12043"/>
                    <a:pt x="20392" y="14083"/>
                    <a:pt x="17917" y="15782"/>
                  </a:cubicBezTo>
                  <a:cubicBezTo>
                    <a:pt x="15442" y="17481"/>
                    <a:pt x="11617" y="18841"/>
                    <a:pt x="8917" y="19709"/>
                  </a:cubicBezTo>
                  <a:cubicBezTo>
                    <a:pt x="6217" y="20578"/>
                    <a:pt x="4642" y="20955"/>
                    <a:pt x="3292" y="21182"/>
                  </a:cubicBezTo>
                  <a:cubicBezTo>
                    <a:pt x="1942" y="21408"/>
                    <a:pt x="817" y="21484"/>
                    <a:pt x="367" y="21257"/>
                  </a:cubicBezTo>
                  <a:cubicBezTo>
                    <a:pt x="-83" y="21031"/>
                    <a:pt x="142" y="20502"/>
                    <a:pt x="367" y="19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4" name="Line"/>
            <p:cNvSpPr/>
            <p:nvPr/>
          </p:nvSpPr>
          <p:spPr>
            <a:xfrm>
              <a:off x="6682995" y="719843"/>
              <a:ext cx="260351" cy="266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2" fill="norm" stroke="1" extrusionOk="0">
                  <a:moveTo>
                    <a:pt x="0" y="3469"/>
                  </a:moveTo>
                  <a:cubicBezTo>
                    <a:pt x="0" y="2625"/>
                    <a:pt x="0" y="1781"/>
                    <a:pt x="527" y="1106"/>
                  </a:cubicBezTo>
                  <a:cubicBezTo>
                    <a:pt x="1054" y="431"/>
                    <a:pt x="2107" y="-75"/>
                    <a:pt x="3600" y="9"/>
                  </a:cubicBezTo>
                  <a:cubicBezTo>
                    <a:pt x="5093" y="94"/>
                    <a:pt x="7024" y="769"/>
                    <a:pt x="7551" y="3131"/>
                  </a:cubicBezTo>
                  <a:cubicBezTo>
                    <a:pt x="8078" y="5494"/>
                    <a:pt x="7200" y="9544"/>
                    <a:pt x="6059" y="12413"/>
                  </a:cubicBezTo>
                  <a:cubicBezTo>
                    <a:pt x="4917" y="15281"/>
                    <a:pt x="3512" y="16969"/>
                    <a:pt x="2634" y="18234"/>
                  </a:cubicBezTo>
                  <a:cubicBezTo>
                    <a:pt x="1756" y="19500"/>
                    <a:pt x="1405" y="20344"/>
                    <a:pt x="1668" y="20850"/>
                  </a:cubicBezTo>
                  <a:cubicBezTo>
                    <a:pt x="1932" y="21356"/>
                    <a:pt x="2810" y="21525"/>
                    <a:pt x="5620" y="20597"/>
                  </a:cubicBezTo>
                  <a:cubicBezTo>
                    <a:pt x="8429" y="19669"/>
                    <a:pt x="13171" y="17644"/>
                    <a:pt x="16156" y="16463"/>
                  </a:cubicBezTo>
                  <a:cubicBezTo>
                    <a:pt x="19141" y="15281"/>
                    <a:pt x="20371" y="14944"/>
                    <a:pt x="21600" y="14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5" name="Line"/>
            <p:cNvSpPr/>
            <p:nvPr/>
          </p:nvSpPr>
          <p:spPr>
            <a:xfrm>
              <a:off x="7171945" y="483950"/>
              <a:ext cx="292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39" y="14400"/>
                    <a:pt x="9078" y="7200"/>
                    <a:pt x="12678" y="3600"/>
                  </a:cubicBezTo>
                  <a:cubicBezTo>
                    <a:pt x="16278" y="0"/>
                    <a:pt x="1893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6" name="Line"/>
            <p:cNvSpPr/>
            <p:nvPr/>
          </p:nvSpPr>
          <p:spPr>
            <a:xfrm>
              <a:off x="7229095" y="659634"/>
              <a:ext cx="292101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4070" y="12960"/>
                    <a:pt x="8139" y="5400"/>
                    <a:pt x="11739" y="2160"/>
                  </a:cubicBezTo>
                  <a:cubicBezTo>
                    <a:pt x="15339" y="-1080"/>
                    <a:pt x="18470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7" name="Line"/>
            <p:cNvSpPr/>
            <p:nvPr/>
          </p:nvSpPr>
          <p:spPr>
            <a:xfrm>
              <a:off x="7832345" y="325200"/>
              <a:ext cx="419101" cy="30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0" y="3086"/>
                  </a:moveTo>
                  <a:cubicBezTo>
                    <a:pt x="218" y="2351"/>
                    <a:pt x="436" y="1616"/>
                    <a:pt x="1364" y="1102"/>
                  </a:cubicBezTo>
                  <a:cubicBezTo>
                    <a:pt x="2291" y="588"/>
                    <a:pt x="3927" y="294"/>
                    <a:pt x="5400" y="1029"/>
                  </a:cubicBezTo>
                  <a:cubicBezTo>
                    <a:pt x="6873" y="1763"/>
                    <a:pt x="8182" y="3527"/>
                    <a:pt x="8509" y="6245"/>
                  </a:cubicBezTo>
                  <a:cubicBezTo>
                    <a:pt x="8836" y="8963"/>
                    <a:pt x="8182" y="12637"/>
                    <a:pt x="6927" y="15355"/>
                  </a:cubicBezTo>
                  <a:cubicBezTo>
                    <a:pt x="5673" y="18073"/>
                    <a:pt x="3818" y="19837"/>
                    <a:pt x="2618" y="20718"/>
                  </a:cubicBezTo>
                  <a:cubicBezTo>
                    <a:pt x="1418" y="21600"/>
                    <a:pt x="873" y="21600"/>
                    <a:pt x="545" y="21233"/>
                  </a:cubicBezTo>
                  <a:cubicBezTo>
                    <a:pt x="218" y="20865"/>
                    <a:pt x="109" y="20131"/>
                    <a:pt x="709" y="18294"/>
                  </a:cubicBezTo>
                  <a:cubicBezTo>
                    <a:pt x="1309" y="16457"/>
                    <a:pt x="2618" y="13518"/>
                    <a:pt x="4800" y="10580"/>
                  </a:cubicBezTo>
                  <a:cubicBezTo>
                    <a:pt x="6982" y="7641"/>
                    <a:pt x="10036" y="4702"/>
                    <a:pt x="11945" y="2792"/>
                  </a:cubicBezTo>
                  <a:cubicBezTo>
                    <a:pt x="13855" y="882"/>
                    <a:pt x="14618" y="0"/>
                    <a:pt x="14836" y="0"/>
                  </a:cubicBezTo>
                  <a:cubicBezTo>
                    <a:pt x="15055" y="0"/>
                    <a:pt x="14727" y="882"/>
                    <a:pt x="14018" y="3159"/>
                  </a:cubicBezTo>
                  <a:cubicBezTo>
                    <a:pt x="13309" y="5437"/>
                    <a:pt x="12218" y="9110"/>
                    <a:pt x="12327" y="12049"/>
                  </a:cubicBezTo>
                  <a:cubicBezTo>
                    <a:pt x="12436" y="14988"/>
                    <a:pt x="13745" y="17192"/>
                    <a:pt x="15491" y="18514"/>
                  </a:cubicBezTo>
                  <a:cubicBezTo>
                    <a:pt x="17236" y="19837"/>
                    <a:pt x="19418" y="20278"/>
                    <a:pt x="21600" y="20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8" name="Line"/>
            <p:cNvSpPr/>
            <p:nvPr/>
          </p:nvSpPr>
          <p:spPr>
            <a:xfrm>
              <a:off x="7483652" y="1025307"/>
              <a:ext cx="158194" cy="480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34" fill="norm" stroke="1" extrusionOk="0">
                  <a:moveTo>
                    <a:pt x="21524" y="2758"/>
                  </a:moveTo>
                  <a:cubicBezTo>
                    <a:pt x="21524" y="1909"/>
                    <a:pt x="21524" y="1060"/>
                    <a:pt x="20804" y="541"/>
                  </a:cubicBezTo>
                  <a:cubicBezTo>
                    <a:pt x="20084" y="23"/>
                    <a:pt x="18644" y="-166"/>
                    <a:pt x="16340" y="164"/>
                  </a:cubicBezTo>
                  <a:cubicBezTo>
                    <a:pt x="14036" y="494"/>
                    <a:pt x="10868" y="1343"/>
                    <a:pt x="9428" y="2334"/>
                  </a:cubicBezTo>
                  <a:cubicBezTo>
                    <a:pt x="7988" y="3324"/>
                    <a:pt x="8276" y="4456"/>
                    <a:pt x="9860" y="5682"/>
                  </a:cubicBezTo>
                  <a:cubicBezTo>
                    <a:pt x="11444" y="6908"/>
                    <a:pt x="14324" y="8229"/>
                    <a:pt x="15332" y="9408"/>
                  </a:cubicBezTo>
                  <a:cubicBezTo>
                    <a:pt x="16340" y="10587"/>
                    <a:pt x="15476" y="11624"/>
                    <a:pt x="13604" y="12379"/>
                  </a:cubicBezTo>
                  <a:cubicBezTo>
                    <a:pt x="11732" y="13134"/>
                    <a:pt x="8852" y="13605"/>
                    <a:pt x="6404" y="14313"/>
                  </a:cubicBezTo>
                  <a:cubicBezTo>
                    <a:pt x="3956" y="15020"/>
                    <a:pt x="1940" y="15963"/>
                    <a:pt x="932" y="16812"/>
                  </a:cubicBezTo>
                  <a:cubicBezTo>
                    <a:pt x="-76" y="17661"/>
                    <a:pt x="-76" y="18416"/>
                    <a:pt x="68" y="19076"/>
                  </a:cubicBezTo>
                  <a:cubicBezTo>
                    <a:pt x="212" y="19736"/>
                    <a:pt x="500" y="20302"/>
                    <a:pt x="2228" y="20727"/>
                  </a:cubicBezTo>
                  <a:cubicBezTo>
                    <a:pt x="3956" y="21151"/>
                    <a:pt x="7124" y="21434"/>
                    <a:pt x="10004" y="21434"/>
                  </a:cubicBezTo>
                  <a:cubicBezTo>
                    <a:pt x="12884" y="21434"/>
                    <a:pt x="15476" y="21151"/>
                    <a:pt x="18068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9" name="Line"/>
            <p:cNvSpPr/>
            <p:nvPr/>
          </p:nvSpPr>
          <p:spPr>
            <a:xfrm>
              <a:off x="7683664" y="1146732"/>
              <a:ext cx="275682" cy="272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250" fill="norm" stroke="1" extrusionOk="0">
                  <a:moveTo>
                    <a:pt x="694" y="3277"/>
                  </a:moveTo>
                  <a:cubicBezTo>
                    <a:pt x="203" y="2122"/>
                    <a:pt x="-288" y="968"/>
                    <a:pt x="203" y="391"/>
                  </a:cubicBezTo>
                  <a:cubicBezTo>
                    <a:pt x="694" y="-186"/>
                    <a:pt x="2167" y="-186"/>
                    <a:pt x="3885" y="803"/>
                  </a:cubicBezTo>
                  <a:cubicBezTo>
                    <a:pt x="5603" y="1793"/>
                    <a:pt x="7567" y="3771"/>
                    <a:pt x="8057" y="6739"/>
                  </a:cubicBezTo>
                  <a:cubicBezTo>
                    <a:pt x="8548" y="9707"/>
                    <a:pt x="7567" y="13664"/>
                    <a:pt x="6585" y="16220"/>
                  </a:cubicBezTo>
                  <a:cubicBezTo>
                    <a:pt x="5603" y="18776"/>
                    <a:pt x="4621" y="19930"/>
                    <a:pt x="3721" y="20590"/>
                  </a:cubicBezTo>
                  <a:cubicBezTo>
                    <a:pt x="2821" y="21249"/>
                    <a:pt x="2003" y="21414"/>
                    <a:pt x="1512" y="21084"/>
                  </a:cubicBezTo>
                  <a:cubicBezTo>
                    <a:pt x="1021" y="20754"/>
                    <a:pt x="857" y="19930"/>
                    <a:pt x="2167" y="17292"/>
                  </a:cubicBezTo>
                  <a:cubicBezTo>
                    <a:pt x="3476" y="14654"/>
                    <a:pt x="6257" y="10202"/>
                    <a:pt x="8303" y="7399"/>
                  </a:cubicBezTo>
                  <a:cubicBezTo>
                    <a:pt x="10348" y="4596"/>
                    <a:pt x="11657" y="3441"/>
                    <a:pt x="12721" y="2535"/>
                  </a:cubicBezTo>
                  <a:cubicBezTo>
                    <a:pt x="13785" y="1628"/>
                    <a:pt x="14603" y="968"/>
                    <a:pt x="14848" y="1380"/>
                  </a:cubicBezTo>
                  <a:cubicBezTo>
                    <a:pt x="15094" y="1793"/>
                    <a:pt x="14767" y="3277"/>
                    <a:pt x="14357" y="5585"/>
                  </a:cubicBezTo>
                  <a:cubicBezTo>
                    <a:pt x="13948" y="7893"/>
                    <a:pt x="13457" y="11026"/>
                    <a:pt x="13703" y="13335"/>
                  </a:cubicBezTo>
                  <a:cubicBezTo>
                    <a:pt x="13948" y="15643"/>
                    <a:pt x="14930" y="17127"/>
                    <a:pt x="16321" y="17704"/>
                  </a:cubicBezTo>
                  <a:cubicBezTo>
                    <a:pt x="17712" y="18281"/>
                    <a:pt x="19512" y="17951"/>
                    <a:pt x="21312" y="17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0" name="Line"/>
            <p:cNvSpPr/>
            <p:nvPr/>
          </p:nvSpPr>
          <p:spPr>
            <a:xfrm>
              <a:off x="8020728" y="1226900"/>
              <a:ext cx="122768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24" y="0"/>
                  </a:moveTo>
                  <a:cubicBezTo>
                    <a:pt x="1862" y="0"/>
                    <a:pt x="0" y="0"/>
                    <a:pt x="0" y="0"/>
                  </a:cubicBezTo>
                  <a:cubicBezTo>
                    <a:pt x="0" y="0"/>
                    <a:pt x="1862" y="0"/>
                    <a:pt x="5772" y="3600"/>
                  </a:cubicBezTo>
                  <a:cubicBezTo>
                    <a:pt x="9683" y="7200"/>
                    <a:pt x="15641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1" name="Line"/>
            <p:cNvSpPr/>
            <p:nvPr/>
          </p:nvSpPr>
          <p:spPr>
            <a:xfrm>
              <a:off x="8044980" y="1309450"/>
              <a:ext cx="117566" cy="59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0959" fill="norm" stroke="1" extrusionOk="0">
                  <a:moveTo>
                    <a:pt x="2910" y="13407"/>
                  </a:moveTo>
                  <a:cubicBezTo>
                    <a:pt x="1367" y="16386"/>
                    <a:pt x="-176" y="19366"/>
                    <a:pt x="17" y="20483"/>
                  </a:cubicBezTo>
                  <a:cubicBezTo>
                    <a:pt x="210" y="21600"/>
                    <a:pt x="2138" y="20855"/>
                    <a:pt x="5995" y="17131"/>
                  </a:cubicBezTo>
                  <a:cubicBezTo>
                    <a:pt x="9853" y="13407"/>
                    <a:pt x="15638" y="6703"/>
                    <a:pt x="214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2" name="Line"/>
            <p:cNvSpPr/>
            <p:nvPr/>
          </p:nvSpPr>
          <p:spPr>
            <a:xfrm>
              <a:off x="8289545" y="1106250"/>
              <a:ext cx="254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867"/>
                    <a:pt x="14400" y="7733"/>
                    <a:pt x="10800" y="11333"/>
                  </a:cubicBezTo>
                  <a:cubicBezTo>
                    <a:pt x="7200" y="14933"/>
                    <a:pt x="3600" y="182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3" name="Line"/>
            <p:cNvSpPr/>
            <p:nvPr/>
          </p:nvSpPr>
          <p:spPr>
            <a:xfrm>
              <a:off x="8365745" y="1436450"/>
              <a:ext cx="825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4" name="Line"/>
            <p:cNvSpPr/>
            <p:nvPr/>
          </p:nvSpPr>
          <p:spPr>
            <a:xfrm>
              <a:off x="8575967" y="1193507"/>
              <a:ext cx="132858" cy="22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132" fill="norm" stroke="1" extrusionOk="0">
                  <a:moveTo>
                    <a:pt x="1888" y="3654"/>
                  </a:moveTo>
                  <a:cubicBezTo>
                    <a:pt x="2885" y="2486"/>
                    <a:pt x="3882" y="1319"/>
                    <a:pt x="6208" y="638"/>
                  </a:cubicBezTo>
                  <a:cubicBezTo>
                    <a:pt x="8534" y="-43"/>
                    <a:pt x="12190" y="-238"/>
                    <a:pt x="15347" y="346"/>
                  </a:cubicBezTo>
                  <a:cubicBezTo>
                    <a:pt x="18504" y="930"/>
                    <a:pt x="21162" y="2292"/>
                    <a:pt x="20830" y="4724"/>
                  </a:cubicBezTo>
                  <a:cubicBezTo>
                    <a:pt x="20497" y="7157"/>
                    <a:pt x="17174" y="10659"/>
                    <a:pt x="14017" y="13092"/>
                  </a:cubicBezTo>
                  <a:cubicBezTo>
                    <a:pt x="10860" y="15524"/>
                    <a:pt x="7870" y="16886"/>
                    <a:pt x="5045" y="18151"/>
                  </a:cubicBezTo>
                  <a:cubicBezTo>
                    <a:pt x="2220" y="19416"/>
                    <a:pt x="-438" y="20584"/>
                    <a:pt x="60" y="20973"/>
                  </a:cubicBezTo>
                  <a:cubicBezTo>
                    <a:pt x="559" y="21362"/>
                    <a:pt x="4214" y="20973"/>
                    <a:pt x="7537" y="20486"/>
                  </a:cubicBezTo>
                  <a:cubicBezTo>
                    <a:pt x="10860" y="20000"/>
                    <a:pt x="13851" y="19416"/>
                    <a:pt x="16842" y="18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5" name="Line"/>
            <p:cNvSpPr/>
            <p:nvPr/>
          </p:nvSpPr>
          <p:spPr>
            <a:xfrm>
              <a:off x="8740395" y="1423750"/>
              <a:ext cx="139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6" name="Line"/>
            <p:cNvSpPr/>
            <p:nvPr/>
          </p:nvSpPr>
          <p:spPr>
            <a:xfrm>
              <a:off x="8918195" y="1423750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7" name="Line"/>
            <p:cNvSpPr/>
            <p:nvPr/>
          </p:nvSpPr>
          <p:spPr>
            <a:xfrm>
              <a:off x="9172195" y="1423750"/>
              <a:ext cx="114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8" name="Line"/>
            <p:cNvSpPr/>
            <p:nvPr/>
          </p:nvSpPr>
          <p:spPr>
            <a:xfrm>
              <a:off x="9280145" y="1487250"/>
              <a:ext cx="1079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9" name="Line"/>
            <p:cNvSpPr/>
            <p:nvPr/>
          </p:nvSpPr>
          <p:spPr>
            <a:xfrm>
              <a:off x="9656810" y="1203852"/>
              <a:ext cx="197280" cy="32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447" fill="norm" stroke="1" extrusionOk="0">
                  <a:moveTo>
                    <a:pt x="20928" y="1911"/>
                  </a:moveTo>
                  <a:cubicBezTo>
                    <a:pt x="21156" y="1223"/>
                    <a:pt x="21383" y="535"/>
                    <a:pt x="20928" y="191"/>
                  </a:cubicBezTo>
                  <a:cubicBezTo>
                    <a:pt x="20474" y="-153"/>
                    <a:pt x="19337" y="-153"/>
                    <a:pt x="17177" y="1223"/>
                  </a:cubicBezTo>
                  <a:cubicBezTo>
                    <a:pt x="15017" y="2599"/>
                    <a:pt x="11834" y="5350"/>
                    <a:pt x="8764" y="8377"/>
                  </a:cubicBezTo>
                  <a:cubicBezTo>
                    <a:pt x="5695" y="11404"/>
                    <a:pt x="2739" y="14706"/>
                    <a:pt x="1261" y="16838"/>
                  </a:cubicBezTo>
                  <a:cubicBezTo>
                    <a:pt x="-217" y="18971"/>
                    <a:pt x="-217" y="19934"/>
                    <a:pt x="351" y="20553"/>
                  </a:cubicBezTo>
                  <a:cubicBezTo>
                    <a:pt x="920" y="21172"/>
                    <a:pt x="2057" y="21447"/>
                    <a:pt x="4330" y="21447"/>
                  </a:cubicBezTo>
                  <a:cubicBezTo>
                    <a:pt x="6604" y="21447"/>
                    <a:pt x="10015" y="21172"/>
                    <a:pt x="12175" y="20828"/>
                  </a:cubicBezTo>
                  <a:cubicBezTo>
                    <a:pt x="14335" y="20484"/>
                    <a:pt x="15244" y="20071"/>
                    <a:pt x="14676" y="18833"/>
                  </a:cubicBezTo>
                  <a:cubicBezTo>
                    <a:pt x="14107" y="17595"/>
                    <a:pt x="12061" y="15531"/>
                    <a:pt x="10469" y="14293"/>
                  </a:cubicBezTo>
                  <a:cubicBezTo>
                    <a:pt x="8878" y="13055"/>
                    <a:pt x="7741" y="12642"/>
                    <a:pt x="6604" y="12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0" name="Line"/>
            <p:cNvSpPr/>
            <p:nvPr/>
          </p:nvSpPr>
          <p:spPr>
            <a:xfrm>
              <a:off x="9984995" y="1093550"/>
              <a:ext cx="154892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2592" y="1680"/>
                  </a:moveTo>
                  <a:cubicBezTo>
                    <a:pt x="2592" y="1280"/>
                    <a:pt x="2592" y="880"/>
                    <a:pt x="4176" y="560"/>
                  </a:cubicBezTo>
                  <a:cubicBezTo>
                    <a:pt x="5760" y="240"/>
                    <a:pt x="8928" y="0"/>
                    <a:pt x="11808" y="0"/>
                  </a:cubicBezTo>
                  <a:cubicBezTo>
                    <a:pt x="14688" y="0"/>
                    <a:pt x="17280" y="240"/>
                    <a:pt x="19008" y="760"/>
                  </a:cubicBezTo>
                  <a:cubicBezTo>
                    <a:pt x="20736" y="1280"/>
                    <a:pt x="21600" y="2080"/>
                    <a:pt x="20736" y="3240"/>
                  </a:cubicBezTo>
                  <a:cubicBezTo>
                    <a:pt x="19872" y="4400"/>
                    <a:pt x="17280" y="5920"/>
                    <a:pt x="14976" y="7320"/>
                  </a:cubicBezTo>
                  <a:cubicBezTo>
                    <a:pt x="12672" y="8720"/>
                    <a:pt x="10656" y="10000"/>
                    <a:pt x="10512" y="11000"/>
                  </a:cubicBezTo>
                  <a:cubicBezTo>
                    <a:pt x="10368" y="12000"/>
                    <a:pt x="12096" y="12720"/>
                    <a:pt x="13680" y="13680"/>
                  </a:cubicBezTo>
                  <a:cubicBezTo>
                    <a:pt x="15264" y="14640"/>
                    <a:pt x="16704" y="15840"/>
                    <a:pt x="14400" y="17200"/>
                  </a:cubicBezTo>
                  <a:cubicBezTo>
                    <a:pt x="12096" y="18560"/>
                    <a:pt x="6048" y="200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1" name="Line"/>
            <p:cNvSpPr/>
            <p:nvPr/>
          </p:nvSpPr>
          <p:spPr>
            <a:xfrm>
              <a:off x="9887918" y="-1"/>
              <a:ext cx="455558" cy="639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07" fill="norm" stroke="1" extrusionOk="0">
                  <a:moveTo>
                    <a:pt x="7850" y="6207"/>
                  </a:moveTo>
                  <a:cubicBezTo>
                    <a:pt x="7651" y="5782"/>
                    <a:pt x="7452" y="5357"/>
                    <a:pt x="7153" y="6384"/>
                  </a:cubicBezTo>
                  <a:cubicBezTo>
                    <a:pt x="6855" y="7411"/>
                    <a:pt x="6457" y="9890"/>
                    <a:pt x="6058" y="12368"/>
                  </a:cubicBezTo>
                  <a:cubicBezTo>
                    <a:pt x="5660" y="14847"/>
                    <a:pt x="5262" y="17326"/>
                    <a:pt x="5063" y="18777"/>
                  </a:cubicBezTo>
                  <a:cubicBezTo>
                    <a:pt x="4864" y="20229"/>
                    <a:pt x="4864" y="20654"/>
                    <a:pt x="4665" y="20973"/>
                  </a:cubicBezTo>
                  <a:cubicBezTo>
                    <a:pt x="4466" y="21292"/>
                    <a:pt x="4068" y="21504"/>
                    <a:pt x="3620" y="21362"/>
                  </a:cubicBezTo>
                  <a:cubicBezTo>
                    <a:pt x="3172" y="21221"/>
                    <a:pt x="2674" y="20725"/>
                    <a:pt x="2077" y="19273"/>
                  </a:cubicBezTo>
                  <a:cubicBezTo>
                    <a:pt x="1480" y="17821"/>
                    <a:pt x="783" y="15414"/>
                    <a:pt x="385" y="12935"/>
                  </a:cubicBezTo>
                  <a:cubicBezTo>
                    <a:pt x="-13" y="10456"/>
                    <a:pt x="-113" y="7907"/>
                    <a:pt x="136" y="5924"/>
                  </a:cubicBezTo>
                  <a:cubicBezTo>
                    <a:pt x="385" y="3941"/>
                    <a:pt x="982" y="2524"/>
                    <a:pt x="1430" y="1639"/>
                  </a:cubicBezTo>
                  <a:cubicBezTo>
                    <a:pt x="1878" y="754"/>
                    <a:pt x="2176" y="400"/>
                    <a:pt x="2624" y="187"/>
                  </a:cubicBezTo>
                  <a:cubicBezTo>
                    <a:pt x="3072" y="-25"/>
                    <a:pt x="3669" y="-96"/>
                    <a:pt x="4316" y="187"/>
                  </a:cubicBezTo>
                  <a:cubicBezTo>
                    <a:pt x="4963" y="471"/>
                    <a:pt x="5660" y="1108"/>
                    <a:pt x="6556" y="2560"/>
                  </a:cubicBezTo>
                  <a:cubicBezTo>
                    <a:pt x="7452" y="4012"/>
                    <a:pt x="8547" y="6278"/>
                    <a:pt x="9542" y="8650"/>
                  </a:cubicBezTo>
                  <a:cubicBezTo>
                    <a:pt x="10538" y="11023"/>
                    <a:pt x="11434" y="13501"/>
                    <a:pt x="12180" y="15307"/>
                  </a:cubicBezTo>
                  <a:cubicBezTo>
                    <a:pt x="12927" y="17113"/>
                    <a:pt x="13524" y="18246"/>
                    <a:pt x="13972" y="19025"/>
                  </a:cubicBezTo>
                  <a:cubicBezTo>
                    <a:pt x="14420" y="19804"/>
                    <a:pt x="14718" y="20229"/>
                    <a:pt x="15116" y="20477"/>
                  </a:cubicBezTo>
                  <a:cubicBezTo>
                    <a:pt x="15515" y="20725"/>
                    <a:pt x="16012" y="20796"/>
                    <a:pt x="16709" y="20548"/>
                  </a:cubicBezTo>
                  <a:cubicBezTo>
                    <a:pt x="17406" y="20300"/>
                    <a:pt x="18302" y="19734"/>
                    <a:pt x="19098" y="18282"/>
                  </a:cubicBezTo>
                  <a:cubicBezTo>
                    <a:pt x="19894" y="16830"/>
                    <a:pt x="20591" y="14493"/>
                    <a:pt x="20989" y="12014"/>
                  </a:cubicBezTo>
                  <a:cubicBezTo>
                    <a:pt x="21387" y="9535"/>
                    <a:pt x="21487" y="6915"/>
                    <a:pt x="21387" y="5038"/>
                  </a:cubicBezTo>
                  <a:cubicBezTo>
                    <a:pt x="21288" y="3162"/>
                    <a:pt x="20989" y="2029"/>
                    <a:pt x="20591" y="1391"/>
                  </a:cubicBezTo>
                  <a:cubicBezTo>
                    <a:pt x="20193" y="754"/>
                    <a:pt x="19695" y="612"/>
                    <a:pt x="19297" y="754"/>
                  </a:cubicBezTo>
                  <a:cubicBezTo>
                    <a:pt x="18899" y="895"/>
                    <a:pt x="18600" y="1320"/>
                    <a:pt x="18700" y="1993"/>
                  </a:cubicBezTo>
                  <a:cubicBezTo>
                    <a:pt x="18799" y="2666"/>
                    <a:pt x="19297" y="3587"/>
                    <a:pt x="19795" y="4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2" name="Line"/>
            <p:cNvSpPr/>
            <p:nvPr/>
          </p:nvSpPr>
          <p:spPr>
            <a:xfrm>
              <a:off x="10478712" y="357893"/>
              <a:ext cx="133528" cy="20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8" h="20863" fill="norm" stroke="1" extrusionOk="0">
                  <a:moveTo>
                    <a:pt x="10720" y="1224"/>
                  </a:moveTo>
                  <a:cubicBezTo>
                    <a:pt x="9132" y="563"/>
                    <a:pt x="7544" y="-98"/>
                    <a:pt x="5956" y="12"/>
                  </a:cubicBezTo>
                  <a:cubicBezTo>
                    <a:pt x="4367" y="122"/>
                    <a:pt x="2779" y="1004"/>
                    <a:pt x="1509" y="4200"/>
                  </a:cubicBezTo>
                  <a:cubicBezTo>
                    <a:pt x="238" y="7396"/>
                    <a:pt x="-715" y="12906"/>
                    <a:pt x="714" y="16433"/>
                  </a:cubicBezTo>
                  <a:cubicBezTo>
                    <a:pt x="2144" y="19959"/>
                    <a:pt x="5956" y="21502"/>
                    <a:pt x="9926" y="20620"/>
                  </a:cubicBezTo>
                  <a:cubicBezTo>
                    <a:pt x="13897" y="19739"/>
                    <a:pt x="18026" y="16433"/>
                    <a:pt x="19456" y="12686"/>
                  </a:cubicBezTo>
                  <a:cubicBezTo>
                    <a:pt x="20885" y="8939"/>
                    <a:pt x="19614" y="4751"/>
                    <a:pt x="16438" y="2657"/>
                  </a:cubicBezTo>
                  <a:cubicBezTo>
                    <a:pt x="13261" y="563"/>
                    <a:pt x="8179" y="563"/>
                    <a:pt x="3097" y="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3" name="Line"/>
            <p:cNvSpPr/>
            <p:nvPr/>
          </p:nvSpPr>
          <p:spPr>
            <a:xfrm>
              <a:off x="1578" y="2131709"/>
              <a:ext cx="293318" cy="447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51" fill="norm" stroke="1" extrusionOk="0">
                  <a:moveTo>
                    <a:pt x="9346" y="1676"/>
                  </a:moveTo>
                  <a:cubicBezTo>
                    <a:pt x="9037" y="1068"/>
                    <a:pt x="8729" y="459"/>
                    <a:pt x="8266" y="358"/>
                  </a:cubicBezTo>
                  <a:cubicBezTo>
                    <a:pt x="7803" y="257"/>
                    <a:pt x="7186" y="662"/>
                    <a:pt x="5797" y="2488"/>
                  </a:cubicBezTo>
                  <a:cubicBezTo>
                    <a:pt x="4409" y="4313"/>
                    <a:pt x="2249" y="7558"/>
                    <a:pt x="1091" y="10144"/>
                  </a:cubicBezTo>
                  <a:cubicBezTo>
                    <a:pt x="-66" y="12730"/>
                    <a:pt x="-220" y="14657"/>
                    <a:pt x="243" y="16076"/>
                  </a:cubicBezTo>
                  <a:cubicBezTo>
                    <a:pt x="706" y="17496"/>
                    <a:pt x="1786" y="18409"/>
                    <a:pt x="3637" y="18713"/>
                  </a:cubicBezTo>
                  <a:cubicBezTo>
                    <a:pt x="5489" y="19017"/>
                    <a:pt x="8111" y="18713"/>
                    <a:pt x="10966" y="17445"/>
                  </a:cubicBezTo>
                  <a:cubicBezTo>
                    <a:pt x="13820" y="16178"/>
                    <a:pt x="16906" y="13947"/>
                    <a:pt x="18371" y="11564"/>
                  </a:cubicBezTo>
                  <a:cubicBezTo>
                    <a:pt x="19837" y="9181"/>
                    <a:pt x="19683" y="6645"/>
                    <a:pt x="18294" y="4668"/>
                  </a:cubicBezTo>
                  <a:cubicBezTo>
                    <a:pt x="16906" y="2690"/>
                    <a:pt x="14283" y="1271"/>
                    <a:pt x="12200" y="561"/>
                  </a:cubicBezTo>
                  <a:cubicBezTo>
                    <a:pt x="10117" y="-149"/>
                    <a:pt x="8574" y="-149"/>
                    <a:pt x="7340" y="358"/>
                  </a:cubicBezTo>
                  <a:cubicBezTo>
                    <a:pt x="6106" y="865"/>
                    <a:pt x="5180" y="1879"/>
                    <a:pt x="5334" y="3147"/>
                  </a:cubicBezTo>
                  <a:cubicBezTo>
                    <a:pt x="5489" y="4414"/>
                    <a:pt x="6723" y="5936"/>
                    <a:pt x="9269" y="7964"/>
                  </a:cubicBezTo>
                  <a:cubicBezTo>
                    <a:pt x="11814" y="9992"/>
                    <a:pt x="15671" y="12527"/>
                    <a:pt x="17909" y="14859"/>
                  </a:cubicBezTo>
                  <a:cubicBezTo>
                    <a:pt x="20146" y="17192"/>
                    <a:pt x="20763" y="19321"/>
                    <a:pt x="21380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4" name="Line"/>
            <p:cNvSpPr/>
            <p:nvPr/>
          </p:nvSpPr>
          <p:spPr>
            <a:xfrm>
              <a:off x="449402" y="2140737"/>
              <a:ext cx="112194" cy="433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358" fill="norm" stroke="1" extrusionOk="0">
                  <a:moveTo>
                    <a:pt x="20816" y="340"/>
                  </a:moveTo>
                  <a:cubicBezTo>
                    <a:pt x="16103" y="132"/>
                    <a:pt x="11391" y="-77"/>
                    <a:pt x="8052" y="27"/>
                  </a:cubicBezTo>
                  <a:cubicBezTo>
                    <a:pt x="4714" y="132"/>
                    <a:pt x="2751" y="549"/>
                    <a:pt x="1376" y="1436"/>
                  </a:cubicBezTo>
                  <a:cubicBezTo>
                    <a:pt x="1" y="2323"/>
                    <a:pt x="-784" y="3680"/>
                    <a:pt x="1180" y="5558"/>
                  </a:cubicBezTo>
                  <a:cubicBezTo>
                    <a:pt x="3143" y="7436"/>
                    <a:pt x="7856" y="9836"/>
                    <a:pt x="11587" y="12080"/>
                  </a:cubicBezTo>
                  <a:cubicBezTo>
                    <a:pt x="15318" y="14323"/>
                    <a:pt x="18067" y="16410"/>
                    <a:pt x="18263" y="17975"/>
                  </a:cubicBezTo>
                  <a:cubicBezTo>
                    <a:pt x="18460" y="19540"/>
                    <a:pt x="16103" y="20584"/>
                    <a:pt x="13943" y="21053"/>
                  </a:cubicBezTo>
                  <a:cubicBezTo>
                    <a:pt x="11783" y="21523"/>
                    <a:pt x="9820" y="21419"/>
                    <a:pt x="7856" y="20949"/>
                  </a:cubicBezTo>
                  <a:cubicBezTo>
                    <a:pt x="5892" y="20480"/>
                    <a:pt x="3929" y="19645"/>
                    <a:pt x="1965" y="18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5" name="Line"/>
            <p:cNvSpPr/>
            <p:nvPr/>
          </p:nvSpPr>
          <p:spPr>
            <a:xfrm>
              <a:off x="447295" y="2103200"/>
              <a:ext cx="3175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600"/>
                    <a:pt x="0" y="17600"/>
                    <a:pt x="1296" y="15000"/>
                  </a:cubicBezTo>
                  <a:cubicBezTo>
                    <a:pt x="2592" y="12400"/>
                    <a:pt x="5184" y="9200"/>
                    <a:pt x="8784" y="6600"/>
                  </a:cubicBezTo>
                  <a:cubicBezTo>
                    <a:pt x="12384" y="4000"/>
                    <a:pt x="16992" y="2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6" name="Line"/>
            <p:cNvSpPr/>
            <p:nvPr/>
          </p:nvSpPr>
          <p:spPr>
            <a:xfrm>
              <a:off x="885445" y="2007950"/>
              <a:ext cx="226484" cy="6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1" y="0"/>
                  </a:moveTo>
                  <a:cubicBezTo>
                    <a:pt x="6258" y="1497"/>
                    <a:pt x="11305" y="2994"/>
                    <a:pt x="15140" y="4954"/>
                  </a:cubicBezTo>
                  <a:cubicBezTo>
                    <a:pt x="18976" y="6915"/>
                    <a:pt x="21600" y="9339"/>
                    <a:pt x="21600" y="11584"/>
                  </a:cubicBezTo>
                  <a:cubicBezTo>
                    <a:pt x="21600" y="13830"/>
                    <a:pt x="18976" y="15897"/>
                    <a:pt x="14938" y="17537"/>
                  </a:cubicBezTo>
                  <a:cubicBezTo>
                    <a:pt x="10901" y="19176"/>
                    <a:pt x="5450" y="203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7" name="Line"/>
            <p:cNvSpPr/>
            <p:nvPr/>
          </p:nvSpPr>
          <p:spPr>
            <a:xfrm>
              <a:off x="1825245" y="1989484"/>
              <a:ext cx="195904" cy="558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265" fill="norm" stroke="1" extrusionOk="0">
                  <a:moveTo>
                    <a:pt x="0" y="6023"/>
                  </a:moveTo>
                  <a:cubicBezTo>
                    <a:pt x="455" y="8440"/>
                    <a:pt x="909" y="10858"/>
                    <a:pt x="1592" y="13276"/>
                  </a:cubicBezTo>
                  <a:cubicBezTo>
                    <a:pt x="2274" y="15694"/>
                    <a:pt x="3183" y="18112"/>
                    <a:pt x="3638" y="19523"/>
                  </a:cubicBezTo>
                  <a:cubicBezTo>
                    <a:pt x="4093" y="20933"/>
                    <a:pt x="4093" y="21336"/>
                    <a:pt x="3979" y="21255"/>
                  </a:cubicBezTo>
                  <a:cubicBezTo>
                    <a:pt x="3865" y="21175"/>
                    <a:pt x="3638" y="20611"/>
                    <a:pt x="3069" y="18757"/>
                  </a:cubicBezTo>
                  <a:cubicBezTo>
                    <a:pt x="2501" y="16903"/>
                    <a:pt x="1592" y="13760"/>
                    <a:pt x="1023" y="10979"/>
                  </a:cubicBezTo>
                  <a:cubicBezTo>
                    <a:pt x="455" y="8199"/>
                    <a:pt x="227" y="5781"/>
                    <a:pt x="909" y="3927"/>
                  </a:cubicBezTo>
                  <a:cubicBezTo>
                    <a:pt x="1592" y="2073"/>
                    <a:pt x="3183" y="784"/>
                    <a:pt x="5116" y="260"/>
                  </a:cubicBezTo>
                  <a:cubicBezTo>
                    <a:pt x="7048" y="-264"/>
                    <a:pt x="9322" y="-22"/>
                    <a:pt x="12164" y="1227"/>
                  </a:cubicBezTo>
                  <a:cubicBezTo>
                    <a:pt x="15006" y="2476"/>
                    <a:pt x="18417" y="4733"/>
                    <a:pt x="20008" y="7232"/>
                  </a:cubicBezTo>
                  <a:cubicBezTo>
                    <a:pt x="21600" y="9730"/>
                    <a:pt x="21373" y="12470"/>
                    <a:pt x="19213" y="14566"/>
                  </a:cubicBezTo>
                  <a:cubicBezTo>
                    <a:pt x="17053" y="16661"/>
                    <a:pt x="12960" y="18112"/>
                    <a:pt x="10232" y="18878"/>
                  </a:cubicBezTo>
                  <a:cubicBezTo>
                    <a:pt x="7503" y="19643"/>
                    <a:pt x="6139" y="19724"/>
                    <a:pt x="4888" y="19724"/>
                  </a:cubicBezTo>
                  <a:cubicBezTo>
                    <a:pt x="3638" y="19724"/>
                    <a:pt x="2501" y="19643"/>
                    <a:pt x="1819" y="19402"/>
                  </a:cubicBezTo>
                  <a:cubicBezTo>
                    <a:pt x="1137" y="19160"/>
                    <a:pt x="909" y="18757"/>
                    <a:pt x="1592" y="18435"/>
                  </a:cubicBezTo>
                  <a:cubicBezTo>
                    <a:pt x="2274" y="18112"/>
                    <a:pt x="3865" y="17870"/>
                    <a:pt x="5457" y="17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8" name="Line"/>
            <p:cNvSpPr/>
            <p:nvPr/>
          </p:nvSpPr>
          <p:spPr>
            <a:xfrm>
              <a:off x="2168145" y="2439750"/>
              <a:ext cx="254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6039"/>
                    <a:pt x="10800" y="12077"/>
                    <a:pt x="14400" y="15677"/>
                  </a:cubicBezTo>
                  <a:cubicBezTo>
                    <a:pt x="18000" y="19277"/>
                    <a:pt x="19800" y="204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9" name="Line"/>
            <p:cNvSpPr/>
            <p:nvPr/>
          </p:nvSpPr>
          <p:spPr>
            <a:xfrm>
              <a:off x="2415795" y="2306400"/>
              <a:ext cx="285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0" y="14400"/>
                    <a:pt x="11840" y="7200"/>
                    <a:pt x="15440" y="3600"/>
                  </a:cubicBezTo>
                  <a:cubicBezTo>
                    <a:pt x="19040" y="0"/>
                    <a:pt x="203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0" name="Line"/>
            <p:cNvSpPr/>
            <p:nvPr/>
          </p:nvSpPr>
          <p:spPr>
            <a:xfrm>
              <a:off x="2536445" y="2223850"/>
              <a:ext cx="1206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32" y="4749"/>
                    <a:pt x="6063" y="9498"/>
                    <a:pt x="9663" y="13098"/>
                  </a:cubicBezTo>
                  <a:cubicBezTo>
                    <a:pt x="13263" y="16698"/>
                    <a:pt x="17432" y="191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1" name="Line"/>
            <p:cNvSpPr/>
            <p:nvPr/>
          </p:nvSpPr>
          <p:spPr>
            <a:xfrm>
              <a:off x="2879345" y="1923664"/>
              <a:ext cx="197911" cy="571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356" fill="norm" stroke="1" extrusionOk="0">
                  <a:moveTo>
                    <a:pt x="1350" y="7898"/>
                  </a:moveTo>
                  <a:cubicBezTo>
                    <a:pt x="1800" y="11063"/>
                    <a:pt x="2250" y="14228"/>
                    <a:pt x="2700" y="16166"/>
                  </a:cubicBezTo>
                  <a:cubicBezTo>
                    <a:pt x="3150" y="18105"/>
                    <a:pt x="3600" y="18817"/>
                    <a:pt x="3938" y="19569"/>
                  </a:cubicBezTo>
                  <a:cubicBezTo>
                    <a:pt x="4275" y="20320"/>
                    <a:pt x="4500" y="21111"/>
                    <a:pt x="4613" y="21309"/>
                  </a:cubicBezTo>
                  <a:cubicBezTo>
                    <a:pt x="4725" y="21507"/>
                    <a:pt x="4725" y="21111"/>
                    <a:pt x="4388" y="19489"/>
                  </a:cubicBezTo>
                  <a:cubicBezTo>
                    <a:pt x="4050" y="17867"/>
                    <a:pt x="3375" y="15019"/>
                    <a:pt x="2925" y="12092"/>
                  </a:cubicBezTo>
                  <a:cubicBezTo>
                    <a:pt x="2475" y="9164"/>
                    <a:pt x="2250" y="6158"/>
                    <a:pt x="2362" y="4298"/>
                  </a:cubicBezTo>
                  <a:cubicBezTo>
                    <a:pt x="2475" y="2439"/>
                    <a:pt x="2925" y="1727"/>
                    <a:pt x="3487" y="1173"/>
                  </a:cubicBezTo>
                  <a:cubicBezTo>
                    <a:pt x="4050" y="619"/>
                    <a:pt x="4725" y="223"/>
                    <a:pt x="5625" y="65"/>
                  </a:cubicBezTo>
                  <a:cubicBezTo>
                    <a:pt x="6525" y="-93"/>
                    <a:pt x="7650" y="-14"/>
                    <a:pt x="9900" y="896"/>
                  </a:cubicBezTo>
                  <a:cubicBezTo>
                    <a:pt x="12150" y="1806"/>
                    <a:pt x="15525" y="3547"/>
                    <a:pt x="17888" y="5722"/>
                  </a:cubicBezTo>
                  <a:cubicBezTo>
                    <a:pt x="20250" y="7898"/>
                    <a:pt x="21600" y="10509"/>
                    <a:pt x="20813" y="12804"/>
                  </a:cubicBezTo>
                  <a:cubicBezTo>
                    <a:pt x="20025" y="15098"/>
                    <a:pt x="17100" y="17076"/>
                    <a:pt x="14063" y="18263"/>
                  </a:cubicBezTo>
                  <a:cubicBezTo>
                    <a:pt x="11025" y="19450"/>
                    <a:pt x="7875" y="19845"/>
                    <a:pt x="5513" y="19806"/>
                  </a:cubicBezTo>
                  <a:cubicBezTo>
                    <a:pt x="3150" y="19766"/>
                    <a:pt x="1575" y="19292"/>
                    <a:pt x="0" y="18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2" name="Line"/>
            <p:cNvSpPr/>
            <p:nvPr/>
          </p:nvSpPr>
          <p:spPr>
            <a:xfrm>
              <a:off x="3118914" y="2363550"/>
              <a:ext cx="185882" cy="204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506" fill="norm" stroke="1" extrusionOk="0">
                  <a:moveTo>
                    <a:pt x="1655" y="0"/>
                  </a:moveTo>
                  <a:cubicBezTo>
                    <a:pt x="3353" y="2672"/>
                    <a:pt x="5052" y="5344"/>
                    <a:pt x="5052" y="8685"/>
                  </a:cubicBezTo>
                  <a:cubicBezTo>
                    <a:pt x="5052" y="12025"/>
                    <a:pt x="3353" y="16033"/>
                    <a:pt x="2019" y="18371"/>
                  </a:cubicBezTo>
                  <a:cubicBezTo>
                    <a:pt x="684" y="20709"/>
                    <a:pt x="-287" y="21377"/>
                    <a:pt x="77" y="21489"/>
                  </a:cubicBezTo>
                  <a:cubicBezTo>
                    <a:pt x="441" y="21600"/>
                    <a:pt x="2140" y="21155"/>
                    <a:pt x="5902" y="20375"/>
                  </a:cubicBezTo>
                  <a:cubicBezTo>
                    <a:pt x="9664" y="19596"/>
                    <a:pt x="15488" y="18482"/>
                    <a:pt x="21313" y="17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3" name="Line"/>
            <p:cNvSpPr/>
            <p:nvPr/>
          </p:nvSpPr>
          <p:spPr>
            <a:xfrm>
              <a:off x="3666745" y="2188081"/>
              <a:ext cx="222251" cy="61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7" fill="norm" stroke="1" extrusionOk="0">
                  <a:moveTo>
                    <a:pt x="0" y="20807"/>
                  </a:moveTo>
                  <a:cubicBezTo>
                    <a:pt x="206" y="17207"/>
                    <a:pt x="411" y="13607"/>
                    <a:pt x="2880" y="9647"/>
                  </a:cubicBezTo>
                  <a:cubicBezTo>
                    <a:pt x="5349" y="5687"/>
                    <a:pt x="10080" y="1367"/>
                    <a:pt x="13577" y="287"/>
                  </a:cubicBezTo>
                  <a:cubicBezTo>
                    <a:pt x="17074" y="-793"/>
                    <a:pt x="19337" y="1367"/>
                    <a:pt x="21600" y="3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4" name="Line"/>
            <p:cNvSpPr/>
            <p:nvPr/>
          </p:nvSpPr>
          <p:spPr>
            <a:xfrm>
              <a:off x="3774695" y="2306400"/>
              <a:ext cx="260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5" name="Line"/>
            <p:cNvSpPr/>
            <p:nvPr/>
          </p:nvSpPr>
          <p:spPr>
            <a:xfrm>
              <a:off x="4206495" y="1938251"/>
              <a:ext cx="215901" cy="528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5" fill="norm" stroke="1" extrusionOk="0">
                  <a:moveTo>
                    <a:pt x="21600" y="2812"/>
                  </a:moveTo>
                  <a:cubicBezTo>
                    <a:pt x="21600" y="2214"/>
                    <a:pt x="21600" y="1617"/>
                    <a:pt x="21600" y="1104"/>
                  </a:cubicBezTo>
                  <a:cubicBezTo>
                    <a:pt x="21600" y="592"/>
                    <a:pt x="21600" y="165"/>
                    <a:pt x="21071" y="37"/>
                  </a:cubicBezTo>
                  <a:cubicBezTo>
                    <a:pt x="20541" y="-91"/>
                    <a:pt x="19482" y="80"/>
                    <a:pt x="17153" y="1147"/>
                  </a:cubicBezTo>
                  <a:cubicBezTo>
                    <a:pt x="14824" y="2214"/>
                    <a:pt x="11224" y="4178"/>
                    <a:pt x="8365" y="6398"/>
                  </a:cubicBezTo>
                  <a:cubicBezTo>
                    <a:pt x="5506" y="8617"/>
                    <a:pt x="3388" y="11093"/>
                    <a:pt x="2435" y="13270"/>
                  </a:cubicBezTo>
                  <a:cubicBezTo>
                    <a:pt x="1482" y="15447"/>
                    <a:pt x="1694" y="17326"/>
                    <a:pt x="3494" y="18692"/>
                  </a:cubicBezTo>
                  <a:cubicBezTo>
                    <a:pt x="5294" y="20058"/>
                    <a:pt x="8682" y="20911"/>
                    <a:pt x="11541" y="21210"/>
                  </a:cubicBezTo>
                  <a:cubicBezTo>
                    <a:pt x="14400" y="21509"/>
                    <a:pt x="16729" y="21253"/>
                    <a:pt x="18212" y="20655"/>
                  </a:cubicBezTo>
                  <a:cubicBezTo>
                    <a:pt x="19694" y="20058"/>
                    <a:pt x="20329" y="19118"/>
                    <a:pt x="17682" y="18009"/>
                  </a:cubicBezTo>
                  <a:cubicBezTo>
                    <a:pt x="15035" y="16899"/>
                    <a:pt x="9106" y="15618"/>
                    <a:pt x="5612" y="14935"/>
                  </a:cubicBezTo>
                  <a:cubicBezTo>
                    <a:pt x="2118" y="14252"/>
                    <a:pt x="1059" y="14167"/>
                    <a:pt x="0" y="14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6" name="Line"/>
            <p:cNvSpPr/>
            <p:nvPr/>
          </p:nvSpPr>
          <p:spPr>
            <a:xfrm>
              <a:off x="5793995" y="1986455"/>
              <a:ext cx="19051" cy="56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581"/>
                  </a:moveTo>
                  <a:cubicBezTo>
                    <a:pt x="7200" y="256"/>
                    <a:pt x="14400" y="-69"/>
                    <a:pt x="18000" y="12"/>
                  </a:cubicBezTo>
                  <a:cubicBezTo>
                    <a:pt x="21600" y="93"/>
                    <a:pt x="21600" y="581"/>
                    <a:pt x="21600" y="2408"/>
                  </a:cubicBezTo>
                  <a:cubicBezTo>
                    <a:pt x="21600" y="4235"/>
                    <a:pt x="21600" y="7402"/>
                    <a:pt x="21600" y="10528"/>
                  </a:cubicBezTo>
                  <a:cubicBezTo>
                    <a:pt x="21600" y="13654"/>
                    <a:pt x="21600" y="16740"/>
                    <a:pt x="20400" y="18567"/>
                  </a:cubicBezTo>
                  <a:cubicBezTo>
                    <a:pt x="19200" y="20394"/>
                    <a:pt x="16800" y="20963"/>
                    <a:pt x="14400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7" name="Line"/>
            <p:cNvSpPr/>
            <p:nvPr/>
          </p:nvSpPr>
          <p:spPr>
            <a:xfrm>
              <a:off x="5566392" y="2507484"/>
              <a:ext cx="621304" cy="43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0957" fill="norm" stroke="1" extrusionOk="0">
                  <a:moveTo>
                    <a:pt x="1067" y="13371"/>
                  </a:moveTo>
                  <a:cubicBezTo>
                    <a:pt x="553" y="16457"/>
                    <a:pt x="38" y="19543"/>
                    <a:pt x="2" y="20571"/>
                  </a:cubicBezTo>
                  <a:cubicBezTo>
                    <a:pt x="-35" y="21600"/>
                    <a:pt x="406" y="20571"/>
                    <a:pt x="1692" y="17486"/>
                  </a:cubicBezTo>
                  <a:cubicBezTo>
                    <a:pt x="2977" y="14400"/>
                    <a:pt x="5108" y="9257"/>
                    <a:pt x="7606" y="5657"/>
                  </a:cubicBezTo>
                  <a:cubicBezTo>
                    <a:pt x="10104" y="2057"/>
                    <a:pt x="12969" y="0"/>
                    <a:pt x="15357" y="0"/>
                  </a:cubicBezTo>
                  <a:cubicBezTo>
                    <a:pt x="17745" y="0"/>
                    <a:pt x="19655" y="2057"/>
                    <a:pt x="21565" y="4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8" name="Line"/>
            <p:cNvSpPr/>
            <p:nvPr/>
          </p:nvSpPr>
          <p:spPr>
            <a:xfrm>
              <a:off x="7019545" y="1977791"/>
              <a:ext cx="253335" cy="59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294" fill="norm" stroke="1" extrusionOk="0">
                  <a:moveTo>
                    <a:pt x="3718" y="4248"/>
                  </a:moveTo>
                  <a:cubicBezTo>
                    <a:pt x="4249" y="6891"/>
                    <a:pt x="4780" y="9535"/>
                    <a:pt x="4692" y="12216"/>
                  </a:cubicBezTo>
                  <a:cubicBezTo>
                    <a:pt x="4603" y="14897"/>
                    <a:pt x="3895" y="17616"/>
                    <a:pt x="3275" y="19240"/>
                  </a:cubicBezTo>
                  <a:cubicBezTo>
                    <a:pt x="2656" y="20863"/>
                    <a:pt x="2125" y="21392"/>
                    <a:pt x="1770" y="21279"/>
                  </a:cubicBezTo>
                  <a:cubicBezTo>
                    <a:pt x="1416" y="21165"/>
                    <a:pt x="1239" y="20410"/>
                    <a:pt x="1239" y="18673"/>
                  </a:cubicBezTo>
                  <a:cubicBezTo>
                    <a:pt x="1239" y="16936"/>
                    <a:pt x="1416" y="14217"/>
                    <a:pt x="2036" y="11536"/>
                  </a:cubicBezTo>
                  <a:cubicBezTo>
                    <a:pt x="2656" y="8855"/>
                    <a:pt x="3718" y="6212"/>
                    <a:pt x="5223" y="4248"/>
                  </a:cubicBezTo>
                  <a:cubicBezTo>
                    <a:pt x="6728" y="2284"/>
                    <a:pt x="8675" y="1000"/>
                    <a:pt x="10534" y="396"/>
                  </a:cubicBezTo>
                  <a:cubicBezTo>
                    <a:pt x="12393" y="-208"/>
                    <a:pt x="14164" y="-132"/>
                    <a:pt x="16200" y="698"/>
                  </a:cubicBezTo>
                  <a:cubicBezTo>
                    <a:pt x="18236" y="1529"/>
                    <a:pt x="20538" y="3115"/>
                    <a:pt x="21069" y="5230"/>
                  </a:cubicBezTo>
                  <a:cubicBezTo>
                    <a:pt x="21600" y="7344"/>
                    <a:pt x="20361" y="9988"/>
                    <a:pt x="17882" y="12254"/>
                  </a:cubicBezTo>
                  <a:cubicBezTo>
                    <a:pt x="15403" y="14519"/>
                    <a:pt x="11685" y="16407"/>
                    <a:pt x="8498" y="17691"/>
                  </a:cubicBezTo>
                  <a:cubicBezTo>
                    <a:pt x="5311" y="18975"/>
                    <a:pt x="2656" y="19655"/>
                    <a:pt x="0" y="20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9" name="Line"/>
            <p:cNvSpPr/>
            <p:nvPr/>
          </p:nvSpPr>
          <p:spPr>
            <a:xfrm>
              <a:off x="7229095" y="2469298"/>
              <a:ext cx="304801" cy="201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fill="norm" stroke="1" extrusionOk="0">
                  <a:moveTo>
                    <a:pt x="0" y="3572"/>
                  </a:moveTo>
                  <a:cubicBezTo>
                    <a:pt x="750" y="2458"/>
                    <a:pt x="1500" y="1345"/>
                    <a:pt x="2250" y="677"/>
                  </a:cubicBezTo>
                  <a:cubicBezTo>
                    <a:pt x="3000" y="9"/>
                    <a:pt x="3750" y="-214"/>
                    <a:pt x="4275" y="231"/>
                  </a:cubicBezTo>
                  <a:cubicBezTo>
                    <a:pt x="4800" y="677"/>
                    <a:pt x="5100" y="1790"/>
                    <a:pt x="5250" y="3683"/>
                  </a:cubicBezTo>
                  <a:cubicBezTo>
                    <a:pt x="5400" y="5576"/>
                    <a:pt x="5400" y="8248"/>
                    <a:pt x="4950" y="10809"/>
                  </a:cubicBezTo>
                  <a:cubicBezTo>
                    <a:pt x="4500" y="13370"/>
                    <a:pt x="3600" y="15819"/>
                    <a:pt x="3000" y="17600"/>
                  </a:cubicBezTo>
                  <a:cubicBezTo>
                    <a:pt x="2400" y="19382"/>
                    <a:pt x="2100" y="20495"/>
                    <a:pt x="2550" y="20941"/>
                  </a:cubicBezTo>
                  <a:cubicBezTo>
                    <a:pt x="3000" y="21386"/>
                    <a:pt x="4200" y="21163"/>
                    <a:pt x="7500" y="20161"/>
                  </a:cubicBezTo>
                  <a:cubicBezTo>
                    <a:pt x="10800" y="19159"/>
                    <a:pt x="16200" y="17378"/>
                    <a:pt x="21600" y="15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0" name="Line"/>
            <p:cNvSpPr/>
            <p:nvPr/>
          </p:nvSpPr>
          <p:spPr>
            <a:xfrm>
              <a:off x="7889495" y="2312750"/>
              <a:ext cx="222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6" y="1800"/>
                    <a:pt x="11931" y="3600"/>
                    <a:pt x="15531" y="7200"/>
                  </a:cubicBezTo>
                  <a:cubicBezTo>
                    <a:pt x="19131" y="10800"/>
                    <a:pt x="20366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1" name="Line"/>
            <p:cNvSpPr/>
            <p:nvPr/>
          </p:nvSpPr>
          <p:spPr>
            <a:xfrm>
              <a:off x="7913766" y="2401650"/>
              <a:ext cx="255130" cy="5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154" fill="norm" stroke="1" extrusionOk="0">
                  <a:moveTo>
                    <a:pt x="7593" y="0"/>
                  </a:moveTo>
                  <a:cubicBezTo>
                    <a:pt x="5808" y="4000"/>
                    <a:pt x="4023" y="8000"/>
                    <a:pt x="2595" y="11600"/>
                  </a:cubicBezTo>
                  <a:cubicBezTo>
                    <a:pt x="1167" y="15200"/>
                    <a:pt x="96" y="18400"/>
                    <a:pt x="6" y="20000"/>
                  </a:cubicBezTo>
                  <a:cubicBezTo>
                    <a:pt x="-83" y="21600"/>
                    <a:pt x="810" y="21600"/>
                    <a:pt x="4558" y="19600"/>
                  </a:cubicBezTo>
                  <a:cubicBezTo>
                    <a:pt x="8307" y="17600"/>
                    <a:pt x="14912" y="13600"/>
                    <a:pt x="21517" y="9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2" name="Line"/>
            <p:cNvSpPr/>
            <p:nvPr/>
          </p:nvSpPr>
          <p:spPr>
            <a:xfrm>
              <a:off x="8341485" y="2246983"/>
              <a:ext cx="373511" cy="31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189" fill="norm" stroke="1" extrusionOk="0">
                  <a:moveTo>
                    <a:pt x="1391" y="4779"/>
                  </a:moveTo>
                  <a:cubicBezTo>
                    <a:pt x="905" y="4218"/>
                    <a:pt x="420" y="3657"/>
                    <a:pt x="177" y="3025"/>
                  </a:cubicBezTo>
                  <a:cubicBezTo>
                    <a:pt x="-66" y="2394"/>
                    <a:pt x="-66" y="1693"/>
                    <a:pt x="1209" y="992"/>
                  </a:cubicBezTo>
                  <a:cubicBezTo>
                    <a:pt x="2483" y="290"/>
                    <a:pt x="5031" y="-411"/>
                    <a:pt x="7094" y="290"/>
                  </a:cubicBezTo>
                  <a:cubicBezTo>
                    <a:pt x="9157" y="992"/>
                    <a:pt x="10734" y="3095"/>
                    <a:pt x="10674" y="5620"/>
                  </a:cubicBezTo>
                  <a:cubicBezTo>
                    <a:pt x="10613" y="8145"/>
                    <a:pt x="8914" y="11090"/>
                    <a:pt x="7215" y="13124"/>
                  </a:cubicBezTo>
                  <a:cubicBezTo>
                    <a:pt x="5516" y="15158"/>
                    <a:pt x="3817" y="16280"/>
                    <a:pt x="2543" y="16911"/>
                  </a:cubicBezTo>
                  <a:cubicBezTo>
                    <a:pt x="1269" y="17542"/>
                    <a:pt x="420" y="17683"/>
                    <a:pt x="116" y="17402"/>
                  </a:cubicBezTo>
                  <a:cubicBezTo>
                    <a:pt x="-187" y="17121"/>
                    <a:pt x="56" y="16420"/>
                    <a:pt x="1391" y="15228"/>
                  </a:cubicBezTo>
                  <a:cubicBezTo>
                    <a:pt x="2725" y="14036"/>
                    <a:pt x="5152" y="12353"/>
                    <a:pt x="8125" y="10389"/>
                  </a:cubicBezTo>
                  <a:cubicBezTo>
                    <a:pt x="11098" y="8425"/>
                    <a:pt x="14617" y="6181"/>
                    <a:pt x="16862" y="4568"/>
                  </a:cubicBezTo>
                  <a:cubicBezTo>
                    <a:pt x="19107" y="2955"/>
                    <a:pt x="20078" y="1973"/>
                    <a:pt x="20139" y="1763"/>
                  </a:cubicBezTo>
                  <a:cubicBezTo>
                    <a:pt x="20200" y="1553"/>
                    <a:pt x="19350" y="2114"/>
                    <a:pt x="18076" y="3727"/>
                  </a:cubicBezTo>
                  <a:cubicBezTo>
                    <a:pt x="16802" y="5340"/>
                    <a:pt x="15103" y="8005"/>
                    <a:pt x="14921" y="10740"/>
                  </a:cubicBezTo>
                  <a:cubicBezTo>
                    <a:pt x="14739" y="13475"/>
                    <a:pt x="16074" y="16280"/>
                    <a:pt x="17409" y="18033"/>
                  </a:cubicBezTo>
                  <a:cubicBezTo>
                    <a:pt x="18743" y="19786"/>
                    <a:pt x="20078" y="20488"/>
                    <a:pt x="21413" y="21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3" name="Line"/>
            <p:cNvSpPr/>
            <p:nvPr/>
          </p:nvSpPr>
          <p:spPr>
            <a:xfrm>
              <a:off x="10031561" y="2220437"/>
              <a:ext cx="385235" cy="56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949" y="8228"/>
                  </a:moveTo>
                  <a:cubicBezTo>
                    <a:pt x="949" y="7672"/>
                    <a:pt x="949" y="7116"/>
                    <a:pt x="1009" y="6639"/>
                  </a:cubicBezTo>
                  <a:cubicBezTo>
                    <a:pt x="1068" y="6163"/>
                    <a:pt x="1187" y="5766"/>
                    <a:pt x="1246" y="5964"/>
                  </a:cubicBezTo>
                  <a:cubicBezTo>
                    <a:pt x="1305" y="6163"/>
                    <a:pt x="1305" y="6957"/>
                    <a:pt x="1127" y="8863"/>
                  </a:cubicBezTo>
                  <a:cubicBezTo>
                    <a:pt x="949" y="10769"/>
                    <a:pt x="593" y="13786"/>
                    <a:pt x="356" y="15811"/>
                  </a:cubicBezTo>
                  <a:cubicBezTo>
                    <a:pt x="119" y="17836"/>
                    <a:pt x="0" y="18869"/>
                    <a:pt x="0" y="19623"/>
                  </a:cubicBezTo>
                  <a:cubicBezTo>
                    <a:pt x="0" y="20378"/>
                    <a:pt x="119" y="20854"/>
                    <a:pt x="178" y="20656"/>
                  </a:cubicBezTo>
                  <a:cubicBezTo>
                    <a:pt x="237" y="20457"/>
                    <a:pt x="237" y="19584"/>
                    <a:pt x="178" y="17559"/>
                  </a:cubicBezTo>
                  <a:cubicBezTo>
                    <a:pt x="119" y="15534"/>
                    <a:pt x="0" y="12357"/>
                    <a:pt x="119" y="9578"/>
                  </a:cubicBezTo>
                  <a:cubicBezTo>
                    <a:pt x="237" y="6798"/>
                    <a:pt x="593" y="4416"/>
                    <a:pt x="1009" y="2907"/>
                  </a:cubicBezTo>
                  <a:cubicBezTo>
                    <a:pt x="1424" y="1398"/>
                    <a:pt x="1899" y="763"/>
                    <a:pt x="2433" y="366"/>
                  </a:cubicBezTo>
                  <a:cubicBezTo>
                    <a:pt x="2967" y="-31"/>
                    <a:pt x="3560" y="-190"/>
                    <a:pt x="4332" y="326"/>
                  </a:cubicBezTo>
                  <a:cubicBezTo>
                    <a:pt x="5103" y="842"/>
                    <a:pt x="6053" y="2034"/>
                    <a:pt x="7299" y="4217"/>
                  </a:cubicBezTo>
                  <a:cubicBezTo>
                    <a:pt x="8545" y="6401"/>
                    <a:pt x="10088" y="9578"/>
                    <a:pt x="11453" y="12357"/>
                  </a:cubicBezTo>
                  <a:cubicBezTo>
                    <a:pt x="12818" y="15136"/>
                    <a:pt x="14004" y="17519"/>
                    <a:pt x="14954" y="19028"/>
                  </a:cubicBezTo>
                  <a:cubicBezTo>
                    <a:pt x="15903" y="20536"/>
                    <a:pt x="16615" y="21172"/>
                    <a:pt x="17149" y="21291"/>
                  </a:cubicBezTo>
                  <a:cubicBezTo>
                    <a:pt x="17684" y="21410"/>
                    <a:pt x="18040" y="21013"/>
                    <a:pt x="18574" y="19306"/>
                  </a:cubicBezTo>
                  <a:cubicBezTo>
                    <a:pt x="19108" y="17598"/>
                    <a:pt x="19820" y="14581"/>
                    <a:pt x="20235" y="11484"/>
                  </a:cubicBezTo>
                  <a:cubicBezTo>
                    <a:pt x="20651" y="8386"/>
                    <a:pt x="20769" y="5210"/>
                    <a:pt x="20769" y="3423"/>
                  </a:cubicBezTo>
                  <a:cubicBezTo>
                    <a:pt x="20769" y="1636"/>
                    <a:pt x="20651" y="1239"/>
                    <a:pt x="20473" y="842"/>
                  </a:cubicBezTo>
                  <a:cubicBezTo>
                    <a:pt x="20295" y="445"/>
                    <a:pt x="20057" y="48"/>
                    <a:pt x="20235" y="48"/>
                  </a:cubicBezTo>
                  <a:cubicBezTo>
                    <a:pt x="20413" y="48"/>
                    <a:pt x="21007" y="445"/>
                    <a:pt x="21600" y="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4" name="Line"/>
            <p:cNvSpPr/>
            <p:nvPr/>
          </p:nvSpPr>
          <p:spPr>
            <a:xfrm>
              <a:off x="10442356" y="2420700"/>
              <a:ext cx="180103" cy="320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7" h="21357" fill="norm" stroke="1" extrusionOk="0">
                  <a:moveTo>
                    <a:pt x="12800" y="7200"/>
                  </a:moveTo>
                  <a:cubicBezTo>
                    <a:pt x="11850" y="6776"/>
                    <a:pt x="10901" y="6353"/>
                    <a:pt x="8883" y="6847"/>
                  </a:cubicBezTo>
                  <a:cubicBezTo>
                    <a:pt x="6866" y="7341"/>
                    <a:pt x="3780" y="8753"/>
                    <a:pt x="1881" y="10941"/>
                  </a:cubicBezTo>
                  <a:cubicBezTo>
                    <a:pt x="-18" y="13129"/>
                    <a:pt x="-730" y="16094"/>
                    <a:pt x="932" y="18212"/>
                  </a:cubicBezTo>
                  <a:cubicBezTo>
                    <a:pt x="2593" y="20329"/>
                    <a:pt x="6628" y="21600"/>
                    <a:pt x="10782" y="21318"/>
                  </a:cubicBezTo>
                  <a:cubicBezTo>
                    <a:pt x="14936" y="21035"/>
                    <a:pt x="19208" y="19200"/>
                    <a:pt x="20039" y="15953"/>
                  </a:cubicBezTo>
                  <a:cubicBezTo>
                    <a:pt x="20870" y="12706"/>
                    <a:pt x="18259" y="8047"/>
                    <a:pt x="15885" y="5153"/>
                  </a:cubicBezTo>
                  <a:cubicBezTo>
                    <a:pt x="13512" y="2259"/>
                    <a:pt x="11375" y="1129"/>
                    <a:pt x="92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5" name="Line"/>
            <p:cNvSpPr/>
            <p:nvPr/>
          </p:nvSpPr>
          <p:spPr>
            <a:xfrm>
              <a:off x="-1" y="3580505"/>
              <a:ext cx="402847" cy="56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366" fill="norm" stroke="1" extrusionOk="0">
                  <a:moveTo>
                    <a:pt x="11837" y="1280"/>
                  </a:moveTo>
                  <a:cubicBezTo>
                    <a:pt x="11392" y="962"/>
                    <a:pt x="10947" y="643"/>
                    <a:pt x="10112" y="643"/>
                  </a:cubicBezTo>
                  <a:cubicBezTo>
                    <a:pt x="9277" y="643"/>
                    <a:pt x="8052" y="962"/>
                    <a:pt x="6382" y="2077"/>
                  </a:cubicBezTo>
                  <a:cubicBezTo>
                    <a:pt x="4712" y="3193"/>
                    <a:pt x="2596" y="5106"/>
                    <a:pt x="1316" y="7099"/>
                  </a:cubicBezTo>
                  <a:cubicBezTo>
                    <a:pt x="35" y="9091"/>
                    <a:pt x="-410" y="11164"/>
                    <a:pt x="425" y="12638"/>
                  </a:cubicBezTo>
                  <a:cubicBezTo>
                    <a:pt x="1260" y="14113"/>
                    <a:pt x="3376" y="14990"/>
                    <a:pt x="6159" y="15109"/>
                  </a:cubicBezTo>
                  <a:cubicBezTo>
                    <a:pt x="8943" y="15229"/>
                    <a:pt x="12394" y="14591"/>
                    <a:pt x="14955" y="13236"/>
                  </a:cubicBezTo>
                  <a:cubicBezTo>
                    <a:pt x="17516" y="11881"/>
                    <a:pt x="19186" y="9809"/>
                    <a:pt x="19687" y="7577"/>
                  </a:cubicBezTo>
                  <a:cubicBezTo>
                    <a:pt x="20188" y="5345"/>
                    <a:pt x="19520" y="2954"/>
                    <a:pt x="17683" y="1559"/>
                  </a:cubicBezTo>
                  <a:cubicBezTo>
                    <a:pt x="15846" y="165"/>
                    <a:pt x="12839" y="-234"/>
                    <a:pt x="10613" y="125"/>
                  </a:cubicBezTo>
                  <a:cubicBezTo>
                    <a:pt x="8386" y="483"/>
                    <a:pt x="6938" y="1599"/>
                    <a:pt x="6771" y="2994"/>
                  </a:cubicBezTo>
                  <a:cubicBezTo>
                    <a:pt x="6604" y="4389"/>
                    <a:pt x="7718" y="6063"/>
                    <a:pt x="9666" y="7856"/>
                  </a:cubicBezTo>
                  <a:cubicBezTo>
                    <a:pt x="11615" y="9649"/>
                    <a:pt x="14398" y="11562"/>
                    <a:pt x="16291" y="13276"/>
                  </a:cubicBezTo>
                  <a:cubicBezTo>
                    <a:pt x="18184" y="14990"/>
                    <a:pt x="19186" y="16504"/>
                    <a:pt x="19854" y="17819"/>
                  </a:cubicBezTo>
                  <a:cubicBezTo>
                    <a:pt x="20522" y="19134"/>
                    <a:pt x="20856" y="20250"/>
                    <a:pt x="21190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6" name="Line"/>
            <p:cNvSpPr/>
            <p:nvPr/>
          </p:nvSpPr>
          <p:spPr>
            <a:xfrm>
              <a:off x="723910" y="3542445"/>
              <a:ext cx="269486" cy="51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410" fill="norm" stroke="1" extrusionOk="0">
                  <a:moveTo>
                    <a:pt x="21154" y="889"/>
                  </a:moveTo>
                  <a:cubicBezTo>
                    <a:pt x="20656" y="535"/>
                    <a:pt x="20157" y="181"/>
                    <a:pt x="19492" y="48"/>
                  </a:cubicBezTo>
                  <a:cubicBezTo>
                    <a:pt x="18828" y="-85"/>
                    <a:pt x="17997" y="4"/>
                    <a:pt x="15671" y="1022"/>
                  </a:cubicBezTo>
                  <a:cubicBezTo>
                    <a:pt x="13345" y="2040"/>
                    <a:pt x="9523" y="3987"/>
                    <a:pt x="6366" y="6466"/>
                  </a:cubicBezTo>
                  <a:cubicBezTo>
                    <a:pt x="3209" y="8945"/>
                    <a:pt x="717" y="11954"/>
                    <a:pt x="136" y="14300"/>
                  </a:cubicBezTo>
                  <a:cubicBezTo>
                    <a:pt x="-446" y="16646"/>
                    <a:pt x="883" y="18328"/>
                    <a:pt x="3376" y="19479"/>
                  </a:cubicBezTo>
                  <a:cubicBezTo>
                    <a:pt x="5868" y="20630"/>
                    <a:pt x="9523" y="21249"/>
                    <a:pt x="12099" y="21382"/>
                  </a:cubicBezTo>
                  <a:cubicBezTo>
                    <a:pt x="14674" y="21515"/>
                    <a:pt x="16169" y="21161"/>
                    <a:pt x="16668" y="20453"/>
                  </a:cubicBezTo>
                  <a:cubicBezTo>
                    <a:pt x="17166" y="19745"/>
                    <a:pt x="16668" y="18682"/>
                    <a:pt x="14425" y="17620"/>
                  </a:cubicBezTo>
                  <a:cubicBezTo>
                    <a:pt x="12182" y="16558"/>
                    <a:pt x="8194" y="15495"/>
                    <a:pt x="4206" y="14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7" name="Line"/>
            <p:cNvSpPr/>
            <p:nvPr/>
          </p:nvSpPr>
          <p:spPr>
            <a:xfrm>
              <a:off x="1171195" y="3437454"/>
              <a:ext cx="252767" cy="73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516" fill="norm" stroke="1" extrusionOk="0">
                  <a:moveTo>
                    <a:pt x="3718" y="906"/>
                  </a:moveTo>
                  <a:cubicBezTo>
                    <a:pt x="4072" y="535"/>
                    <a:pt x="4426" y="164"/>
                    <a:pt x="5134" y="40"/>
                  </a:cubicBezTo>
                  <a:cubicBezTo>
                    <a:pt x="5843" y="-84"/>
                    <a:pt x="6905" y="40"/>
                    <a:pt x="8764" y="999"/>
                  </a:cubicBezTo>
                  <a:cubicBezTo>
                    <a:pt x="10623" y="1958"/>
                    <a:pt x="13279" y="3753"/>
                    <a:pt x="15669" y="5672"/>
                  </a:cubicBezTo>
                  <a:cubicBezTo>
                    <a:pt x="18059" y="7590"/>
                    <a:pt x="20184" y="9633"/>
                    <a:pt x="20892" y="11521"/>
                  </a:cubicBezTo>
                  <a:cubicBezTo>
                    <a:pt x="21600" y="13408"/>
                    <a:pt x="20892" y="15141"/>
                    <a:pt x="17705" y="16719"/>
                  </a:cubicBezTo>
                  <a:cubicBezTo>
                    <a:pt x="14518" y="18298"/>
                    <a:pt x="8852" y="19721"/>
                    <a:pt x="5489" y="20495"/>
                  </a:cubicBezTo>
                  <a:cubicBezTo>
                    <a:pt x="2125" y="21268"/>
                    <a:pt x="1062" y="21392"/>
                    <a:pt x="0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8" name="Line"/>
            <p:cNvSpPr/>
            <p:nvPr/>
          </p:nvSpPr>
          <p:spPr>
            <a:xfrm>
              <a:off x="2161795" y="3518772"/>
              <a:ext cx="296594" cy="665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32" fill="norm" stroke="1" extrusionOk="0">
                  <a:moveTo>
                    <a:pt x="1369" y="5943"/>
                  </a:moveTo>
                  <a:cubicBezTo>
                    <a:pt x="1217" y="8601"/>
                    <a:pt x="1065" y="11258"/>
                    <a:pt x="913" y="13575"/>
                  </a:cubicBezTo>
                  <a:cubicBezTo>
                    <a:pt x="761" y="15891"/>
                    <a:pt x="608" y="17868"/>
                    <a:pt x="456" y="19060"/>
                  </a:cubicBezTo>
                  <a:cubicBezTo>
                    <a:pt x="304" y="20252"/>
                    <a:pt x="152" y="20661"/>
                    <a:pt x="76" y="20593"/>
                  </a:cubicBezTo>
                  <a:cubicBezTo>
                    <a:pt x="0" y="20525"/>
                    <a:pt x="0" y="19980"/>
                    <a:pt x="228" y="18481"/>
                  </a:cubicBezTo>
                  <a:cubicBezTo>
                    <a:pt x="456" y="16982"/>
                    <a:pt x="913" y="14529"/>
                    <a:pt x="2206" y="12042"/>
                  </a:cubicBezTo>
                  <a:cubicBezTo>
                    <a:pt x="3499" y="9555"/>
                    <a:pt x="5628" y="7033"/>
                    <a:pt x="7682" y="5057"/>
                  </a:cubicBezTo>
                  <a:cubicBezTo>
                    <a:pt x="9735" y="3081"/>
                    <a:pt x="11713" y="1650"/>
                    <a:pt x="13082" y="867"/>
                  </a:cubicBezTo>
                  <a:cubicBezTo>
                    <a:pt x="14451" y="83"/>
                    <a:pt x="15211" y="-53"/>
                    <a:pt x="15896" y="15"/>
                  </a:cubicBezTo>
                  <a:cubicBezTo>
                    <a:pt x="16580" y="83"/>
                    <a:pt x="17189" y="356"/>
                    <a:pt x="18254" y="1616"/>
                  </a:cubicBezTo>
                  <a:cubicBezTo>
                    <a:pt x="19318" y="2877"/>
                    <a:pt x="20839" y="5126"/>
                    <a:pt x="21220" y="7374"/>
                  </a:cubicBezTo>
                  <a:cubicBezTo>
                    <a:pt x="21600" y="9623"/>
                    <a:pt x="20839" y="11871"/>
                    <a:pt x="18862" y="13915"/>
                  </a:cubicBezTo>
                  <a:cubicBezTo>
                    <a:pt x="16885" y="15960"/>
                    <a:pt x="13690" y="17799"/>
                    <a:pt x="10800" y="19060"/>
                  </a:cubicBezTo>
                  <a:cubicBezTo>
                    <a:pt x="7910" y="20321"/>
                    <a:pt x="5324" y="21002"/>
                    <a:pt x="3575" y="21274"/>
                  </a:cubicBezTo>
                  <a:cubicBezTo>
                    <a:pt x="1825" y="21547"/>
                    <a:pt x="913" y="21411"/>
                    <a:pt x="0" y="21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9" name="Line"/>
            <p:cNvSpPr/>
            <p:nvPr/>
          </p:nvSpPr>
          <p:spPr>
            <a:xfrm>
              <a:off x="2610566" y="4020900"/>
              <a:ext cx="5288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1600" fill="norm" stroke="1" extrusionOk="0">
                  <a:moveTo>
                    <a:pt x="20754" y="0"/>
                  </a:moveTo>
                  <a:cubicBezTo>
                    <a:pt x="14108" y="5059"/>
                    <a:pt x="7462" y="10119"/>
                    <a:pt x="3723" y="13427"/>
                  </a:cubicBezTo>
                  <a:cubicBezTo>
                    <a:pt x="-15" y="16735"/>
                    <a:pt x="-846" y="18292"/>
                    <a:pt x="816" y="19362"/>
                  </a:cubicBezTo>
                  <a:cubicBezTo>
                    <a:pt x="2477" y="20432"/>
                    <a:pt x="6631" y="21016"/>
                    <a:pt x="107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0" name="Line"/>
            <p:cNvSpPr/>
            <p:nvPr/>
          </p:nvSpPr>
          <p:spPr>
            <a:xfrm>
              <a:off x="2790445" y="3922194"/>
              <a:ext cx="368301" cy="5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21295"/>
                  </a:moveTo>
                  <a:cubicBezTo>
                    <a:pt x="0" y="16310"/>
                    <a:pt x="0" y="11326"/>
                    <a:pt x="310" y="8418"/>
                  </a:cubicBezTo>
                  <a:cubicBezTo>
                    <a:pt x="621" y="5510"/>
                    <a:pt x="1241" y="4680"/>
                    <a:pt x="3476" y="3433"/>
                  </a:cubicBezTo>
                  <a:cubicBezTo>
                    <a:pt x="5710" y="2187"/>
                    <a:pt x="9559" y="526"/>
                    <a:pt x="12848" y="110"/>
                  </a:cubicBezTo>
                  <a:cubicBezTo>
                    <a:pt x="16138" y="-305"/>
                    <a:pt x="18869" y="526"/>
                    <a:pt x="21600" y="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1" name="Line"/>
            <p:cNvSpPr/>
            <p:nvPr/>
          </p:nvSpPr>
          <p:spPr>
            <a:xfrm>
              <a:off x="3032108" y="3785950"/>
              <a:ext cx="50438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1600" fill="norm" stroke="1" extrusionOk="0">
                  <a:moveTo>
                    <a:pt x="2444" y="0"/>
                  </a:moveTo>
                  <a:cubicBezTo>
                    <a:pt x="716" y="2640"/>
                    <a:pt x="-1012" y="5280"/>
                    <a:pt x="716" y="8580"/>
                  </a:cubicBezTo>
                  <a:cubicBezTo>
                    <a:pt x="2444" y="11880"/>
                    <a:pt x="7628" y="15840"/>
                    <a:pt x="11516" y="18120"/>
                  </a:cubicBezTo>
                  <a:cubicBezTo>
                    <a:pt x="15404" y="20400"/>
                    <a:pt x="17996" y="21000"/>
                    <a:pt x="205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2" name="Line"/>
            <p:cNvSpPr/>
            <p:nvPr/>
          </p:nvSpPr>
          <p:spPr>
            <a:xfrm>
              <a:off x="3304795" y="3544140"/>
              <a:ext cx="269300" cy="653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376" fill="norm" stroke="1" extrusionOk="0">
                  <a:moveTo>
                    <a:pt x="5982" y="8117"/>
                  </a:moveTo>
                  <a:cubicBezTo>
                    <a:pt x="5317" y="10540"/>
                    <a:pt x="4652" y="12963"/>
                    <a:pt x="4154" y="15040"/>
                  </a:cubicBezTo>
                  <a:cubicBezTo>
                    <a:pt x="3655" y="17117"/>
                    <a:pt x="3323" y="18847"/>
                    <a:pt x="3240" y="19921"/>
                  </a:cubicBezTo>
                  <a:cubicBezTo>
                    <a:pt x="3157" y="20994"/>
                    <a:pt x="3323" y="21409"/>
                    <a:pt x="3572" y="21374"/>
                  </a:cubicBezTo>
                  <a:cubicBezTo>
                    <a:pt x="3822" y="21340"/>
                    <a:pt x="4154" y="20855"/>
                    <a:pt x="4403" y="19159"/>
                  </a:cubicBezTo>
                  <a:cubicBezTo>
                    <a:pt x="4652" y="17463"/>
                    <a:pt x="4818" y="14555"/>
                    <a:pt x="5068" y="11751"/>
                  </a:cubicBezTo>
                  <a:cubicBezTo>
                    <a:pt x="5317" y="8947"/>
                    <a:pt x="5649" y="6247"/>
                    <a:pt x="5982" y="4344"/>
                  </a:cubicBezTo>
                  <a:cubicBezTo>
                    <a:pt x="6314" y="2440"/>
                    <a:pt x="6646" y="1332"/>
                    <a:pt x="7145" y="674"/>
                  </a:cubicBezTo>
                  <a:cubicBezTo>
                    <a:pt x="7643" y="17"/>
                    <a:pt x="8308" y="-191"/>
                    <a:pt x="9554" y="190"/>
                  </a:cubicBezTo>
                  <a:cubicBezTo>
                    <a:pt x="10800" y="571"/>
                    <a:pt x="12628" y="1540"/>
                    <a:pt x="14788" y="2994"/>
                  </a:cubicBezTo>
                  <a:cubicBezTo>
                    <a:pt x="16948" y="4447"/>
                    <a:pt x="19440" y="6386"/>
                    <a:pt x="20520" y="8290"/>
                  </a:cubicBezTo>
                  <a:cubicBezTo>
                    <a:pt x="21600" y="10194"/>
                    <a:pt x="21268" y="12063"/>
                    <a:pt x="19523" y="13724"/>
                  </a:cubicBezTo>
                  <a:cubicBezTo>
                    <a:pt x="17778" y="15386"/>
                    <a:pt x="14622" y="16840"/>
                    <a:pt x="11631" y="17809"/>
                  </a:cubicBezTo>
                  <a:cubicBezTo>
                    <a:pt x="8640" y="18778"/>
                    <a:pt x="5815" y="19263"/>
                    <a:pt x="3905" y="19471"/>
                  </a:cubicBezTo>
                  <a:cubicBezTo>
                    <a:pt x="1994" y="19678"/>
                    <a:pt x="997" y="19609"/>
                    <a:pt x="0" y="19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3" name="Line"/>
            <p:cNvSpPr/>
            <p:nvPr/>
          </p:nvSpPr>
          <p:spPr>
            <a:xfrm>
              <a:off x="3647695" y="4034269"/>
              <a:ext cx="222251" cy="19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4152"/>
                  </a:moveTo>
                  <a:cubicBezTo>
                    <a:pt x="206" y="2978"/>
                    <a:pt x="411" y="1804"/>
                    <a:pt x="1029" y="1100"/>
                  </a:cubicBezTo>
                  <a:cubicBezTo>
                    <a:pt x="1646" y="396"/>
                    <a:pt x="2674" y="161"/>
                    <a:pt x="3703" y="43"/>
                  </a:cubicBezTo>
                  <a:cubicBezTo>
                    <a:pt x="4731" y="-74"/>
                    <a:pt x="5760" y="-74"/>
                    <a:pt x="6583" y="1687"/>
                  </a:cubicBezTo>
                  <a:cubicBezTo>
                    <a:pt x="7406" y="3448"/>
                    <a:pt x="8023" y="6969"/>
                    <a:pt x="7509" y="9669"/>
                  </a:cubicBezTo>
                  <a:cubicBezTo>
                    <a:pt x="6994" y="12369"/>
                    <a:pt x="5349" y="14248"/>
                    <a:pt x="3806" y="16009"/>
                  </a:cubicBezTo>
                  <a:cubicBezTo>
                    <a:pt x="2263" y="17769"/>
                    <a:pt x="823" y="19413"/>
                    <a:pt x="720" y="20352"/>
                  </a:cubicBezTo>
                  <a:cubicBezTo>
                    <a:pt x="617" y="21291"/>
                    <a:pt x="1851" y="21526"/>
                    <a:pt x="5554" y="21174"/>
                  </a:cubicBezTo>
                  <a:cubicBezTo>
                    <a:pt x="9257" y="20822"/>
                    <a:pt x="15429" y="19883"/>
                    <a:pt x="21600" y="18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4" name="Line"/>
            <p:cNvSpPr/>
            <p:nvPr/>
          </p:nvSpPr>
          <p:spPr>
            <a:xfrm>
              <a:off x="4047745" y="3899031"/>
              <a:ext cx="266701" cy="3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514" y="15434"/>
                    <a:pt x="1029" y="9750"/>
                    <a:pt x="3086" y="5771"/>
                  </a:cubicBezTo>
                  <a:cubicBezTo>
                    <a:pt x="5143" y="1792"/>
                    <a:pt x="8743" y="-482"/>
                    <a:pt x="12086" y="86"/>
                  </a:cubicBezTo>
                  <a:cubicBezTo>
                    <a:pt x="15429" y="655"/>
                    <a:pt x="18514" y="4065"/>
                    <a:pt x="21600" y="7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5" name="Line"/>
            <p:cNvSpPr/>
            <p:nvPr/>
          </p:nvSpPr>
          <p:spPr>
            <a:xfrm>
              <a:off x="4142722" y="4033600"/>
              <a:ext cx="273324" cy="4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238" fill="norm" stroke="1" extrusionOk="0">
                  <a:moveTo>
                    <a:pt x="1517" y="16200"/>
                  </a:moveTo>
                  <a:cubicBezTo>
                    <a:pt x="686" y="18000"/>
                    <a:pt x="-145" y="19800"/>
                    <a:pt x="21" y="20700"/>
                  </a:cubicBezTo>
                  <a:cubicBezTo>
                    <a:pt x="187" y="21600"/>
                    <a:pt x="1350" y="21600"/>
                    <a:pt x="4424" y="18900"/>
                  </a:cubicBezTo>
                  <a:cubicBezTo>
                    <a:pt x="7498" y="16200"/>
                    <a:pt x="12483" y="10800"/>
                    <a:pt x="15640" y="7200"/>
                  </a:cubicBezTo>
                  <a:cubicBezTo>
                    <a:pt x="18797" y="3600"/>
                    <a:pt x="20126" y="1800"/>
                    <a:pt x="214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6" name="Line"/>
            <p:cNvSpPr/>
            <p:nvPr/>
          </p:nvSpPr>
          <p:spPr>
            <a:xfrm>
              <a:off x="4568445" y="3608150"/>
              <a:ext cx="38508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0" y="6750"/>
                  </a:moveTo>
                  <a:cubicBezTo>
                    <a:pt x="118" y="5925"/>
                    <a:pt x="236" y="5100"/>
                    <a:pt x="1416" y="4350"/>
                  </a:cubicBezTo>
                  <a:cubicBezTo>
                    <a:pt x="2597" y="3600"/>
                    <a:pt x="4839" y="2925"/>
                    <a:pt x="7731" y="2212"/>
                  </a:cubicBezTo>
                  <a:cubicBezTo>
                    <a:pt x="10623" y="1500"/>
                    <a:pt x="14164" y="750"/>
                    <a:pt x="16289" y="375"/>
                  </a:cubicBezTo>
                  <a:cubicBezTo>
                    <a:pt x="18413" y="0"/>
                    <a:pt x="19121" y="0"/>
                    <a:pt x="19770" y="0"/>
                  </a:cubicBezTo>
                  <a:cubicBezTo>
                    <a:pt x="20420" y="0"/>
                    <a:pt x="21010" y="0"/>
                    <a:pt x="21305" y="262"/>
                  </a:cubicBezTo>
                  <a:cubicBezTo>
                    <a:pt x="21600" y="525"/>
                    <a:pt x="21600" y="1050"/>
                    <a:pt x="20538" y="2325"/>
                  </a:cubicBezTo>
                  <a:cubicBezTo>
                    <a:pt x="19475" y="3600"/>
                    <a:pt x="17351" y="5625"/>
                    <a:pt x="15993" y="7913"/>
                  </a:cubicBezTo>
                  <a:cubicBezTo>
                    <a:pt x="14636" y="10200"/>
                    <a:pt x="14046" y="12750"/>
                    <a:pt x="13751" y="15075"/>
                  </a:cubicBezTo>
                  <a:cubicBezTo>
                    <a:pt x="13456" y="17400"/>
                    <a:pt x="13456" y="19500"/>
                    <a:pt x="134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7" name="Line"/>
            <p:cNvSpPr/>
            <p:nvPr/>
          </p:nvSpPr>
          <p:spPr>
            <a:xfrm>
              <a:off x="4610449" y="3944700"/>
              <a:ext cx="485047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672" y="21600"/>
                  </a:moveTo>
                  <a:cubicBezTo>
                    <a:pt x="297" y="18000"/>
                    <a:pt x="-79" y="14400"/>
                    <a:pt x="15" y="12343"/>
                  </a:cubicBezTo>
                  <a:cubicBezTo>
                    <a:pt x="109" y="10286"/>
                    <a:pt x="672" y="9771"/>
                    <a:pt x="2644" y="8229"/>
                  </a:cubicBezTo>
                  <a:cubicBezTo>
                    <a:pt x="4617" y="6686"/>
                    <a:pt x="7998" y="4114"/>
                    <a:pt x="11378" y="2571"/>
                  </a:cubicBezTo>
                  <a:cubicBezTo>
                    <a:pt x="14759" y="1029"/>
                    <a:pt x="18140" y="514"/>
                    <a:pt x="215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8" name="Line"/>
            <p:cNvSpPr/>
            <p:nvPr/>
          </p:nvSpPr>
          <p:spPr>
            <a:xfrm>
              <a:off x="6098795" y="3458613"/>
              <a:ext cx="88901" cy="701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301"/>
                  </a:moveTo>
                  <a:cubicBezTo>
                    <a:pt x="2057" y="107"/>
                    <a:pt x="4114" y="-88"/>
                    <a:pt x="5400" y="42"/>
                  </a:cubicBezTo>
                  <a:cubicBezTo>
                    <a:pt x="6686" y="171"/>
                    <a:pt x="7200" y="626"/>
                    <a:pt x="7457" y="2150"/>
                  </a:cubicBezTo>
                  <a:cubicBezTo>
                    <a:pt x="7714" y="3674"/>
                    <a:pt x="7714" y="6269"/>
                    <a:pt x="8743" y="8636"/>
                  </a:cubicBezTo>
                  <a:cubicBezTo>
                    <a:pt x="9771" y="11004"/>
                    <a:pt x="11829" y="13144"/>
                    <a:pt x="14143" y="15253"/>
                  </a:cubicBezTo>
                  <a:cubicBezTo>
                    <a:pt x="16457" y="17361"/>
                    <a:pt x="19029" y="19436"/>
                    <a:pt x="21600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9" name="Line"/>
            <p:cNvSpPr/>
            <p:nvPr/>
          </p:nvSpPr>
          <p:spPr>
            <a:xfrm>
              <a:off x="5832623" y="4173250"/>
              <a:ext cx="659873" cy="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0847" fill="norm" stroke="1" extrusionOk="0">
                  <a:moveTo>
                    <a:pt x="1225" y="20847"/>
                  </a:moveTo>
                  <a:cubicBezTo>
                    <a:pt x="673" y="19304"/>
                    <a:pt x="121" y="17761"/>
                    <a:pt x="18" y="17376"/>
                  </a:cubicBezTo>
                  <a:cubicBezTo>
                    <a:pt x="-86" y="16990"/>
                    <a:pt x="259" y="17761"/>
                    <a:pt x="1501" y="16604"/>
                  </a:cubicBezTo>
                  <a:cubicBezTo>
                    <a:pt x="2743" y="15447"/>
                    <a:pt x="4883" y="12361"/>
                    <a:pt x="7436" y="8890"/>
                  </a:cubicBezTo>
                  <a:cubicBezTo>
                    <a:pt x="9989" y="5418"/>
                    <a:pt x="12957" y="1561"/>
                    <a:pt x="15372" y="404"/>
                  </a:cubicBezTo>
                  <a:cubicBezTo>
                    <a:pt x="17787" y="-753"/>
                    <a:pt x="19651" y="790"/>
                    <a:pt x="21514" y="2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0" name="Line"/>
            <p:cNvSpPr/>
            <p:nvPr/>
          </p:nvSpPr>
          <p:spPr>
            <a:xfrm>
              <a:off x="7476745" y="3496856"/>
              <a:ext cx="373634" cy="64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362" fill="norm" stroke="1" extrusionOk="0">
                  <a:moveTo>
                    <a:pt x="0" y="7217"/>
                  </a:moveTo>
                  <a:cubicBezTo>
                    <a:pt x="122" y="6869"/>
                    <a:pt x="244" y="6521"/>
                    <a:pt x="366" y="6660"/>
                  </a:cubicBezTo>
                  <a:cubicBezTo>
                    <a:pt x="488" y="6799"/>
                    <a:pt x="610" y="7427"/>
                    <a:pt x="915" y="8925"/>
                  </a:cubicBezTo>
                  <a:cubicBezTo>
                    <a:pt x="1220" y="10423"/>
                    <a:pt x="1708" y="12792"/>
                    <a:pt x="1892" y="14847"/>
                  </a:cubicBezTo>
                  <a:cubicBezTo>
                    <a:pt x="2075" y="16903"/>
                    <a:pt x="1953" y="18645"/>
                    <a:pt x="1831" y="19759"/>
                  </a:cubicBezTo>
                  <a:cubicBezTo>
                    <a:pt x="1708" y="20874"/>
                    <a:pt x="1586" y="21362"/>
                    <a:pt x="1525" y="21362"/>
                  </a:cubicBezTo>
                  <a:cubicBezTo>
                    <a:pt x="1464" y="21362"/>
                    <a:pt x="1464" y="20874"/>
                    <a:pt x="1586" y="19237"/>
                  </a:cubicBezTo>
                  <a:cubicBezTo>
                    <a:pt x="1708" y="17599"/>
                    <a:pt x="1953" y="14812"/>
                    <a:pt x="2502" y="12199"/>
                  </a:cubicBezTo>
                  <a:cubicBezTo>
                    <a:pt x="3051" y="9587"/>
                    <a:pt x="3905" y="7148"/>
                    <a:pt x="4942" y="5197"/>
                  </a:cubicBezTo>
                  <a:cubicBezTo>
                    <a:pt x="5980" y="3246"/>
                    <a:pt x="7200" y="1783"/>
                    <a:pt x="8481" y="912"/>
                  </a:cubicBezTo>
                  <a:cubicBezTo>
                    <a:pt x="9763" y="41"/>
                    <a:pt x="11105" y="-238"/>
                    <a:pt x="12936" y="215"/>
                  </a:cubicBezTo>
                  <a:cubicBezTo>
                    <a:pt x="14766" y="668"/>
                    <a:pt x="17085" y="1852"/>
                    <a:pt x="18793" y="3490"/>
                  </a:cubicBezTo>
                  <a:cubicBezTo>
                    <a:pt x="20502" y="5127"/>
                    <a:pt x="21600" y="7217"/>
                    <a:pt x="21539" y="9203"/>
                  </a:cubicBezTo>
                  <a:cubicBezTo>
                    <a:pt x="21478" y="11189"/>
                    <a:pt x="20258" y="13070"/>
                    <a:pt x="17634" y="14812"/>
                  </a:cubicBezTo>
                  <a:cubicBezTo>
                    <a:pt x="15010" y="16554"/>
                    <a:pt x="10983" y="18157"/>
                    <a:pt x="8298" y="19097"/>
                  </a:cubicBezTo>
                  <a:cubicBezTo>
                    <a:pt x="5614" y="20038"/>
                    <a:pt x="4271" y="20317"/>
                    <a:pt x="2929" y="20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1" name="Line"/>
            <p:cNvSpPr/>
            <p:nvPr/>
          </p:nvSpPr>
          <p:spPr>
            <a:xfrm>
              <a:off x="7905281" y="4027242"/>
              <a:ext cx="269965" cy="174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247" fill="norm" stroke="1" extrusionOk="0">
                  <a:moveTo>
                    <a:pt x="2792" y="4630"/>
                  </a:moveTo>
                  <a:cubicBezTo>
                    <a:pt x="2960" y="3344"/>
                    <a:pt x="3129" y="2058"/>
                    <a:pt x="3720" y="1158"/>
                  </a:cubicBezTo>
                  <a:cubicBezTo>
                    <a:pt x="4310" y="258"/>
                    <a:pt x="5323" y="-256"/>
                    <a:pt x="6082" y="130"/>
                  </a:cubicBezTo>
                  <a:cubicBezTo>
                    <a:pt x="6842" y="515"/>
                    <a:pt x="7348" y="1801"/>
                    <a:pt x="7348" y="3730"/>
                  </a:cubicBezTo>
                  <a:cubicBezTo>
                    <a:pt x="7348" y="5658"/>
                    <a:pt x="6842" y="8230"/>
                    <a:pt x="5745" y="10673"/>
                  </a:cubicBezTo>
                  <a:cubicBezTo>
                    <a:pt x="4648" y="13115"/>
                    <a:pt x="2960" y="15430"/>
                    <a:pt x="1779" y="17101"/>
                  </a:cubicBezTo>
                  <a:cubicBezTo>
                    <a:pt x="598" y="18773"/>
                    <a:pt x="-77" y="19801"/>
                    <a:pt x="7" y="20444"/>
                  </a:cubicBezTo>
                  <a:cubicBezTo>
                    <a:pt x="92" y="21087"/>
                    <a:pt x="935" y="21344"/>
                    <a:pt x="4226" y="21215"/>
                  </a:cubicBezTo>
                  <a:cubicBezTo>
                    <a:pt x="7517" y="21087"/>
                    <a:pt x="13254" y="20573"/>
                    <a:pt x="16545" y="20187"/>
                  </a:cubicBezTo>
                  <a:cubicBezTo>
                    <a:pt x="19835" y="19801"/>
                    <a:pt x="20679" y="19544"/>
                    <a:pt x="21523" y="19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2" name="Line"/>
            <p:cNvSpPr/>
            <p:nvPr/>
          </p:nvSpPr>
          <p:spPr>
            <a:xfrm>
              <a:off x="8308595" y="3901952"/>
              <a:ext cx="18415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993" y="11153"/>
                    <a:pt x="1986" y="2153"/>
                    <a:pt x="5586" y="353"/>
                  </a:cubicBezTo>
                  <a:cubicBezTo>
                    <a:pt x="9186" y="-1447"/>
                    <a:pt x="15393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3" name="Line"/>
            <p:cNvSpPr/>
            <p:nvPr/>
          </p:nvSpPr>
          <p:spPr>
            <a:xfrm>
              <a:off x="8365745" y="4008200"/>
              <a:ext cx="241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4" name="Line"/>
            <p:cNvSpPr/>
            <p:nvPr/>
          </p:nvSpPr>
          <p:spPr>
            <a:xfrm>
              <a:off x="8841999" y="3676260"/>
              <a:ext cx="308816" cy="416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360" fill="norm" stroke="1" extrusionOk="0">
                  <a:moveTo>
                    <a:pt x="14886" y="740"/>
                  </a:moveTo>
                  <a:cubicBezTo>
                    <a:pt x="15324" y="306"/>
                    <a:pt x="15762" y="-128"/>
                    <a:pt x="15981" y="35"/>
                  </a:cubicBezTo>
                  <a:cubicBezTo>
                    <a:pt x="16200" y="198"/>
                    <a:pt x="16200" y="957"/>
                    <a:pt x="15032" y="2586"/>
                  </a:cubicBezTo>
                  <a:cubicBezTo>
                    <a:pt x="13865" y="4214"/>
                    <a:pt x="11530" y="6710"/>
                    <a:pt x="9122" y="9044"/>
                  </a:cubicBezTo>
                  <a:cubicBezTo>
                    <a:pt x="6713" y="11378"/>
                    <a:pt x="4232" y="13548"/>
                    <a:pt x="2627" y="15339"/>
                  </a:cubicBezTo>
                  <a:cubicBezTo>
                    <a:pt x="1022" y="17130"/>
                    <a:pt x="292" y="18541"/>
                    <a:pt x="73" y="19518"/>
                  </a:cubicBezTo>
                  <a:cubicBezTo>
                    <a:pt x="-146" y="20495"/>
                    <a:pt x="146" y="21038"/>
                    <a:pt x="730" y="21255"/>
                  </a:cubicBezTo>
                  <a:cubicBezTo>
                    <a:pt x="1313" y="21472"/>
                    <a:pt x="2189" y="21363"/>
                    <a:pt x="4378" y="20821"/>
                  </a:cubicBezTo>
                  <a:cubicBezTo>
                    <a:pt x="6568" y="20278"/>
                    <a:pt x="10070" y="19301"/>
                    <a:pt x="12770" y="18704"/>
                  </a:cubicBezTo>
                  <a:cubicBezTo>
                    <a:pt x="15470" y="18107"/>
                    <a:pt x="17368" y="17890"/>
                    <a:pt x="18754" y="17727"/>
                  </a:cubicBezTo>
                  <a:cubicBezTo>
                    <a:pt x="20140" y="17564"/>
                    <a:pt x="21016" y="17456"/>
                    <a:pt x="21235" y="17347"/>
                  </a:cubicBezTo>
                  <a:cubicBezTo>
                    <a:pt x="21454" y="17239"/>
                    <a:pt x="21016" y="17130"/>
                    <a:pt x="20578" y="17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5" name="Line"/>
            <p:cNvSpPr/>
            <p:nvPr/>
          </p:nvSpPr>
          <p:spPr>
            <a:xfrm>
              <a:off x="9013445" y="3951050"/>
              <a:ext cx="508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3467"/>
                    <a:pt x="18000" y="6933"/>
                    <a:pt x="14400" y="10533"/>
                  </a:cubicBezTo>
                  <a:cubicBezTo>
                    <a:pt x="10800" y="14133"/>
                    <a:pt x="5400" y="178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6" name="Line"/>
            <p:cNvSpPr/>
            <p:nvPr/>
          </p:nvSpPr>
          <p:spPr>
            <a:xfrm>
              <a:off x="9857995" y="4147900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7" name="Line"/>
            <p:cNvSpPr/>
            <p:nvPr/>
          </p:nvSpPr>
          <p:spPr>
            <a:xfrm>
              <a:off x="10302495" y="3785950"/>
              <a:ext cx="2349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30" y="4200"/>
                    <a:pt x="5059" y="8400"/>
                    <a:pt x="7589" y="11900"/>
                  </a:cubicBezTo>
                  <a:cubicBezTo>
                    <a:pt x="10119" y="15400"/>
                    <a:pt x="12649" y="18200"/>
                    <a:pt x="14984" y="19700"/>
                  </a:cubicBezTo>
                  <a:cubicBezTo>
                    <a:pt x="17319" y="21200"/>
                    <a:pt x="19459" y="21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8" name="Line"/>
            <p:cNvSpPr/>
            <p:nvPr/>
          </p:nvSpPr>
          <p:spPr>
            <a:xfrm>
              <a:off x="10475712" y="3829837"/>
              <a:ext cx="214134" cy="603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545" fill="norm" stroke="1" extrusionOk="0">
                  <a:moveTo>
                    <a:pt x="21215" y="247"/>
                  </a:moveTo>
                  <a:cubicBezTo>
                    <a:pt x="20166" y="96"/>
                    <a:pt x="19118" y="-55"/>
                    <a:pt x="18279" y="21"/>
                  </a:cubicBezTo>
                  <a:cubicBezTo>
                    <a:pt x="17440" y="96"/>
                    <a:pt x="16811" y="398"/>
                    <a:pt x="14609" y="2022"/>
                  </a:cubicBezTo>
                  <a:cubicBezTo>
                    <a:pt x="12407" y="3646"/>
                    <a:pt x="8632" y="6591"/>
                    <a:pt x="5697" y="9310"/>
                  </a:cubicBezTo>
                  <a:cubicBezTo>
                    <a:pt x="2761" y="12029"/>
                    <a:pt x="664" y="14521"/>
                    <a:pt x="139" y="16523"/>
                  </a:cubicBezTo>
                  <a:cubicBezTo>
                    <a:pt x="-385" y="18524"/>
                    <a:pt x="664" y="20035"/>
                    <a:pt x="1712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9" name="Line"/>
            <p:cNvSpPr/>
            <p:nvPr/>
          </p:nvSpPr>
          <p:spPr>
            <a:xfrm>
              <a:off x="10658095" y="4172782"/>
              <a:ext cx="184151" cy="22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3" fill="norm" stroke="1" extrusionOk="0">
                  <a:moveTo>
                    <a:pt x="0" y="7777"/>
                  </a:moveTo>
                  <a:cubicBezTo>
                    <a:pt x="2979" y="7777"/>
                    <a:pt x="5959" y="7777"/>
                    <a:pt x="8938" y="6984"/>
                  </a:cubicBezTo>
                  <a:cubicBezTo>
                    <a:pt x="11917" y="6191"/>
                    <a:pt x="14897" y="4606"/>
                    <a:pt x="16510" y="3318"/>
                  </a:cubicBezTo>
                  <a:cubicBezTo>
                    <a:pt x="18124" y="2030"/>
                    <a:pt x="18372" y="1039"/>
                    <a:pt x="17752" y="445"/>
                  </a:cubicBezTo>
                  <a:cubicBezTo>
                    <a:pt x="17131" y="-150"/>
                    <a:pt x="15641" y="-348"/>
                    <a:pt x="12910" y="1138"/>
                  </a:cubicBezTo>
                  <a:cubicBezTo>
                    <a:pt x="10179" y="2624"/>
                    <a:pt x="6207" y="5795"/>
                    <a:pt x="4097" y="8669"/>
                  </a:cubicBezTo>
                  <a:cubicBezTo>
                    <a:pt x="1986" y="11542"/>
                    <a:pt x="1738" y="14118"/>
                    <a:pt x="2483" y="16199"/>
                  </a:cubicBezTo>
                  <a:cubicBezTo>
                    <a:pt x="3228" y="18280"/>
                    <a:pt x="4966" y="19865"/>
                    <a:pt x="8317" y="20558"/>
                  </a:cubicBezTo>
                  <a:cubicBezTo>
                    <a:pt x="11669" y="21252"/>
                    <a:pt x="16634" y="21054"/>
                    <a:pt x="21600" y="20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0" name="Line"/>
            <p:cNvSpPr/>
            <p:nvPr/>
          </p:nvSpPr>
          <p:spPr>
            <a:xfrm>
              <a:off x="10912095" y="4158013"/>
              <a:ext cx="124310" cy="300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177" fill="norm" stroke="1" extrusionOk="0">
                  <a:moveTo>
                    <a:pt x="12960" y="1523"/>
                  </a:moveTo>
                  <a:cubicBezTo>
                    <a:pt x="11160" y="1076"/>
                    <a:pt x="9360" y="629"/>
                    <a:pt x="7560" y="331"/>
                  </a:cubicBezTo>
                  <a:cubicBezTo>
                    <a:pt x="5760" y="33"/>
                    <a:pt x="3960" y="-116"/>
                    <a:pt x="2520" y="107"/>
                  </a:cubicBezTo>
                  <a:cubicBezTo>
                    <a:pt x="1080" y="331"/>
                    <a:pt x="0" y="927"/>
                    <a:pt x="0" y="1672"/>
                  </a:cubicBezTo>
                  <a:cubicBezTo>
                    <a:pt x="0" y="2416"/>
                    <a:pt x="1080" y="3310"/>
                    <a:pt x="4140" y="4725"/>
                  </a:cubicBezTo>
                  <a:cubicBezTo>
                    <a:pt x="7200" y="6141"/>
                    <a:pt x="12240" y="8077"/>
                    <a:pt x="15840" y="10386"/>
                  </a:cubicBezTo>
                  <a:cubicBezTo>
                    <a:pt x="19440" y="12695"/>
                    <a:pt x="21600" y="15376"/>
                    <a:pt x="21060" y="17238"/>
                  </a:cubicBezTo>
                  <a:cubicBezTo>
                    <a:pt x="20520" y="19101"/>
                    <a:pt x="17280" y="20143"/>
                    <a:pt x="14580" y="20739"/>
                  </a:cubicBezTo>
                  <a:cubicBezTo>
                    <a:pt x="11880" y="21335"/>
                    <a:pt x="9720" y="21484"/>
                    <a:pt x="8100" y="20143"/>
                  </a:cubicBezTo>
                  <a:cubicBezTo>
                    <a:pt x="6480" y="18803"/>
                    <a:pt x="5400" y="15972"/>
                    <a:pt x="4320" y="13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1" name="Line"/>
            <p:cNvSpPr/>
            <p:nvPr/>
          </p:nvSpPr>
          <p:spPr>
            <a:xfrm>
              <a:off x="11254995" y="3900250"/>
              <a:ext cx="133351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1360"/>
                    <a:pt x="15429" y="2720"/>
                    <a:pt x="12514" y="4920"/>
                  </a:cubicBezTo>
                  <a:cubicBezTo>
                    <a:pt x="9600" y="7120"/>
                    <a:pt x="6857" y="10160"/>
                    <a:pt x="4800" y="13080"/>
                  </a:cubicBezTo>
                  <a:cubicBezTo>
                    <a:pt x="2743" y="16000"/>
                    <a:pt x="1371" y="18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2" name="Line"/>
            <p:cNvSpPr/>
            <p:nvPr/>
          </p:nvSpPr>
          <p:spPr>
            <a:xfrm>
              <a:off x="11299445" y="4592400"/>
              <a:ext cx="148889" cy="64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305" fill="norm" stroke="1" extrusionOk="0">
                  <a:moveTo>
                    <a:pt x="9764" y="0"/>
                  </a:moveTo>
                  <a:cubicBezTo>
                    <a:pt x="8285" y="0"/>
                    <a:pt x="6805" y="0"/>
                    <a:pt x="5326" y="697"/>
                  </a:cubicBezTo>
                  <a:cubicBezTo>
                    <a:pt x="3846" y="1394"/>
                    <a:pt x="2367" y="2787"/>
                    <a:pt x="1331" y="5574"/>
                  </a:cubicBezTo>
                  <a:cubicBezTo>
                    <a:pt x="296" y="8361"/>
                    <a:pt x="-296" y="12542"/>
                    <a:pt x="2071" y="15677"/>
                  </a:cubicBezTo>
                  <a:cubicBezTo>
                    <a:pt x="4438" y="18813"/>
                    <a:pt x="9764" y="20903"/>
                    <a:pt x="13611" y="21252"/>
                  </a:cubicBezTo>
                  <a:cubicBezTo>
                    <a:pt x="17457" y="21600"/>
                    <a:pt x="19825" y="20206"/>
                    <a:pt x="20564" y="18116"/>
                  </a:cubicBezTo>
                  <a:cubicBezTo>
                    <a:pt x="21304" y="16026"/>
                    <a:pt x="20416" y="13239"/>
                    <a:pt x="17605" y="11497"/>
                  </a:cubicBezTo>
                  <a:cubicBezTo>
                    <a:pt x="14794" y="9755"/>
                    <a:pt x="10060" y="9058"/>
                    <a:pt x="6805" y="9406"/>
                  </a:cubicBezTo>
                  <a:cubicBezTo>
                    <a:pt x="3551" y="9755"/>
                    <a:pt x="1775" y="11148"/>
                    <a:pt x="0" y="12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3" name="Line"/>
            <p:cNvSpPr/>
            <p:nvPr/>
          </p:nvSpPr>
          <p:spPr>
            <a:xfrm>
              <a:off x="10708895" y="4970955"/>
              <a:ext cx="44450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497" y="11040"/>
                    <a:pt x="6994" y="1783"/>
                    <a:pt x="10594" y="240"/>
                  </a:cubicBezTo>
                  <a:cubicBezTo>
                    <a:pt x="14194" y="-1303"/>
                    <a:pt x="17897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4" name="Line"/>
            <p:cNvSpPr/>
            <p:nvPr/>
          </p:nvSpPr>
          <p:spPr>
            <a:xfrm>
              <a:off x="10979695" y="5077117"/>
              <a:ext cx="459451" cy="32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0459" fill="norm" stroke="1" extrusionOk="0">
                  <a:moveTo>
                    <a:pt x="2147" y="14850"/>
                  </a:moveTo>
                  <a:cubicBezTo>
                    <a:pt x="1661" y="16200"/>
                    <a:pt x="1174" y="17550"/>
                    <a:pt x="639" y="18900"/>
                  </a:cubicBezTo>
                  <a:cubicBezTo>
                    <a:pt x="104" y="20250"/>
                    <a:pt x="-480" y="21600"/>
                    <a:pt x="639" y="18900"/>
                  </a:cubicBezTo>
                  <a:cubicBezTo>
                    <a:pt x="1758" y="16200"/>
                    <a:pt x="4579" y="9450"/>
                    <a:pt x="7985" y="5400"/>
                  </a:cubicBezTo>
                  <a:cubicBezTo>
                    <a:pt x="11390" y="1350"/>
                    <a:pt x="15379" y="0"/>
                    <a:pt x="17666" y="0"/>
                  </a:cubicBezTo>
                  <a:cubicBezTo>
                    <a:pt x="19952" y="0"/>
                    <a:pt x="20536" y="1350"/>
                    <a:pt x="21120" y="2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5" name="Line"/>
            <p:cNvSpPr/>
            <p:nvPr/>
          </p:nvSpPr>
          <p:spPr>
            <a:xfrm>
              <a:off x="7518284" y="4421027"/>
              <a:ext cx="1615812" cy="177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337" fill="norm" stroke="1" extrusionOk="0">
                  <a:moveTo>
                    <a:pt x="1905" y="10664"/>
                  </a:moveTo>
                  <a:cubicBezTo>
                    <a:pt x="1424" y="7361"/>
                    <a:pt x="943" y="4057"/>
                    <a:pt x="632" y="2151"/>
                  </a:cubicBezTo>
                  <a:cubicBezTo>
                    <a:pt x="321" y="245"/>
                    <a:pt x="180" y="-263"/>
                    <a:pt x="95" y="118"/>
                  </a:cubicBezTo>
                  <a:cubicBezTo>
                    <a:pt x="10" y="499"/>
                    <a:pt x="-18" y="1770"/>
                    <a:pt x="10" y="3676"/>
                  </a:cubicBezTo>
                  <a:cubicBezTo>
                    <a:pt x="39" y="5582"/>
                    <a:pt x="123" y="8123"/>
                    <a:pt x="519" y="9902"/>
                  </a:cubicBezTo>
                  <a:cubicBezTo>
                    <a:pt x="915" y="11681"/>
                    <a:pt x="1622" y="12697"/>
                    <a:pt x="2428" y="12316"/>
                  </a:cubicBezTo>
                  <a:cubicBezTo>
                    <a:pt x="3233" y="11935"/>
                    <a:pt x="4138" y="10156"/>
                    <a:pt x="5029" y="9266"/>
                  </a:cubicBezTo>
                  <a:cubicBezTo>
                    <a:pt x="5919" y="8377"/>
                    <a:pt x="6796" y="8377"/>
                    <a:pt x="7488" y="9775"/>
                  </a:cubicBezTo>
                  <a:cubicBezTo>
                    <a:pt x="8181" y="11172"/>
                    <a:pt x="8690" y="13968"/>
                    <a:pt x="9453" y="15746"/>
                  </a:cubicBezTo>
                  <a:cubicBezTo>
                    <a:pt x="10217" y="17525"/>
                    <a:pt x="11234" y="18288"/>
                    <a:pt x="12309" y="18796"/>
                  </a:cubicBezTo>
                  <a:cubicBezTo>
                    <a:pt x="13383" y="19304"/>
                    <a:pt x="14514" y="19558"/>
                    <a:pt x="15716" y="19685"/>
                  </a:cubicBezTo>
                  <a:cubicBezTo>
                    <a:pt x="16917" y="19812"/>
                    <a:pt x="18189" y="19812"/>
                    <a:pt x="19179" y="20066"/>
                  </a:cubicBezTo>
                  <a:cubicBezTo>
                    <a:pt x="20168" y="20321"/>
                    <a:pt x="20875" y="20829"/>
                    <a:pt x="21582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6" name="Line"/>
            <p:cNvSpPr/>
            <p:nvPr/>
          </p:nvSpPr>
          <p:spPr>
            <a:xfrm>
              <a:off x="7563673" y="4718886"/>
              <a:ext cx="232850" cy="525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286" fill="norm" stroke="1" extrusionOk="0">
                  <a:moveTo>
                    <a:pt x="3619" y="11592"/>
                  </a:moveTo>
                  <a:cubicBezTo>
                    <a:pt x="2854" y="12792"/>
                    <a:pt x="2090" y="13992"/>
                    <a:pt x="1612" y="15278"/>
                  </a:cubicBezTo>
                  <a:cubicBezTo>
                    <a:pt x="1134" y="16563"/>
                    <a:pt x="943" y="17935"/>
                    <a:pt x="752" y="19049"/>
                  </a:cubicBezTo>
                  <a:cubicBezTo>
                    <a:pt x="561" y="20163"/>
                    <a:pt x="369" y="21020"/>
                    <a:pt x="274" y="21235"/>
                  </a:cubicBezTo>
                  <a:cubicBezTo>
                    <a:pt x="178" y="21449"/>
                    <a:pt x="178" y="21020"/>
                    <a:pt x="83" y="19306"/>
                  </a:cubicBezTo>
                  <a:cubicBezTo>
                    <a:pt x="-13" y="17592"/>
                    <a:pt x="-204" y="14592"/>
                    <a:pt x="752" y="11592"/>
                  </a:cubicBezTo>
                  <a:cubicBezTo>
                    <a:pt x="1708" y="8592"/>
                    <a:pt x="3810" y="5592"/>
                    <a:pt x="6200" y="3663"/>
                  </a:cubicBezTo>
                  <a:cubicBezTo>
                    <a:pt x="8589" y="1735"/>
                    <a:pt x="11265" y="878"/>
                    <a:pt x="13463" y="406"/>
                  </a:cubicBezTo>
                  <a:cubicBezTo>
                    <a:pt x="15661" y="-65"/>
                    <a:pt x="17382" y="-151"/>
                    <a:pt x="18815" y="278"/>
                  </a:cubicBezTo>
                  <a:cubicBezTo>
                    <a:pt x="20249" y="706"/>
                    <a:pt x="21396" y="1649"/>
                    <a:pt x="20918" y="3020"/>
                  </a:cubicBezTo>
                  <a:cubicBezTo>
                    <a:pt x="20440" y="4392"/>
                    <a:pt x="18338" y="6192"/>
                    <a:pt x="14706" y="7906"/>
                  </a:cubicBezTo>
                  <a:cubicBezTo>
                    <a:pt x="11074" y="9620"/>
                    <a:pt x="5913" y="11249"/>
                    <a:pt x="752" y="12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7" name="Line"/>
            <p:cNvSpPr/>
            <p:nvPr/>
          </p:nvSpPr>
          <p:spPr>
            <a:xfrm>
              <a:off x="7635495" y="4993591"/>
              <a:ext cx="203201" cy="185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7" fill="norm" stroke="1" extrusionOk="0">
                  <a:moveTo>
                    <a:pt x="0" y="4238"/>
                  </a:moveTo>
                  <a:cubicBezTo>
                    <a:pt x="1125" y="2539"/>
                    <a:pt x="2250" y="840"/>
                    <a:pt x="3375" y="234"/>
                  </a:cubicBezTo>
                  <a:cubicBezTo>
                    <a:pt x="4500" y="-373"/>
                    <a:pt x="5625" y="112"/>
                    <a:pt x="7200" y="2782"/>
                  </a:cubicBezTo>
                  <a:cubicBezTo>
                    <a:pt x="8775" y="5452"/>
                    <a:pt x="10800" y="10306"/>
                    <a:pt x="11812" y="13339"/>
                  </a:cubicBezTo>
                  <a:cubicBezTo>
                    <a:pt x="12825" y="16373"/>
                    <a:pt x="12825" y="17587"/>
                    <a:pt x="12262" y="18800"/>
                  </a:cubicBezTo>
                  <a:cubicBezTo>
                    <a:pt x="11700" y="20014"/>
                    <a:pt x="10575" y="21227"/>
                    <a:pt x="9788" y="21227"/>
                  </a:cubicBezTo>
                  <a:cubicBezTo>
                    <a:pt x="9000" y="21227"/>
                    <a:pt x="8550" y="20014"/>
                    <a:pt x="8662" y="17465"/>
                  </a:cubicBezTo>
                  <a:cubicBezTo>
                    <a:pt x="8775" y="14917"/>
                    <a:pt x="9450" y="11034"/>
                    <a:pt x="11700" y="8121"/>
                  </a:cubicBezTo>
                  <a:cubicBezTo>
                    <a:pt x="13950" y="5209"/>
                    <a:pt x="17775" y="3267"/>
                    <a:pt x="21600" y="1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8" name="Line"/>
            <p:cNvSpPr/>
            <p:nvPr/>
          </p:nvSpPr>
          <p:spPr>
            <a:xfrm>
              <a:off x="7906283" y="4898684"/>
              <a:ext cx="173713" cy="341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507" fill="norm" stroke="1" extrusionOk="0">
                  <a:moveTo>
                    <a:pt x="21103" y="3107"/>
                  </a:moveTo>
                  <a:cubicBezTo>
                    <a:pt x="20589" y="2440"/>
                    <a:pt x="20074" y="1774"/>
                    <a:pt x="19303" y="1240"/>
                  </a:cubicBezTo>
                  <a:cubicBezTo>
                    <a:pt x="18532" y="707"/>
                    <a:pt x="17503" y="307"/>
                    <a:pt x="16346" y="107"/>
                  </a:cubicBezTo>
                  <a:cubicBezTo>
                    <a:pt x="15189" y="-93"/>
                    <a:pt x="13903" y="-93"/>
                    <a:pt x="11589" y="840"/>
                  </a:cubicBezTo>
                  <a:cubicBezTo>
                    <a:pt x="9274" y="1774"/>
                    <a:pt x="5932" y="3640"/>
                    <a:pt x="3489" y="6307"/>
                  </a:cubicBezTo>
                  <a:cubicBezTo>
                    <a:pt x="1046" y="8974"/>
                    <a:pt x="-497" y="12440"/>
                    <a:pt x="146" y="15107"/>
                  </a:cubicBezTo>
                  <a:cubicBezTo>
                    <a:pt x="789" y="17774"/>
                    <a:pt x="3617" y="19640"/>
                    <a:pt x="5932" y="20574"/>
                  </a:cubicBezTo>
                  <a:cubicBezTo>
                    <a:pt x="8246" y="21507"/>
                    <a:pt x="10046" y="21507"/>
                    <a:pt x="11846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9" name="Line"/>
            <p:cNvSpPr/>
            <p:nvPr/>
          </p:nvSpPr>
          <p:spPr>
            <a:xfrm>
              <a:off x="8048245" y="4893973"/>
              <a:ext cx="157753" cy="384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44" fill="norm" stroke="1" extrusionOk="0">
                  <a:moveTo>
                    <a:pt x="9504" y="7302"/>
                  </a:moveTo>
                  <a:cubicBezTo>
                    <a:pt x="8064" y="7421"/>
                    <a:pt x="6624" y="7540"/>
                    <a:pt x="5328" y="8904"/>
                  </a:cubicBezTo>
                  <a:cubicBezTo>
                    <a:pt x="4032" y="10269"/>
                    <a:pt x="2880" y="12880"/>
                    <a:pt x="2304" y="14542"/>
                  </a:cubicBezTo>
                  <a:cubicBezTo>
                    <a:pt x="1728" y="16203"/>
                    <a:pt x="1728" y="16915"/>
                    <a:pt x="1872" y="17568"/>
                  </a:cubicBezTo>
                  <a:cubicBezTo>
                    <a:pt x="2016" y="18221"/>
                    <a:pt x="2304" y="18814"/>
                    <a:pt x="2880" y="18696"/>
                  </a:cubicBezTo>
                  <a:cubicBezTo>
                    <a:pt x="3456" y="18577"/>
                    <a:pt x="4320" y="17746"/>
                    <a:pt x="5904" y="15254"/>
                  </a:cubicBezTo>
                  <a:cubicBezTo>
                    <a:pt x="7488" y="12762"/>
                    <a:pt x="9792" y="8608"/>
                    <a:pt x="11232" y="6115"/>
                  </a:cubicBezTo>
                  <a:cubicBezTo>
                    <a:pt x="12672" y="3623"/>
                    <a:pt x="13248" y="2792"/>
                    <a:pt x="13680" y="1902"/>
                  </a:cubicBezTo>
                  <a:cubicBezTo>
                    <a:pt x="14112" y="1012"/>
                    <a:pt x="14400" y="63"/>
                    <a:pt x="14976" y="3"/>
                  </a:cubicBezTo>
                  <a:cubicBezTo>
                    <a:pt x="15552" y="-56"/>
                    <a:pt x="16416" y="775"/>
                    <a:pt x="17856" y="2614"/>
                  </a:cubicBezTo>
                  <a:cubicBezTo>
                    <a:pt x="19296" y="4454"/>
                    <a:pt x="21312" y="7302"/>
                    <a:pt x="21456" y="10032"/>
                  </a:cubicBezTo>
                  <a:cubicBezTo>
                    <a:pt x="21600" y="12762"/>
                    <a:pt x="19872" y="15373"/>
                    <a:pt x="15984" y="17271"/>
                  </a:cubicBezTo>
                  <a:cubicBezTo>
                    <a:pt x="12096" y="19170"/>
                    <a:pt x="6048" y="20357"/>
                    <a:pt x="0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0" name="Line"/>
            <p:cNvSpPr/>
            <p:nvPr/>
          </p:nvSpPr>
          <p:spPr>
            <a:xfrm>
              <a:off x="8232395" y="5180834"/>
              <a:ext cx="165101" cy="12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1416"/>
                  </a:moveTo>
                  <a:cubicBezTo>
                    <a:pt x="1385" y="708"/>
                    <a:pt x="2769" y="0"/>
                    <a:pt x="4154" y="0"/>
                  </a:cubicBezTo>
                  <a:cubicBezTo>
                    <a:pt x="5538" y="0"/>
                    <a:pt x="6923" y="708"/>
                    <a:pt x="7615" y="1948"/>
                  </a:cubicBezTo>
                  <a:cubicBezTo>
                    <a:pt x="8308" y="3187"/>
                    <a:pt x="8308" y="4957"/>
                    <a:pt x="7477" y="7613"/>
                  </a:cubicBezTo>
                  <a:cubicBezTo>
                    <a:pt x="6646" y="10269"/>
                    <a:pt x="4985" y="13810"/>
                    <a:pt x="3600" y="16289"/>
                  </a:cubicBezTo>
                  <a:cubicBezTo>
                    <a:pt x="2215" y="18767"/>
                    <a:pt x="1108" y="20184"/>
                    <a:pt x="1246" y="20892"/>
                  </a:cubicBezTo>
                  <a:cubicBezTo>
                    <a:pt x="1385" y="21600"/>
                    <a:pt x="2769" y="21600"/>
                    <a:pt x="6369" y="21069"/>
                  </a:cubicBezTo>
                  <a:cubicBezTo>
                    <a:pt x="9969" y="20538"/>
                    <a:pt x="15785" y="19475"/>
                    <a:pt x="21600" y="18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1" name="Line"/>
            <p:cNvSpPr/>
            <p:nvPr/>
          </p:nvSpPr>
          <p:spPr>
            <a:xfrm>
              <a:off x="8518145" y="5122807"/>
              <a:ext cx="1397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236" y="11918"/>
                    <a:pt x="10473" y="3818"/>
                    <a:pt x="14073" y="1118"/>
                  </a:cubicBezTo>
                  <a:cubicBezTo>
                    <a:pt x="17673" y="-1582"/>
                    <a:pt x="19636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2" name="Line"/>
            <p:cNvSpPr/>
            <p:nvPr/>
          </p:nvSpPr>
          <p:spPr>
            <a:xfrm>
              <a:off x="8530845" y="5189300"/>
              <a:ext cx="2095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55" y="18000"/>
                    <a:pt x="10909" y="14400"/>
                    <a:pt x="14509" y="10800"/>
                  </a:cubicBezTo>
                  <a:cubicBezTo>
                    <a:pt x="18109" y="7200"/>
                    <a:pt x="1985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3" name="Line"/>
            <p:cNvSpPr/>
            <p:nvPr/>
          </p:nvSpPr>
          <p:spPr>
            <a:xfrm>
              <a:off x="8869495" y="4979750"/>
              <a:ext cx="1122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600" fill="norm" stroke="1" extrusionOk="0">
                  <a:moveTo>
                    <a:pt x="12803" y="0"/>
                  </a:moveTo>
                  <a:cubicBezTo>
                    <a:pt x="8403" y="2965"/>
                    <a:pt x="4003" y="5929"/>
                    <a:pt x="1803" y="7835"/>
                  </a:cubicBezTo>
                  <a:cubicBezTo>
                    <a:pt x="-397" y="9741"/>
                    <a:pt x="-397" y="10588"/>
                    <a:pt x="803" y="11082"/>
                  </a:cubicBezTo>
                  <a:cubicBezTo>
                    <a:pt x="2003" y="11576"/>
                    <a:pt x="4403" y="11718"/>
                    <a:pt x="6803" y="11576"/>
                  </a:cubicBezTo>
                  <a:cubicBezTo>
                    <a:pt x="9203" y="11435"/>
                    <a:pt x="11603" y="11012"/>
                    <a:pt x="13803" y="10518"/>
                  </a:cubicBezTo>
                  <a:cubicBezTo>
                    <a:pt x="16003" y="10024"/>
                    <a:pt x="18003" y="9459"/>
                    <a:pt x="18403" y="9671"/>
                  </a:cubicBezTo>
                  <a:cubicBezTo>
                    <a:pt x="18803" y="9882"/>
                    <a:pt x="17603" y="10871"/>
                    <a:pt x="16403" y="12353"/>
                  </a:cubicBezTo>
                  <a:cubicBezTo>
                    <a:pt x="15203" y="13835"/>
                    <a:pt x="14003" y="15812"/>
                    <a:pt x="14003" y="17435"/>
                  </a:cubicBezTo>
                  <a:cubicBezTo>
                    <a:pt x="14003" y="19059"/>
                    <a:pt x="15203" y="20329"/>
                    <a:pt x="16603" y="20965"/>
                  </a:cubicBezTo>
                  <a:cubicBezTo>
                    <a:pt x="18003" y="21600"/>
                    <a:pt x="19603" y="21600"/>
                    <a:pt x="212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4" name="Line"/>
            <p:cNvSpPr/>
            <p:nvPr/>
          </p:nvSpPr>
          <p:spPr>
            <a:xfrm>
              <a:off x="9083295" y="4979750"/>
              <a:ext cx="128690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600" fill="norm" stroke="1" extrusionOk="0">
                  <a:moveTo>
                    <a:pt x="17486" y="0"/>
                  </a:moveTo>
                  <a:cubicBezTo>
                    <a:pt x="19543" y="3273"/>
                    <a:pt x="21600" y="6545"/>
                    <a:pt x="20571" y="9709"/>
                  </a:cubicBezTo>
                  <a:cubicBezTo>
                    <a:pt x="19543" y="12873"/>
                    <a:pt x="15429" y="15927"/>
                    <a:pt x="11486" y="17891"/>
                  </a:cubicBezTo>
                  <a:cubicBezTo>
                    <a:pt x="7543" y="19855"/>
                    <a:pt x="3771" y="207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5" name="Line"/>
            <p:cNvSpPr/>
            <p:nvPr/>
          </p:nvSpPr>
          <p:spPr>
            <a:xfrm>
              <a:off x="9362695" y="5145793"/>
              <a:ext cx="146051" cy="1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939" y="10932"/>
                    <a:pt x="1878" y="1332"/>
                    <a:pt x="5478" y="132"/>
                  </a:cubicBezTo>
                  <a:cubicBezTo>
                    <a:pt x="9078" y="-1068"/>
                    <a:pt x="15339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6" name="Line"/>
            <p:cNvSpPr/>
            <p:nvPr/>
          </p:nvSpPr>
          <p:spPr>
            <a:xfrm>
              <a:off x="9375395" y="5246450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7" name="Line"/>
            <p:cNvSpPr/>
            <p:nvPr/>
          </p:nvSpPr>
          <p:spPr>
            <a:xfrm>
              <a:off x="9743695" y="4998800"/>
              <a:ext cx="698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3967"/>
                    <a:pt x="13745" y="7935"/>
                    <a:pt x="10145" y="11535"/>
                  </a:cubicBezTo>
                  <a:cubicBezTo>
                    <a:pt x="6545" y="15135"/>
                    <a:pt x="3273" y="183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8" name="Line"/>
            <p:cNvSpPr/>
            <p:nvPr/>
          </p:nvSpPr>
          <p:spPr>
            <a:xfrm>
              <a:off x="9826245" y="5043250"/>
              <a:ext cx="22225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54" y="1527"/>
                    <a:pt x="18309" y="3055"/>
                    <a:pt x="15429" y="5782"/>
                  </a:cubicBezTo>
                  <a:cubicBezTo>
                    <a:pt x="12549" y="8509"/>
                    <a:pt x="8434" y="12436"/>
                    <a:pt x="5657" y="15273"/>
                  </a:cubicBezTo>
                  <a:cubicBezTo>
                    <a:pt x="2880" y="18109"/>
                    <a:pt x="1440" y="198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9" name="Line"/>
            <p:cNvSpPr/>
            <p:nvPr/>
          </p:nvSpPr>
          <p:spPr>
            <a:xfrm>
              <a:off x="9896095" y="5359068"/>
              <a:ext cx="207083" cy="20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0988" fill="norm" stroke="1" extrusionOk="0">
                  <a:moveTo>
                    <a:pt x="18144" y="804"/>
                  </a:moveTo>
                  <a:cubicBezTo>
                    <a:pt x="17280" y="168"/>
                    <a:pt x="16416" y="-467"/>
                    <a:pt x="14580" y="486"/>
                  </a:cubicBezTo>
                  <a:cubicBezTo>
                    <a:pt x="12744" y="1439"/>
                    <a:pt x="9936" y="3980"/>
                    <a:pt x="8532" y="7051"/>
                  </a:cubicBezTo>
                  <a:cubicBezTo>
                    <a:pt x="7128" y="10121"/>
                    <a:pt x="7128" y="13721"/>
                    <a:pt x="8856" y="16157"/>
                  </a:cubicBezTo>
                  <a:cubicBezTo>
                    <a:pt x="10584" y="18592"/>
                    <a:pt x="14040" y="19862"/>
                    <a:pt x="16308" y="20498"/>
                  </a:cubicBezTo>
                  <a:cubicBezTo>
                    <a:pt x="18576" y="21133"/>
                    <a:pt x="19656" y="21133"/>
                    <a:pt x="20412" y="20604"/>
                  </a:cubicBezTo>
                  <a:cubicBezTo>
                    <a:pt x="21168" y="20074"/>
                    <a:pt x="21600" y="19015"/>
                    <a:pt x="20304" y="17851"/>
                  </a:cubicBezTo>
                  <a:cubicBezTo>
                    <a:pt x="19008" y="16686"/>
                    <a:pt x="15984" y="15415"/>
                    <a:pt x="12312" y="15309"/>
                  </a:cubicBezTo>
                  <a:cubicBezTo>
                    <a:pt x="8640" y="15204"/>
                    <a:pt x="4320" y="16262"/>
                    <a:pt x="0" y="17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0" name="Line"/>
            <p:cNvSpPr/>
            <p:nvPr/>
          </p:nvSpPr>
          <p:spPr>
            <a:xfrm>
              <a:off x="1939545" y="4497514"/>
              <a:ext cx="2838451" cy="117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6" fill="norm" stroke="1" extrusionOk="0">
                  <a:moveTo>
                    <a:pt x="0" y="1072"/>
                  </a:moveTo>
                  <a:cubicBezTo>
                    <a:pt x="290" y="2967"/>
                    <a:pt x="580" y="4861"/>
                    <a:pt x="1015" y="6567"/>
                  </a:cubicBezTo>
                  <a:cubicBezTo>
                    <a:pt x="1450" y="8272"/>
                    <a:pt x="2030" y="9788"/>
                    <a:pt x="2634" y="10356"/>
                  </a:cubicBezTo>
                  <a:cubicBezTo>
                    <a:pt x="3238" y="10924"/>
                    <a:pt x="3866" y="10545"/>
                    <a:pt x="4462" y="9977"/>
                  </a:cubicBezTo>
                  <a:cubicBezTo>
                    <a:pt x="5058" y="9409"/>
                    <a:pt x="5621" y="8651"/>
                    <a:pt x="6137" y="9030"/>
                  </a:cubicBezTo>
                  <a:cubicBezTo>
                    <a:pt x="6652" y="9409"/>
                    <a:pt x="7119" y="10924"/>
                    <a:pt x="7627" y="12819"/>
                  </a:cubicBezTo>
                  <a:cubicBezTo>
                    <a:pt x="8134" y="14714"/>
                    <a:pt x="8682" y="16988"/>
                    <a:pt x="9246" y="18503"/>
                  </a:cubicBezTo>
                  <a:cubicBezTo>
                    <a:pt x="9809" y="20019"/>
                    <a:pt x="10389" y="20777"/>
                    <a:pt x="11001" y="20967"/>
                  </a:cubicBezTo>
                  <a:cubicBezTo>
                    <a:pt x="11613" y="21156"/>
                    <a:pt x="12258" y="20777"/>
                    <a:pt x="12854" y="20209"/>
                  </a:cubicBezTo>
                  <a:cubicBezTo>
                    <a:pt x="13450" y="19640"/>
                    <a:pt x="13997" y="18882"/>
                    <a:pt x="14585" y="17556"/>
                  </a:cubicBezTo>
                  <a:cubicBezTo>
                    <a:pt x="15173" y="16230"/>
                    <a:pt x="15801" y="14335"/>
                    <a:pt x="16446" y="12251"/>
                  </a:cubicBezTo>
                  <a:cubicBezTo>
                    <a:pt x="17090" y="10167"/>
                    <a:pt x="17750" y="7893"/>
                    <a:pt x="18362" y="5619"/>
                  </a:cubicBezTo>
                  <a:cubicBezTo>
                    <a:pt x="18974" y="3345"/>
                    <a:pt x="19538" y="1072"/>
                    <a:pt x="20070" y="314"/>
                  </a:cubicBezTo>
                  <a:cubicBezTo>
                    <a:pt x="20601" y="-444"/>
                    <a:pt x="21101" y="314"/>
                    <a:pt x="21600" y="10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1" name="Line"/>
            <p:cNvSpPr/>
            <p:nvPr/>
          </p:nvSpPr>
          <p:spPr>
            <a:xfrm>
              <a:off x="1514095" y="4710136"/>
              <a:ext cx="215459" cy="459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139" fill="norm" stroke="1" extrusionOk="0">
                  <a:moveTo>
                    <a:pt x="0" y="8599"/>
                  </a:moveTo>
                  <a:cubicBezTo>
                    <a:pt x="1246" y="10837"/>
                    <a:pt x="2492" y="13074"/>
                    <a:pt x="3323" y="15556"/>
                  </a:cubicBezTo>
                  <a:cubicBezTo>
                    <a:pt x="4154" y="18037"/>
                    <a:pt x="4569" y="20761"/>
                    <a:pt x="4569" y="21101"/>
                  </a:cubicBezTo>
                  <a:cubicBezTo>
                    <a:pt x="4569" y="21442"/>
                    <a:pt x="4154" y="19399"/>
                    <a:pt x="3842" y="16626"/>
                  </a:cubicBezTo>
                  <a:cubicBezTo>
                    <a:pt x="3531" y="13853"/>
                    <a:pt x="3323" y="10350"/>
                    <a:pt x="3946" y="7626"/>
                  </a:cubicBezTo>
                  <a:cubicBezTo>
                    <a:pt x="4569" y="4901"/>
                    <a:pt x="6023" y="2956"/>
                    <a:pt x="7892" y="1691"/>
                  </a:cubicBezTo>
                  <a:cubicBezTo>
                    <a:pt x="9762" y="426"/>
                    <a:pt x="12046" y="-158"/>
                    <a:pt x="14435" y="37"/>
                  </a:cubicBezTo>
                  <a:cubicBezTo>
                    <a:pt x="16823" y="231"/>
                    <a:pt x="19315" y="1204"/>
                    <a:pt x="20458" y="2420"/>
                  </a:cubicBezTo>
                  <a:cubicBezTo>
                    <a:pt x="21600" y="3637"/>
                    <a:pt x="21392" y="5096"/>
                    <a:pt x="19212" y="6556"/>
                  </a:cubicBezTo>
                  <a:cubicBezTo>
                    <a:pt x="17031" y="8015"/>
                    <a:pt x="12877" y="9474"/>
                    <a:pt x="8723" y="10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2" name="Line"/>
            <p:cNvSpPr/>
            <p:nvPr/>
          </p:nvSpPr>
          <p:spPr>
            <a:xfrm>
              <a:off x="1691895" y="4960700"/>
              <a:ext cx="190501" cy="200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6139"/>
                  </a:moveTo>
                  <a:cubicBezTo>
                    <a:pt x="960" y="5457"/>
                    <a:pt x="1920" y="4775"/>
                    <a:pt x="3840" y="5116"/>
                  </a:cubicBezTo>
                  <a:cubicBezTo>
                    <a:pt x="5760" y="5457"/>
                    <a:pt x="8640" y="6821"/>
                    <a:pt x="10680" y="9322"/>
                  </a:cubicBezTo>
                  <a:cubicBezTo>
                    <a:pt x="12720" y="11823"/>
                    <a:pt x="13920" y="15461"/>
                    <a:pt x="13800" y="17848"/>
                  </a:cubicBezTo>
                  <a:cubicBezTo>
                    <a:pt x="13680" y="20236"/>
                    <a:pt x="12240" y="21373"/>
                    <a:pt x="11040" y="21486"/>
                  </a:cubicBezTo>
                  <a:cubicBezTo>
                    <a:pt x="9840" y="21600"/>
                    <a:pt x="8880" y="20691"/>
                    <a:pt x="8280" y="18417"/>
                  </a:cubicBezTo>
                  <a:cubicBezTo>
                    <a:pt x="7680" y="16143"/>
                    <a:pt x="7440" y="12505"/>
                    <a:pt x="9720" y="9208"/>
                  </a:cubicBezTo>
                  <a:cubicBezTo>
                    <a:pt x="12000" y="5912"/>
                    <a:pt x="16800" y="29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3" name="Line"/>
            <p:cNvSpPr/>
            <p:nvPr/>
          </p:nvSpPr>
          <p:spPr>
            <a:xfrm>
              <a:off x="1965746" y="4816298"/>
              <a:ext cx="132550" cy="392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10" fill="norm" stroke="1" extrusionOk="0">
                  <a:moveTo>
                    <a:pt x="18816" y="1304"/>
                  </a:moveTo>
                  <a:cubicBezTo>
                    <a:pt x="17819" y="839"/>
                    <a:pt x="16822" y="375"/>
                    <a:pt x="15161" y="142"/>
                  </a:cubicBezTo>
                  <a:cubicBezTo>
                    <a:pt x="13499" y="-90"/>
                    <a:pt x="11173" y="-90"/>
                    <a:pt x="8847" y="549"/>
                  </a:cubicBezTo>
                  <a:cubicBezTo>
                    <a:pt x="6521" y="1187"/>
                    <a:pt x="4195" y="2465"/>
                    <a:pt x="2367" y="4962"/>
                  </a:cubicBezTo>
                  <a:cubicBezTo>
                    <a:pt x="539" y="7458"/>
                    <a:pt x="-790" y="11175"/>
                    <a:pt x="539" y="14136"/>
                  </a:cubicBezTo>
                  <a:cubicBezTo>
                    <a:pt x="1868" y="17097"/>
                    <a:pt x="5856" y="19304"/>
                    <a:pt x="9678" y="20407"/>
                  </a:cubicBezTo>
                  <a:cubicBezTo>
                    <a:pt x="13499" y="21510"/>
                    <a:pt x="17155" y="21510"/>
                    <a:pt x="2081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4" name="Line"/>
            <p:cNvSpPr/>
            <p:nvPr/>
          </p:nvSpPr>
          <p:spPr>
            <a:xfrm>
              <a:off x="2104645" y="4814394"/>
              <a:ext cx="146837" cy="41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503" fill="norm" stroke="1" extrusionOk="0">
                  <a:moveTo>
                    <a:pt x="9000" y="5964"/>
                  </a:moveTo>
                  <a:cubicBezTo>
                    <a:pt x="8100" y="8168"/>
                    <a:pt x="7200" y="10372"/>
                    <a:pt x="6900" y="12081"/>
                  </a:cubicBezTo>
                  <a:cubicBezTo>
                    <a:pt x="6600" y="13789"/>
                    <a:pt x="6900" y="15001"/>
                    <a:pt x="7050" y="16158"/>
                  </a:cubicBezTo>
                  <a:cubicBezTo>
                    <a:pt x="7200" y="17315"/>
                    <a:pt x="7200" y="18417"/>
                    <a:pt x="7350" y="18472"/>
                  </a:cubicBezTo>
                  <a:cubicBezTo>
                    <a:pt x="7500" y="18527"/>
                    <a:pt x="7800" y="17536"/>
                    <a:pt x="8250" y="15662"/>
                  </a:cubicBezTo>
                  <a:cubicBezTo>
                    <a:pt x="8700" y="13789"/>
                    <a:pt x="9300" y="11034"/>
                    <a:pt x="10200" y="8554"/>
                  </a:cubicBezTo>
                  <a:cubicBezTo>
                    <a:pt x="11100" y="6074"/>
                    <a:pt x="12300" y="3870"/>
                    <a:pt x="13500" y="2383"/>
                  </a:cubicBezTo>
                  <a:cubicBezTo>
                    <a:pt x="14700" y="895"/>
                    <a:pt x="15900" y="123"/>
                    <a:pt x="16950" y="13"/>
                  </a:cubicBezTo>
                  <a:cubicBezTo>
                    <a:pt x="18000" y="-97"/>
                    <a:pt x="18900" y="454"/>
                    <a:pt x="19800" y="2438"/>
                  </a:cubicBezTo>
                  <a:cubicBezTo>
                    <a:pt x="20700" y="4421"/>
                    <a:pt x="21600" y="7838"/>
                    <a:pt x="19650" y="10979"/>
                  </a:cubicBezTo>
                  <a:cubicBezTo>
                    <a:pt x="17700" y="14119"/>
                    <a:pt x="12900" y="16985"/>
                    <a:pt x="9150" y="18693"/>
                  </a:cubicBezTo>
                  <a:cubicBezTo>
                    <a:pt x="5400" y="20401"/>
                    <a:pt x="2700" y="20952"/>
                    <a:pt x="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5" name="Line"/>
            <p:cNvSpPr/>
            <p:nvPr/>
          </p:nvSpPr>
          <p:spPr>
            <a:xfrm>
              <a:off x="2276095" y="5119450"/>
              <a:ext cx="34013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0" y="0"/>
                  </a:moveTo>
                  <a:cubicBezTo>
                    <a:pt x="7624" y="1440"/>
                    <a:pt x="15247" y="2880"/>
                    <a:pt x="18424" y="6480"/>
                  </a:cubicBezTo>
                  <a:cubicBezTo>
                    <a:pt x="21600" y="10080"/>
                    <a:pt x="20329" y="15840"/>
                    <a:pt x="190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6" name="Line"/>
            <p:cNvSpPr/>
            <p:nvPr/>
          </p:nvSpPr>
          <p:spPr>
            <a:xfrm>
              <a:off x="2377695" y="5055950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6800"/>
                    <a:pt x="1440" y="12000"/>
                    <a:pt x="5040" y="8400"/>
                  </a:cubicBezTo>
                  <a:cubicBezTo>
                    <a:pt x="8640" y="4800"/>
                    <a:pt x="1512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7" name="Line"/>
            <p:cNvSpPr/>
            <p:nvPr/>
          </p:nvSpPr>
          <p:spPr>
            <a:xfrm>
              <a:off x="2502017" y="4998800"/>
              <a:ext cx="21729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5236"/>
                    <a:pt x="-1443" y="10473"/>
                    <a:pt x="1502" y="14073"/>
                  </a:cubicBezTo>
                  <a:cubicBezTo>
                    <a:pt x="4448" y="17673"/>
                    <a:pt x="12302" y="19636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8" name="Line"/>
            <p:cNvSpPr/>
            <p:nvPr/>
          </p:nvSpPr>
          <p:spPr>
            <a:xfrm>
              <a:off x="2574545" y="4799834"/>
              <a:ext cx="152092" cy="383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2" h="21600" fill="norm" stroke="1" extrusionOk="0">
                  <a:moveTo>
                    <a:pt x="5968" y="10144"/>
                  </a:moveTo>
                  <a:cubicBezTo>
                    <a:pt x="5684" y="13485"/>
                    <a:pt x="5400" y="16827"/>
                    <a:pt x="5542" y="17364"/>
                  </a:cubicBezTo>
                  <a:cubicBezTo>
                    <a:pt x="5684" y="17901"/>
                    <a:pt x="6253" y="15633"/>
                    <a:pt x="6963" y="12471"/>
                  </a:cubicBezTo>
                  <a:cubicBezTo>
                    <a:pt x="7674" y="9308"/>
                    <a:pt x="8526" y="5251"/>
                    <a:pt x="9237" y="2924"/>
                  </a:cubicBezTo>
                  <a:cubicBezTo>
                    <a:pt x="9947" y="597"/>
                    <a:pt x="10516" y="0"/>
                    <a:pt x="12079" y="0"/>
                  </a:cubicBezTo>
                  <a:cubicBezTo>
                    <a:pt x="13642" y="0"/>
                    <a:pt x="16200" y="597"/>
                    <a:pt x="18189" y="2506"/>
                  </a:cubicBezTo>
                  <a:cubicBezTo>
                    <a:pt x="20179" y="4415"/>
                    <a:pt x="21600" y="7638"/>
                    <a:pt x="19042" y="10860"/>
                  </a:cubicBezTo>
                  <a:cubicBezTo>
                    <a:pt x="16484" y="14082"/>
                    <a:pt x="9947" y="17304"/>
                    <a:pt x="6111" y="19094"/>
                  </a:cubicBezTo>
                  <a:cubicBezTo>
                    <a:pt x="2274" y="20884"/>
                    <a:pt x="1137" y="212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9" name="Line"/>
            <p:cNvSpPr/>
            <p:nvPr/>
          </p:nvSpPr>
          <p:spPr>
            <a:xfrm>
              <a:off x="2714245" y="5111903"/>
              <a:ext cx="158751" cy="155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6" fill="norm" stroke="1" extrusionOk="0">
                  <a:moveTo>
                    <a:pt x="0" y="4424"/>
                  </a:moveTo>
                  <a:cubicBezTo>
                    <a:pt x="864" y="3003"/>
                    <a:pt x="1728" y="1581"/>
                    <a:pt x="3168" y="729"/>
                  </a:cubicBezTo>
                  <a:cubicBezTo>
                    <a:pt x="4608" y="-124"/>
                    <a:pt x="6624" y="-408"/>
                    <a:pt x="8064" y="871"/>
                  </a:cubicBezTo>
                  <a:cubicBezTo>
                    <a:pt x="9504" y="2150"/>
                    <a:pt x="10368" y="4992"/>
                    <a:pt x="9504" y="7976"/>
                  </a:cubicBezTo>
                  <a:cubicBezTo>
                    <a:pt x="8640" y="10960"/>
                    <a:pt x="6048" y="14087"/>
                    <a:pt x="3888" y="16360"/>
                  </a:cubicBezTo>
                  <a:cubicBezTo>
                    <a:pt x="1728" y="18634"/>
                    <a:pt x="0" y="20055"/>
                    <a:pt x="288" y="20624"/>
                  </a:cubicBezTo>
                  <a:cubicBezTo>
                    <a:pt x="576" y="21192"/>
                    <a:pt x="2880" y="20908"/>
                    <a:pt x="6768" y="20197"/>
                  </a:cubicBezTo>
                  <a:cubicBezTo>
                    <a:pt x="10656" y="19487"/>
                    <a:pt x="16128" y="18350"/>
                    <a:pt x="21600" y="17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0" name="Line"/>
            <p:cNvSpPr/>
            <p:nvPr/>
          </p:nvSpPr>
          <p:spPr>
            <a:xfrm>
              <a:off x="2999995" y="5034223"/>
              <a:ext cx="1333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429" y="12302"/>
                    <a:pt x="6857" y="4448"/>
                    <a:pt x="10457" y="1502"/>
                  </a:cubicBezTo>
                  <a:cubicBezTo>
                    <a:pt x="14057" y="-1443"/>
                    <a:pt x="17829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1" name="Line"/>
            <p:cNvSpPr/>
            <p:nvPr/>
          </p:nvSpPr>
          <p:spPr>
            <a:xfrm>
              <a:off x="3012695" y="5132150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8720"/>
                    <a:pt x="11127" y="15840"/>
                    <a:pt x="14727" y="12240"/>
                  </a:cubicBezTo>
                  <a:cubicBezTo>
                    <a:pt x="18327" y="8640"/>
                    <a:pt x="19964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2" name="Line"/>
            <p:cNvSpPr/>
            <p:nvPr/>
          </p:nvSpPr>
          <p:spPr>
            <a:xfrm>
              <a:off x="3205311" y="4898209"/>
              <a:ext cx="245535" cy="345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1490" y="4678"/>
                  </a:moveTo>
                  <a:cubicBezTo>
                    <a:pt x="745" y="4152"/>
                    <a:pt x="0" y="3625"/>
                    <a:pt x="0" y="3164"/>
                  </a:cubicBezTo>
                  <a:cubicBezTo>
                    <a:pt x="0" y="2703"/>
                    <a:pt x="745" y="2308"/>
                    <a:pt x="2886" y="1781"/>
                  </a:cubicBezTo>
                  <a:cubicBezTo>
                    <a:pt x="5028" y="1254"/>
                    <a:pt x="8566" y="596"/>
                    <a:pt x="10800" y="266"/>
                  </a:cubicBezTo>
                  <a:cubicBezTo>
                    <a:pt x="13034" y="-63"/>
                    <a:pt x="13966" y="-63"/>
                    <a:pt x="14803" y="135"/>
                  </a:cubicBezTo>
                  <a:cubicBezTo>
                    <a:pt x="15641" y="332"/>
                    <a:pt x="16386" y="727"/>
                    <a:pt x="16759" y="1386"/>
                  </a:cubicBezTo>
                  <a:cubicBezTo>
                    <a:pt x="17131" y="2044"/>
                    <a:pt x="17131" y="2966"/>
                    <a:pt x="16200" y="5205"/>
                  </a:cubicBezTo>
                  <a:cubicBezTo>
                    <a:pt x="15269" y="7444"/>
                    <a:pt x="13407" y="11000"/>
                    <a:pt x="12290" y="13700"/>
                  </a:cubicBezTo>
                  <a:cubicBezTo>
                    <a:pt x="11172" y="16400"/>
                    <a:pt x="10800" y="18244"/>
                    <a:pt x="10614" y="19496"/>
                  </a:cubicBezTo>
                  <a:cubicBezTo>
                    <a:pt x="10428" y="20747"/>
                    <a:pt x="10428" y="21405"/>
                    <a:pt x="10148" y="21471"/>
                  </a:cubicBezTo>
                  <a:cubicBezTo>
                    <a:pt x="9869" y="21537"/>
                    <a:pt x="9310" y="21010"/>
                    <a:pt x="8100" y="19759"/>
                  </a:cubicBezTo>
                  <a:cubicBezTo>
                    <a:pt x="6890" y="18508"/>
                    <a:pt x="5028" y="16532"/>
                    <a:pt x="3910" y="15215"/>
                  </a:cubicBezTo>
                  <a:cubicBezTo>
                    <a:pt x="2793" y="13898"/>
                    <a:pt x="2421" y="13239"/>
                    <a:pt x="2700" y="12778"/>
                  </a:cubicBezTo>
                  <a:cubicBezTo>
                    <a:pt x="2979" y="12317"/>
                    <a:pt x="3910" y="12054"/>
                    <a:pt x="7169" y="11791"/>
                  </a:cubicBezTo>
                  <a:cubicBezTo>
                    <a:pt x="10428" y="11527"/>
                    <a:pt x="16014" y="11264"/>
                    <a:pt x="21600" y="11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3" name="Line"/>
            <p:cNvSpPr/>
            <p:nvPr/>
          </p:nvSpPr>
          <p:spPr>
            <a:xfrm>
              <a:off x="3425445" y="4827350"/>
              <a:ext cx="125289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4" h="21600" fill="norm" stroke="1" extrusionOk="0">
                  <a:moveTo>
                    <a:pt x="0" y="0"/>
                  </a:moveTo>
                  <a:cubicBezTo>
                    <a:pt x="6514" y="1883"/>
                    <a:pt x="13029" y="3766"/>
                    <a:pt x="16800" y="5926"/>
                  </a:cubicBezTo>
                  <a:cubicBezTo>
                    <a:pt x="20571" y="8086"/>
                    <a:pt x="21600" y="10523"/>
                    <a:pt x="18343" y="13182"/>
                  </a:cubicBezTo>
                  <a:cubicBezTo>
                    <a:pt x="15086" y="15840"/>
                    <a:pt x="7543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4" name="Line"/>
            <p:cNvSpPr/>
            <p:nvPr/>
          </p:nvSpPr>
          <p:spPr>
            <a:xfrm>
              <a:off x="3717545" y="5072884"/>
              <a:ext cx="165101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0800"/>
                    <a:pt x="11077" y="0"/>
                    <a:pt x="14677" y="0"/>
                  </a:cubicBezTo>
                  <a:cubicBezTo>
                    <a:pt x="18277" y="0"/>
                    <a:pt x="19938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5" name="Line"/>
            <p:cNvSpPr/>
            <p:nvPr/>
          </p:nvSpPr>
          <p:spPr>
            <a:xfrm>
              <a:off x="3717545" y="5195650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6" name="Line"/>
            <p:cNvSpPr/>
            <p:nvPr/>
          </p:nvSpPr>
          <p:spPr>
            <a:xfrm>
              <a:off x="4111245" y="5302378"/>
              <a:ext cx="736601" cy="2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8" fill="norm" stroke="1" extrusionOk="0">
                  <a:moveTo>
                    <a:pt x="0" y="20688"/>
                  </a:moveTo>
                  <a:cubicBezTo>
                    <a:pt x="2421" y="16368"/>
                    <a:pt x="4841" y="12048"/>
                    <a:pt x="7324" y="7728"/>
                  </a:cubicBezTo>
                  <a:cubicBezTo>
                    <a:pt x="9807" y="3408"/>
                    <a:pt x="12352" y="-912"/>
                    <a:pt x="14741" y="168"/>
                  </a:cubicBezTo>
                  <a:cubicBezTo>
                    <a:pt x="17131" y="1248"/>
                    <a:pt x="19366" y="7728"/>
                    <a:pt x="21600" y="14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7" name="Line"/>
            <p:cNvSpPr/>
            <p:nvPr/>
          </p:nvSpPr>
          <p:spPr>
            <a:xfrm>
              <a:off x="4184999" y="5526828"/>
              <a:ext cx="190956" cy="319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480" fill="norm" stroke="1" extrusionOk="0">
                  <a:moveTo>
                    <a:pt x="1662" y="2066"/>
                  </a:moveTo>
                  <a:cubicBezTo>
                    <a:pt x="733" y="1639"/>
                    <a:pt x="-196" y="1213"/>
                    <a:pt x="36" y="858"/>
                  </a:cubicBezTo>
                  <a:cubicBezTo>
                    <a:pt x="269" y="502"/>
                    <a:pt x="1662" y="218"/>
                    <a:pt x="4798" y="76"/>
                  </a:cubicBezTo>
                  <a:cubicBezTo>
                    <a:pt x="7933" y="-66"/>
                    <a:pt x="12810" y="-66"/>
                    <a:pt x="15830" y="573"/>
                  </a:cubicBezTo>
                  <a:cubicBezTo>
                    <a:pt x="18849" y="1213"/>
                    <a:pt x="20010" y="2492"/>
                    <a:pt x="19314" y="3984"/>
                  </a:cubicBezTo>
                  <a:cubicBezTo>
                    <a:pt x="18617" y="5476"/>
                    <a:pt x="16062" y="7181"/>
                    <a:pt x="13856" y="8247"/>
                  </a:cubicBezTo>
                  <a:cubicBezTo>
                    <a:pt x="11649" y="9313"/>
                    <a:pt x="9791" y="9739"/>
                    <a:pt x="9675" y="10023"/>
                  </a:cubicBezTo>
                  <a:cubicBezTo>
                    <a:pt x="9559" y="10308"/>
                    <a:pt x="11185" y="10450"/>
                    <a:pt x="13275" y="11089"/>
                  </a:cubicBezTo>
                  <a:cubicBezTo>
                    <a:pt x="15365" y="11729"/>
                    <a:pt x="17920" y="12866"/>
                    <a:pt x="19430" y="14145"/>
                  </a:cubicBezTo>
                  <a:cubicBezTo>
                    <a:pt x="20939" y="15423"/>
                    <a:pt x="21404" y="16845"/>
                    <a:pt x="20475" y="18052"/>
                  </a:cubicBezTo>
                  <a:cubicBezTo>
                    <a:pt x="19546" y="19260"/>
                    <a:pt x="17223" y="20255"/>
                    <a:pt x="15017" y="20823"/>
                  </a:cubicBezTo>
                  <a:cubicBezTo>
                    <a:pt x="12810" y="21392"/>
                    <a:pt x="10720" y="21534"/>
                    <a:pt x="8978" y="21463"/>
                  </a:cubicBezTo>
                  <a:cubicBezTo>
                    <a:pt x="7236" y="21392"/>
                    <a:pt x="5843" y="21108"/>
                    <a:pt x="5843" y="20752"/>
                  </a:cubicBezTo>
                  <a:cubicBezTo>
                    <a:pt x="5843" y="20397"/>
                    <a:pt x="7236" y="19971"/>
                    <a:pt x="8630" y="19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8" name="Line"/>
            <p:cNvSpPr/>
            <p:nvPr/>
          </p:nvSpPr>
          <p:spPr>
            <a:xfrm>
              <a:off x="4460495" y="5551250"/>
              <a:ext cx="2159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71" y="1200"/>
                    <a:pt x="16941" y="2400"/>
                    <a:pt x="14294" y="4650"/>
                  </a:cubicBezTo>
                  <a:cubicBezTo>
                    <a:pt x="11647" y="6900"/>
                    <a:pt x="8682" y="10200"/>
                    <a:pt x="6671" y="12600"/>
                  </a:cubicBezTo>
                  <a:cubicBezTo>
                    <a:pt x="4659" y="15000"/>
                    <a:pt x="3600" y="16500"/>
                    <a:pt x="3071" y="17700"/>
                  </a:cubicBezTo>
                  <a:cubicBezTo>
                    <a:pt x="2541" y="18900"/>
                    <a:pt x="2541" y="19800"/>
                    <a:pt x="2965" y="20475"/>
                  </a:cubicBezTo>
                  <a:cubicBezTo>
                    <a:pt x="3388" y="21150"/>
                    <a:pt x="4235" y="21600"/>
                    <a:pt x="6141" y="21600"/>
                  </a:cubicBezTo>
                  <a:cubicBezTo>
                    <a:pt x="8047" y="21600"/>
                    <a:pt x="11012" y="21150"/>
                    <a:pt x="12918" y="20700"/>
                  </a:cubicBezTo>
                  <a:cubicBezTo>
                    <a:pt x="14824" y="20250"/>
                    <a:pt x="15671" y="19800"/>
                    <a:pt x="16094" y="19200"/>
                  </a:cubicBezTo>
                  <a:cubicBezTo>
                    <a:pt x="16518" y="18600"/>
                    <a:pt x="16518" y="17850"/>
                    <a:pt x="15035" y="17250"/>
                  </a:cubicBezTo>
                  <a:cubicBezTo>
                    <a:pt x="13553" y="16650"/>
                    <a:pt x="10588" y="16200"/>
                    <a:pt x="7835" y="16350"/>
                  </a:cubicBezTo>
                  <a:cubicBezTo>
                    <a:pt x="5082" y="16500"/>
                    <a:pt x="2541" y="17250"/>
                    <a:pt x="0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9" name="Line"/>
            <p:cNvSpPr/>
            <p:nvPr/>
          </p:nvSpPr>
          <p:spPr>
            <a:xfrm>
              <a:off x="4297785" y="4789359"/>
              <a:ext cx="188111" cy="45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281" fill="norm" stroke="1" extrusionOk="0">
                  <a:moveTo>
                    <a:pt x="21329" y="1195"/>
                  </a:moveTo>
                  <a:cubicBezTo>
                    <a:pt x="21329" y="695"/>
                    <a:pt x="21329" y="195"/>
                    <a:pt x="20609" y="45"/>
                  </a:cubicBezTo>
                  <a:cubicBezTo>
                    <a:pt x="19889" y="-105"/>
                    <a:pt x="18449" y="95"/>
                    <a:pt x="16769" y="1045"/>
                  </a:cubicBezTo>
                  <a:cubicBezTo>
                    <a:pt x="15089" y="1995"/>
                    <a:pt x="13169" y="3695"/>
                    <a:pt x="10529" y="5995"/>
                  </a:cubicBezTo>
                  <a:cubicBezTo>
                    <a:pt x="7889" y="8295"/>
                    <a:pt x="4529" y="11195"/>
                    <a:pt x="2489" y="13445"/>
                  </a:cubicBezTo>
                  <a:cubicBezTo>
                    <a:pt x="449" y="15695"/>
                    <a:pt x="-271" y="17295"/>
                    <a:pt x="89" y="18495"/>
                  </a:cubicBezTo>
                  <a:cubicBezTo>
                    <a:pt x="449" y="19695"/>
                    <a:pt x="1889" y="20495"/>
                    <a:pt x="3569" y="20945"/>
                  </a:cubicBezTo>
                  <a:cubicBezTo>
                    <a:pt x="5249" y="21395"/>
                    <a:pt x="7169" y="21495"/>
                    <a:pt x="9089" y="20595"/>
                  </a:cubicBezTo>
                  <a:cubicBezTo>
                    <a:pt x="11009" y="19695"/>
                    <a:pt x="12929" y="17795"/>
                    <a:pt x="11609" y="16745"/>
                  </a:cubicBezTo>
                  <a:cubicBezTo>
                    <a:pt x="10289" y="15695"/>
                    <a:pt x="5729" y="15495"/>
                    <a:pt x="1169" y="15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0" name="Line"/>
            <p:cNvSpPr/>
            <p:nvPr/>
          </p:nvSpPr>
          <p:spPr>
            <a:xfrm>
              <a:off x="4974845" y="5253980"/>
              <a:ext cx="171451" cy="3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8" fill="norm" stroke="1" extrusionOk="0">
                  <a:moveTo>
                    <a:pt x="0" y="20798"/>
                  </a:moveTo>
                  <a:cubicBezTo>
                    <a:pt x="1067" y="13598"/>
                    <a:pt x="2133" y="6398"/>
                    <a:pt x="4667" y="2798"/>
                  </a:cubicBezTo>
                  <a:cubicBezTo>
                    <a:pt x="7200" y="-802"/>
                    <a:pt x="11200" y="-802"/>
                    <a:pt x="14267" y="2078"/>
                  </a:cubicBezTo>
                  <a:cubicBezTo>
                    <a:pt x="17333" y="4958"/>
                    <a:pt x="19467" y="10718"/>
                    <a:pt x="21600" y="16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1" name="Line"/>
            <p:cNvSpPr/>
            <p:nvPr/>
          </p:nvSpPr>
          <p:spPr>
            <a:xfrm>
              <a:off x="5012945" y="5341700"/>
              <a:ext cx="2476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7100"/>
                    <a:pt x="11077" y="12600"/>
                    <a:pt x="14677" y="9000"/>
                  </a:cubicBezTo>
                  <a:cubicBezTo>
                    <a:pt x="18277" y="5400"/>
                    <a:pt x="19938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2" name="Line"/>
            <p:cNvSpPr/>
            <p:nvPr/>
          </p:nvSpPr>
          <p:spPr>
            <a:xfrm>
              <a:off x="5514595" y="5002705"/>
              <a:ext cx="27951" cy="31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3" h="21480" fill="norm" stroke="1" extrusionOk="0">
                  <a:moveTo>
                    <a:pt x="0" y="1017"/>
                  </a:moveTo>
                  <a:cubicBezTo>
                    <a:pt x="6171" y="448"/>
                    <a:pt x="12343" y="-120"/>
                    <a:pt x="16200" y="22"/>
                  </a:cubicBezTo>
                  <a:cubicBezTo>
                    <a:pt x="20057" y="164"/>
                    <a:pt x="21600" y="1017"/>
                    <a:pt x="19286" y="3291"/>
                  </a:cubicBezTo>
                  <a:cubicBezTo>
                    <a:pt x="16971" y="5564"/>
                    <a:pt x="10800" y="9259"/>
                    <a:pt x="7714" y="12527"/>
                  </a:cubicBezTo>
                  <a:cubicBezTo>
                    <a:pt x="4629" y="15796"/>
                    <a:pt x="4629" y="18638"/>
                    <a:pt x="4629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3" name="Line"/>
            <p:cNvSpPr/>
            <p:nvPr/>
          </p:nvSpPr>
          <p:spPr>
            <a:xfrm>
              <a:off x="5381245" y="5367100"/>
              <a:ext cx="292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70" y="14400"/>
                    <a:pt x="8139" y="7200"/>
                    <a:pt x="11739" y="3600"/>
                  </a:cubicBezTo>
                  <a:cubicBezTo>
                    <a:pt x="15339" y="0"/>
                    <a:pt x="1847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4" name="Line"/>
            <p:cNvSpPr/>
            <p:nvPr/>
          </p:nvSpPr>
          <p:spPr>
            <a:xfrm>
              <a:off x="5482845" y="5498912"/>
              <a:ext cx="215901" cy="260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21600" y="2718"/>
                  </a:moveTo>
                  <a:cubicBezTo>
                    <a:pt x="20118" y="1681"/>
                    <a:pt x="18635" y="644"/>
                    <a:pt x="17365" y="212"/>
                  </a:cubicBezTo>
                  <a:cubicBezTo>
                    <a:pt x="16094" y="-220"/>
                    <a:pt x="15035" y="-47"/>
                    <a:pt x="12918" y="1249"/>
                  </a:cubicBezTo>
                  <a:cubicBezTo>
                    <a:pt x="10800" y="2545"/>
                    <a:pt x="7624" y="4964"/>
                    <a:pt x="5506" y="7815"/>
                  </a:cubicBezTo>
                  <a:cubicBezTo>
                    <a:pt x="3388" y="10666"/>
                    <a:pt x="2329" y="13950"/>
                    <a:pt x="2118" y="16023"/>
                  </a:cubicBezTo>
                  <a:cubicBezTo>
                    <a:pt x="1906" y="18097"/>
                    <a:pt x="2541" y="18961"/>
                    <a:pt x="4447" y="19652"/>
                  </a:cubicBezTo>
                  <a:cubicBezTo>
                    <a:pt x="6353" y="20343"/>
                    <a:pt x="9529" y="20862"/>
                    <a:pt x="11753" y="21121"/>
                  </a:cubicBezTo>
                  <a:cubicBezTo>
                    <a:pt x="13976" y="21380"/>
                    <a:pt x="15247" y="21380"/>
                    <a:pt x="16094" y="20948"/>
                  </a:cubicBezTo>
                  <a:cubicBezTo>
                    <a:pt x="16941" y="20516"/>
                    <a:pt x="17365" y="19652"/>
                    <a:pt x="17047" y="18961"/>
                  </a:cubicBezTo>
                  <a:cubicBezTo>
                    <a:pt x="16729" y="18270"/>
                    <a:pt x="15671" y="17751"/>
                    <a:pt x="12706" y="17146"/>
                  </a:cubicBezTo>
                  <a:cubicBezTo>
                    <a:pt x="9741" y="16542"/>
                    <a:pt x="4871" y="15850"/>
                    <a:pt x="0" y="15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5" name="Line"/>
            <p:cNvSpPr/>
            <p:nvPr/>
          </p:nvSpPr>
          <p:spPr>
            <a:xfrm>
              <a:off x="1425195" y="5814808"/>
              <a:ext cx="156069" cy="51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250" fill="norm" stroke="1" extrusionOk="0">
                  <a:moveTo>
                    <a:pt x="0" y="10099"/>
                  </a:moveTo>
                  <a:cubicBezTo>
                    <a:pt x="0" y="12460"/>
                    <a:pt x="0" y="14821"/>
                    <a:pt x="288" y="16264"/>
                  </a:cubicBezTo>
                  <a:cubicBezTo>
                    <a:pt x="576" y="17707"/>
                    <a:pt x="1152" y="18231"/>
                    <a:pt x="1584" y="19018"/>
                  </a:cubicBezTo>
                  <a:cubicBezTo>
                    <a:pt x="2016" y="19805"/>
                    <a:pt x="2304" y="20855"/>
                    <a:pt x="2448" y="21161"/>
                  </a:cubicBezTo>
                  <a:cubicBezTo>
                    <a:pt x="2592" y="21467"/>
                    <a:pt x="2592" y="21030"/>
                    <a:pt x="2448" y="19062"/>
                  </a:cubicBezTo>
                  <a:cubicBezTo>
                    <a:pt x="2304" y="17095"/>
                    <a:pt x="2016" y="13597"/>
                    <a:pt x="2592" y="10580"/>
                  </a:cubicBezTo>
                  <a:cubicBezTo>
                    <a:pt x="3168" y="7563"/>
                    <a:pt x="4608" y="5027"/>
                    <a:pt x="6480" y="3321"/>
                  </a:cubicBezTo>
                  <a:cubicBezTo>
                    <a:pt x="8352" y="1616"/>
                    <a:pt x="10656" y="741"/>
                    <a:pt x="12672" y="304"/>
                  </a:cubicBezTo>
                  <a:cubicBezTo>
                    <a:pt x="14688" y="-133"/>
                    <a:pt x="16416" y="-133"/>
                    <a:pt x="18144" y="523"/>
                  </a:cubicBezTo>
                  <a:cubicBezTo>
                    <a:pt x="19872" y="1179"/>
                    <a:pt x="21600" y="2490"/>
                    <a:pt x="21168" y="4371"/>
                  </a:cubicBezTo>
                  <a:cubicBezTo>
                    <a:pt x="20736" y="6251"/>
                    <a:pt x="18144" y="8699"/>
                    <a:pt x="15120" y="10405"/>
                  </a:cubicBezTo>
                  <a:cubicBezTo>
                    <a:pt x="12096" y="12110"/>
                    <a:pt x="8640" y="13072"/>
                    <a:pt x="5184" y="14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6" name="Line"/>
            <p:cNvSpPr/>
            <p:nvPr/>
          </p:nvSpPr>
          <p:spPr>
            <a:xfrm>
              <a:off x="1533145" y="6122750"/>
              <a:ext cx="196851" cy="208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3273"/>
                  </a:moveTo>
                  <a:cubicBezTo>
                    <a:pt x="232" y="2182"/>
                    <a:pt x="465" y="1091"/>
                    <a:pt x="1161" y="545"/>
                  </a:cubicBezTo>
                  <a:cubicBezTo>
                    <a:pt x="1858" y="0"/>
                    <a:pt x="3019" y="0"/>
                    <a:pt x="4761" y="1855"/>
                  </a:cubicBezTo>
                  <a:cubicBezTo>
                    <a:pt x="6503" y="3709"/>
                    <a:pt x="8826" y="7418"/>
                    <a:pt x="10219" y="10800"/>
                  </a:cubicBezTo>
                  <a:cubicBezTo>
                    <a:pt x="11613" y="14182"/>
                    <a:pt x="12077" y="17236"/>
                    <a:pt x="11845" y="19091"/>
                  </a:cubicBezTo>
                  <a:cubicBezTo>
                    <a:pt x="11613" y="20945"/>
                    <a:pt x="10684" y="21600"/>
                    <a:pt x="9755" y="21491"/>
                  </a:cubicBezTo>
                  <a:cubicBezTo>
                    <a:pt x="8826" y="21382"/>
                    <a:pt x="7897" y="20509"/>
                    <a:pt x="7432" y="18218"/>
                  </a:cubicBezTo>
                  <a:cubicBezTo>
                    <a:pt x="6968" y="15927"/>
                    <a:pt x="6968" y="12218"/>
                    <a:pt x="9406" y="8945"/>
                  </a:cubicBezTo>
                  <a:cubicBezTo>
                    <a:pt x="11845" y="5673"/>
                    <a:pt x="16723" y="28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7" name="Line"/>
            <p:cNvSpPr/>
            <p:nvPr/>
          </p:nvSpPr>
          <p:spPr>
            <a:xfrm>
              <a:off x="1779149" y="6007246"/>
              <a:ext cx="128647" cy="331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541" fill="norm" stroke="1" extrusionOk="0">
                  <a:moveTo>
                    <a:pt x="20838" y="2968"/>
                  </a:moveTo>
                  <a:cubicBezTo>
                    <a:pt x="20495" y="2280"/>
                    <a:pt x="20152" y="1592"/>
                    <a:pt x="19124" y="1042"/>
                  </a:cubicBezTo>
                  <a:cubicBezTo>
                    <a:pt x="18095" y="491"/>
                    <a:pt x="16381" y="79"/>
                    <a:pt x="14667" y="10"/>
                  </a:cubicBezTo>
                  <a:cubicBezTo>
                    <a:pt x="12952" y="-59"/>
                    <a:pt x="11238" y="216"/>
                    <a:pt x="8495" y="1798"/>
                  </a:cubicBezTo>
                  <a:cubicBezTo>
                    <a:pt x="5752" y="3380"/>
                    <a:pt x="1981" y="6270"/>
                    <a:pt x="609" y="9640"/>
                  </a:cubicBezTo>
                  <a:cubicBezTo>
                    <a:pt x="-762" y="13011"/>
                    <a:pt x="267" y="16863"/>
                    <a:pt x="2838" y="18927"/>
                  </a:cubicBezTo>
                  <a:cubicBezTo>
                    <a:pt x="5409" y="20991"/>
                    <a:pt x="9524" y="21266"/>
                    <a:pt x="13638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8" name="Line"/>
            <p:cNvSpPr/>
            <p:nvPr/>
          </p:nvSpPr>
          <p:spPr>
            <a:xfrm>
              <a:off x="1933195" y="6007966"/>
              <a:ext cx="176803" cy="305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85" fill="norm" stroke="1" extrusionOk="0">
                  <a:moveTo>
                    <a:pt x="10029" y="3162"/>
                  </a:moveTo>
                  <a:cubicBezTo>
                    <a:pt x="8743" y="3609"/>
                    <a:pt x="7457" y="4056"/>
                    <a:pt x="6557" y="5844"/>
                  </a:cubicBezTo>
                  <a:cubicBezTo>
                    <a:pt x="5657" y="7631"/>
                    <a:pt x="5143" y="10759"/>
                    <a:pt x="5014" y="12398"/>
                  </a:cubicBezTo>
                  <a:cubicBezTo>
                    <a:pt x="4886" y="14037"/>
                    <a:pt x="5143" y="14186"/>
                    <a:pt x="6300" y="12100"/>
                  </a:cubicBezTo>
                  <a:cubicBezTo>
                    <a:pt x="7457" y="10015"/>
                    <a:pt x="9514" y="5695"/>
                    <a:pt x="10929" y="3237"/>
                  </a:cubicBezTo>
                  <a:cubicBezTo>
                    <a:pt x="12343" y="779"/>
                    <a:pt x="13114" y="183"/>
                    <a:pt x="14143" y="34"/>
                  </a:cubicBezTo>
                  <a:cubicBezTo>
                    <a:pt x="15171" y="-115"/>
                    <a:pt x="16457" y="183"/>
                    <a:pt x="18000" y="1747"/>
                  </a:cubicBezTo>
                  <a:cubicBezTo>
                    <a:pt x="19543" y="3311"/>
                    <a:pt x="21343" y="6142"/>
                    <a:pt x="21471" y="8748"/>
                  </a:cubicBezTo>
                  <a:cubicBezTo>
                    <a:pt x="21600" y="11355"/>
                    <a:pt x="20057" y="13739"/>
                    <a:pt x="16200" y="15824"/>
                  </a:cubicBezTo>
                  <a:cubicBezTo>
                    <a:pt x="12343" y="17910"/>
                    <a:pt x="6171" y="19697"/>
                    <a:pt x="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9" name="Line"/>
            <p:cNvSpPr/>
            <p:nvPr/>
          </p:nvSpPr>
          <p:spPr>
            <a:xfrm>
              <a:off x="2152767" y="6268800"/>
              <a:ext cx="21729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3273"/>
                    <a:pt x="4448" y="6545"/>
                    <a:pt x="1502" y="10145"/>
                  </a:cubicBezTo>
                  <a:cubicBezTo>
                    <a:pt x="-1443" y="13745"/>
                    <a:pt x="521" y="17673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0" name="Line"/>
            <p:cNvSpPr/>
            <p:nvPr/>
          </p:nvSpPr>
          <p:spPr>
            <a:xfrm>
              <a:off x="2269745" y="6227707"/>
              <a:ext cx="1333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800" y="11918"/>
                    <a:pt x="9600" y="3818"/>
                    <a:pt x="13200" y="1118"/>
                  </a:cubicBezTo>
                  <a:cubicBezTo>
                    <a:pt x="16800" y="-1582"/>
                    <a:pt x="192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1" name="Line"/>
            <p:cNvSpPr/>
            <p:nvPr/>
          </p:nvSpPr>
          <p:spPr>
            <a:xfrm>
              <a:off x="2362317" y="6148150"/>
              <a:ext cx="21729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3375"/>
                    <a:pt x="4448" y="6750"/>
                    <a:pt x="1502" y="10350"/>
                  </a:cubicBezTo>
                  <a:cubicBezTo>
                    <a:pt x="-1443" y="13950"/>
                    <a:pt x="521" y="17775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2" name="Line"/>
            <p:cNvSpPr/>
            <p:nvPr/>
          </p:nvSpPr>
          <p:spPr>
            <a:xfrm>
              <a:off x="2491995" y="5997231"/>
              <a:ext cx="183153" cy="32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041" fill="norm" stroke="1" extrusionOk="0">
                  <a:moveTo>
                    <a:pt x="8193" y="7333"/>
                  </a:moveTo>
                  <a:cubicBezTo>
                    <a:pt x="6952" y="8984"/>
                    <a:pt x="5710" y="10635"/>
                    <a:pt x="4966" y="13730"/>
                  </a:cubicBezTo>
                  <a:cubicBezTo>
                    <a:pt x="4221" y="16826"/>
                    <a:pt x="3972" y="21366"/>
                    <a:pt x="4469" y="21022"/>
                  </a:cubicBezTo>
                  <a:cubicBezTo>
                    <a:pt x="4966" y="20678"/>
                    <a:pt x="6207" y="15450"/>
                    <a:pt x="7448" y="11598"/>
                  </a:cubicBezTo>
                  <a:cubicBezTo>
                    <a:pt x="8690" y="7746"/>
                    <a:pt x="9931" y="5269"/>
                    <a:pt x="11048" y="3481"/>
                  </a:cubicBezTo>
                  <a:cubicBezTo>
                    <a:pt x="12166" y="1692"/>
                    <a:pt x="13159" y="591"/>
                    <a:pt x="14276" y="179"/>
                  </a:cubicBezTo>
                  <a:cubicBezTo>
                    <a:pt x="15393" y="-234"/>
                    <a:pt x="16634" y="41"/>
                    <a:pt x="18124" y="1279"/>
                  </a:cubicBezTo>
                  <a:cubicBezTo>
                    <a:pt x="19614" y="2518"/>
                    <a:pt x="21352" y="4719"/>
                    <a:pt x="21476" y="7195"/>
                  </a:cubicBezTo>
                  <a:cubicBezTo>
                    <a:pt x="21600" y="9672"/>
                    <a:pt x="20110" y="12423"/>
                    <a:pt x="16262" y="14693"/>
                  </a:cubicBezTo>
                  <a:cubicBezTo>
                    <a:pt x="12414" y="16963"/>
                    <a:pt x="6207" y="18752"/>
                    <a:pt x="0" y="20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3" name="Line"/>
            <p:cNvSpPr/>
            <p:nvPr/>
          </p:nvSpPr>
          <p:spPr>
            <a:xfrm>
              <a:off x="2662315" y="6309794"/>
              <a:ext cx="185281" cy="14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128" fill="norm" stroke="1" extrusionOk="0">
                  <a:moveTo>
                    <a:pt x="131" y="490"/>
                  </a:moveTo>
                  <a:cubicBezTo>
                    <a:pt x="1604" y="190"/>
                    <a:pt x="3077" y="-110"/>
                    <a:pt x="4427" y="40"/>
                  </a:cubicBezTo>
                  <a:cubicBezTo>
                    <a:pt x="5777" y="190"/>
                    <a:pt x="7004" y="790"/>
                    <a:pt x="6759" y="3490"/>
                  </a:cubicBezTo>
                  <a:cubicBezTo>
                    <a:pt x="6513" y="6190"/>
                    <a:pt x="4795" y="10990"/>
                    <a:pt x="3200" y="14140"/>
                  </a:cubicBezTo>
                  <a:cubicBezTo>
                    <a:pt x="1604" y="17290"/>
                    <a:pt x="131" y="18790"/>
                    <a:pt x="9" y="19840"/>
                  </a:cubicBezTo>
                  <a:cubicBezTo>
                    <a:pt x="-114" y="20890"/>
                    <a:pt x="1113" y="21490"/>
                    <a:pt x="4918" y="20890"/>
                  </a:cubicBezTo>
                  <a:cubicBezTo>
                    <a:pt x="8722" y="20290"/>
                    <a:pt x="15104" y="18490"/>
                    <a:pt x="21486" y="166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4" name="Line"/>
            <p:cNvSpPr/>
            <p:nvPr/>
          </p:nvSpPr>
          <p:spPr>
            <a:xfrm>
              <a:off x="2911095" y="6237993"/>
              <a:ext cx="158751" cy="1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2880" y="6132"/>
                    <a:pt x="5760" y="-1068"/>
                    <a:pt x="9360" y="132"/>
                  </a:cubicBezTo>
                  <a:cubicBezTo>
                    <a:pt x="12960" y="1332"/>
                    <a:pt x="17280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5" name="Line"/>
            <p:cNvSpPr/>
            <p:nvPr/>
          </p:nvSpPr>
          <p:spPr>
            <a:xfrm>
              <a:off x="2948063" y="6300550"/>
              <a:ext cx="197983" cy="4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190" fill="norm" stroke="1" extrusionOk="0">
                  <a:moveTo>
                    <a:pt x="2191" y="16200"/>
                  </a:moveTo>
                  <a:cubicBezTo>
                    <a:pt x="1042" y="18360"/>
                    <a:pt x="-107" y="20520"/>
                    <a:pt x="8" y="21060"/>
                  </a:cubicBezTo>
                  <a:cubicBezTo>
                    <a:pt x="123" y="21600"/>
                    <a:pt x="1502" y="20520"/>
                    <a:pt x="5293" y="16740"/>
                  </a:cubicBezTo>
                  <a:cubicBezTo>
                    <a:pt x="9084" y="12960"/>
                    <a:pt x="15289" y="6480"/>
                    <a:pt x="214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6" name="Line"/>
            <p:cNvSpPr/>
            <p:nvPr/>
          </p:nvSpPr>
          <p:spPr>
            <a:xfrm>
              <a:off x="3190495" y="6115182"/>
              <a:ext cx="233199" cy="318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39" fill="norm" stroke="1" extrusionOk="0">
                  <a:moveTo>
                    <a:pt x="0" y="3086"/>
                  </a:moveTo>
                  <a:cubicBezTo>
                    <a:pt x="2335" y="2228"/>
                    <a:pt x="4670" y="1369"/>
                    <a:pt x="7881" y="797"/>
                  </a:cubicBezTo>
                  <a:cubicBezTo>
                    <a:pt x="11092" y="225"/>
                    <a:pt x="15178" y="-61"/>
                    <a:pt x="17611" y="11"/>
                  </a:cubicBezTo>
                  <a:cubicBezTo>
                    <a:pt x="20043" y="82"/>
                    <a:pt x="20822" y="511"/>
                    <a:pt x="21211" y="1155"/>
                  </a:cubicBezTo>
                  <a:cubicBezTo>
                    <a:pt x="21600" y="1799"/>
                    <a:pt x="21600" y="2657"/>
                    <a:pt x="20335" y="5303"/>
                  </a:cubicBezTo>
                  <a:cubicBezTo>
                    <a:pt x="19070" y="7950"/>
                    <a:pt x="16541" y="12384"/>
                    <a:pt x="14789" y="15388"/>
                  </a:cubicBezTo>
                  <a:cubicBezTo>
                    <a:pt x="13038" y="18392"/>
                    <a:pt x="12065" y="19965"/>
                    <a:pt x="11092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7" name="Line"/>
            <p:cNvSpPr/>
            <p:nvPr/>
          </p:nvSpPr>
          <p:spPr>
            <a:xfrm>
              <a:off x="3222245" y="6281500"/>
              <a:ext cx="3238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" y="18400"/>
                    <a:pt x="847" y="15200"/>
                    <a:pt x="2259" y="12800"/>
                  </a:cubicBezTo>
                  <a:cubicBezTo>
                    <a:pt x="3671" y="10400"/>
                    <a:pt x="6071" y="8800"/>
                    <a:pt x="9459" y="6800"/>
                  </a:cubicBezTo>
                  <a:cubicBezTo>
                    <a:pt x="12847" y="4800"/>
                    <a:pt x="1722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8" name="Line"/>
            <p:cNvSpPr/>
            <p:nvPr/>
          </p:nvSpPr>
          <p:spPr>
            <a:xfrm>
              <a:off x="3609595" y="6074766"/>
              <a:ext cx="176540" cy="409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7" h="21343" fill="norm" stroke="1" extrusionOk="0">
                  <a:moveTo>
                    <a:pt x="2234" y="2498"/>
                  </a:moveTo>
                  <a:cubicBezTo>
                    <a:pt x="2483" y="1947"/>
                    <a:pt x="2731" y="1396"/>
                    <a:pt x="3848" y="845"/>
                  </a:cubicBezTo>
                  <a:cubicBezTo>
                    <a:pt x="4966" y="294"/>
                    <a:pt x="6952" y="-257"/>
                    <a:pt x="9559" y="129"/>
                  </a:cubicBezTo>
                  <a:cubicBezTo>
                    <a:pt x="12166" y="514"/>
                    <a:pt x="15393" y="1837"/>
                    <a:pt x="17752" y="3876"/>
                  </a:cubicBezTo>
                  <a:cubicBezTo>
                    <a:pt x="20110" y="5914"/>
                    <a:pt x="21600" y="8670"/>
                    <a:pt x="20110" y="11314"/>
                  </a:cubicBezTo>
                  <a:cubicBezTo>
                    <a:pt x="18621" y="13959"/>
                    <a:pt x="14152" y="16494"/>
                    <a:pt x="10303" y="18147"/>
                  </a:cubicBezTo>
                  <a:cubicBezTo>
                    <a:pt x="6455" y="19800"/>
                    <a:pt x="3228" y="20572"/>
                    <a:pt x="0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9" name="Line"/>
            <p:cNvSpPr/>
            <p:nvPr/>
          </p:nvSpPr>
          <p:spPr>
            <a:xfrm>
              <a:off x="3946145" y="6399706"/>
              <a:ext cx="571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1600" y="12582"/>
                    <a:pt x="3200" y="4867"/>
                    <a:pt x="6800" y="1782"/>
                  </a:cubicBezTo>
                  <a:cubicBezTo>
                    <a:pt x="10400" y="-1304"/>
                    <a:pt x="160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0" name="Line"/>
            <p:cNvSpPr/>
            <p:nvPr/>
          </p:nvSpPr>
          <p:spPr>
            <a:xfrm>
              <a:off x="4158588" y="6022798"/>
              <a:ext cx="167246" cy="475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481" fill="norm" stroke="1" extrusionOk="0">
                  <a:moveTo>
                    <a:pt x="3591" y="11108"/>
                  </a:moveTo>
                  <a:cubicBezTo>
                    <a:pt x="2801" y="14167"/>
                    <a:pt x="2010" y="17225"/>
                    <a:pt x="1483" y="19041"/>
                  </a:cubicBezTo>
                  <a:cubicBezTo>
                    <a:pt x="957" y="20857"/>
                    <a:pt x="693" y="21430"/>
                    <a:pt x="430" y="21478"/>
                  </a:cubicBezTo>
                  <a:cubicBezTo>
                    <a:pt x="166" y="21526"/>
                    <a:pt x="-97" y="21048"/>
                    <a:pt x="35" y="19184"/>
                  </a:cubicBezTo>
                  <a:cubicBezTo>
                    <a:pt x="166" y="17321"/>
                    <a:pt x="693" y="14071"/>
                    <a:pt x="1352" y="10822"/>
                  </a:cubicBezTo>
                  <a:cubicBezTo>
                    <a:pt x="2010" y="7572"/>
                    <a:pt x="2801" y="4322"/>
                    <a:pt x="3591" y="2507"/>
                  </a:cubicBezTo>
                  <a:cubicBezTo>
                    <a:pt x="4381" y="691"/>
                    <a:pt x="5171" y="308"/>
                    <a:pt x="6357" y="117"/>
                  </a:cubicBezTo>
                  <a:cubicBezTo>
                    <a:pt x="7542" y="-74"/>
                    <a:pt x="9123" y="-74"/>
                    <a:pt x="11625" y="452"/>
                  </a:cubicBezTo>
                  <a:cubicBezTo>
                    <a:pt x="14127" y="977"/>
                    <a:pt x="17552" y="2029"/>
                    <a:pt x="19396" y="3510"/>
                  </a:cubicBezTo>
                  <a:cubicBezTo>
                    <a:pt x="21240" y="4991"/>
                    <a:pt x="21503" y="6903"/>
                    <a:pt x="18869" y="8767"/>
                  </a:cubicBezTo>
                  <a:cubicBezTo>
                    <a:pt x="16235" y="10630"/>
                    <a:pt x="10703" y="12446"/>
                    <a:pt x="5171" y="14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1" name="Line"/>
            <p:cNvSpPr/>
            <p:nvPr/>
          </p:nvSpPr>
          <p:spPr>
            <a:xfrm>
              <a:off x="4282695" y="6294200"/>
              <a:ext cx="254001" cy="195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0" y="3484"/>
                  </a:moveTo>
                  <a:cubicBezTo>
                    <a:pt x="1980" y="2787"/>
                    <a:pt x="3960" y="2090"/>
                    <a:pt x="5760" y="2555"/>
                  </a:cubicBezTo>
                  <a:cubicBezTo>
                    <a:pt x="7560" y="3019"/>
                    <a:pt x="9180" y="4645"/>
                    <a:pt x="9630" y="7548"/>
                  </a:cubicBezTo>
                  <a:cubicBezTo>
                    <a:pt x="10080" y="10452"/>
                    <a:pt x="9360" y="14632"/>
                    <a:pt x="8550" y="17187"/>
                  </a:cubicBezTo>
                  <a:cubicBezTo>
                    <a:pt x="7740" y="19742"/>
                    <a:pt x="6840" y="20671"/>
                    <a:pt x="5850" y="21135"/>
                  </a:cubicBezTo>
                  <a:cubicBezTo>
                    <a:pt x="4860" y="21600"/>
                    <a:pt x="3780" y="21600"/>
                    <a:pt x="3150" y="20555"/>
                  </a:cubicBezTo>
                  <a:cubicBezTo>
                    <a:pt x="2520" y="19510"/>
                    <a:pt x="2340" y="17419"/>
                    <a:pt x="3780" y="14748"/>
                  </a:cubicBezTo>
                  <a:cubicBezTo>
                    <a:pt x="5220" y="12077"/>
                    <a:pt x="8280" y="8826"/>
                    <a:pt x="11520" y="6271"/>
                  </a:cubicBezTo>
                  <a:cubicBezTo>
                    <a:pt x="14760" y="3716"/>
                    <a:pt x="18180" y="185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2" name="Line"/>
            <p:cNvSpPr/>
            <p:nvPr/>
          </p:nvSpPr>
          <p:spPr>
            <a:xfrm>
              <a:off x="4587457" y="6153616"/>
              <a:ext cx="158789" cy="299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361" fill="norm" stroke="1" extrusionOk="0">
                  <a:moveTo>
                    <a:pt x="20774" y="1876"/>
                  </a:moveTo>
                  <a:cubicBezTo>
                    <a:pt x="19943" y="1271"/>
                    <a:pt x="19112" y="667"/>
                    <a:pt x="18005" y="290"/>
                  </a:cubicBezTo>
                  <a:cubicBezTo>
                    <a:pt x="16897" y="-88"/>
                    <a:pt x="15512" y="-239"/>
                    <a:pt x="12882" y="743"/>
                  </a:cubicBezTo>
                  <a:cubicBezTo>
                    <a:pt x="10251" y="1725"/>
                    <a:pt x="6374" y="3839"/>
                    <a:pt x="3605" y="6709"/>
                  </a:cubicBezTo>
                  <a:cubicBezTo>
                    <a:pt x="836" y="9579"/>
                    <a:pt x="-826" y="13204"/>
                    <a:pt x="420" y="15772"/>
                  </a:cubicBezTo>
                  <a:cubicBezTo>
                    <a:pt x="1666" y="18340"/>
                    <a:pt x="5820" y="19851"/>
                    <a:pt x="8866" y="20606"/>
                  </a:cubicBezTo>
                  <a:cubicBezTo>
                    <a:pt x="11912" y="21361"/>
                    <a:pt x="13851" y="21361"/>
                    <a:pt x="15789" y="2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3" name="Line"/>
            <p:cNvSpPr/>
            <p:nvPr/>
          </p:nvSpPr>
          <p:spPr>
            <a:xfrm>
              <a:off x="4790695" y="6118517"/>
              <a:ext cx="175312" cy="354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433" fill="norm" stroke="1" extrusionOk="0">
                  <a:moveTo>
                    <a:pt x="9795" y="7157"/>
                  </a:moveTo>
                  <a:cubicBezTo>
                    <a:pt x="8540" y="7157"/>
                    <a:pt x="7284" y="7157"/>
                    <a:pt x="6279" y="7413"/>
                  </a:cubicBezTo>
                  <a:cubicBezTo>
                    <a:pt x="5274" y="7669"/>
                    <a:pt x="4521" y="8180"/>
                    <a:pt x="3893" y="10097"/>
                  </a:cubicBezTo>
                  <a:cubicBezTo>
                    <a:pt x="3265" y="12014"/>
                    <a:pt x="2763" y="15337"/>
                    <a:pt x="2386" y="17638"/>
                  </a:cubicBezTo>
                  <a:cubicBezTo>
                    <a:pt x="2009" y="19938"/>
                    <a:pt x="1758" y="21217"/>
                    <a:pt x="1633" y="21408"/>
                  </a:cubicBezTo>
                  <a:cubicBezTo>
                    <a:pt x="1507" y="21600"/>
                    <a:pt x="1507" y="20705"/>
                    <a:pt x="2512" y="18469"/>
                  </a:cubicBezTo>
                  <a:cubicBezTo>
                    <a:pt x="3516" y="16232"/>
                    <a:pt x="5526" y="12653"/>
                    <a:pt x="7535" y="9522"/>
                  </a:cubicBezTo>
                  <a:cubicBezTo>
                    <a:pt x="9544" y="6391"/>
                    <a:pt x="11553" y="3707"/>
                    <a:pt x="13060" y="2109"/>
                  </a:cubicBezTo>
                  <a:cubicBezTo>
                    <a:pt x="14567" y="511"/>
                    <a:pt x="15572" y="0"/>
                    <a:pt x="16577" y="0"/>
                  </a:cubicBezTo>
                  <a:cubicBezTo>
                    <a:pt x="17581" y="0"/>
                    <a:pt x="18586" y="511"/>
                    <a:pt x="19591" y="2301"/>
                  </a:cubicBezTo>
                  <a:cubicBezTo>
                    <a:pt x="20595" y="4090"/>
                    <a:pt x="21600" y="7157"/>
                    <a:pt x="19842" y="10097"/>
                  </a:cubicBezTo>
                  <a:cubicBezTo>
                    <a:pt x="18084" y="13037"/>
                    <a:pt x="13563" y="15849"/>
                    <a:pt x="9795" y="17382"/>
                  </a:cubicBezTo>
                  <a:cubicBezTo>
                    <a:pt x="6028" y="18916"/>
                    <a:pt x="3014" y="19172"/>
                    <a:pt x="0" y="19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4" name="Line"/>
            <p:cNvSpPr/>
            <p:nvPr/>
          </p:nvSpPr>
          <p:spPr>
            <a:xfrm>
              <a:off x="4954573" y="6408500"/>
              <a:ext cx="26623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600" fill="norm" stroke="1" extrusionOk="0">
                  <a:moveTo>
                    <a:pt x="20897" y="0"/>
                  </a:moveTo>
                  <a:cubicBezTo>
                    <a:pt x="15912" y="3429"/>
                    <a:pt x="10928" y="6857"/>
                    <a:pt x="6774" y="9771"/>
                  </a:cubicBezTo>
                  <a:cubicBezTo>
                    <a:pt x="2620" y="12686"/>
                    <a:pt x="-703" y="15086"/>
                    <a:pt x="128" y="16971"/>
                  </a:cubicBezTo>
                  <a:cubicBezTo>
                    <a:pt x="959" y="18857"/>
                    <a:pt x="5943" y="20229"/>
                    <a:pt x="109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5" name="Line"/>
            <p:cNvSpPr/>
            <p:nvPr/>
          </p:nvSpPr>
          <p:spPr>
            <a:xfrm>
              <a:off x="4886961" y="6448717"/>
              <a:ext cx="233935" cy="14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49" fill="norm" stroke="1" extrusionOk="0">
                  <a:moveTo>
                    <a:pt x="2242" y="5400"/>
                  </a:moveTo>
                  <a:cubicBezTo>
                    <a:pt x="2048" y="3812"/>
                    <a:pt x="1853" y="2224"/>
                    <a:pt x="2242" y="1429"/>
                  </a:cubicBezTo>
                  <a:cubicBezTo>
                    <a:pt x="2631" y="635"/>
                    <a:pt x="3604" y="635"/>
                    <a:pt x="4577" y="476"/>
                  </a:cubicBezTo>
                  <a:cubicBezTo>
                    <a:pt x="5550" y="318"/>
                    <a:pt x="6523" y="0"/>
                    <a:pt x="7691" y="0"/>
                  </a:cubicBezTo>
                  <a:cubicBezTo>
                    <a:pt x="8858" y="0"/>
                    <a:pt x="10221" y="318"/>
                    <a:pt x="10902" y="1429"/>
                  </a:cubicBezTo>
                  <a:cubicBezTo>
                    <a:pt x="11583" y="2541"/>
                    <a:pt x="11583" y="4447"/>
                    <a:pt x="10318" y="7147"/>
                  </a:cubicBezTo>
                  <a:cubicBezTo>
                    <a:pt x="9053" y="9847"/>
                    <a:pt x="6523" y="13341"/>
                    <a:pt x="4285" y="15882"/>
                  </a:cubicBezTo>
                  <a:cubicBezTo>
                    <a:pt x="2048" y="18424"/>
                    <a:pt x="102" y="20012"/>
                    <a:pt x="4" y="20806"/>
                  </a:cubicBezTo>
                  <a:cubicBezTo>
                    <a:pt x="-93" y="21600"/>
                    <a:pt x="1658" y="21600"/>
                    <a:pt x="5550" y="21124"/>
                  </a:cubicBezTo>
                  <a:cubicBezTo>
                    <a:pt x="9442" y="20647"/>
                    <a:pt x="15475" y="19694"/>
                    <a:pt x="21507" y="18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6" name="Line"/>
            <p:cNvSpPr/>
            <p:nvPr/>
          </p:nvSpPr>
          <p:spPr>
            <a:xfrm>
              <a:off x="5184395" y="6375619"/>
              <a:ext cx="165101" cy="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15842"/>
                  </a:moveTo>
                  <a:cubicBezTo>
                    <a:pt x="2215" y="7535"/>
                    <a:pt x="4431" y="-773"/>
                    <a:pt x="8031" y="58"/>
                  </a:cubicBezTo>
                  <a:cubicBezTo>
                    <a:pt x="11631" y="889"/>
                    <a:pt x="16615" y="10858"/>
                    <a:pt x="21600" y="20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7" name="Line"/>
            <p:cNvSpPr/>
            <p:nvPr/>
          </p:nvSpPr>
          <p:spPr>
            <a:xfrm>
              <a:off x="5228845" y="6452950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8" name="Line"/>
            <p:cNvSpPr/>
            <p:nvPr/>
          </p:nvSpPr>
          <p:spPr>
            <a:xfrm>
              <a:off x="5562484" y="6249750"/>
              <a:ext cx="117212" cy="28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398" fill="norm" stroke="1" extrusionOk="0">
                  <a:moveTo>
                    <a:pt x="6316" y="0"/>
                  </a:moveTo>
                  <a:cubicBezTo>
                    <a:pt x="4388" y="161"/>
                    <a:pt x="2459" y="322"/>
                    <a:pt x="1302" y="1048"/>
                  </a:cubicBezTo>
                  <a:cubicBezTo>
                    <a:pt x="145" y="1773"/>
                    <a:pt x="-241" y="3063"/>
                    <a:pt x="145" y="4030"/>
                  </a:cubicBezTo>
                  <a:cubicBezTo>
                    <a:pt x="530" y="4997"/>
                    <a:pt x="1688" y="5642"/>
                    <a:pt x="4195" y="6125"/>
                  </a:cubicBezTo>
                  <a:cubicBezTo>
                    <a:pt x="6702" y="6609"/>
                    <a:pt x="10559" y="6931"/>
                    <a:pt x="12488" y="7576"/>
                  </a:cubicBezTo>
                  <a:cubicBezTo>
                    <a:pt x="14416" y="8221"/>
                    <a:pt x="14416" y="9188"/>
                    <a:pt x="12873" y="10961"/>
                  </a:cubicBezTo>
                  <a:cubicBezTo>
                    <a:pt x="11330" y="12734"/>
                    <a:pt x="8245" y="15313"/>
                    <a:pt x="6702" y="17167"/>
                  </a:cubicBezTo>
                  <a:cubicBezTo>
                    <a:pt x="5159" y="19021"/>
                    <a:pt x="5159" y="20149"/>
                    <a:pt x="6123" y="20794"/>
                  </a:cubicBezTo>
                  <a:cubicBezTo>
                    <a:pt x="7088" y="21439"/>
                    <a:pt x="9016" y="21600"/>
                    <a:pt x="11716" y="21116"/>
                  </a:cubicBezTo>
                  <a:cubicBezTo>
                    <a:pt x="14416" y="20633"/>
                    <a:pt x="17888" y="19504"/>
                    <a:pt x="21359" y="18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9" name="Line"/>
            <p:cNvSpPr/>
            <p:nvPr/>
          </p:nvSpPr>
          <p:spPr>
            <a:xfrm>
              <a:off x="5787645" y="6224350"/>
              <a:ext cx="100414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600" fill="norm" stroke="1" extrusionOk="0">
                  <a:moveTo>
                    <a:pt x="0" y="0"/>
                  </a:moveTo>
                  <a:cubicBezTo>
                    <a:pt x="3967" y="626"/>
                    <a:pt x="7935" y="1252"/>
                    <a:pt x="11902" y="3183"/>
                  </a:cubicBezTo>
                  <a:cubicBezTo>
                    <a:pt x="15869" y="5113"/>
                    <a:pt x="19837" y="8348"/>
                    <a:pt x="20718" y="11217"/>
                  </a:cubicBezTo>
                  <a:cubicBezTo>
                    <a:pt x="21600" y="14087"/>
                    <a:pt x="19396" y="16591"/>
                    <a:pt x="15649" y="18261"/>
                  </a:cubicBezTo>
                  <a:cubicBezTo>
                    <a:pt x="11902" y="19930"/>
                    <a:pt x="6612" y="20765"/>
                    <a:pt x="13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0" name="Line"/>
            <p:cNvSpPr/>
            <p:nvPr/>
          </p:nvSpPr>
          <p:spPr>
            <a:xfrm>
              <a:off x="6263895" y="6307335"/>
              <a:ext cx="146051" cy="37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30" fill="norm" stroke="1" extrusionOk="0">
                  <a:moveTo>
                    <a:pt x="0" y="16819"/>
                  </a:moveTo>
                  <a:cubicBezTo>
                    <a:pt x="2817" y="9998"/>
                    <a:pt x="5635" y="3177"/>
                    <a:pt x="8765" y="904"/>
                  </a:cubicBezTo>
                  <a:cubicBezTo>
                    <a:pt x="11896" y="-1370"/>
                    <a:pt x="15339" y="904"/>
                    <a:pt x="17530" y="4883"/>
                  </a:cubicBezTo>
                  <a:cubicBezTo>
                    <a:pt x="19722" y="8862"/>
                    <a:pt x="20661" y="14546"/>
                    <a:pt x="21600" y="20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1" name="Line"/>
            <p:cNvSpPr/>
            <p:nvPr/>
          </p:nvSpPr>
          <p:spPr>
            <a:xfrm>
              <a:off x="6294515" y="6408500"/>
              <a:ext cx="153531" cy="2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0073" fill="norm" stroke="1" extrusionOk="0">
                  <a:moveTo>
                    <a:pt x="3709" y="0"/>
                  </a:moveTo>
                  <a:cubicBezTo>
                    <a:pt x="1933" y="5891"/>
                    <a:pt x="158" y="11782"/>
                    <a:pt x="10" y="15709"/>
                  </a:cubicBezTo>
                  <a:cubicBezTo>
                    <a:pt x="-138" y="19636"/>
                    <a:pt x="1341" y="21600"/>
                    <a:pt x="5188" y="18655"/>
                  </a:cubicBezTo>
                  <a:cubicBezTo>
                    <a:pt x="9035" y="15709"/>
                    <a:pt x="15248" y="7855"/>
                    <a:pt x="214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2" name="Line"/>
            <p:cNvSpPr/>
            <p:nvPr/>
          </p:nvSpPr>
          <p:spPr>
            <a:xfrm>
              <a:off x="6676645" y="6110050"/>
              <a:ext cx="190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560"/>
                    <a:pt x="7200" y="5120"/>
                    <a:pt x="3600" y="8720"/>
                  </a:cubicBezTo>
                  <a:cubicBezTo>
                    <a:pt x="0" y="12320"/>
                    <a:pt x="0" y="169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3" name="Line"/>
            <p:cNvSpPr/>
            <p:nvPr/>
          </p:nvSpPr>
          <p:spPr>
            <a:xfrm>
              <a:off x="6568695" y="6387334"/>
              <a:ext cx="196851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916"/>
                    <a:pt x="0" y="10232"/>
                    <a:pt x="1626" y="6253"/>
                  </a:cubicBezTo>
                  <a:cubicBezTo>
                    <a:pt x="3252" y="2274"/>
                    <a:pt x="6503" y="0"/>
                    <a:pt x="10103" y="0"/>
                  </a:cubicBezTo>
                  <a:cubicBezTo>
                    <a:pt x="13703" y="0"/>
                    <a:pt x="17652" y="2274"/>
                    <a:pt x="21600" y="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4" name="Line"/>
            <p:cNvSpPr/>
            <p:nvPr/>
          </p:nvSpPr>
          <p:spPr>
            <a:xfrm>
              <a:off x="6621449" y="6472000"/>
              <a:ext cx="220297" cy="18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525" fill="norm" stroke="1" extrusionOk="0">
                  <a:moveTo>
                    <a:pt x="21410" y="0"/>
                  </a:moveTo>
                  <a:cubicBezTo>
                    <a:pt x="16679" y="1738"/>
                    <a:pt x="11947" y="3476"/>
                    <a:pt x="8347" y="6083"/>
                  </a:cubicBezTo>
                  <a:cubicBezTo>
                    <a:pt x="4747" y="8690"/>
                    <a:pt x="2279" y="12166"/>
                    <a:pt x="1044" y="14648"/>
                  </a:cubicBezTo>
                  <a:cubicBezTo>
                    <a:pt x="-190" y="17131"/>
                    <a:pt x="-190" y="18621"/>
                    <a:pt x="324" y="19614"/>
                  </a:cubicBezTo>
                  <a:cubicBezTo>
                    <a:pt x="839" y="20607"/>
                    <a:pt x="1867" y="21103"/>
                    <a:pt x="2999" y="21352"/>
                  </a:cubicBezTo>
                  <a:cubicBezTo>
                    <a:pt x="4130" y="21600"/>
                    <a:pt x="5364" y="21600"/>
                    <a:pt x="6393" y="21228"/>
                  </a:cubicBezTo>
                  <a:cubicBezTo>
                    <a:pt x="7421" y="20855"/>
                    <a:pt x="8244" y="20110"/>
                    <a:pt x="8141" y="19366"/>
                  </a:cubicBezTo>
                  <a:cubicBezTo>
                    <a:pt x="8039" y="18621"/>
                    <a:pt x="7010" y="17876"/>
                    <a:pt x="6084" y="17131"/>
                  </a:cubicBezTo>
                  <a:cubicBezTo>
                    <a:pt x="5159" y="16386"/>
                    <a:pt x="4336" y="15641"/>
                    <a:pt x="4541" y="14648"/>
                  </a:cubicBezTo>
                  <a:cubicBezTo>
                    <a:pt x="4747" y="13655"/>
                    <a:pt x="5981" y="12414"/>
                    <a:pt x="7216" y="1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5" name="Line"/>
            <p:cNvSpPr/>
            <p:nvPr/>
          </p:nvSpPr>
          <p:spPr>
            <a:xfrm>
              <a:off x="6886195" y="6317674"/>
              <a:ext cx="196851" cy="10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6" fill="norm" stroke="1" extrusionOk="0">
                  <a:moveTo>
                    <a:pt x="0" y="5262"/>
                  </a:moveTo>
                  <a:cubicBezTo>
                    <a:pt x="232" y="3224"/>
                    <a:pt x="465" y="1186"/>
                    <a:pt x="1161" y="371"/>
                  </a:cubicBezTo>
                  <a:cubicBezTo>
                    <a:pt x="1858" y="-444"/>
                    <a:pt x="3019" y="-36"/>
                    <a:pt x="5806" y="2816"/>
                  </a:cubicBezTo>
                  <a:cubicBezTo>
                    <a:pt x="8594" y="5669"/>
                    <a:pt x="13006" y="10967"/>
                    <a:pt x="15910" y="14431"/>
                  </a:cubicBezTo>
                  <a:cubicBezTo>
                    <a:pt x="18813" y="17896"/>
                    <a:pt x="20206" y="19526"/>
                    <a:pt x="21600" y="21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6" name="Line"/>
            <p:cNvSpPr/>
            <p:nvPr/>
          </p:nvSpPr>
          <p:spPr>
            <a:xfrm>
              <a:off x="6981445" y="6341513"/>
              <a:ext cx="88901" cy="10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7" fill="norm" stroke="1" extrusionOk="0">
                  <a:moveTo>
                    <a:pt x="21600" y="1968"/>
                  </a:moveTo>
                  <a:cubicBezTo>
                    <a:pt x="18514" y="698"/>
                    <a:pt x="15429" y="-573"/>
                    <a:pt x="12600" y="274"/>
                  </a:cubicBezTo>
                  <a:cubicBezTo>
                    <a:pt x="9771" y="1121"/>
                    <a:pt x="7200" y="4086"/>
                    <a:pt x="5143" y="7898"/>
                  </a:cubicBezTo>
                  <a:cubicBezTo>
                    <a:pt x="3086" y="11709"/>
                    <a:pt x="1543" y="16368"/>
                    <a:pt x="0" y="21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7" name="Line"/>
            <p:cNvSpPr/>
            <p:nvPr/>
          </p:nvSpPr>
          <p:spPr>
            <a:xfrm>
              <a:off x="7254495" y="6116400"/>
              <a:ext cx="381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4521"/>
                    <a:pt x="9600" y="9042"/>
                    <a:pt x="6000" y="12642"/>
                  </a:cubicBezTo>
                  <a:cubicBezTo>
                    <a:pt x="2400" y="16242"/>
                    <a:pt x="1200" y="189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8" name="Line"/>
            <p:cNvSpPr/>
            <p:nvPr/>
          </p:nvSpPr>
          <p:spPr>
            <a:xfrm>
              <a:off x="7124007" y="6384043"/>
              <a:ext cx="282889" cy="68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309" fill="norm" stroke="1" extrusionOk="0">
                  <a:moveTo>
                    <a:pt x="744" y="21309"/>
                  </a:moveTo>
                  <a:cubicBezTo>
                    <a:pt x="264" y="17382"/>
                    <a:pt x="-216" y="13454"/>
                    <a:pt x="104" y="10509"/>
                  </a:cubicBezTo>
                  <a:cubicBezTo>
                    <a:pt x="424" y="7564"/>
                    <a:pt x="1544" y="5600"/>
                    <a:pt x="4504" y="3636"/>
                  </a:cubicBezTo>
                  <a:cubicBezTo>
                    <a:pt x="7464" y="1673"/>
                    <a:pt x="12264" y="-291"/>
                    <a:pt x="15384" y="36"/>
                  </a:cubicBezTo>
                  <a:cubicBezTo>
                    <a:pt x="18504" y="364"/>
                    <a:pt x="19944" y="2982"/>
                    <a:pt x="21384" y="5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9" name="Line"/>
            <p:cNvSpPr/>
            <p:nvPr/>
          </p:nvSpPr>
          <p:spPr>
            <a:xfrm>
              <a:off x="7120260" y="6518993"/>
              <a:ext cx="161898" cy="197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187" fill="norm" stroke="1" extrusionOk="0">
                  <a:moveTo>
                    <a:pt x="20620" y="4502"/>
                  </a:moveTo>
                  <a:cubicBezTo>
                    <a:pt x="20894" y="2910"/>
                    <a:pt x="21167" y="1319"/>
                    <a:pt x="20483" y="523"/>
                  </a:cubicBezTo>
                  <a:cubicBezTo>
                    <a:pt x="19800" y="-273"/>
                    <a:pt x="18159" y="-273"/>
                    <a:pt x="15152" y="1319"/>
                  </a:cubicBezTo>
                  <a:cubicBezTo>
                    <a:pt x="12144" y="2910"/>
                    <a:pt x="7770" y="6093"/>
                    <a:pt x="5035" y="8822"/>
                  </a:cubicBezTo>
                  <a:cubicBezTo>
                    <a:pt x="2301" y="11550"/>
                    <a:pt x="1208" y="13824"/>
                    <a:pt x="524" y="15529"/>
                  </a:cubicBezTo>
                  <a:cubicBezTo>
                    <a:pt x="-160" y="17234"/>
                    <a:pt x="-433" y="18371"/>
                    <a:pt x="1344" y="19281"/>
                  </a:cubicBezTo>
                  <a:cubicBezTo>
                    <a:pt x="3121" y="20190"/>
                    <a:pt x="6949" y="20872"/>
                    <a:pt x="9683" y="21100"/>
                  </a:cubicBezTo>
                  <a:cubicBezTo>
                    <a:pt x="12418" y="21327"/>
                    <a:pt x="14058" y="21100"/>
                    <a:pt x="14468" y="20531"/>
                  </a:cubicBezTo>
                  <a:cubicBezTo>
                    <a:pt x="14878" y="19963"/>
                    <a:pt x="14058" y="19053"/>
                    <a:pt x="12828" y="18144"/>
                  </a:cubicBezTo>
                  <a:cubicBezTo>
                    <a:pt x="11597" y="17234"/>
                    <a:pt x="9957" y="16325"/>
                    <a:pt x="8316" y="15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0" name="Line"/>
            <p:cNvSpPr/>
            <p:nvPr/>
          </p:nvSpPr>
          <p:spPr>
            <a:xfrm>
              <a:off x="7533895" y="6314901"/>
              <a:ext cx="158751" cy="4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8" fill="norm" stroke="1" extrusionOk="0">
                  <a:moveTo>
                    <a:pt x="0" y="12798"/>
                  </a:moveTo>
                  <a:cubicBezTo>
                    <a:pt x="0" y="8298"/>
                    <a:pt x="0" y="3798"/>
                    <a:pt x="864" y="1548"/>
                  </a:cubicBezTo>
                  <a:cubicBezTo>
                    <a:pt x="1728" y="-702"/>
                    <a:pt x="3456" y="-702"/>
                    <a:pt x="7056" y="2898"/>
                  </a:cubicBezTo>
                  <a:cubicBezTo>
                    <a:pt x="10656" y="6498"/>
                    <a:pt x="16128" y="13698"/>
                    <a:pt x="21600" y="20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1" name="Line"/>
            <p:cNvSpPr/>
            <p:nvPr/>
          </p:nvSpPr>
          <p:spPr>
            <a:xfrm>
              <a:off x="7571995" y="6440250"/>
              <a:ext cx="1841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2" name="Line"/>
            <p:cNvSpPr/>
            <p:nvPr/>
          </p:nvSpPr>
          <p:spPr>
            <a:xfrm>
              <a:off x="8029195" y="6046550"/>
              <a:ext cx="1206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53" y="5055"/>
                    <a:pt x="12505" y="10111"/>
                    <a:pt x="8905" y="13711"/>
                  </a:cubicBezTo>
                  <a:cubicBezTo>
                    <a:pt x="5305" y="17311"/>
                    <a:pt x="2653" y="194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3" name="Line"/>
            <p:cNvSpPr/>
            <p:nvPr/>
          </p:nvSpPr>
          <p:spPr>
            <a:xfrm>
              <a:off x="8118095" y="6160850"/>
              <a:ext cx="2222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2259"/>
                    <a:pt x="13371" y="4518"/>
                    <a:pt x="9771" y="8118"/>
                  </a:cubicBezTo>
                  <a:cubicBezTo>
                    <a:pt x="6171" y="11718"/>
                    <a:pt x="3086" y="166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4" name="Line"/>
            <p:cNvSpPr/>
            <p:nvPr/>
          </p:nvSpPr>
          <p:spPr>
            <a:xfrm>
              <a:off x="8071763" y="6379688"/>
              <a:ext cx="217745" cy="243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411" fill="norm" stroke="1" extrusionOk="0">
                  <a:moveTo>
                    <a:pt x="8205" y="8680"/>
                  </a:moveTo>
                  <a:cubicBezTo>
                    <a:pt x="10262" y="6073"/>
                    <a:pt x="12320" y="3466"/>
                    <a:pt x="14068" y="1976"/>
                  </a:cubicBezTo>
                  <a:cubicBezTo>
                    <a:pt x="15817" y="487"/>
                    <a:pt x="17257" y="114"/>
                    <a:pt x="18491" y="21"/>
                  </a:cubicBezTo>
                  <a:cubicBezTo>
                    <a:pt x="19725" y="-72"/>
                    <a:pt x="20754" y="114"/>
                    <a:pt x="21062" y="1231"/>
                  </a:cubicBezTo>
                  <a:cubicBezTo>
                    <a:pt x="21371" y="2349"/>
                    <a:pt x="20960" y="4397"/>
                    <a:pt x="19828" y="6073"/>
                  </a:cubicBezTo>
                  <a:cubicBezTo>
                    <a:pt x="18697" y="7749"/>
                    <a:pt x="16845" y="9052"/>
                    <a:pt x="15302" y="9890"/>
                  </a:cubicBezTo>
                  <a:cubicBezTo>
                    <a:pt x="13760" y="10728"/>
                    <a:pt x="12525" y="11100"/>
                    <a:pt x="12217" y="11659"/>
                  </a:cubicBezTo>
                  <a:cubicBezTo>
                    <a:pt x="11908" y="12218"/>
                    <a:pt x="12525" y="12962"/>
                    <a:pt x="13245" y="13707"/>
                  </a:cubicBezTo>
                  <a:cubicBezTo>
                    <a:pt x="13965" y="14452"/>
                    <a:pt x="14788" y="15197"/>
                    <a:pt x="15200" y="16035"/>
                  </a:cubicBezTo>
                  <a:cubicBezTo>
                    <a:pt x="15611" y="16873"/>
                    <a:pt x="15611" y="17804"/>
                    <a:pt x="13657" y="18735"/>
                  </a:cubicBezTo>
                  <a:cubicBezTo>
                    <a:pt x="11702" y="19666"/>
                    <a:pt x="7794" y="20597"/>
                    <a:pt x="5222" y="21062"/>
                  </a:cubicBezTo>
                  <a:cubicBezTo>
                    <a:pt x="2651" y="21528"/>
                    <a:pt x="1417" y="21528"/>
                    <a:pt x="697" y="21062"/>
                  </a:cubicBezTo>
                  <a:cubicBezTo>
                    <a:pt x="-23" y="20597"/>
                    <a:pt x="-229" y="19666"/>
                    <a:pt x="285" y="18828"/>
                  </a:cubicBezTo>
                  <a:cubicBezTo>
                    <a:pt x="800" y="17990"/>
                    <a:pt x="2034" y="17245"/>
                    <a:pt x="3268" y="16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5" name="Line"/>
            <p:cNvSpPr/>
            <p:nvPr/>
          </p:nvSpPr>
          <p:spPr>
            <a:xfrm>
              <a:off x="8333995" y="6400550"/>
              <a:ext cx="190501" cy="257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2" fill="norm" stroke="1" extrusionOk="0">
                  <a:moveTo>
                    <a:pt x="21600" y="131"/>
                  </a:moveTo>
                  <a:cubicBezTo>
                    <a:pt x="20400" y="-43"/>
                    <a:pt x="19200" y="-217"/>
                    <a:pt x="16680" y="828"/>
                  </a:cubicBezTo>
                  <a:cubicBezTo>
                    <a:pt x="14160" y="1873"/>
                    <a:pt x="10320" y="4138"/>
                    <a:pt x="7560" y="6664"/>
                  </a:cubicBezTo>
                  <a:cubicBezTo>
                    <a:pt x="4800" y="9189"/>
                    <a:pt x="3120" y="11977"/>
                    <a:pt x="2280" y="13893"/>
                  </a:cubicBezTo>
                  <a:cubicBezTo>
                    <a:pt x="1440" y="15809"/>
                    <a:pt x="1440" y="16854"/>
                    <a:pt x="2640" y="17899"/>
                  </a:cubicBezTo>
                  <a:cubicBezTo>
                    <a:pt x="3840" y="18944"/>
                    <a:pt x="6240" y="19989"/>
                    <a:pt x="8040" y="20599"/>
                  </a:cubicBezTo>
                  <a:cubicBezTo>
                    <a:pt x="9840" y="21209"/>
                    <a:pt x="11040" y="21383"/>
                    <a:pt x="11760" y="21035"/>
                  </a:cubicBezTo>
                  <a:cubicBezTo>
                    <a:pt x="12480" y="20686"/>
                    <a:pt x="12720" y="19815"/>
                    <a:pt x="12360" y="19031"/>
                  </a:cubicBezTo>
                  <a:cubicBezTo>
                    <a:pt x="12000" y="18248"/>
                    <a:pt x="11040" y="17551"/>
                    <a:pt x="8880" y="16680"/>
                  </a:cubicBezTo>
                  <a:cubicBezTo>
                    <a:pt x="6720" y="15809"/>
                    <a:pt x="3360" y="14764"/>
                    <a:pt x="0" y="13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6" name="Line"/>
            <p:cNvSpPr/>
            <p:nvPr/>
          </p:nvSpPr>
          <p:spPr>
            <a:xfrm>
              <a:off x="879095" y="7052959"/>
              <a:ext cx="165171" cy="563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444" fill="norm" stroke="1" extrusionOk="0">
                  <a:moveTo>
                    <a:pt x="0" y="8345"/>
                  </a:moveTo>
                  <a:cubicBezTo>
                    <a:pt x="1890" y="11166"/>
                    <a:pt x="3780" y="13986"/>
                    <a:pt x="4725" y="16042"/>
                  </a:cubicBezTo>
                  <a:cubicBezTo>
                    <a:pt x="5670" y="18097"/>
                    <a:pt x="5670" y="19386"/>
                    <a:pt x="5670" y="20233"/>
                  </a:cubicBezTo>
                  <a:cubicBezTo>
                    <a:pt x="5670" y="21079"/>
                    <a:pt x="5670" y="21482"/>
                    <a:pt x="5400" y="21442"/>
                  </a:cubicBezTo>
                  <a:cubicBezTo>
                    <a:pt x="5130" y="21401"/>
                    <a:pt x="4590" y="20918"/>
                    <a:pt x="3780" y="19225"/>
                  </a:cubicBezTo>
                  <a:cubicBezTo>
                    <a:pt x="2970" y="17533"/>
                    <a:pt x="1890" y="14631"/>
                    <a:pt x="2160" y="11770"/>
                  </a:cubicBezTo>
                  <a:cubicBezTo>
                    <a:pt x="2430" y="8909"/>
                    <a:pt x="4050" y="6088"/>
                    <a:pt x="6345" y="4113"/>
                  </a:cubicBezTo>
                  <a:cubicBezTo>
                    <a:pt x="8640" y="2139"/>
                    <a:pt x="11610" y="1010"/>
                    <a:pt x="13905" y="446"/>
                  </a:cubicBezTo>
                  <a:cubicBezTo>
                    <a:pt x="16200" y="-118"/>
                    <a:pt x="17820" y="-118"/>
                    <a:pt x="19170" y="285"/>
                  </a:cubicBezTo>
                  <a:cubicBezTo>
                    <a:pt x="20520" y="688"/>
                    <a:pt x="21600" y="1494"/>
                    <a:pt x="20790" y="2703"/>
                  </a:cubicBezTo>
                  <a:cubicBezTo>
                    <a:pt x="19980" y="3912"/>
                    <a:pt x="17280" y="5524"/>
                    <a:pt x="13770" y="6813"/>
                  </a:cubicBezTo>
                  <a:cubicBezTo>
                    <a:pt x="10260" y="8103"/>
                    <a:pt x="5940" y="9070"/>
                    <a:pt x="1620" y="10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7" name="Line"/>
            <p:cNvSpPr/>
            <p:nvPr/>
          </p:nvSpPr>
          <p:spPr>
            <a:xfrm>
              <a:off x="999745" y="7316550"/>
              <a:ext cx="209551" cy="22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0" y="7800"/>
                  </a:moveTo>
                  <a:cubicBezTo>
                    <a:pt x="0" y="6800"/>
                    <a:pt x="0" y="5800"/>
                    <a:pt x="545" y="5400"/>
                  </a:cubicBezTo>
                  <a:cubicBezTo>
                    <a:pt x="1091" y="5000"/>
                    <a:pt x="2182" y="5200"/>
                    <a:pt x="4255" y="6600"/>
                  </a:cubicBezTo>
                  <a:cubicBezTo>
                    <a:pt x="6327" y="8000"/>
                    <a:pt x="9382" y="10600"/>
                    <a:pt x="11236" y="13100"/>
                  </a:cubicBezTo>
                  <a:cubicBezTo>
                    <a:pt x="13091" y="15600"/>
                    <a:pt x="13745" y="18000"/>
                    <a:pt x="13527" y="19500"/>
                  </a:cubicBezTo>
                  <a:cubicBezTo>
                    <a:pt x="13309" y="21000"/>
                    <a:pt x="12218" y="21600"/>
                    <a:pt x="10691" y="21200"/>
                  </a:cubicBezTo>
                  <a:cubicBezTo>
                    <a:pt x="9164" y="20800"/>
                    <a:pt x="7200" y="19400"/>
                    <a:pt x="6873" y="16900"/>
                  </a:cubicBezTo>
                  <a:cubicBezTo>
                    <a:pt x="6545" y="14400"/>
                    <a:pt x="7855" y="10800"/>
                    <a:pt x="10582" y="7800"/>
                  </a:cubicBezTo>
                  <a:cubicBezTo>
                    <a:pt x="13309" y="4800"/>
                    <a:pt x="1745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8" name="Line"/>
            <p:cNvSpPr/>
            <p:nvPr/>
          </p:nvSpPr>
          <p:spPr>
            <a:xfrm>
              <a:off x="1260344" y="7147217"/>
              <a:ext cx="152152" cy="44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8355" y="2343"/>
                  </a:moveTo>
                  <a:cubicBezTo>
                    <a:pt x="18063" y="1834"/>
                    <a:pt x="17771" y="1325"/>
                    <a:pt x="17187" y="866"/>
                  </a:cubicBezTo>
                  <a:cubicBezTo>
                    <a:pt x="16604" y="408"/>
                    <a:pt x="15728" y="0"/>
                    <a:pt x="14414" y="0"/>
                  </a:cubicBezTo>
                  <a:cubicBezTo>
                    <a:pt x="13101" y="0"/>
                    <a:pt x="11350" y="408"/>
                    <a:pt x="8868" y="1936"/>
                  </a:cubicBezTo>
                  <a:cubicBezTo>
                    <a:pt x="6387" y="3464"/>
                    <a:pt x="3177" y="6113"/>
                    <a:pt x="1425" y="8966"/>
                  </a:cubicBezTo>
                  <a:cubicBezTo>
                    <a:pt x="-326" y="11819"/>
                    <a:pt x="-618" y="14875"/>
                    <a:pt x="1425" y="17015"/>
                  </a:cubicBezTo>
                  <a:cubicBezTo>
                    <a:pt x="3468" y="19155"/>
                    <a:pt x="7847" y="20377"/>
                    <a:pt x="11496" y="20989"/>
                  </a:cubicBezTo>
                  <a:cubicBezTo>
                    <a:pt x="15144" y="21600"/>
                    <a:pt x="18063" y="21600"/>
                    <a:pt x="209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9" name="Line"/>
            <p:cNvSpPr/>
            <p:nvPr/>
          </p:nvSpPr>
          <p:spPr>
            <a:xfrm>
              <a:off x="1479080" y="7152399"/>
              <a:ext cx="144071" cy="39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548" fill="norm" stroke="1" extrusionOk="0">
                  <a:moveTo>
                    <a:pt x="6118" y="6185"/>
                  </a:moveTo>
                  <a:cubicBezTo>
                    <a:pt x="5805" y="10344"/>
                    <a:pt x="5492" y="14502"/>
                    <a:pt x="5335" y="16870"/>
                  </a:cubicBezTo>
                  <a:cubicBezTo>
                    <a:pt x="5179" y="19238"/>
                    <a:pt x="5179" y="19815"/>
                    <a:pt x="5179" y="20393"/>
                  </a:cubicBezTo>
                  <a:cubicBezTo>
                    <a:pt x="5179" y="20970"/>
                    <a:pt x="5179" y="21548"/>
                    <a:pt x="4866" y="21548"/>
                  </a:cubicBezTo>
                  <a:cubicBezTo>
                    <a:pt x="4553" y="21548"/>
                    <a:pt x="3927" y="20970"/>
                    <a:pt x="3457" y="19065"/>
                  </a:cubicBezTo>
                  <a:cubicBezTo>
                    <a:pt x="2987" y="17159"/>
                    <a:pt x="2674" y="13924"/>
                    <a:pt x="3300" y="10690"/>
                  </a:cubicBezTo>
                  <a:cubicBezTo>
                    <a:pt x="3927" y="7456"/>
                    <a:pt x="5492" y="4222"/>
                    <a:pt x="6744" y="2374"/>
                  </a:cubicBezTo>
                  <a:cubicBezTo>
                    <a:pt x="7996" y="526"/>
                    <a:pt x="8935" y="64"/>
                    <a:pt x="10344" y="6"/>
                  </a:cubicBezTo>
                  <a:cubicBezTo>
                    <a:pt x="11753" y="-52"/>
                    <a:pt x="13631" y="295"/>
                    <a:pt x="15979" y="1565"/>
                  </a:cubicBezTo>
                  <a:cubicBezTo>
                    <a:pt x="18327" y="2836"/>
                    <a:pt x="21144" y="5030"/>
                    <a:pt x="21300" y="7572"/>
                  </a:cubicBezTo>
                  <a:cubicBezTo>
                    <a:pt x="21457" y="10113"/>
                    <a:pt x="18953" y="13000"/>
                    <a:pt x="15509" y="15022"/>
                  </a:cubicBezTo>
                  <a:cubicBezTo>
                    <a:pt x="12066" y="17043"/>
                    <a:pt x="7683" y="18198"/>
                    <a:pt x="4709" y="18834"/>
                  </a:cubicBezTo>
                  <a:cubicBezTo>
                    <a:pt x="1735" y="19469"/>
                    <a:pt x="170" y="19584"/>
                    <a:pt x="14" y="19815"/>
                  </a:cubicBezTo>
                  <a:cubicBezTo>
                    <a:pt x="-143" y="20046"/>
                    <a:pt x="1109" y="20393"/>
                    <a:pt x="2361" y="20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0" name="Line"/>
            <p:cNvSpPr/>
            <p:nvPr/>
          </p:nvSpPr>
          <p:spPr>
            <a:xfrm>
              <a:off x="1647445" y="7488000"/>
              <a:ext cx="317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154"/>
                    <a:pt x="7200" y="8308"/>
                    <a:pt x="3600" y="11908"/>
                  </a:cubicBezTo>
                  <a:cubicBezTo>
                    <a:pt x="0" y="15508"/>
                    <a:pt x="0" y="185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1" name="Line"/>
            <p:cNvSpPr/>
            <p:nvPr/>
          </p:nvSpPr>
          <p:spPr>
            <a:xfrm>
              <a:off x="1736345" y="7405450"/>
              <a:ext cx="1841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14" y="15840"/>
                    <a:pt x="10428" y="10080"/>
                    <a:pt x="14028" y="6480"/>
                  </a:cubicBezTo>
                  <a:cubicBezTo>
                    <a:pt x="17628" y="2880"/>
                    <a:pt x="19614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2" name="Line"/>
            <p:cNvSpPr/>
            <p:nvPr/>
          </p:nvSpPr>
          <p:spPr>
            <a:xfrm>
              <a:off x="1850594" y="7341950"/>
              <a:ext cx="25452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0"/>
                  </a:moveTo>
                  <a:cubicBezTo>
                    <a:pt x="1701" y="4725"/>
                    <a:pt x="-1622" y="9450"/>
                    <a:pt x="870" y="13050"/>
                  </a:cubicBezTo>
                  <a:cubicBezTo>
                    <a:pt x="3363" y="16650"/>
                    <a:pt x="11670" y="19125"/>
                    <a:pt x="199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3" name="Line"/>
            <p:cNvSpPr/>
            <p:nvPr/>
          </p:nvSpPr>
          <p:spPr>
            <a:xfrm>
              <a:off x="2041145" y="7127795"/>
              <a:ext cx="149003" cy="425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512" fill="norm" stroke="1" extrusionOk="0">
                  <a:moveTo>
                    <a:pt x="8100" y="9857"/>
                  </a:moveTo>
                  <a:cubicBezTo>
                    <a:pt x="6000" y="12851"/>
                    <a:pt x="3900" y="15845"/>
                    <a:pt x="2850" y="17609"/>
                  </a:cubicBezTo>
                  <a:cubicBezTo>
                    <a:pt x="1800" y="19373"/>
                    <a:pt x="1800" y="19908"/>
                    <a:pt x="1800" y="20443"/>
                  </a:cubicBezTo>
                  <a:cubicBezTo>
                    <a:pt x="1800" y="20977"/>
                    <a:pt x="1800" y="21512"/>
                    <a:pt x="1800" y="21512"/>
                  </a:cubicBezTo>
                  <a:cubicBezTo>
                    <a:pt x="1800" y="21512"/>
                    <a:pt x="1800" y="20977"/>
                    <a:pt x="2700" y="18999"/>
                  </a:cubicBezTo>
                  <a:cubicBezTo>
                    <a:pt x="3600" y="17021"/>
                    <a:pt x="5400" y="13599"/>
                    <a:pt x="7050" y="10391"/>
                  </a:cubicBezTo>
                  <a:cubicBezTo>
                    <a:pt x="8700" y="7183"/>
                    <a:pt x="10200" y="4189"/>
                    <a:pt x="11400" y="2425"/>
                  </a:cubicBezTo>
                  <a:cubicBezTo>
                    <a:pt x="12600" y="661"/>
                    <a:pt x="13500" y="126"/>
                    <a:pt x="14550" y="19"/>
                  </a:cubicBezTo>
                  <a:cubicBezTo>
                    <a:pt x="15600" y="-88"/>
                    <a:pt x="16800" y="233"/>
                    <a:pt x="18300" y="1730"/>
                  </a:cubicBezTo>
                  <a:cubicBezTo>
                    <a:pt x="19800" y="3227"/>
                    <a:pt x="21600" y="5900"/>
                    <a:pt x="21000" y="8573"/>
                  </a:cubicBezTo>
                  <a:cubicBezTo>
                    <a:pt x="20400" y="11247"/>
                    <a:pt x="17400" y="13920"/>
                    <a:pt x="13500" y="15898"/>
                  </a:cubicBezTo>
                  <a:cubicBezTo>
                    <a:pt x="9600" y="17876"/>
                    <a:pt x="4800" y="19160"/>
                    <a:pt x="0" y="20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4" name="Line"/>
            <p:cNvSpPr/>
            <p:nvPr/>
          </p:nvSpPr>
          <p:spPr>
            <a:xfrm>
              <a:off x="2209141" y="7450413"/>
              <a:ext cx="219355" cy="182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127" fill="norm" stroke="1" extrusionOk="0">
                  <a:moveTo>
                    <a:pt x="952" y="3622"/>
                  </a:moveTo>
                  <a:cubicBezTo>
                    <a:pt x="952" y="2150"/>
                    <a:pt x="952" y="677"/>
                    <a:pt x="1467" y="186"/>
                  </a:cubicBezTo>
                  <a:cubicBezTo>
                    <a:pt x="1981" y="-305"/>
                    <a:pt x="3009" y="186"/>
                    <a:pt x="4038" y="1536"/>
                  </a:cubicBezTo>
                  <a:cubicBezTo>
                    <a:pt x="5067" y="2886"/>
                    <a:pt x="6095" y="5095"/>
                    <a:pt x="6198" y="7304"/>
                  </a:cubicBezTo>
                  <a:cubicBezTo>
                    <a:pt x="6301" y="9513"/>
                    <a:pt x="5478" y="11722"/>
                    <a:pt x="4449" y="13440"/>
                  </a:cubicBezTo>
                  <a:cubicBezTo>
                    <a:pt x="3421" y="15159"/>
                    <a:pt x="2187" y="16386"/>
                    <a:pt x="1261" y="17613"/>
                  </a:cubicBezTo>
                  <a:cubicBezTo>
                    <a:pt x="335" y="18840"/>
                    <a:pt x="-282" y="20068"/>
                    <a:pt x="129" y="20681"/>
                  </a:cubicBezTo>
                  <a:cubicBezTo>
                    <a:pt x="541" y="21295"/>
                    <a:pt x="1981" y="21295"/>
                    <a:pt x="5684" y="20559"/>
                  </a:cubicBezTo>
                  <a:cubicBezTo>
                    <a:pt x="9387" y="19822"/>
                    <a:pt x="15352" y="18350"/>
                    <a:pt x="21318" y="16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5" name="Line"/>
            <p:cNvSpPr/>
            <p:nvPr/>
          </p:nvSpPr>
          <p:spPr>
            <a:xfrm>
              <a:off x="2511045" y="7352206"/>
              <a:ext cx="2095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709" y="12582"/>
                    <a:pt x="7418" y="4867"/>
                    <a:pt x="11018" y="1782"/>
                  </a:cubicBezTo>
                  <a:cubicBezTo>
                    <a:pt x="14618" y="-1304"/>
                    <a:pt x="18109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6" name="Line"/>
            <p:cNvSpPr/>
            <p:nvPr/>
          </p:nvSpPr>
          <p:spPr>
            <a:xfrm>
              <a:off x="2606295" y="7462600"/>
              <a:ext cx="171451" cy="3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4400"/>
                  </a:moveTo>
                  <a:cubicBezTo>
                    <a:pt x="1333" y="18000"/>
                    <a:pt x="2667" y="21600"/>
                    <a:pt x="6267" y="19200"/>
                  </a:cubicBezTo>
                  <a:cubicBezTo>
                    <a:pt x="9867" y="16800"/>
                    <a:pt x="15733" y="8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7" name="Line"/>
            <p:cNvSpPr/>
            <p:nvPr/>
          </p:nvSpPr>
          <p:spPr>
            <a:xfrm>
              <a:off x="2846860" y="7203340"/>
              <a:ext cx="255667" cy="379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538" fill="norm" stroke="1" extrusionOk="0">
                  <a:moveTo>
                    <a:pt x="2151" y="3178"/>
                  </a:moveTo>
                  <a:cubicBezTo>
                    <a:pt x="931" y="2698"/>
                    <a:pt x="-288" y="2218"/>
                    <a:pt x="60" y="1858"/>
                  </a:cubicBezTo>
                  <a:cubicBezTo>
                    <a:pt x="409" y="1498"/>
                    <a:pt x="2325" y="1258"/>
                    <a:pt x="5547" y="958"/>
                  </a:cubicBezTo>
                  <a:cubicBezTo>
                    <a:pt x="8770" y="658"/>
                    <a:pt x="13299" y="298"/>
                    <a:pt x="16086" y="118"/>
                  </a:cubicBezTo>
                  <a:cubicBezTo>
                    <a:pt x="18873" y="-62"/>
                    <a:pt x="19918" y="-62"/>
                    <a:pt x="20528" y="298"/>
                  </a:cubicBezTo>
                  <a:cubicBezTo>
                    <a:pt x="21138" y="658"/>
                    <a:pt x="21312" y="1378"/>
                    <a:pt x="20441" y="3298"/>
                  </a:cubicBezTo>
                  <a:cubicBezTo>
                    <a:pt x="19570" y="5218"/>
                    <a:pt x="17654" y="8338"/>
                    <a:pt x="16260" y="11578"/>
                  </a:cubicBezTo>
                  <a:cubicBezTo>
                    <a:pt x="14867" y="14818"/>
                    <a:pt x="13996" y="18178"/>
                    <a:pt x="13125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8" name="Line"/>
            <p:cNvSpPr/>
            <p:nvPr/>
          </p:nvSpPr>
          <p:spPr>
            <a:xfrm>
              <a:off x="2917445" y="7392750"/>
              <a:ext cx="273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350"/>
                    <a:pt x="0" y="17100"/>
                    <a:pt x="502" y="15525"/>
                  </a:cubicBezTo>
                  <a:cubicBezTo>
                    <a:pt x="1005" y="13950"/>
                    <a:pt x="2009" y="13050"/>
                    <a:pt x="5609" y="10575"/>
                  </a:cubicBezTo>
                  <a:cubicBezTo>
                    <a:pt x="9209" y="8100"/>
                    <a:pt x="15405" y="40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9" name="Line"/>
            <p:cNvSpPr/>
            <p:nvPr/>
          </p:nvSpPr>
          <p:spPr>
            <a:xfrm>
              <a:off x="3568526" y="7075250"/>
              <a:ext cx="226281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600" fill="norm" stroke="1" extrusionOk="0">
                  <a:moveTo>
                    <a:pt x="1454" y="8285"/>
                  </a:moveTo>
                  <a:cubicBezTo>
                    <a:pt x="1454" y="11047"/>
                    <a:pt x="1454" y="13808"/>
                    <a:pt x="1454" y="15830"/>
                  </a:cubicBezTo>
                  <a:cubicBezTo>
                    <a:pt x="1454" y="17852"/>
                    <a:pt x="1454" y="19134"/>
                    <a:pt x="1258" y="20071"/>
                  </a:cubicBezTo>
                  <a:cubicBezTo>
                    <a:pt x="1061" y="21008"/>
                    <a:pt x="668" y="21600"/>
                    <a:pt x="374" y="21600"/>
                  </a:cubicBezTo>
                  <a:cubicBezTo>
                    <a:pt x="79" y="21600"/>
                    <a:pt x="-117" y="21008"/>
                    <a:pt x="79" y="19036"/>
                  </a:cubicBezTo>
                  <a:cubicBezTo>
                    <a:pt x="276" y="17063"/>
                    <a:pt x="865" y="13710"/>
                    <a:pt x="1650" y="10652"/>
                  </a:cubicBezTo>
                  <a:cubicBezTo>
                    <a:pt x="2436" y="7595"/>
                    <a:pt x="3418" y="4833"/>
                    <a:pt x="4105" y="3205"/>
                  </a:cubicBezTo>
                  <a:cubicBezTo>
                    <a:pt x="4792" y="1578"/>
                    <a:pt x="5185" y="1085"/>
                    <a:pt x="5774" y="690"/>
                  </a:cubicBezTo>
                  <a:cubicBezTo>
                    <a:pt x="6363" y="296"/>
                    <a:pt x="7148" y="0"/>
                    <a:pt x="8523" y="0"/>
                  </a:cubicBezTo>
                  <a:cubicBezTo>
                    <a:pt x="9898" y="0"/>
                    <a:pt x="11861" y="296"/>
                    <a:pt x="14218" y="1775"/>
                  </a:cubicBezTo>
                  <a:cubicBezTo>
                    <a:pt x="16574" y="3255"/>
                    <a:pt x="19323" y="5918"/>
                    <a:pt x="20403" y="8384"/>
                  </a:cubicBezTo>
                  <a:cubicBezTo>
                    <a:pt x="21483" y="10849"/>
                    <a:pt x="20894" y="13118"/>
                    <a:pt x="20108" y="14745"/>
                  </a:cubicBezTo>
                  <a:cubicBezTo>
                    <a:pt x="19323" y="16373"/>
                    <a:pt x="18341" y="17359"/>
                    <a:pt x="17359" y="18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0" name="Line"/>
            <p:cNvSpPr/>
            <p:nvPr/>
          </p:nvSpPr>
          <p:spPr>
            <a:xfrm>
              <a:off x="4111245" y="7057151"/>
              <a:ext cx="178292" cy="416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341" fill="norm" stroke="1" extrusionOk="0">
                  <a:moveTo>
                    <a:pt x="0" y="11348"/>
                  </a:moveTo>
                  <a:cubicBezTo>
                    <a:pt x="1005" y="10697"/>
                    <a:pt x="2009" y="10045"/>
                    <a:pt x="2512" y="9991"/>
                  </a:cubicBezTo>
                  <a:cubicBezTo>
                    <a:pt x="3014" y="9937"/>
                    <a:pt x="3014" y="10480"/>
                    <a:pt x="3014" y="11999"/>
                  </a:cubicBezTo>
                  <a:cubicBezTo>
                    <a:pt x="3014" y="13519"/>
                    <a:pt x="3014" y="16015"/>
                    <a:pt x="2888" y="17752"/>
                  </a:cubicBezTo>
                  <a:cubicBezTo>
                    <a:pt x="2763" y="19489"/>
                    <a:pt x="2512" y="20466"/>
                    <a:pt x="2260" y="20683"/>
                  </a:cubicBezTo>
                  <a:cubicBezTo>
                    <a:pt x="2009" y="20900"/>
                    <a:pt x="1758" y="20357"/>
                    <a:pt x="2135" y="18349"/>
                  </a:cubicBezTo>
                  <a:cubicBezTo>
                    <a:pt x="2512" y="16341"/>
                    <a:pt x="3516" y="12868"/>
                    <a:pt x="4898" y="9666"/>
                  </a:cubicBezTo>
                  <a:cubicBezTo>
                    <a:pt x="6279" y="6464"/>
                    <a:pt x="8037" y="3533"/>
                    <a:pt x="9419" y="1905"/>
                  </a:cubicBezTo>
                  <a:cubicBezTo>
                    <a:pt x="10800" y="277"/>
                    <a:pt x="11805" y="-49"/>
                    <a:pt x="12809" y="5"/>
                  </a:cubicBezTo>
                  <a:cubicBezTo>
                    <a:pt x="13814" y="60"/>
                    <a:pt x="14819" y="494"/>
                    <a:pt x="16451" y="1959"/>
                  </a:cubicBezTo>
                  <a:cubicBezTo>
                    <a:pt x="18084" y="3424"/>
                    <a:pt x="20344" y="5921"/>
                    <a:pt x="20972" y="8689"/>
                  </a:cubicBezTo>
                  <a:cubicBezTo>
                    <a:pt x="21600" y="11457"/>
                    <a:pt x="20595" y="14496"/>
                    <a:pt x="18335" y="16721"/>
                  </a:cubicBezTo>
                  <a:cubicBezTo>
                    <a:pt x="16074" y="18946"/>
                    <a:pt x="12558" y="20357"/>
                    <a:pt x="9544" y="20954"/>
                  </a:cubicBezTo>
                  <a:cubicBezTo>
                    <a:pt x="6530" y="21551"/>
                    <a:pt x="4019" y="21334"/>
                    <a:pt x="1507" y="21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1" name="Line"/>
            <p:cNvSpPr/>
            <p:nvPr/>
          </p:nvSpPr>
          <p:spPr>
            <a:xfrm>
              <a:off x="4333495" y="7431793"/>
              <a:ext cx="171451" cy="122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0" y="2034"/>
                  </a:moveTo>
                  <a:cubicBezTo>
                    <a:pt x="1067" y="935"/>
                    <a:pt x="2133" y="-163"/>
                    <a:pt x="3600" y="20"/>
                  </a:cubicBezTo>
                  <a:cubicBezTo>
                    <a:pt x="5067" y="203"/>
                    <a:pt x="6933" y="1668"/>
                    <a:pt x="8000" y="3498"/>
                  </a:cubicBezTo>
                  <a:cubicBezTo>
                    <a:pt x="9067" y="5329"/>
                    <a:pt x="9333" y="7525"/>
                    <a:pt x="8400" y="9722"/>
                  </a:cubicBezTo>
                  <a:cubicBezTo>
                    <a:pt x="7467" y="11918"/>
                    <a:pt x="5333" y="14115"/>
                    <a:pt x="3600" y="15945"/>
                  </a:cubicBezTo>
                  <a:cubicBezTo>
                    <a:pt x="1867" y="17776"/>
                    <a:pt x="533" y="19240"/>
                    <a:pt x="533" y="20156"/>
                  </a:cubicBezTo>
                  <a:cubicBezTo>
                    <a:pt x="533" y="21071"/>
                    <a:pt x="1867" y="21437"/>
                    <a:pt x="5600" y="20888"/>
                  </a:cubicBezTo>
                  <a:cubicBezTo>
                    <a:pt x="9333" y="20339"/>
                    <a:pt x="15467" y="18874"/>
                    <a:pt x="21600" y="17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2" name="Line"/>
            <p:cNvSpPr/>
            <p:nvPr/>
          </p:nvSpPr>
          <p:spPr>
            <a:xfrm>
              <a:off x="4555745" y="7353428"/>
              <a:ext cx="2032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850" y="11040"/>
                    <a:pt x="11700" y="1783"/>
                    <a:pt x="15300" y="240"/>
                  </a:cubicBezTo>
                  <a:cubicBezTo>
                    <a:pt x="18900" y="-1303"/>
                    <a:pt x="2025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3" name="Line"/>
            <p:cNvSpPr/>
            <p:nvPr/>
          </p:nvSpPr>
          <p:spPr>
            <a:xfrm>
              <a:off x="4644645" y="7418150"/>
              <a:ext cx="1587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4" name="Line"/>
            <p:cNvSpPr/>
            <p:nvPr/>
          </p:nvSpPr>
          <p:spPr>
            <a:xfrm>
              <a:off x="4975378" y="7176850"/>
              <a:ext cx="143805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3069" y="0"/>
                  </a:moveTo>
                  <a:cubicBezTo>
                    <a:pt x="8999" y="2563"/>
                    <a:pt x="4930" y="5125"/>
                    <a:pt x="2738" y="6712"/>
                  </a:cubicBezTo>
                  <a:cubicBezTo>
                    <a:pt x="547" y="8298"/>
                    <a:pt x="234" y="8908"/>
                    <a:pt x="78" y="9580"/>
                  </a:cubicBezTo>
                  <a:cubicBezTo>
                    <a:pt x="-79" y="10251"/>
                    <a:pt x="-79" y="10983"/>
                    <a:pt x="860" y="11410"/>
                  </a:cubicBezTo>
                  <a:cubicBezTo>
                    <a:pt x="1799" y="11837"/>
                    <a:pt x="3678" y="11959"/>
                    <a:pt x="6182" y="11837"/>
                  </a:cubicBezTo>
                  <a:cubicBezTo>
                    <a:pt x="8686" y="11715"/>
                    <a:pt x="11817" y="11349"/>
                    <a:pt x="14478" y="10922"/>
                  </a:cubicBezTo>
                  <a:cubicBezTo>
                    <a:pt x="17138" y="10495"/>
                    <a:pt x="19330" y="10007"/>
                    <a:pt x="20425" y="10068"/>
                  </a:cubicBezTo>
                  <a:cubicBezTo>
                    <a:pt x="21521" y="10129"/>
                    <a:pt x="21521" y="10739"/>
                    <a:pt x="20582" y="12753"/>
                  </a:cubicBezTo>
                  <a:cubicBezTo>
                    <a:pt x="19643" y="14766"/>
                    <a:pt x="17764" y="18183"/>
                    <a:pt x="158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5" name="Line"/>
            <p:cNvSpPr/>
            <p:nvPr/>
          </p:nvSpPr>
          <p:spPr>
            <a:xfrm>
              <a:off x="5222495" y="7176850"/>
              <a:ext cx="128735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600" fill="norm" stroke="1" extrusionOk="0">
                  <a:moveTo>
                    <a:pt x="12542" y="0"/>
                  </a:moveTo>
                  <a:cubicBezTo>
                    <a:pt x="14632" y="114"/>
                    <a:pt x="16723" y="229"/>
                    <a:pt x="18465" y="1029"/>
                  </a:cubicBezTo>
                  <a:cubicBezTo>
                    <a:pt x="20206" y="1829"/>
                    <a:pt x="21600" y="3314"/>
                    <a:pt x="21077" y="5771"/>
                  </a:cubicBezTo>
                  <a:cubicBezTo>
                    <a:pt x="20555" y="8229"/>
                    <a:pt x="18116" y="11657"/>
                    <a:pt x="14284" y="14457"/>
                  </a:cubicBezTo>
                  <a:cubicBezTo>
                    <a:pt x="10452" y="17257"/>
                    <a:pt x="5226" y="194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6" name="Line"/>
            <p:cNvSpPr/>
            <p:nvPr/>
          </p:nvSpPr>
          <p:spPr>
            <a:xfrm>
              <a:off x="5616195" y="7380414"/>
              <a:ext cx="152401" cy="3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600" y="11918"/>
                    <a:pt x="7200" y="3818"/>
                    <a:pt x="10800" y="1118"/>
                  </a:cubicBezTo>
                  <a:cubicBezTo>
                    <a:pt x="14400" y="-1582"/>
                    <a:pt x="180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7" name="Line"/>
            <p:cNvSpPr/>
            <p:nvPr/>
          </p:nvSpPr>
          <p:spPr>
            <a:xfrm>
              <a:off x="5622545" y="7526100"/>
              <a:ext cx="158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8" name="Line"/>
            <p:cNvSpPr/>
            <p:nvPr/>
          </p:nvSpPr>
          <p:spPr>
            <a:xfrm>
              <a:off x="6149595" y="7138755"/>
              <a:ext cx="156252" cy="442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414" fill="norm" stroke="1" extrusionOk="0">
                  <a:moveTo>
                    <a:pt x="0" y="8291"/>
                  </a:moveTo>
                  <a:cubicBezTo>
                    <a:pt x="576" y="7779"/>
                    <a:pt x="1152" y="7268"/>
                    <a:pt x="1872" y="7216"/>
                  </a:cubicBezTo>
                  <a:cubicBezTo>
                    <a:pt x="2592" y="7165"/>
                    <a:pt x="3456" y="7575"/>
                    <a:pt x="4752" y="9161"/>
                  </a:cubicBezTo>
                  <a:cubicBezTo>
                    <a:pt x="6048" y="10748"/>
                    <a:pt x="7776" y="13512"/>
                    <a:pt x="8640" y="15662"/>
                  </a:cubicBezTo>
                  <a:cubicBezTo>
                    <a:pt x="9504" y="17812"/>
                    <a:pt x="9504" y="19347"/>
                    <a:pt x="8928" y="20269"/>
                  </a:cubicBezTo>
                  <a:cubicBezTo>
                    <a:pt x="8352" y="21190"/>
                    <a:pt x="7200" y="21497"/>
                    <a:pt x="6336" y="21395"/>
                  </a:cubicBezTo>
                  <a:cubicBezTo>
                    <a:pt x="5472" y="21292"/>
                    <a:pt x="4896" y="20780"/>
                    <a:pt x="4176" y="18631"/>
                  </a:cubicBezTo>
                  <a:cubicBezTo>
                    <a:pt x="3456" y="16481"/>
                    <a:pt x="2592" y="12693"/>
                    <a:pt x="3168" y="9673"/>
                  </a:cubicBezTo>
                  <a:cubicBezTo>
                    <a:pt x="3744" y="6653"/>
                    <a:pt x="5760" y="4401"/>
                    <a:pt x="7488" y="2968"/>
                  </a:cubicBezTo>
                  <a:cubicBezTo>
                    <a:pt x="9216" y="1535"/>
                    <a:pt x="10656" y="921"/>
                    <a:pt x="12096" y="511"/>
                  </a:cubicBezTo>
                  <a:cubicBezTo>
                    <a:pt x="13536" y="102"/>
                    <a:pt x="14976" y="-103"/>
                    <a:pt x="16560" y="51"/>
                  </a:cubicBezTo>
                  <a:cubicBezTo>
                    <a:pt x="18144" y="204"/>
                    <a:pt x="19872" y="716"/>
                    <a:pt x="20736" y="1893"/>
                  </a:cubicBezTo>
                  <a:cubicBezTo>
                    <a:pt x="21600" y="3070"/>
                    <a:pt x="21600" y="4913"/>
                    <a:pt x="19152" y="6397"/>
                  </a:cubicBezTo>
                  <a:cubicBezTo>
                    <a:pt x="16704" y="7882"/>
                    <a:pt x="11808" y="9008"/>
                    <a:pt x="8352" y="9571"/>
                  </a:cubicBezTo>
                  <a:cubicBezTo>
                    <a:pt x="4896" y="10134"/>
                    <a:pt x="2880" y="10134"/>
                    <a:pt x="864" y="10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9" name="Line"/>
            <p:cNvSpPr/>
            <p:nvPr/>
          </p:nvSpPr>
          <p:spPr>
            <a:xfrm>
              <a:off x="6257545" y="7335600"/>
              <a:ext cx="171451" cy="17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9369"/>
                  </a:moveTo>
                  <a:cubicBezTo>
                    <a:pt x="800" y="8328"/>
                    <a:pt x="1600" y="7287"/>
                    <a:pt x="3333" y="7287"/>
                  </a:cubicBezTo>
                  <a:cubicBezTo>
                    <a:pt x="5067" y="7287"/>
                    <a:pt x="7733" y="8328"/>
                    <a:pt x="9600" y="10410"/>
                  </a:cubicBezTo>
                  <a:cubicBezTo>
                    <a:pt x="11467" y="12492"/>
                    <a:pt x="12533" y="15614"/>
                    <a:pt x="12800" y="17827"/>
                  </a:cubicBezTo>
                  <a:cubicBezTo>
                    <a:pt x="13067" y="20039"/>
                    <a:pt x="12533" y="21340"/>
                    <a:pt x="11733" y="21470"/>
                  </a:cubicBezTo>
                  <a:cubicBezTo>
                    <a:pt x="10933" y="21600"/>
                    <a:pt x="9867" y="20559"/>
                    <a:pt x="9467" y="18087"/>
                  </a:cubicBezTo>
                  <a:cubicBezTo>
                    <a:pt x="9067" y="15614"/>
                    <a:pt x="9333" y="11711"/>
                    <a:pt x="11467" y="8458"/>
                  </a:cubicBezTo>
                  <a:cubicBezTo>
                    <a:pt x="13600" y="5205"/>
                    <a:pt x="17600" y="260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0" name="Line"/>
            <p:cNvSpPr/>
            <p:nvPr/>
          </p:nvSpPr>
          <p:spPr>
            <a:xfrm>
              <a:off x="6532184" y="7245630"/>
              <a:ext cx="106362" cy="305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379" fill="norm" stroke="1" extrusionOk="0">
                  <a:moveTo>
                    <a:pt x="20479" y="3626"/>
                  </a:moveTo>
                  <a:cubicBezTo>
                    <a:pt x="20071" y="2442"/>
                    <a:pt x="19664" y="1258"/>
                    <a:pt x="18441" y="593"/>
                  </a:cubicBezTo>
                  <a:cubicBezTo>
                    <a:pt x="17219" y="-73"/>
                    <a:pt x="15181" y="-221"/>
                    <a:pt x="12328" y="371"/>
                  </a:cubicBezTo>
                  <a:cubicBezTo>
                    <a:pt x="9475" y="963"/>
                    <a:pt x="5807" y="2294"/>
                    <a:pt x="3158" y="4883"/>
                  </a:cubicBezTo>
                  <a:cubicBezTo>
                    <a:pt x="509" y="7472"/>
                    <a:pt x="-1121" y="11319"/>
                    <a:pt x="917" y="14278"/>
                  </a:cubicBezTo>
                  <a:cubicBezTo>
                    <a:pt x="2954" y="17237"/>
                    <a:pt x="8660" y="19308"/>
                    <a:pt x="14366" y="2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1" name="Line"/>
            <p:cNvSpPr/>
            <p:nvPr/>
          </p:nvSpPr>
          <p:spPr>
            <a:xfrm>
              <a:off x="6714745" y="7203997"/>
              <a:ext cx="132157" cy="326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363" fill="norm" stroke="1" extrusionOk="0">
                  <a:moveTo>
                    <a:pt x="3037" y="6532"/>
                  </a:moveTo>
                  <a:cubicBezTo>
                    <a:pt x="2362" y="10132"/>
                    <a:pt x="1687" y="13732"/>
                    <a:pt x="1350" y="15948"/>
                  </a:cubicBezTo>
                  <a:cubicBezTo>
                    <a:pt x="1012" y="18163"/>
                    <a:pt x="1012" y="18994"/>
                    <a:pt x="844" y="19824"/>
                  </a:cubicBezTo>
                  <a:cubicBezTo>
                    <a:pt x="675" y="20655"/>
                    <a:pt x="337" y="21486"/>
                    <a:pt x="169" y="21348"/>
                  </a:cubicBezTo>
                  <a:cubicBezTo>
                    <a:pt x="0" y="21209"/>
                    <a:pt x="0" y="20101"/>
                    <a:pt x="506" y="17748"/>
                  </a:cubicBezTo>
                  <a:cubicBezTo>
                    <a:pt x="1012" y="15394"/>
                    <a:pt x="2025" y="11794"/>
                    <a:pt x="3206" y="8886"/>
                  </a:cubicBezTo>
                  <a:cubicBezTo>
                    <a:pt x="4387" y="5978"/>
                    <a:pt x="5737" y="3763"/>
                    <a:pt x="6919" y="2309"/>
                  </a:cubicBezTo>
                  <a:cubicBezTo>
                    <a:pt x="8100" y="855"/>
                    <a:pt x="9112" y="163"/>
                    <a:pt x="10294" y="24"/>
                  </a:cubicBezTo>
                  <a:cubicBezTo>
                    <a:pt x="11475" y="-114"/>
                    <a:pt x="12825" y="301"/>
                    <a:pt x="15019" y="2309"/>
                  </a:cubicBezTo>
                  <a:cubicBezTo>
                    <a:pt x="17212" y="4317"/>
                    <a:pt x="20250" y="7917"/>
                    <a:pt x="20925" y="10894"/>
                  </a:cubicBezTo>
                  <a:cubicBezTo>
                    <a:pt x="21600" y="13871"/>
                    <a:pt x="19912" y="16224"/>
                    <a:pt x="16706" y="17748"/>
                  </a:cubicBezTo>
                  <a:cubicBezTo>
                    <a:pt x="13500" y="19271"/>
                    <a:pt x="8775" y="19963"/>
                    <a:pt x="5737" y="20032"/>
                  </a:cubicBezTo>
                  <a:cubicBezTo>
                    <a:pt x="2700" y="20101"/>
                    <a:pt x="1350" y="19548"/>
                    <a:pt x="0" y="18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2" name="Line"/>
            <p:cNvSpPr/>
            <p:nvPr/>
          </p:nvSpPr>
          <p:spPr>
            <a:xfrm>
              <a:off x="6862496" y="7475942"/>
              <a:ext cx="157050" cy="12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210" fill="norm" stroke="1" extrusionOk="0">
                  <a:moveTo>
                    <a:pt x="1496" y="7451"/>
                  </a:moveTo>
                  <a:cubicBezTo>
                    <a:pt x="632" y="5651"/>
                    <a:pt x="-232" y="3851"/>
                    <a:pt x="56" y="2591"/>
                  </a:cubicBezTo>
                  <a:cubicBezTo>
                    <a:pt x="344" y="1331"/>
                    <a:pt x="1784" y="611"/>
                    <a:pt x="3224" y="251"/>
                  </a:cubicBezTo>
                  <a:cubicBezTo>
                    <a:pt x="4664" y="-109"/>
                    <a:pt x="6104" y="-109"/>
                    <a:pt x="7544" y="431"/>
                  </a:cubicBezTo>
                  <a:cubicBezTo>
                    <a:pt x="8984" y="971"/>
                    <a:pt x="10424" y="2051"/>
                    <a:pt x="10712" y="4211"/>
                  </a:cubicBezTo>
                  <a:cubicBezTo>
                    <a:pt x="11000" y="6371"/>
                    <a:pt x="10136" y="9611"/>
                    <a:pt x="8120" y="12671"/>
                  </a:cubicBezTo>
                  <a:cubicBezTo>
                    <a:pt x="6104" y="15731"/>
                    <a:pt x="2936" y="18611"/>
                    <a:pt x="2360" y="20051"/>
                  </a:cubicBezTo>
                  <a:cubicBezTo>
                    <a:pt x="1784" y="21491"/>
                    <a:pt x="3800" y="21491"/>
                    <a:pt x="7400" y="20591"/>
                  </a:cubicBezTo>
                  <a:cubicBezTo>
                    <a:pt x="11000" y="19691"/>
                    <a:pt x="16184" y="17891"/>
                    <a:pt x="21368" y="16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3" name="Line"/>
            <p:cNvSpPr/>
            <p:nvPr/>
          </p:nvSpPr>
          <p:spPr>
            <a:xfrm>
              <a:off x="7083045" y="7399100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4" name="Line"/>
            <p:cNvSpPr/>
            <p:nvPr/>
          </p:nvSpPr>
          <p:spPr>
            <a:xfrm>
              <a:off x="7083045" y="7430850"/>
              <a:ext cx="1841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5" name="Line"/>
            <p:cNvSpPr/>
            <p:nvPr/>
          </p:nvSpPr>
          <p:spPr>
            <a:xfrm>
              <a:off x="7331638" y="7227650"/>
              <a:ext cx="15780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11968" y="0"/>
                  </a:moveTo>
                  <a:cubicBezTo>
                    <a:pt x="10240" y="4000"/>
                    <a:pt x="8512" y="8000"/>
                    <a:pt x="6784" y="11000"/>
                  </a:cubicBezTo>
                  <a:cubicBezTo>
                    <a:pt x="5056" y="14000"/>
                    <a:pt x="3328" y="16000"/>
                    <a:pt x="2032" y="17400"/>
                  </a:cubicBezTo>
                  <a:cubicBezTo>
                    <a:pt x="736" y="18800"/>
                    <a:pt x="-128" y="19600"/>
                    <a:pt x="16" y="20300"/>
                  </a:cubicBezTo>
                  <a:cubicBezTo>
                    <a:pt x="160" y="21000"/>
                    <a:pt x="1312" y="21600"/>
                    <a:pt x="5056" y="21600"/>
                  </a:cubicBezTo>
                  <a:cubicBezTo>
                    <a:pt x="8800" y="21600"/>
                    <a:pt x="15136" y="21000"/>
                    <a:pt x="21472" y="20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6" name="Line"/>
            <p:cNvSpPr/>
            <p:nvPr/>
          </p:nvSpPr>
          <p:spPr>
            <a:xfrm>
              <a:off x="7400545" y="7392750"/>
              <a:ext cx="698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6" y="3600"/>
                    <a:pt x="17673" y="7200"/>
                    <a:pt x="14073" y="10800"/>
                  </a:cubicBezTo>
                  <a:cubicBezTo>
                    <a:pt x="10473" y="14400"/>
                    <a:pt x="5236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7" name="Line"/>
            <p:cNvSpPr/>
            <p:nvPr/>
          </p:nvSpPr>
          <p:spPr>
            <a:xfrm>
              <a:off x="7686295" y="7182698"/>
              <a:ext cx="190680" cy="337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380" fill="norm" stroke="1" extrusionOk="0">
                  <a:moveTo>
                    <a:pt x="0" y="12912"/>
                  </a:moveTo>
                  <a:cubicBezTo>
                    <a:pt x="712" y="11838"/>
                    <a:pt x="1424" y="10765"/>
                    <a:pt x="1899" y="10564"/>
                  </a:cubicBezTo>
                  <a:cubicBezTo>
                    <a:pt x="2374" y="10363"/>
                    <a:pt x="2611" y="11033"/>
                    <a:pt x="2611" y="12778"/>
                  </a:cubicBezTo>
                  <a:cubicBezTo>
                    <a:pt x="2611" y="14522"/>
                    <a:pt x="2374" y="17339"/>
                    <a:pt x="2018" y="19083"/>
                  </a:cubicBezTo>
                  <a:cubicBezTo>
                    <a:pt x="1662" y="20827"/>
                    <a:pt x="1187" y="21498"/>
                    <a:pt x="949" y="21364"/>
                  </a:cubicBezTo>
                  <a:cubicBezTo>
                    <a:pt x="712" y="21230"/>
                    <a:pt x="712" y="20291"/>
                    <a:pt x="1068" y="17607"/>
                  </a:cubicBezTo>
                  <a:cubicBezTo>
                    <a:pt x="1424" y="14924"/>
                    <a:pt x="2136" y="10497"/>
                    <a:pt x="3204" y="7344"/>
                  </a:cubicBezTo>
                  <a:cubicBezTo>
                    <a:pt x="4273" y="4191"/>
                    <a:pt x="5697" y="2313"/>
                    <a:pt x="7121" y="1240"/>
                  </a:cubicBezTo>
                  <a:cubicBezTo>
                    <a:pt x="8545" y="166"/>
                    <a:pt x="9969" y="-102"/>
                    <a:pt x="11749" y="32"/>
                  </a:cubicBezTo>
                  <a:cubicBezTo>
                    <a:pt x="13530" y="166"/>
                    <a:pt x="15666" y="703"/>
                    <a:pt x="17684" y="2447"/>
                  </a:cubicBezTo>
                  <a:cubicBezTo>
                    <a:pt x="19701" y="4191"/>
                    <a:pt x="21600" y="7143"/>
                    <a:pt x="21363" y="10228"/>
                  </a:cubicBezTo>
                  <a:cubicBezTo>
                    <a:pt x="21125" y="13314"/>
                    <a:pt x="18752" y="16534"/>
                    <a:pt x="16378" y="19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8" name="Line"/>
            <p:cNvSpPr/>
            <p:nvPr/>
          </p:nvSpPr>
          <p:spPr>
            <a:xfrm>
              <a:off x="8045616" y="7174844"/>
              <a:ext cx="192636" cy="377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418" fill="norm" stroke="1" extrusionOk="0">
                  <a:moveTo>
                    <a:pt x="5166" y="8034"/>
                  </a:moveTo>
                  <a:cubicBezTo>
                    <a:pt x="4005" y="11514"/>
                    <a:pt x="2843" y="14994"/>
                    <a:pt x="2263" y="17034"/>
                  </a:cubicBezTo>
                  <a:cubicBezTo>
                    <a:pt x="1682" y="19074"/>
                    <a:pt x="1682" y="19674"/>
                    <a:pt x="1450" y="20274"/>
                  </a:cubicBezTo>
                  <a:cubicBezTo>
                    <a:pt x="1218" y="20874"/>
                    <a:pt x="753" y="21474"/>
                    <a:pt x="405" y="21414"/>
                  </a:cubicBezTo>
                  <a:cubicBezTo>
                    <a:pt x="56" y="21354"/>
                    <a:pt x="-176" y="20634"/>
                    <a:pt x="172" y="18474"/>
                  </a:cubicBezTo>
                  <a:cubicBezTo>
                    <a:pt x="521" y="16314"/>
                    <a:pt x="1450" y="12714"/>
                    <a:pt x="2727" y="9654"/>
                  </a:cubicBezTo>
                  <a:cubicBezTo>
                    <a:pt x="4005" y="6594"/>
                    <a:pt x="5630" y="4074"/>
                    <a:pt x="6792" y="2574"/>
                  </a:cubicBezTo>
                  <a:cubicBezTo>
                    <a:pt x="7953" y="1074"/>
                    <a:pt x="8650" y="594"/>
                    <a:pt x="9579" y="294"/>
                  </a:cubicBezTo>
                  <a:cubicBezTo>
                    <a:pt x="10508" y="-6"/>
                    <a:pt x="11669" y="-126"/>
                    <a:pt x="13295" y="174"/>
                  </a:cubicBezTo>
                  <a:cubicBezTo>
                    <a:pt x="14921" y="474"/>
                    <a:pt x="17011" y="1194"/>
                    <a:pt x="18637" y="2814"/>
                  </a:cubicBezTo>
                  <a:cubicBezTo>
                    <a:pt x="20263" y="4434"/>
                    <a:pt x="21424" y="6954"/>
                    <a:pt x="21076" y="9114"/>
                  </a:cubicBezTo>
                  <a:cubicBezTo>
                    <a:pt x="20727" y="11274"/>
                    <a:pt x="18869" y="13074"/>
                    <a:pt x="15153" y="14634"/>
                  </a:cubicBezTo>
                  <a:cubicBezTo>
                    <a:pt x="11437" y="16194"/>
                    <a:pt x="5863" y="17514"/>
                    <a:pt x="289" y="18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9" name="Line"/>
            <p:cNvSpPr/>
            <p:nvPr/>
          </p:nvSpPr>
          <p:spPr>
            <a:xfrm>
              <a:off x="8283195" y="7507050"/>
              <a:ext cx="12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0" name="Line"/>
            <p:cNvSpPr/>
            <p:nvPr/>
          </p:nvSpPr>
          <p:spPr>
            <a:xfrm>
              <a:off x="8429245" y="7383956"/>
              <a:ext cx="1651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815" y="12582"/>
                    <a:pt x="11631" y="4867"/>
                    <a:pt x="15231" y="1782"/>
                  </a:cubicBezTo>
                  <a:cubicBezTo>
                    <a:pt x="18831" y="-1304"/>
                    <a:pt x="20215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1" name="Line"/>
            <p:cNvSpPr/>
            <p:nvPr/>
          </p:nvSpPr>
          <p:spPr>
            <a:xfrm>
              <a:off x="8492745" y="7488000"/>
              <a:ext cx="165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2" name="Line"/>
            <p:cNvSpPr/>
            <p:nvPr/>
          </p:nvSpPr>
          <p:spPr>
            <a:xfrm>
              <a:off x="8772145" y="7260343"/>
              <a:ext cx="157404" cy="286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359" fill="norm" stroke="1" extrusionOk="0">
                  <a:moveTo>
                    <a:pt x="0" y="3714"/>
                  </a:moveTo>
                  <a:cubicBezTo>
                    <a:pt x="0" y="2926"/>
                    <a:pt x="0" y="2137"/>
                    <a:pt x="1847" y="1428"/>
                  </a:cubicBezTo>
                  <a:cubicBezTo>
                    <a:pt x="3695" y="718"/>
                    <a:pt x="7389" y="88"/>
                    <a:pt x="10800" y="9"/>
                  </a:cubicBezTo>
                  <a:cubicBezTo>
                    <a:pt x="14211" y="-70"/>
                    <a:pt x="17337" y="403"/>
                    <a:pt x="19184" y="1034"/>
                  </a:cubicBezTo>
                  <a:cubicBezTo>
                    <a:pt x="21032" y="1664"/>
                    <a:pt x="21600" y="2453"/>
                    <a:pt x="20747" y="3399"/>
                  </a:cubicBezTo>
                  <a:cubicBezTo>
                    <a:pt x="19895" y="4345"/>
                    <a:pt x="17621" y="5448"/>
                    <a:pt x="15632" y="6158"/>
                  </a:cubicBezTo>
                  <a:cubicBezTo>
                    <a:pt x="13642" y="6867"/>
                    <a:pt x="11937" y="7183"/>
                    <a:pt x="11937" y="7734"/>
                  </a:cubicBezTo>
                  <a:cubicBezTo>
                    <a:pt x="11937" y="8286"/>
                    <a:pt x="13642" y="9075"/>
                    <a:pt x="15347" y="10178"/>
                  </a:cubicBezTo>
                  <a:cubicBezTo>
                    <a:pt x="17053" y="11282"/>
                    <a:pt x="18758" y="12701"/>
                    <a:pt x="19468" y="14199"/>
                  </a:cubicBezTo>
                  <a:cubicBezTo>
                    <a:pt x="20179" y="15696"/>
                    <a:pt x="19895" y="17273"/>
                    <a:pt x="18900" y="18456"/>
                  </a:cubicBezTo>
                  <a:cubicBezTo>
                    <a:pt x="17905" y="19638"/>
                    <a:pt x="16200" y="20426"/>
                    <a:pt x="14353" y="20899"/>
                  </a:cubicBezTo>
                  <a:cubicBezTo>
                    <a:pt x="12505" y="21372"/>
                    <a:pt x="10516" y="21530"/>
                    <a:pt x="9379" y="21136"/>
                  </a:cubicBezTo>
                  <a:cubicBezTo>
                    <a:pt x="8242" y="20742"/>
                    <a:pt x="7958" y="19796"/>
                    <a:pt x="7674" y="18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3" name="Line"/>
            <p:cNvSpPr/>
            <p:nvPr/>
          </p:nvSpPr>
          <p:spPr>
            <a:xfrm>
              <a:off x="8968995" y="7214950"/>
              <a:ext cx="204676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580" y="0"/>
                  </a:moveTo>
                  <a:cubicBezTo>
                    <a:pt x="12563" y="277"/>
                    <a:pt x="14547" y="554"/>
                    <a:pt x="16641" y="1938"/>
                  </a:cubicBezTo>
                  <a:cubicBezTo>
                    <a:pt x="18735" y="3323"/>
                    <a:pt x="20939" y="5815"/>
                    <a:pt x="21269" y="8262"/>
                  </a:cubicBezTo>
                  <a:cubicBezTo>
                    <a:pt x="21600" y="10708"/>
                    <a:pt x="20057" y="13108"/>
                    <a:pt x="16200" y="15323"/>
                  </a:cubicBezTo>
                  <a:cubicBezTo>
                    <a:pt x="12343" y="17538"/>
                    <a:pt x="6171" y="195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4" name="Line"/>
            <p:cNvSpPr/>
            <p:nvPr/>
          </p:nvSpPr>
          <p:spPr>
            <a:xfrm>
              <a:off x="9553195" y="7332607"/>
              <a:ext cx="2032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250" y="11918"/>
                    <a:pt x="4500" y="3818"/>
                    <a:pt x="8100" y="1118"/>
                  </a:cubicBezTo>
                  <a:cubicBezTo>
                    <a:pt x="11700" y="-1582"/>
                    <a:pt x="1665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5" name="Line"/>
            <p:cNvSpPr/>
            <p:nvPr/>
          </p:nvSpPr>
          <p:spPr>
            <a:xfrm>
              <a:off x="9537183" y="7488000"/>
              <a:ext cx="263663" cy="6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352" fill="norm" stroke="1" extrusionOk="0">
                  <a:moveTo>
                    <a:pt x="2817" y="0"/>
                  </a:moveTo>
                  <a:cubicBezTo>
                    <a:pt x="1967" y="2700"/>
                    <a:pt x="1117" y="5400"/>
                    <a:pt x="521" y="8437"/>
                  </a:cubicBezTo>
                  <a:cubicBezTo>
                    <a:pt x="-74" y="11475"/>
                    <a:pt x="-414" y="14850"/>
                    <a:pt x="947" y="17212"/>
                  </a:cubicBezTo>
                  <a:cubicBezTo>
                    <a:pt x="2307" y="19575"/>
                    <a:pt x="5369" y="20925"/>
                    <a:pt x="9025" y="21262"/>
                  </a:cubicBezTo>
                  <a:cubicBezTo>
                    <a:pt x="12682" y="21600"/>
                    <a:pt x="16934" y="20925"/>
                    <a:pt x="21186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6" name="Line"/>
            <p:cNvSpPr/>
            <p:nvPr/>
          </p:nvSpPr>
          <p:spPr>
            <a:xfrm>
              <a:off x="10010395" y="7551500"/>
              <a:ext cx="5397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87" y="17723"/>
                    <a:pt x="4574" y="13846"/>
                    <a:pt x="7073" y="10246"/>
                  </a:cubicBezTo>
                  <a:cubicBezTo>
                    <a:pt x="9572" y="6646"/>
                    <a:pt x="12282" y="3323"/>
                    <a:pt x="14739" y="1662"/>
                  </a:cubicBezTo>
                  <a:cubicBezTo>
                    <a:pt x="17195" y="0"/>
                    <a:pt x="1939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7" name="Line"/>
            <p:cNvSpPr/>
            <p:nvPr/>
          </p:nvSpPr>
          <p:spPr>
            <a:xfrm>
              <a:off x="10054845" y="7710721"/>
              <a:ext cx="192507" cy="264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55" fill="norm" stroke="1" extrusionOk="0">
                  <a:moveTo>
                    <a:pt x="0" y="2019"/>
                  </a:moveTo>
                  <a:cubicBezTo>
                    <a:pt x="704" y="1333"/>
                    <a:pt x="1409" y="648"/>
                    <a:pt x="3639" y="305"/>
                  </a:cubicBezTo>
                  <a:cubicBezTo>
                    <a:pt x="5870" y="-38"/>
                    <a:pt x="9626" y="-38"/>
                    <a:pt x="12091" y="48"/>
                  </a:cubicBezTo>
                  <a:cubicBezTo>
                    <a:pt x="14557" y="133"/>
                    <a:pt x="15730" y="305"/>
                    <a:pt x="16435" y="819"/>
                  </a:cubicBezTo>
                  <a:cubicBezTo>
                    <a:pt x="17139" y="1333"/>
                    <a:pt x="17374" y="2191"/>
                    <a:pt x="16435" y="3048"/>
                  </a:cubicBezTo>
                  <a:cubicBezTo>
                    <a:pt x="15496" y="3905"/>
                    <a:pt x="13383" y="4762"/>
                    <a:pt x="11622" y="5448"/>
                  </a:cubicBezTo>
                  <a:cubicBezTo>
                    <a:pt x="9861" y="6133"/>
                    <a:pt x="8452" y="6648"/>
                    <a:pt x="8335" y="7076"/>
                  </a:cubicBezTo>
                  <a:cubicBezTo>
                    <a:pt x="8217" y="7505"/>
                    <a:pt x="9391" y="7848"/>
                    <a:pt x="11270" y="8276"/>
                  </a:cubicBezTo>
                  <a:cubicBezTo>
                    <a:pt x="13148" y="8705"/>
                    <a:pt x="15730" y="9219"/>
                    <a:pt x="17491" y="9733"/>
                  </a:cubicBezTo>
                  <a:cubicBezTo>
                    <a:pt x="19252" y="10248"/>
                    <a:pt x="20191" y="10762"/>
                    <a:pt x="20778" y="11448"/>
                  </a:cubicBezTo>
                  <a:cubicBezTo>
                    <a:pt x="21365" y="12133"/>
                    <a:pt x="21600" y="12991"/>
                    <a:pt x="21013" y="14276"/>
                  </a:cubicBezTo>
                  <a:cubicBezTo>
                    <a:pt x="20426" y="15562"/>
                    <a:pt x="19017" y="17276"/>
                    <a:pt x="16552" y="18562"/>
                  </a:cubicBezTo>
                  <a:cubicBezTo>
                    <a:pt x="14087" y="19848"/>
                    <a:pt x="10565" y="20705"/>
                    <a:pt x="8217" y="21133"/>
                  </a:cubicBezTo>
                  <a:cubicBezTo>
                    <a:pt x="5870" y="21562"/>
                    <a:pt x="4696" y="21562"/>
                    <a:pt x="3874" y="21133"/>
                  </a:cubicBezTo>
                  <a:cubicBezTo>
                    <a:pt x="3052" y="20705"/>
                    <a:pt x="2583" y="19848"/>
                    <a:pt x="3287" y="18562"/>
                  </a:cubicBezTo>
                  <a:cubicBezTo>
                    <a:pt x="3991" y="17276"/>
                    <a:pt x="5870" y="15562"/>
                    <a:pt x="7748" y="13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8" name="Line"/>
            <p:cNvSpPr/>
            <p:nvPr/>
          </p:nvSpPr>
          <p:spPr>
            <a:xfrm>
              <a:off x="10283445" y="7692387"/>
              <a:ext cx="184186" cy="29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247" fill="norm" stroke="1" extrusionOk="0">
                  <a:moveTo>
                    <a:pt x="18409" y="4416"/>
                  </a:moveTo>
                  <a:cubicBezTo>
                    <a:pt x="19145" y="3816"/>
                    <a:pt x="19882" y="3216"/>
                    <a:pt x="20495" y="2391"/>
                  </a:cubicBezTo>
                  <a:cubicBezTo>
                    <a:pt x="21109" y="1566"/>
                    <a:pt x="21600" y="516"/>
                    <a:pt x="21232" y="141"/>
                  </a:cubicBezTo>
                  <a:cubicBezTo>
                    <a:pt x="20864" y="-234"/>
                    <a:pt x="19636" y="66"/>
                    <a:pt x="16200" y="1941"/>
                  </a:cubicBezTo>
                  <a:cubicBezTo>
                    <a:pt x="12764" y="3816"/>
                    <a:pt x="7118" y="7266"/>
                    <a:pt x="3927" y="10416"/>
                  </a:cubicBezTo>
                  <a:cubicBezTo>
                    <a:pt x="736" y="13566"/>
                    <a:pt x="0" y="16416"/>
                    <a:pt x="0" y="18141"/>
                  </a:cubicBezTo>
                  <a:cubicBezTo>
                    <a:pt x="0" y="19866"/>
                    <a:pt x="736" y="20466"/>
                    <a:pt x="2455" y="20841"/>
                  </a:cubicBezTo>
                  <a:cubicBezTo>
                    <a:pt x="4173" y="21216"/>
                    <a:pt x="6873" y="21366"/>
                    <a:pt x="8836" y="21141"/>
                  </a:cubicBezTo>
                  <a:cubicBezTo>
                    <a:pt x="10800" y="20916"/>
                    <a:pt x="12027" y="20316"/>
                    <a:pt x="12641" y="19416"/>
                  </a:cubicBezTo>
                  <a:cubicBezTo>
                    <a:pt x="13255" y="18516"/>
                    <a:pt x="13255" y="17316"/>
                    <a:pt x="11782" y="16341"/>
                  </a:cubicBezTo>
                  <a:cubicBezTo>
                    <a:pt x="10309" y="15366"/>
                    <a:pt x="7364" y="14616"/>
                    <a:pt x="4418" y="13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9" name="Line"/>
            <p:cNvSpPr/>
            <p:nvPr/>
          </p:nvSpPr>
          <p:spPr>
            <a:xfrm>
              <a:off x="10277095" y="7005392"/>
              <a:ext cx="107951" cy="292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8858"/>
                  </a:moveTo>
                  <a:cubicBezTo>
                    <a:pt x="1271" y="6838"/>
                    <a:pt x="2541" y="4818"/>
                    <a:pt x="4024" y="3419"/>
                  </a:cubicBezTo>
                  <a:cubicBezTo>
                    <a:pt x="5506" y="2021"/>
                    <a:pt x="7200" y="1244"/>
                    <a:pt x="9318" y="700"/>
                  </a:cubicBezTo>
                  <a:cubicBezTo>
                    <a:pt x="11435" y="156"/>
                    <a:pt x="13976" y="-155"/>
                    <a:pt x="15247" y="78"/>
                  </a:cubicBezTo>
                  <a:cubicBezTo>
                    <a:pt x="16518" y="311"/>
                    <a:pt x="16518" y="1088"/>
                    <a:pt x="16094" y="3730"/>
                  </a:cubicBezTo>
                  <a:cubicBezTo>
                    <a:pt x="15671" y="6372"/>
                    <a:pt x="14824" y="10878"/>
                    <a:pt x="15671" y="14141"/>
                  </a:cubicBezTo>
                  <a:cubicBezTo>
                    <a:pt x="16518" y="17405"/>
                    <a:pt x="19059" y="19425"/>
                    <a:pt x="21600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0" name="Line"/>
            <p:cNvSpPr/>
            <p:nvPr/>
          </p:nvSpPr>
          <p:spPr>
            <a:xfrm>
              <a:off x="9415611" y="5969175"/>
              <a:ext cx="101198" cy="577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365" fill="norm" stroke="1" extrusionOk="0">
                  <a:moveTo>
                    <a:pt x="6171" y="10609"/>
                  </a:moveTo>
                  <a:cubicBezTo>
                    <a:pt x="4849" y="10217"/>
                    <a:pt x="3527" y="9826"/>
                    <a:pt x="3086" y="9904"/>
                  </a:cubicBezTo>
                  <a:cubicBezTo>
                    <a:pt x="2645" y="9983"/>
                    <a:pt x="3086" y="10530"/>
                    <a:pt x="3967" y="12135"/>
                  </a:cubicBezTo>
                  <a:cubicBezTo>
                    <a:pt x="4849" y="13739"/>
                    <a:pt x="6171" y="16400"/>
                    <a:pt x="6612" y="18004"/>
                  </a:cubicBezTo>
                  <a:cubicBezTo>
                    <a:pt x="7053" y="19609"/>
                    <a:pt x="6612" y="20157"/>
                    <a:pt x="5951" y="20626"/>
                  </a:cubicBezTo>
                  <a:cubicBezTo>
                    <a:pt x="5290" y="21096"/>
                    <a:pt x="4408" y="21487"/>
                    <a:pt x="3527" y="21330"/>
                  </a:cubicBezTo>
                  <a:cubicBezTo>
                    <a:pt x="2645" y="21174"/>
                    <a:pt x="1763" y="20470"/>
                    <a:pt x="1102" y="18748"/>
                  </a:cubicBezTo>
                  <a:cubicBezTo>
                    <a:pt x="441" y="17026"/>
                    <a:pt x="0" y="14287"/>
                    <a:pt x="0" y="11470"/>
                  </a:cubicBezTo>
                  <a:cubicBezTo>
                    <a:pt x="0" y="8652"/>
                    <a:pt x="441" y="5757"/>
                    <a:pt x="882" y="4074"/>
                  </a:cubicBezTo>
                  <a:cubicBezTo>
                    <a:pt x="1322" y="2391"/>
                    <a:pt x="1763" y="1922"/>
                    <a:pt x="2865" y="1413"/>
                  </a:cubicBezTo>
                  <a:cubicBezTo>
                    <a:pt x="3967" y="904"/>
                    <a:pt x="5731" y="357"/>
                    <a:pt x="7714" y="122"/>
                  </a:cubicBezTo>
                  <a:cubicBezTo>
                    <a:pt x="9698" y="-113"/>
                    <a:pt x="11902" y="-35"/>
                    <a:pt x="14547" y="591"/>
                  </a:cubicBezTo>
                  <a:cubicBezTo>
                    <a:pt x="17192" y="1217"/>
                    <a:pt x="20278" y="2391"/>
                    <a:pt x="20939" y="3761"/>
                  </a:cubicBezTo>
                  <a:cubicBezTo>
                    <a:pt x="21600" y="5130"/>
                    <a:pt x="19837" y="6696"/>
                    <a:pt x="16090" y="7948"/>
                  </a:cubicBezTo>
                  <a:cubicBezTo>
                    <a:pt x="12343" y="9200"/>
                    <a:pt x="6612" y="10139"/>
                    <a:pt x="882" y="11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1" name="Line"/>
            <p:cNvSpPr/>
            <p:nvPr/>
          </p:nvSpPr>
          <p:spPr>
            <a:xfrm>
              <a:off x="9476995" y="6224350"/>
              <a:ext cx="177801" cy="211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0" y="8982"/>
                  </a:moveTo>
                  <a:cubicBezTo>
                    <a:pt x="1029" y="8341"/>
                    <a:pt x="2057" y="7699"/>
                    <a:pt x="2957" y="7913"/>
                  </a:cubicBezTo>
                  <a:cubicBezTo>
                    <a:pt x="3857" y="8127"/>
                    <a:pt x="4629" y="9196"/>
                    <a:pt x="5529" y="11014"/>
                  </a:cubicBezTo>
                  <a:cubicBezTo>
                    <a:pt x="6429" y="12832"/>
                    <a:pt x="7457" y="15398"/>
                    <a:pt x="8100" y="17323"/>
                  </a:cubicBezTo>
                  <a:cubicBezTo>
                    <a:pt x="8743" y="19248"/>
                    <a:pt x="9000" y="20531"/>
                    <a:pt x="8486" y="21065"/>
                  </a:cubicBezTo>
                  <a:cubicBezTo>
                    <a:pt x="7971" y="21600"/>
                    <a:pt x="6686" y="21386"/>
                    <a:pt x="6043" y="20531"/>
                  </a:cubicBezTo>
                  <a:cubicBezTo>
                    <a:pt x="5400" y="19675"/>
                    <a:pt x="5400" y="18178"/>
                    <a:pt x="6686" y="15291"/>
                  </a:cubicBezTo>
                  <a:cubicBezTo>
                    <a:pt x="7971" y="12404"/>
                    <a:pt x="10543" y="8127"/>
                    <a:pt x="13243" y="5347"/>
                  </a:cubicBezTo>
                  <a:cubicBezTo>
                    <a:pt x="15943" y="2566"/>
                    <a:pt x="18771" y="128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2" name="Line"/>
            <p:cNvSpPr/>
            <p:nvPr/>
          </p:nvSpPr>
          <p:spPr>
            <a:xfrm>
              <a:off x="9697722" y="6109559"/>
              <a:ext cx="147574" cy="317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490" fill="norm" stroke="1" extrusionOk="0">
                  <a:moveTo>
                    <a:pt x="21210" y="1320"/>
                  </a:moveTo>
                  <a:cubicBezTo>
                    <a:pt x="17255" y="748"/>
                    <a:pt x="13300" y="176"/>
                    <a:pt x="10562" y="33"/>
                  </a:cubicBezTo>
                  <a:cubicBezTo>
                    <a:pt x="7824" y="-110"/>
                    <a:pt x="6303" y="176"/>
                    <a:pt x="4782" y="1535"/>
                  </a:cubicBezTo>
                  <a:cubicBezTo>
                    <a:pt x="3261" y="2894"/>
                    <a:pt x="1740" y="5326"/>
                    <a:pt x="827" y="8187"/>
                  </a:cubicBezTo>
                  <a:cubicBezTo>
                    <a:pt x="-86" y="11048"/>
                    <a:pt x="-390" y="14338"/>
                    <a:pt x="675" y="16626"/>
                  </a:cubicBezTo>
                  <a:cubicBezTo>
                    <a:pt x="1740" y="18915"/>
                    <a:pt x="4173" y="20203"/>
                    <a:pt x="6607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3" name="Line"/>
            <p:cNvSpPr/>
            <p:nvPr/>
          </p:nvSpPr>
          <p:spPr>
            <a:xfrm>
              <a:off x="9807989" y="6145240"/>
              <a:ext cx="177007" cy="28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0993" fill="norm" stroke="1" extrusionOk="0">
                  <a:moveTo>
                    <a:pt x="7618" y="3477"/>
                  </a:moveTo>
                  <a:cubicBezTo>
                    <a:pt x="5818" y="7051"/>
                    <a:pt x="4018" y="10625"/>
                    <a:pt x="2990" y="13034"/>
                  </a:cubicBezTo>
                  <a:cubicBezTo>
                    <a:pt x="1961" y="15442"/>
                    <a:pt x="1704" y="16686"/>
                    <a:pt x="1318" y="18006"/>
                  </a:cubicBezTo>
                  <a:cubicBezTo>
                    <a:pt x="933" y="19327"/>
                    <a:pt x="418" y="20726"/>
                    <a:pt x="161" y="20959"/>
                  </a:cubicBezTo>
                  <a:cubicBezTo>
                    <a:pt x="-96" y="21192"/>
                    <a:pt x="-96" y="20260"/>
                    <a:pt x="547" y="17152"/>
                  </a:cubicBezTo>
                  <a:cubicBezTo>
                    <a:pt x="1190" y="14044"/>
                    <a:pt x="2475" y="8760"/>
                    <a:pt x="3504" y="5575"/>
                  </a:cubicBezTo>
                  <a:cubicBezTo>
                    <a:pt x="4533" y="2389"/>
                    <a:pt x="5304" y="1301"/>
                    <a:pt x="6333" y="602"/>
                  </a:cubicBezTo>
                  <a:cubicBezTo>
                    <a:pt x="7361" y="-97"/>
                    <a:pt x="8647" y="-408"/>
                    <a:pt x="10575" y="913"/>
                  </a:cubicBezTo>
                  <a:cubicBezTo>
                    <a:pt x="12504" y="2234"/>
                    <a:pt x="15075" y="5186"/>
                    <a:pt x="17004" y="7439"/>
                  </a:cubicBezTo>
                  <a:cubicBezTo>
                    <a:pt x="18933" y="9693"/>
                    <a:pt x="20218" y="11247"/>
                    <a:pt x="21504" y="12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4" name="Line"/>
            <p:cNvSpPr/>
            <p:nvPr/>
          </p:nvSpPr>
          <p:spPr>
            <a:xfrm>
              <a:off x="9842617" y="6224350"/>
              <a:ext cx="123329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463" y="21600"/>
                  </a:moveTo>
                  <a:cubicBezTo>
                    <a:pt x="97" y="18277"/>
                    <a:pt x="-269" y="14954"/>
                    <a:pt x="280" y="12462"/>
                  </a:cubicBezTo>
                  <a:cubicBezTo>
                    <a:pt x="829" y="9969"/>
                    <a:pt x="2294" y="8308"/>
                    <a:pt x="5955" y="6369"/>
                  </a:cubicBezTo>
                  <a:cubicBezTo>
                    <a:pt x="9616" y="4431"/>
                    <a:pt x="15473" y="2215"/>
                    <a:pt x="213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5" name="Line"/>
            <p:cNvSpPr/>
            <p:nvPr/>
          </p:nvSpPr>
          <p:spPr>
            <a:xfrm>
              <a:off x="10023095" y="6095610"/>
              <a:ext cx="121280" cy="33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9" h="21442" fill="norm" stroke="1" extrusionOk="0">
                  <a:moveTo>
                    <a:pt x="0" y="915"/>
                  </a:moveTo>
                  <a:cubicBezTo>
                    <a:pt x="1416" y="379"/>
                    <a:pt x="2833" y="-158"/>
                    <a:pt x="5843" y="43"/>
                  </a:cubicBezTo>
                  <a:cubicBezTo>
                    <a:pt x="8852" y="244"/>
                    <a:pt x="13456" y="1184"/>
                    <a:pt x="16643" y="2928"/>
                  </a:cubicBezTo>
                  <a:cubicBezTo>
                    <a:pt x="19830" y="4672"/>
                    <a:pt x="21600" y="7221"/>
                    <a:pt x="19121" y="10441"/>
                  </a:cubicBezTo>
                  <a:cubicBezTo>
                    <a:pt x="16643" y="13661"/>
                    <a:pt x="9915" y="17551"/>
                    <a:pt x="3187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6" name="Line"/>
            <p:cNvSpPr/>
            <p:nvPr/>
          </p:nvSpPr>
          <p:spPr>
            <a:xfrm>
              <a:off x="10251695" y="6243400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7" name="Line"/>
            <p:cNvSpPr/>
            <p:nvPr/>
          </p:nvSpPr>
          <p:spPr>
            <a:xfrm>
              <a:off x="10397745" y="5904481"/>
              <a:ext cx="106024" cy="53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7" h="21525" fill="norm" stroke="1" extrusionOk="0">
                  <a:moveTo>
                    <a:pt x="6231" y="11925"/>
                  </a:moveTo>
                  <a:cubicBezTo>
                    <a:pt x="4154" y="11754"/>
                    <a:pt x="2077" y="11582"/>
                    <a:pt x="1038" y="11882"/>
                  </a:cubicBezTo>
                  <a:cubicBezTo>
                    <a:pt x="0" y="12182"/>
                    <a:pt x="0" y="12954"/>
                    <a:pt x="831" y="14496"/>
                  </a:cubicBezTo>
                  <a:cubicBezTo>
                    <a:pt x="1662" y="16039"/>
                    <a:pt x="3323" y="18354"/>
                    <a:pt x="4154" y="19725"/>
                  </a:cubicBezTo>
                  <a:cubicBezTo>
                    <a:pt x="4985" y="21096"/>
                    <a:pt x="4985" y="21525"/>
                    <a:pt x="4569" y="21525"/>
                  </a:cubicBezTo>
                  <a:cubicBezTo>
                    <a:pt x="4154" y="21525"/>
                    <a:pt x="3323" y="21096"/>
                    <a:pt x="2285" y="19339"/>
                  </a:cubicBezTo>
                  <a:cubicBezTo>
                    <a:pt x="1246" y="17582"/>
                    <a:pt x="0" y="14496"/>
                    <a:pt x="0" y="11539"/>
                  </a:cubicBezTo>
                  <a:cubicBezTo>
                    <a:pt x="0" y="8582"/>
                    <a:pt x="1246" y="5754"/>
                    <a:pt x="2908" y="3868"/>
                  </a:cubicBezTo>
                  <a:cubicBezTo>
                    <a:pt x="4569" y="1982"/>
                    <a:pt x="6646" y="1039"/>
                    <a:pt x="8931" y="525"/>
                  </a:cubicBezTo>
                  <a:cubicBezTo>
                    <a:pt x="11215" y="11"/>
                    <a:pt x="13708" y="-75"/>
                    <a:pt x="15577" y="54"/>
                  </a:cubicBezTo>
                  <a:cubicBezTo>
                    <a:pt x="17446" y="182"/>
                    <a:pt x="18692" y="525"/>
                    <a:pt x="19731" y="1511"/>
                  </a:cubicBezTo>
                  <a:cubicBezTo>
                    <a:pt x="20769" y="2496"/>
                    <a:pt x="21600" y="4125"/>
                    <a:pt x="19523" y="5711"/>
                  </a:cubicBezTo>
                  <a:cubicBezTo>
                    <a:pt x="17446" y="7296"/>
                    <a:pt x="12462" y="8839"/>
                    <a:pt x="7477" y="10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8" name="Line"/>
            <p:cNvSpPr/>
            <p:nvPr/>
          </p:nvSpPr>
          <p:spPr>
            <a:xfrm>
              <a:off x="10499345" y="6065600"/>
              <a:ext cx="196851" cy="22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0" y="6725"/>
                  </a:moveTo>
                  <a:cubicBezTo>
                    <a:pt x="1858" y="6521"/>
                    <a:pt x="3716" y="6317"/>
                    <a:pt x="5458" y="7845"/>
                  </a:cubicBezTo>
                  <a:cubicBezTo>
                    <a:pt x="7200" y="9374"/>
                    <a:pt x="8826" y="12634"/>
                    <a:pt x="9639" y="14774"/>
                  </a:cubicBezTo>
                  <a:cubicBezTo>
                    <a:pt x="10452" y="16913"/>
                    <a:pt x="10452" y="17932"/>
                    <a:pt x="10452" y="18951"/>
                  </a:cubicBezTo>
                  <a:cubicBezTo>
                    <a:pt x="10452" y="19970"/>
                    <a:pt x="10452" y="20989"/>
                    <a:pt x="9871" y="21294"/>
                  </a:cubicBezTo>
                  <a:cubicBezTo>
                    <a:pt x="9290" y="21600"/>
                    <a:pt x="8129" y="21192"/>
                    <a:pt x="7548" y="19766"/>
                  </a:cubicBezTo>
                  <a:cubicBezTo>
                    <a:pt x="6968" y="18340"/>
                    <a:pt x="6968" y="15894"/>
                    <a:pt x="8710" y="12532"/>
                  </a:cubicBezTo>
                  <a:cubicBezTo>
                    <a:pt x="10452" y="9170"/>
                    <a:pt x="13935" y="4891"/>
                    <a:pt x="16374" y="2649"/>
                  </a:cubicBezTo>
                  <a:cubicBezTo>
                    <a:pt x="18813" y="408"/>
                    <a:pt x="20206" y="2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9" name="Line"/>
            <p:cNvSpPr/>
            <p:nvPr/>
          </p:nvSpPr>
          <p:spPr>
            <a:xfrm>
              <a:off x="10740371" y="5999550"/>
              <a:ext cx="101875" cy="29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77" fill="norm" stroke="1" extrusionOk="0">
                  <a:moveTo>
                    <a:pt x="21216" y="2037"/>
                  </a:moveTo>
                  <a:cubicBezTo>
                    <a:pt x="19012" y="1420"/>
                    <a:pt x="16808" y="803"/>
                    <a:pt x="14604" y="417"/>
                  </a:cubicBezTo>
                  <a:cubicBezTo>
                    <a:pt x="12400" y="31"/>
                    <a:pt x="10196" y="-123"/>
                    <a:pt x="8432" y="108"/>
                  </a:cubicBezTo>
                  <a:cubicBezTo>
                    <a:pt x="6669" y="340"/>
                    <a:pt x="5347" y="957"/>
                    <a:pt x="3583" y="3271"/>
                  </a:cubicBezTo>
                  <a:cubicBezTo>
                    <a:pt x="1820" y="5586"/>
                    <a:pt x="-384" y="9597"/>
                    <a:pt x="57" y="12837"/>
                  </a:cubicBezTo>
                  <a:cubicBezTo>
                    <a:pt x="498" y="16077"/>
                    <a:pt x="3583" y="18546"/>
                    <a:pt x="6449" y="19857"/>
                  </a:cubicBezTo>
                  <a:cubicBezTo>
                    <a:pt x="9314" y="21168"/>
                    <a:pt x="11959" y="21323"/>
                    <a:pt x="14604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0" name="Line"/>
            <p:cNvSpPr/>
            <p:nvPr/>
          </p:nvSpPr>
          <p:spPr>
            <a:xfrm>
              <a:off x="10887200" y="5942834"/>
              <a:ext cx="106635" cy="347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6132" y="11590"/>
                  </a:moveTo>
                  <a:cubicBezTo>
                    <a:pt x="4055" y="12776"/>
                    <a:pt x="1978" y="13961"/>
                    <a:pt x="939" y="15410"/>
                  </a:cubicBezTo>
                  <a:cubicBezTo>
                    <a:pt x="-99" y="16859"/>
                    <a:pt x="-99" y="18571"/>
                    <a:pt x="109" y="19756"/>
                  </a:cubicBezTo>
                  <a:cubicBezTo>
                    <a:pt x="316" y="20941"/>
                    <a:pt x="732" y="21600"/>
                    <a:pt x="939" y="21600"/>
                  </a:cubicBezTo>
                  <a:cubicBezTo>
                    <a:pt x="1147" y="21600"/>
                    <a:pt x="1147" y="20941"/>
                    <a:pt x="1770" y="18307"/>
                  </a:cubicBezTo>
                  <a:cubicBezTo>
                    <a:pt x="2393" y="15673"/>
                    <a:pt x="3639" y="11063"/>
                    <a:pt x="5093" y="7902"/>
                  </a:cubicBezTo>
                  <a:cubicBezTo>
                    <a:pt x="6547" y="4741"/>
                    <a:pt x="8209" y="3029"/>
                    <a:pt x="9455" y="1844"/>
                  </a:cubicBezTo>
                  <a:cubicBezTo>
                    <a:pt x="10701" y="659"/>
                    <a:pt x="11532" y="0"/>
                    <a:pt x="12155" y="0"/>
                  </a:cubicBezTo>
                  <a:cubicBezTo>
                    <a:pt x="12778" y="0"/>
                    <a:pt x="13193" y="659"/>
                    <a:pt x="13609" y="1712"/>
                  </a:cubicBezTo>
                  <a:cubicBezTo>
                    <a:pt x="14024" y="2766"/>
                    <a:pt x="14439" y="4215"/>
                    <a:pt x="14439" y="5532"/>
                  </a:cubicBezTo>
                  <a:cubicBezTo>
                    <a:pt x="14439" y="6849"/>
                    <a:pt x="14024" y="8034"/>
                    <a:pt x="14855" y="8627"/>
                  </a:cubicBezTo>
                  <a:cubicBezTo>
                    <a:pt x="15686" y="9220"/>
                    <a:pt x="17763" y="9220"/>
                    <a:pt x="19216" y="10076"/>
                  </a:cubicBezTo>
                  <a:cubicBezTo>
                    <a:pt x="20670" y="10932"/>
                    <a:pt x="21501" y="12644"/>
                    <a:pt x="20463" y="14554"/>
                  </a:cubicBezTo>
                  <a:cubicBezTo>
                    <a:pt x="19424" y="16463"/>
                    <a:pt x="16516" y="18571"/>
                    <a:pt x="13609" y="19756"/>
                  </a:cubicBezTo>
                  <a:cubicBezTo>
                    <a:pt x="10701" y="20941"/>
                    <a:pt x="7793" y="21205"/>
                    <a:pt x="5924" y="20941"/>
                  </a:cubicBezTo>
                  <a:cubicBezTo>
                    <a:pt x="4055" y="20678"/>
                    <a:pt x="3224" y="19888"/>
                    <a:pt x="2393" y="19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1" name="Line"/>
            <p:cNvSpPr/>
            <p:nvPr/>
          </p:nvSpPr>
          <p:spPr>
            <a:xfrm>
              <a:off x="10962895" y="5951300"/>
              <a:ext cx="151915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14203" y="0"/>
                  </a:moveTo>
                  <a:cubicBezTo>
                    <a:pt x="15682" y="0"/>
                    <a:pt x="17162" y="0"/>
                    <a:pt x="18641" y="720"/>
                  </a:cubicBezTo>
                  <a:cubicBezTo>
                    <a:pt x="20121" y="1440"/>
                    <a:pt x="21600" y="2880"/>
                    <a:pt x="21156" y="5088"/>
                  </a:cubicBezTo>
                  <a:cubicBezTo>
                    <a:pt x="20712" y="7296"/>
                    <a:pt x="18345" y="10272"/>
                    <a:pt x="14499" y="13152"/>
                  </a:cubicBezTo>
                  <a:cubicBezTo>
                    <a:pt x="10652" y="16032"/>
                    <a:pt x="5326" y="188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2" name="Line"/>
            <p:cNvSpPr/>
            <p:nvPr/>
          </p:nvSpPr>
          <p:spPr>
            <a:xfrm>
              <a:off x="10581895" y="6734790"/>
              <a:ext cx="88488" cy="405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419" fill="norm" stroke="1" extrusionOk="0">
                  <a:moveTo>
                    <a:pt x="0" y="10951"/>
                  </a:moveTo>
                  <a:cubicBezTo>
                    <a:pt x="3516" y="12965"/>
                    <a:pt x="7033" y="14980"/>
                    <a:pt x="8791" y="16547"/>
                  </a:cubicBezTo>
                  <a:cubicBezTo>
                    <a:pt x="10549" y="18113"/>
                    <a:pt x="10549" y="19233"/>
                    <a:pt x="10047" y="20072"/>
                  </a:cubicBezTo>
                  <a:cubicBezTo>
                    <a:pt x="9544" y="20911"/>
                    <a:pt x="8540" y="21471"/>
                    <a:pt x="7786" y="21415"/>
                  </a:cubicBezTo>
                  <a:cubicBezTo>
                    <a:pt x="7033" y="21359"/>
                    <a:pt x="6530" y="20688"/>
                    <a:pt x="6028" y="18561"/>
                  </a:cubicBezTo>
                  <a:cubicBezTo>
                    <a:pt x="5526" y="16435"/>
                    <a:pt x="5023" y="12853"/>
                    <a:pt x="6279" y="9608"/>
                  </a:cubicBezTo>
                  <a:cubicBezTo>
                    <a:pt x="7535" y="6362"/>
                    <a:pt x="10549" y="3452"/>
                    <a:pt x="13060" y="1830"/>
                  </a:cubicBezTo>
                  <a:cubicBezTo>
                    <a:pt x="15572" y="207"/>
                    <a:pt x="17581" y="-129"/>
                    <a:pt x="19088" y="39"/>
                  </a:cubicBezTo>
                  <a:cubicBezTo>
                    <a:pt x="20595" y="207"/>
                    <a:pt x="21600" y="878"/>
                    <a:pt x="20595" y="2445"/>
                  </a:cubicBezTo>
                  <a:cubicBezTo>
                    <a:pt x="19591" y="4012"/>
                    <a:pt x="16577" y="6474"/>
                    <a:pt x="14316" y="8041"/>
                  </a:cubicBezTo>
                  <a:cubicBezTo>
                    <a:pt x="12056" y="9608"/>
                    <a:pt x="10549" y="10279"/>
                    <a:pt x="9042" y="10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3" name="Line"/>
            <p:cNvSpPr/>
            <p:nvPr/>
          </p:nvSpPr>
          <p:spPr>
            <a:xfrm>
              <a:off x="10677145" y="6846650"/>
              <a:ext cx="171451" cy="202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0" y="8016"/>
                  </a:moveTo>
                  <a:cubicBezTo>
                    <a:pt x="1333" y="7794"/>
                    <a:pt x="2667" y="7571"/>
                    <a:pt x="3867" y="7905"/>
                  </a:cubicBezTo>
                  <a:cubicBezTo>
                    <a:pt x="5067" y="8239"/>
                    <a:pt x="6133" y="9130"/>
                    <a:pt x="7200" y="10911"/>
                  </a:cubicBezTo>
                  <a:cubicBezTo>
                    <a:pt x="8267" y="12693"/>
                    <a:pt x="9333" y="15365"/>
                    <a:pt x="9467" y="17146"/>
                  </a:cubicBezTo>
                  <a:cubicBezTo>
                    <a:pt x="9600" y="18928"/>
                    <a:pt x="8800" y="19819"/>
                    <a:pt x="7733" y="20487"/>
                  </a:cubicBezTo>
                  <a:cubicBezTo>
                    <a:pt x="6667" y="21155"/>
                    <a:pt x="5333" y="21600"/>
                    <a:pt x="4400" y="21155"/>
                  </a:cubicBezTo>
                  <a:cubicBezTo>
                    <a:pt x="3467" y="20709"/>
                    <a:pt x="2933" y="19373"/>
                    <a:pt x="4000" y="16590"/>
                  </a:cubicBezTo>
                  <a:cubicBezTo>
                    <a:pt x="5067" y="13806"/>
                    <a:pt x="7733" y="9575"/>
                    <a:pt x="10933" y="6569"/>
                  </a:cubicBezTo>
                  <a:cubicBezTo>
                    <a:pt x="14133" y="3563"/>
                    <a:pt x="17867" y="178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4" name="Line"/>
            <p:cNvSpPr/>
            <p:nvPr/>
          </p:nvSpPr>
          <p:spPr>
            <a:xfrm>
              <a:off x="10879213" y="6800994"/>
              <a:ext cx="77333" cy="25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523" fill="norm" stroke="1" extrusionOk="0">
                  <a:moveTo>
                    <a:pt x="21328" y="1173"/>
                  </a:moveTo>
                  <a:cubicBezTo>
                    <a:pt x="18993" y="637"/>
                    <a:pt x="16658" y="102"/>
                    <a:pt x="14031" y="12"/>
                  </a:cubicBezTo>
                  <a:cubicBezTo>
                    <a:pt x="11404" y="-77"/>
                    <a:pt x="8485" y="280"/>
                    <a:pt x="5566" y="2154"/>
                  </a:cubicBezTo>
                  <a:cubicBezTo>
                    <a:pt x="2647" y="4029"/>
                    <a:pt x="-272" y="7421"/>
                    <a:pt x="20" y="10902"/>
                  </a:cubicBezTo>
                  <a:cubicBezTo>
                    <a:pt x="312" y="14383"/>
                    <a:pt x="3814" y="17953"/>
                    <a:pt x="7317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5" name="Line"/>
            <p:cNvSpPr/>
            <p:nvPr/>
          </p:nvSpPr>
          <p:spPr>
            <a:xfrm>
              <a:off x="10952311" y="6838184"/>
              <a:ext cx="124885" cy="23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10617" y="3086"/>
                  </a:moveTo>
                  <a:cubicBezTo>
                    <a:pt x="7688" y="6750"/>
                    <a:pt x="4759" y="10414"/>
                    <a:pt x="3112" y="13114"/>
                  </a:cubicBezTo>
                  <a:cubicBezTo>
                    <a:pt x="1464" y="15814"/>
                    <a:pt x="1098" y="17550"/>
                    <a:pt x="732" y="18996"/>
                  </a:cubicBezTo>
                  <a:cubicBezTo>
                    <a:pt x="366" y="20443"/>
                    <a:pt x="0" y="21600"/>
                    <a:pt x="0" y="21407"/>
                  </a:cubicBezTo>
                  <a:cubicBezTo>
                    <a:pt x="0" y="21214"/>
                    <a:pt x="366" y="19671"/>
                    <a:pt x="2014" y="16200"/>
                  </a:cubicBezTo>
                  <a:cubicBezTo>
                    <a:pt x="3661" y="12729"/>
                    <a:pt x="6590" y="7329"/>
                    <a:pt x="8603" y="4146"/>
                  </a:cubicBezTo>
                  <a:cubicBezTo>
                    <a:pt x="10617" y="964"/>
                    <a:pt x="11715" y="0"/>
                    <a:pt x="12264" y="0"/>
                  </a:cubicBezTo>
                  <a:cubicBezTo>
                    <a:pt x="12814" y="0"/>
                    <a:pt x="12814" y="964"/>
                    <a:pt x="14278" y="3568"/>
                  </a:cubicBezTo>
                  <a:cubicBezTo>
                    <a:pt x="15742" y="6171"/>
                    <a:pt x="18671" y="10414"/>
                    <a:pt x="21600" y="14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6" name="Line"/>
            <p:cNvSpPr/>
            <p:nvPr/>
          </p:nvSpPr>
          <p:spPr>
            <a:xfrm>
              <a:off x="10975595" y="6935550"/>
              <a:ext cx="1079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2541" y="10400"/>
                  </a:cubicBezTo>
                  <a:cubicBezTo>
                    <a:pt x="5082" y="7200"/>
                    <a:pt x="10165" y="4800"/>
                    <a:pt x="13765" y="3200"/>
                  </a:cubicBezTo>
                  <a:cubicBezTo>
                    <a:pt x="17365" y="1600"/>
                    <a:pt x="19482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7" name="Line"/>
            <p:cNvSpPr/>
            <p:nvPr/>
          </p:nvSpPr>
          <p:spPr>
            <a:xfrm>
              <a:off x="11143581" y="6777745"/>
              <a:ext cx="98715" cy="253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20" fill="norm" stroke="1" extrusionOk="0">
                  <a:moveTo>
                    <a:pt x="6267" y="10720"/>
                  </a:moveTo>
                  <a:cubicBezTo>
                    <a:pt x="4429" y="12340"/>
                    <a:pt x="2590" y="13960"/>
                    <a:pt x="1671" y="15400"/>
                  </a:cubicBezTo>
                  <a:cubicBezTo>
                    <a:pt x="752" y="16840"/>
                    <a:pt x="752" y="18100"/>
                    <a:pt x="752" y="19270"/>
                  </a:cubicBezTo>
                  <a:cubicBezTo>
                    <a:pt x="752" y="20440"/>
                    <a:pt x="752" y="21520"/>
                    <a:pt x="522" y="21520"/>
                  </a:cubicBezTo>
                  <a:cubicBezTo>
                    <a:pt x="293" y="21520"/>
                    <a:pt x="-167" y="20440"/>
                    <a:pt x="63" y="17650"/>
                  </a:cubicBezTo>
                  <a:cubicBezTo>
                    <a:pt x="293" y="14860"/>
                    <a:pt x="1212" y="10360"/>
                    <a:pt x="2361" y="7300"/>
                  </a:cubicBezTo>
                  <a:cubicBezTo>
                    <a:pt x="3510" y="4240"/>
                    <a:pt x="4888" y="2620"/>
                    <a:pt x="6497" y="1540"/>
                  </a:cubicBezTo>
                  <a:cubicBezTo>
                    <a:pt x="8105" y="460"/>
                    <a:pt x="9944" y="-80"/>
                    <a:pt x="11552" y="10"/>
                  </a:cubicBezTo>
                  <a:cubicBezTo>
                    <a:pt x="13161" y="100"/>
                    <a:pt x="14539" y="820"/>
                    <a:pt x="15918" y="3250"/>
                  </a:cubicBezTo>
                  <a:cubicBezTo>
                    <a:pt x="17297" y="5680"/>
                    <a:pt x="18676" y="9820"/>
                    <a:pt x="19595" y="12340"/>
                  </a:cubicBezTo>
                  <a:cubicBezTo>
                    <a:pt x="20514" y="14860"/>
                    <a:pt x="20973" y="15760"/>
                    <a:pt x="21433" y="16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8" name="Line"/>
            <p:cNvSpPr/>
            <p:nvPr/>
          </p:nvSpPr>
          <p:spPr>
            <a:xfrm>
              <a:off x="11315501" y="6730234"/>
              <a:ext cx="91053" cy="28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527" fill="norm" stroke="1" extrusionOk="0">
                  <a:moveTo>
                    <a:pt x="679" y="6780"/>
                  </a:moveTo>
                  <a:cubicBezTo>
                    <a:pt x="199" y="8514"/>
                    <a:pt x="-281" y="10248"/>
                    <a:pt x="199" y="12455"/>
                  </a:cubicBezTo>
                  <a:cubicBezTo>
                    <a:pt x="679" y="14663"/>
                    <a:pt x="2119" y="17343"/>
                    <a:pt x="2839" y="19077"/>
                  </a:cubicBezTo>
                  <a:cubicBezTo>
                    <a:pt x="3559" y="20812"/>
                    <a:pt x="3559" y="21600"/>
                    <a:pt x="3079" y="21521"/>
                  </a:cubicBezTo>
                  <a:cubicBezTo>
                    <a:pt x="2599" y="21442"/>
                    <a:pt x="1639" y="20496"/>
                    <a:pt x="1159" y="17895"/>
                  </a:cubicBezTo>
                  <a:cubicBezTo>
                    <a:pt x="679" y="15293"/>
                    <a:pt x="679" y="11036"/>
                    <a:pt x="1399" y="8041"/>
                  </a:cubicBezTo>
                  <a:cubicBezTo>
                    <a:pt x="2119" y="5045"/>
                    <a:pt x="3559" y="3311"/>
                    <a:pt x="5239" y="2050"/>
                  </a:cubicBezTo>
                  <a:cubicBezTo>
                    <a:pt x="6919" y="788"/>
                    <a:pt x="8839" y="0"/>
                    <a:pt x="10039" y="0"/>
                  </a:cubicBezTo>
                  <a:cubicBezTo>
                    <a:pt x="11239" y="0"/>
                    <a:pt x="11719" y="788"/>
                    <a:pt x="11719" y="1655"/>
                  </a:cubicBezTo>
                  <a:cubicBezTo>
                    <a:pt x="11719" y="2523"/>
                    <a:pt x="11239" y="3469"/>
                    <a:pt x="10999" y="4493"/>
                  </a:cubicBezTo>
                  <a:cubicBezTo>
                    <a:pt x="10759" y="5518"/>
                    <a:pt x="10759" y="6622"/>
                    <a:pt x="12199" y="7095"/>
                  </a:cubicBezTo>
                  <a:cubicBezTo>
                    <a:pt x="13639" y="7568"/>
                    <a:pt x="16519" y="7410"/>
                    <a:pt x="18439" y="7726"/>
                  </a:cubicBezTo>
                  <a:cubicBezTo>
                    <a:pt x="20359" y="8041"/>
                    <a:pt x="21319" y="8829"/>
                    <a:pt x="20119" y="10485"/>
                  </a:cubicBezTo>
                  <a:cubicBezTo>
                    <a:pt x="18919" y="12140"/>
                    <a:pt x="15559" y="14663"/>
                    <a:pt x="12439" y="16476"/>
                  </a:cubicBezTo>
                  <a:cubicBezTo>
                    <a:pt x="9319" y="18289"/>
                    <a:pt x="6439" y="19393"/>
                    <a:pt x="4999" y="19472"/>
                  </a:cubicBezTo>
                  <a:cubicBezTo>
                    <a:pt x="3559" y="19550"/>
                    <a:pt x="3559" y="18604"/>
                    <a:pt x="3559" y="17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9" name="Line"/>
            <p:cNvSpPr/>
            <p:nvPr/>
          </p:nvSpPr>
          <p:spPr>
            <a:xfrm>
              <a:off x="11426445" y="6664725"/>
              <a:ext cx="96381" cy="442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92" fill="norm" stroke="1" extrusionOk="0">
                  <a:moveTo>
                    <a:pt x="2817" y="1435"/>
                  </a:moveTo>
                  <a:cubicBezTo>
                    <a:pt x="4226" y="921"/>
                    <a:pt x="5635" y="406"/>
                    <a:pt x="7748" y="149"/>
                  </a:cubicBezTo>
                  <a:cubicBezTo>
                    <a:pt x="9861" y="-108"/>
                    <a:pt x="12678" y="-108"/>
                    <a:pt x="15496" y="766"/>
                  </a:cubicBezTo>
                  <a:cubicBezTo>
                    <a:pt x="18313" y="1641"/>
                    <a:pt x="21130" y="3389"/>
                    <a:pt x="21365" y="5961"/>
                  </a:cubicBezTo>
                  <a:cubicBezTo>
                    <a:pt x="21600" y="8532"/>
                    <a:pt x="19252" y="11926"/>
                    <a:pt x="15261" y="14652"/>
                  </a:cubicBezTo>
                  <a:cubicBezTo>
                    <a:pt x="11270" y="17378"/>
                    <a:pt x="5635" y="19435"/>
                    <a:pt x="0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0" name="Line"/>
            <p:cNvSpPr/>
            <p:nvPr/>
          </p:nvSpPr>
          <p:spPr>
            <a:xfrm>
              <a:off x="11127995" y="7157800"/>
              <a:ext cx="2286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00" y="17673"/>
                    <a:pt x="4400" y="13745"/>
                    <a:pt x="8000" y="10145"/>
                  </a:cubicBezTo>
                  <a:cubicBezTo>
                    <a:pt x="11600" y="6545"/>
                    <a:pt x="16600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1" name="Line"/>
            <p:cNvSpPr/>
            <p:nvPr/>
          </p:nvSpPr>
          <p:spPr>
            <a:xfrm>
              <a:off x="11178795" y="7227650"/>
              <a:ext cx="2349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27" y="15300"/>
                    <a:pt x="12454" y="9000"/>
                    <a:pt x="16054" y="5400"/>
                  </a:cubicBezTo>
                  <a:cubicBezTo>
                    <a:pt x="19654" y="1800"/>
                    <a:pt x="20627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16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001924" y="3106509"/>
              <a:ext cx="2569324" cy="1571869"/>
            </a:xfrm>
            <a:prstGeom prst="rect">
              <a:avLst/>
            </a:prstGeom>
            <a:effectLst/>
          </p:spPr>
        </p:pic>
        <p:pic>
          <p:nvPicPr>
            <p:cNvPr id="416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10995" y="4408250"/>
              <a:ext cx="2073365" cy="28918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Drawing"/>
          <p:cNvGrpSpPr/>
          <p:nvPr/>
        </p:nvGrpSpPr>
        <p:grpSpPr>
          <a:xfrm>
            <a:off x="977900" y="1289050"/>
            <a:ext cx="11461750" cy="6858001"/>
            <a:chOff x="0" y="0"/>
            <a:chExt cx="11461750" cy="6858000"/>
          </a:xfrm>
        </p:grpSpPr>
        <p:sp>
          <p:nvSpPr>
            <p:cNvPr id="472" name="Line"/>
            <p:cNvSpPr/>
            <p:nvPr/>
          </p:nvSpPr>
          <p:spPr>
            <a:xfrm>
              <a:off x="991779" y="46037"/>
              <a:ext cx="303621" cy="56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45" fill="norm" stroke="1" extrusionOk="0">
                  <a:moveTo>
                    <a:pt x="16566" y="1385"/>
                  </a:moveTo>
                  <a:cubicBezTo>
                    <a:pt x="16116" y="904"/>
                    <a:pt x="15666" y="422"/>
                    <a:pt x="14241" y="181"/>
                  </a:cubicBezTo>
                  <a:cubicBezTo>
                    <a:pt x="12816" y="-60"/>
                    <a:pt x="10416" y="-60"/>
                    <a:pt x="8241" y="181"/>
                  </a:cubicBezTo>
                  <a:cubicBezTo>
                    <a:pt x="6066" y="422"/>
                    <a:pt x="4116" y="904"/>
                    <a:pt x="2841" y="1747"/>
                  </a:cubicBezTo>
                  <a:cubicBezTo>
                    <a:pt x="1566" y="2590"/>
                    <a:pt x="966" y="3794"/>
                    <a:pt x="891" y="5641"/>
                  </a:cubicBezTo>
                  <a:cubicBezTo>
                    <a:pt x="816" y="7488"/>
                    <a:pt x="1266" y="9977"/>
                    <a:pt x="1191" y="12346"/>
                  </a:cubicBezTo>
                  <a:cubicBezTo>
                    <a:pt x="1116" y="14715"/>
                    <a:pt x="516" y="16963"/>
                    <a:pt x="216" y="18449"/>
                  </a:cubicBezTo>
                  <a:cubicBezTo>
                    <a:pt x="-84" y="19934"/>
                    <a:pt x="-84" y="20657"/>
                    <a:pt x="291" y="21058"/>
                  </a:cubicBezTo>
                  <a:cubicBezTo>
                    <a:pt x="666" y="21460"/>
                    <a:pt x="1416" y="21540"/>
                    <a:pt x="3666" y="21339"/>
                  </a:cubicBezTo>
                  <a:cubicBezTo>
                    <a:pt x="5916" y="21139"/>
                    <a:pt x="9666" y="20657"/>
                    <a:pt x="12891" y="20054"/>
                  </a:cubicBezTo>
                  <a:cubicBezTo>
                    <a:pt x="16116" y="19452"/>
                    <a:pt x="18816" y="18730"/>
                    <a:pt x="21516" y="18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1022350" y="361950"/>
              <a:ext cx="2095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" y="18600"/>
                    <a:pt x="873" y="15600"/>
                    <a:pt x="4473" y="12000"/>
                  </a:cubicBezTo>
                  <a:cubicBezTo>
                    <a:pt x="8073" y="8400"/>
                    <a:pt x="14836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1333500" y="330200"/>
              <a:ext cx="203200" cy="198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0"/>
                  </a:moveTo>
                  <a:cubicBezTo>
                    <a:pt x="3375" y="5457"/>
                    <a:pt x="6750" y="10914"/>
                    <a:pt x="8775" y="14211"/>
                  </a:cubicBezTo>
                  <a:cubicBezTo>
                    <a:pt x="10800" y="17507"/>
                    <a:pt x="11475" y="18644"/>
                    <a:pt x="12375" y="19667"/>
                  </a:cubicBezTo>
                  <a:cubicBezTo>
                    <a:pt x="13275" y="20691"/>
                    <a:pt x="14400" y="21600"/>
                    <a:pt x="15188" y="21259"/>
                  </a:cubicBezTo>
                  <a:cubicBezTo>
                    <a:pt x="15975" y="20918"/>
                    <a:pt x="16425" y="19326"/>
                    <a:pt x="16987" y="16257"/>
                  </a:cubicBezTo>
                  <a:cubicBezTo>
                    <a:pt x="17550" y="13187"/>
                    <a:pt x="18225" y="8640"/>
                    <a:pt x="19012" y="5912"/>
                  </a:cubicBezTo>
                  <a:cubicBezTo>
                    <a:pt x="19800" y="3183"/>
                    <a:pt x="20700" y="2274"/>
                    <a:pt x="21600" y="1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1604005" y="281952"/>
              <a:ext cx="205746" cy="188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0688" fill="norm" stroke="1" extrusionOk="0">
                  <a:moveTo>
                    <a:pt x="1572" y="7385"/>
                  </a:moveTo>
                  <a:cubicBezTo>
                    <a:pt x="2226" y="8314"/>
                    <a:pt x="2881" y="9243"/>
                    <a:pt x="3753" y="9591"/>
                  </a:cubicBezTo>
                  <a:cubicBezTo>
                    <a:pt x="4626" y="9939"/>
                    <a:pt x="5717" y="9707"/>
                    <a:pt x="7026" y="8662"/>
                  </a:cubicBezTo>
                  <a:cubicBezTo>
                    <a:pt x="8335" y="7617"/>
                    <a:pt x="9863" y="5759"/>
                    <a:pt x="10735" y="4133"/>
                  </a:cubicBezTo>
                  <a:cubicBezTo>
                    <a:pt x="11608" y="2507"/>
                    <a:pt x="11826" y="1114"/>
                    <a:pt x="11281" y="417"/>
                  </a:cubicBezTo>
                  <a:cubicBezTo>
                    <a:pt x="10735" y="-280"/>
                    <a:pt x="9426" y="-280"/>
                    <a:pt x="7353" y="1810"/>
                  </a:cubicBezTo>
                  <a:cubicBezTo>
                    <a:pt x="5281" y="3901"/>
                    <a:pt x="2444" y="8081"/>
                    <a:pt x="1026" y="11217"/>
                  </a:cubicBezTo>
                  <a:cubicBezTo>
                    <a:pt x="-392" y="14352"/>
                    <a:pt x="-392" y="16443"/>
                    <a:pt x="1353" y="18185"/>
                  </a:cubicBezTo>
                  <a:cubicBezTo>
                    <a:pt x="3099" y="19926"/>
                    <a:pt x="6590" y="21320"/>
                    <a:pt x="10190" y="20391"/>
                  </a:cubicBezTo>
                  <a:cubicBezTo>
                    <a:pt x="13790" y="19462"/>
                    <a:pt x="17499" y="16210"/>
                    <a:pt x="21208" y="12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1797049" y="262100"/>
              <a:ext cx="146051" cy="207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3" fill="norm" stroke="1" extrusionOk="0">
                  <a:moveTo>
                    <a:pt x="1878" y="6301"/>
                  </a:moveTo>
                  <a:cubicBezTo>
                    <a:pt x="1252" y="10621"/>
                    <a:pt x="626" y="14941"/>
                    <a:pt x="313" y="17641"/>
                  </a:cubicBezTo>
                  <a:cubicBezTo>
                    <a:pt x="0" y="20341"/>
                    <a:pt x="0" y="21421"/>
                    <a:pt x="0" y="21097"/>
                  </a:cubicBezTo>
                  <a:cubicBezTo>
                    <a:pt x="0" y="20773"/>
                    <a:pt x="0" y="19045"/>
                    <a:pt x="939" y="15697"/>
                  </a:cubicBezTo>
                  <a:cubicBezTo>
                    <a:pt x="1878" y="12349"/>
                    <a:pt x="3757" y="7381"/>
                    <a:pt x="5322" y="4357"/>
                  </a:cubicBezTo>
                  <a:cubicBezTo>
                    <a:pt x="6887" y="1333"/>
                    <a:pt x="8139" y="253"/>
                    <a:pt x="10330" y="37"/>
                  </a:cubicBezTo>
                  <a:cubicBezTo>
                    <a:pt x="12522" y="-179"/>
                    <a:pt x="15652" y="469"/>
                    <a:pt x="17687" y="3925"/>
                  </a:cubicBezTo>
                  <a:cubicBezTo>
                    <a:pt x="19722" y="7381"/>
                    <a:pt x="20661" y="13645"/>
                    <a:pt x="21600" y="19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2046816" y="0"/>
              <a:ext cx="86785" cy="501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8956" y="0"/>
                  </a:moveTo>
                  <a:cubicBezTo>
                    <a:pt x="11063" y="272"/>
                    <a:pt x="13171" y="545"/>
                    <a:pt x="13171" y="2178"/>
                  </a:cubicBezTo>
                  <a:cubicBezTo>
                    <a:pt x="13171" y="3812"/>
                    <a:pt x="11063" y="6807"/>
                    <a:pt x="8693" y="9711"/>
                  </a:cubicBezTo>
                  <a:cubicBezTo>
                    <a:pt x="6322" y="12615"/>
                    <a:pt x="3688" y="15429"/>
                    <a:pt x="2107" y="17198"/>
                  </a:cubicBezTo>
                  <a:cubicBezTo>
                    <a:pt x="527" y="18968"/>
                    <a:pt x="0" y="19694"/>
                    <a:pt x="0" y="20284"/>
                  </a:cubicBezTo>
                  <a:cubicBezTo>
                    <a:pt x="0" y="20874"/>
                    <a:pt x="527" y="21328"/>
                    <a:pt x="2371" y="21464"/>
                  </a:cubicBezTo>
                  <a:cubicBezTo>
                    <a:pt x="4215" y="21600"/>
                    <a:pt x="7376" y="21418"/>
                    <a:pt x="10800" y="20420"/>
                  </a:cubicBezTo>
                  <a:cubicBezTo>
                    <a:pt x="14224" y="19422"/>
                    <a:pt x="17912" y="17607"/>
                    <a:pt x="21600" y="15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1993900" y="254000"/>
              <a:ext cx="1841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17" y="15600"/>
                    <a:pt x="9434" y="9600"/>
                    <a:pt x="13034" y="6000"/>
                  </a:cubicBezTo>
                  <a:cubicBezTo>
                    <a:pt x="16634" y="2400"/>
                    <a:pt x="1911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965200" y="635000"/>
              <a:ext cx="11557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21600"/>
                    <a:pt x="2057" y="21600"/>
                    <a:pt x="3363" y="20541"/>
                  </a:cubicBezTo>
                  <a:cubicBezTo>
                    <a:pt x="4668" y="19482"/>
                    <a:pt x="6251" y="17365"/>
                    <a:pt x="7853" y="14824"/>
                  </a:cubicBezTo>
                  <a:cubicBezTo>
                    <a:pt x="9455" y="12282"/>
                    <a:pt x="11077" y="9318"/>
                    <a:pt x="12738" y="6776"/>
                  </a:cubicBezTo>
                  <a:cubicBezTo>
                    <a:pt x="14400" y="4235"/>
                    <a:pt x="16101" y="2118"/>
                    <a:pt x="17585" y="1059"/>
                  </a:cubicBezTo>
                  <a:cubicBezTo>
                    <a:pt x="19068" y="0"/>
                    <a:pt x="2033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1244599" y="825500"/>
              <a:ext cx="736601" cy="8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0" y="19440"/>
                  </a:moveTo>
                  <a:cubicBezTo>
                    <a:pt x="1862" y="20520"/>
                    <a:pt x="3724" y="21600"/>
                    <a:pt x="5679" y="21330"/>
                  </a:cubicBezTo>
                  <a:cubicBezTo>
                    <a:pt x="7634" y="21060"/>
                    <a:pt x="9683" y="19440"/>
                    <a:pt x="11793" y="16740"/>
                  </a:cubicBezTo>
                  <a:cubicBezTo>
                    <a:pt x="13903" y="14040"/>
                    <a:pt x="16076" y="10260"/>
                    <a:pt x="17721" y="7290"/>
                  </a:cubicBezTo>
                  <a:cubicBezTo>
                    <a:pt x="19366" y="4320"/>
                    <a:pt x="20483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2540000" y="317500"/>
              <a:ext cx="190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2533649" y="469900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3049008" y="83922"/>
              <a:ext cx="303792" cy="480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24" fill="norm" stroke="1" extrusionOk="0">
                  <a:moveTo>
                    <a:pt x="13429" y="1920"/>
                  </a:moveTo>
                  <a:cubicBezTo>
                    <a:pt x="13579" y="1260"/>
                    <a:pt x="13729" y="599"/>
                    <a:pt x="13204" y="269"/>
                  </a:cubicBezTo>
                  <a:cubicBezTo>
                    <a:pt x="12679" y="-61"/>
                    <a:pt x="11479" y="-61"/>
                    <a:pt x="9604" y="128"/>
                  </a:cubicBezTo>
                  <a:cubicBezTo>
                    <a:pt x="7729" y="316"/>
                    <a:pt x="5179" y="694"/>
                    <a:pt x="3604" y="1307"/>
                  </a:cubicBezTo>
                  <a:cubicBezTo>
                    <a:pt x="2029" y="1920"/>
                    <a:pt x="1429" y="2769"/>
                    <a:pt x="1354" y="4467"/>
                  </a:cubicBezTo>
                  <a:cubicBezTo>
                    <a:pt x="1279" y="6164"/>
                    <a:pt x="1729" y="8711"/>
                    <a:pt x="1804" y="10975"/>
                  </a:cubicBezTo>
                  <a:cubicBezTo>
                    <a:pt x="1879" y="13239"/>
                    <a:pt x="1579" y="15219"/>
                    <a:pt x="1204" y="16587"/>
                  </a:cubicBezTo>
                  <a:cubicBezTo>
                    <a:pt x="829" y="17955"/>
                    <a:pt x="379" y="18709"/>
                    <a:pt x="154" y="19370"/>
                  </a:cubicBezTo>
                  <a:cubicBezTo>
                    <a:pt x="-71" y="20030"/>
                    <a:pt x="-71" y="20596"/>
                    <a:pt x="304" y="20973"/>
                  </a:cubicBezTo>
                  <a:cubicBezTo>
                    <a:pt x="679" y="21350"/>
                    <a:pt x="1429" y="21539"/>
                    <a:pt x="3604" y="21350"/>
                  </a:cubicBezTo>
                  <a:cubicBezTo>
                    <a:pt x="5779" y="21162"/>
                    <a:pt x="9379" y="20596"/>
                    <a:pt x="12604" y="19936"/>
                  </a:cubicBezTo>
                  <a:cubicBezTo>
                    <a:pt x="15829" y="19275"/>
                    <a:pt x="18679" y="18521"/>
                    <a:pt x="21529" y="17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3060700" y="387350"/>
              <a:ext cx="1651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3365500" y="317500"/>
              <a:ext cx="158750" cy="205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fill="norm" stroke="1" extrusionOk="0">
                  <a:moveTo>
                    <a:pt x="0" y="1964"/>
                  </a:moveTo>
                  <a:cubicBezTo>
                    <a:pt x="2016" y="6545"/>
                    <a:pt x="4032" y="11127"/>
                    <a:pt x="5760" y="14618"/>
                  </a:cubicBezTo>
                  <a:cubicBezTo>
                    <a:pt x="7488" y="18109"/>
                    <a:pt x="8928" y="20509"/>
                    <a:pt x="9792" y="21055"/>
                  </a:cubicBezTo>
                  <a:cubicBezTo>
                    <a:pt x="10656" y="21600"/>
                    <a:pt x="10944" y="20291"/>
                    <a:pt x="12096" y="17018"/>
                  </a:cubicBezTo>
                  <a:cubicBezTo>
                    <a:pt x="13248" y="13745"/>
                    <a:pt x="15264" y="8509"/>
                    <a:pt x="16992" y="5345"/>
                  </a:cubicBezTo>
                  <a:cubicBezTo>
                    <a:pt x="18720" y="2182"/>
                    <a:pt x="20160" y="10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3540855" y="293838"/>
              <a:ext cx="265473" cy="21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0722" fill="norm" stroke="1" extrusionOk="0">
                  <a:moveTo>
                    <a:pt x="196" y="5385"/>
                  </a:moveTo>
                  <a:cubicBezTo>
                    <a:pt x="26" y="6414"/>
                    <a:pt x="-144" y="7442"/>
                    <a:pt x="196" y="8162"/>
                  </a:cubicBezTo>
                  <a:cubicBezTo>
                    <a:pt x="536" y="8882"/>
                    <a:pt x="1387" y="9294"/>
                    <a:pt x="2492" y="8780"/>
                  </a:cubicBezTo>
                  <a:cubicBezTo>
                    <a:pt x="3598" y="8265"/>
                    <a:pt x="4958" y="6825"/>
                    <a:pt x="5809" y="5591"/>
                  </a:cubicBezTo>
                  <a:cubicBezTo>
                    <a:pt x="6659" y="4357"/>
                    <a:pt x="6999" y="3328"/>
                    <a:pt x="6999" y="2300"/>
                  </a:cubicBezTo>
                  <a:cubicBezTo>
                    <a:pt x="6999" y="1271"/>
                    <a:pt x="6659" y="242"/>
                    <a:pt x="5894" y="37"/>
                  </a:cubicBezTo>
                  <a:cubicBezTo>
                    <a:pt x="5128" y="-169"/>
                    <a:pt x="3938" y="448"/>
                    <a:pt x="2917" y="2917"/>
                  </a:cubicBezTo>
                  <a:cubicBezTo>
                    <a:pt x="1897" y="5385"/>
                    <a:pt x="1047" y="9705"/>
                    <a:pt x="791" y="12894"/>
                  </a:cubicBezTo>
                  <a:cubicBezTo>
                    <a:pt x="536" y="16082"/>
                    <a:pt x="876" y="18140"/>
                    <a:pt x="1982" y="19477"/>
                  </a:cubicBezTo>
                  <a:cubicBezTo>
                    <a:pt x="3087" y="20814"/>
                    <a:pt x="4958" y="21431"/>
                    <a:pt x="6659" y="19477"/>
                  </a:cubicBezTo>
                  <a:cubicBezTo>
                    <a:pt x="8360" y="17522"/>
                    <a:pt x="9891" y="12997"/>
                    <a:pt x="10571" y="11865"/>
                  </a:cubicBezTo>
                  <a:cubicBezTo>
                    <a:pt x="11251" y="10734"/>
                    <a:pt x="11081" y="12997"/>
                    <a:pt x="11081" y="14848"/>
                  </a:cubicBezTo>
                  <a:cubicBezTo>
                    <a:pt x="11081" y="16700"/>
                    <a:pt x="11251" y="18140"/>
                    <a:pt x="11336" y="18242"/>
                  </a:cubicBezTo>
                  <a:cubicBezTo>
                    <a:pt x="11421" y="18345"/>
                    <a:pt x="11421" y="17111"/>
                    <a:pt x="11847" y="14642"/>
                  </a:cubicBezTo>
                  <a:cubicBezTo>
                    <a:pt x="12272" y="12174"/>
                    <a:pt x="13122" y="8471"/>
                    <a:pt x="13887" y="6208"/>
                  </a:cubicBezTo>
                  <a:cubicBezTo>
                    <a:pt x="14653" y="3945"/>
                    <a:pt x="15333" y="3122"/>
                    <a:pt x="16269" y="2608"/>
                  </a:cubicBezTo>
                  <a:cubicBezTo>
                    <a:pt x="17204" y="2094"/>
                    <a:pt x="18395" y="1888"/>
                    <a:pt x="19330" y="3431"/>
                  </a:cubicBezTo>
                  <a:cubicBezTo>
                    <a:pt x="20265" y="4974"/>
                    <a:pt x="20946" y="8265"/>
                    <a:pt x="21201" y="10940"/>
                  </a:cubicBezTo>
                  <a:cubicBezTo>
                    <a:pt x="21456" y="13614"/>
                    <a:pt x="21286" y="15671"/>
                    <a:pt x="21116" y="17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3906532" y="31750"/>
              <a:ext cx="100319" cy="423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89" fill="norm" stroke="1" extrusionOk="0">
                  <a:moveTo>
                    <a:pt x="7827" y="0"/>
                  </a:moveTo>
                  <a:cubicBezTo>
                    <a:pt x="6927" y="3224"/>
                    <a:pt x="6027" y="6448"/>
                    <a:pt x="4677" y="9779"/>
                  </a:cubicBezTo>
                  <a:cubicBezTo>
                    <a:pt x="3327" y="13110"/>
                    <a:pt x="1527" y="16549"/>
                    <a:pt x="627" y="18537"/>
                  </a:cubicBezTo>
                  <a:cubicBezTo>
                    <a:pt x="-273" y="20525"/>
                    <a:pt x="-273" y="21063"/>
                    <a:pt x="1077" y="21331"/>
                  </a:cubicBezTo>
                  <a:cubicBezTo>
                    <a:pt x="2427" y="21600"/>
                    <a:pt x="5127" y="21600"/>
                    <a:pt x="8727" y="20740"/>
                  </a:cubicBezTo>
                  <a:cubicBezTo>
                    <a:pt x="12327" y="19881"/>
                    <a:pt x="16827" y="18161"/>
                    <a:pt x="21327" y="16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3852773" y="254000"/>
              <a:ext cx="192177" cy="58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274" fill="norm" stroke="1" extrusionOk="0">
                  <a:moveTo>
                    <a:pt x="3707" y="18514"/>
                  </a:moveTo>
                  <a:cubicBezTo>
                    <a:pt x="2064" y="20057"/>
                    <a:pt x="420" y="21600"/>
                    <a:pt x="68" y="21214"/>
                  </a:cubicBezTo>
                  <a:cubicBezTo>
                    <a:pt x="-284" y="20829"/>
                    <a:pt x="655" y="18514"/>
                    <a:pt x="4412" y="14657"/>
                  </a:cubicBezTo>
                  <a:cubicBezTo>
                    <a:pt x="8168" y="10800"/>
                    <a:pt x="14742" y="5400"/>
                    <a:pt x="213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4703192" y="13494"/>
              <a:ext cx="243459" cy="486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84" fill="norm" stroke="1" extrusionOk="0">
                  <a:moveTo>
                    <a:pt x="20300" y="1368"/>
                  </a:moveTo>
                  <a:cubicBezTo>
                    <a:pt x="20300" y="900"/>
                    <a:pt x="20300" y="433"/>
                    <a:pt x="19741" y="199"/>
                  </a:cubicBezTo>
                  <a:cubicBezTo>
                    <a:pt x="19183" y="-35"/>
                    <a:pt x="18065" y="-35"/>
                    <a:pt x="16110" y="59"/>
                  </a:cubicBezTo>
                  <a:cubicBezTo>
                    <a:pt x="14155" y="152"/>
                    <a:pt x="11362" y="339"/>
                    <a:pt x="9407" y="947"/>
                  </a:cubicBezTo>
                  <a:cubicBezTo>
                    <a:pt x="7451" y="1555"/>
                    <a:pt x="6334" y="2583"/>
                    <a:pt x="5496" y="4407"/>
                  </a:cubicBezTo>
                  <a:cubicBezTo>
                    <a:pt x="4658" y="6230"/>
                    <a:pt x="4100" y="8848"/>
                    <a:pt x="3262" y="11466"/>
                  </a:cubicBezTo>
                  <a:cubicBezTo>
                    <a:pt x="2424" y="14084"/>
                    <a:pt x="1307" y="16703"/>
                    <a:pt x="655" y="18386"/>
                  </a:cubicBezTo>
                  <a:cubicBezTo>
                    <a:pt x="3" y="20069"/>
                    <a:pt x="-183" y="20817"/>
                    <a:pt x="189" y="21191"/>
                  </a:cubicBezTo>
                  <a:cubicBezTo>
                    <a:pt x="562" y="21565"/>
                    <a:pt x="1493" y="21565"/>
                    <a:pt x="4379" y="21284"/>
                  </a:cubicBezTo>
                  <a:cubicBezTo>
                    <a:pt x="7265" y="21004"/>
                    <a:pt x="12107" y="20443"/>
                    <a:pt x="15272" y="19835"/>
                  </a:cubicBezTo>
                  <a:cubicBezTo>
                    <a:pt x="18438" y="19227"/>
                    <a:pt x="19927" y="18573"/>
                    <a:pt x="21417" y="17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4756149" y="311150"/>
              <a:ext cx="2032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200"/>
                    <a:pt x="7200" y="10800"/>
                    <a:pt x="10800" y="7200"/>
                  </a:cubicBezTo>
                  <a:cubicBezTo>
                    <a:pt x="14400" y="3600"/>
                    <a:pt x="180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5753100" y="336550"/>
              <a:ext cx="127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5753100" y="197845"/>
              <a:ext cx="57150" cy="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800" y="12302"/>
                    <a:pt x="1600" y="4448"/>
                    <a:pt x="5200" y="1502"/>
                  </a:cubicBezTo>
                  <a:cubicBezTo>
                    <a:pt x="8800" y="-1443"/>
                    <a:pt x="152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5948836" y="197794"/>
              <a:ext cx="115414" cy="266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398" fill="norm" stroke="1" extrusionOk="0">
                  <a:moveTo>
                    <a:pt x="21031" y="1455"/>
                  </a:moveTo>
                  <a:cubicBezTo>
                    <a:pt x="17174" y="774"/>
                    <a:pt x="13317" y="94"/>
                    <a:pt x="10231" y="9"/>
                  </a:cubicBezTo>
                  <a:cubicBezTo>
                    <a:pt x="7145" y="-76"/>
                    <a:pt x="4831" y="434"/>
                    <a:pt x="2902" y="1455"/>
                  </a:cubicBezTo>
                  <a:cubicBezTo>
                    <a:pt x="974" y="2475"/>
                    <a:pt x="-569" y="4006"/>
                    <a:pt x="202" y="5962"/>
                  </a:cubicBezTo>
                  <a:cubicBezTo>
                    <a:pt x="974" y="7918"/>
                    <a:pt x="4060" y="10299"/>
                    <a:pt x="6952" y="12085"/>
                  </a:cubicBezTo>
                  <a:cubicBezTo>
                    <a:pt x="9845" y="13870"/>
                    <a:pt x="12545" y="15061"/>
                    <a:pt x="14667" y="15996"/>
                  </a:cubicBezTo>
                  <a:cubicBezTo>
                    <a:pt x="16788" y="16932"/>
                    <a:pt x="18331" y="17612"/>
                    <a:pt x="18910" y="18378"/>
                  </a:cubicBezTo>
                  <a:cubicBezTo>
                    <a:pt x="19488" y="19143"/>
                    <a:pt x="19102" y="19993"/>
                    <a:pt x="17945" y="20589"/>
                  </a:cubicBezTo>
                  <a:cubicBezTo>
                    <a:pt x="16788" y="21184"/>
                    <a:pt x="14860" y="21524"/>
                    <a:pt x="11774" y="21354"/>
                  </a:cubicBezTo>
                  <a:cubicBezTo>
                    <a:pt x="8688" y="21184"/>
                    <a:pt x="4445" y="20504"/>
                    <a:pt x="202" y="19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6665216" y="266181"/>
              <a:ext cx="249935" cy="212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0890" fill="norm" stroke="1" extrusionOk="0">
                  <a:moveTo>
                    <a:pt x="15443" y="8150"/>
                  </a:moveTo>
                  <a:cubicBezTo>
                    <a:pt x="15443" y="6489"/>
                    <a:pt x="15443" y="4827"/>
                    <a:pt x="15352" y="3477"/>
                  </a:cubicBezTo>
                  <a:cubicBezTo>
                    <a:pt x="15262" y="2127"/>
                    <a:pt x="15080" y="1089"/>
                    <a:pt x="13991" y="466"/>
                  </a:cubicBezTo>
                  <a:cubicBezTo>
                    <a:pt x="12902" y="-157"/>
                    <a:pt x="10905" y="-365"/>
                    <a:pt x="8455" y="1193"/>
                  </a:cubicBezTo>
                  <a:cubicBezTo>
                    <a:pt x="6004" y="2750"/>
                    <a:pt x="3100" y="6073"/>
                    <a:pt x="1557" y="9500"/>
                  </a:cubicBezTo>
                  <a:cubicBezTo>
                    <a:pt x="15" y="12927"/>
                    <a:pt x="-167" y="16458"/>
                    <a:pt x="105" y="18535"/>
                  </a:cubicBezTo>
                  <a:cubicBezTo>
                    <a:pt x="378" y="20612"/>
                    <a:pt x="1104" y="21235"/>
                    <a:pt x="2737" y="20716"/>
                  </a:cubicBezTo>
                  <a:cubicBezTo>
                    <a:pt x="4371" y="20197"/>
                    <a:pt x="6912" y="18535"/>
                    <a:pt x="8364" y="17081"/>
                  </a:cubicBezTo>
                  <a:cubicBezTo>
                    <a:pt x="9816" y="15627"/>
                    <a:pt x="10179" y="14381"/>
                    <a:pt x="10361" y="13239"/>
                  </a:cubicBezTo>
                  <a:cubicBezTo>
                    <a:pt x="10542" y="12097"/>
                    <a:pt x="10542" y="11058"/>
                    <a:pt x="10724" y="11058"/>
                  </a:cubicBezTo>
                  <a:cubicBezTo>
                    <a:pt x="10905" y="11058"/>
                    <a:pt x="11268" y="12097"/>
                    <a:pt x="11994" y="13654"/>
                  </a:cubicBezTo>
                  <a:cubicBezTo>
                    <a:pt x="12720" y="15212"/>
                    <a:pt x="13809" y="17289"/>
                    <a:pt x="15443" y="18223"/>
                  </a:cubicBezTo>
                  <a:cubicBezTo>
                    <a:pt x="17077" y="19158"/>
                    <a:pt x="19255" y="18950"/>
                    <a:pt x="21433" y="18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6941083" y="313051"/>
              <a:ext cx="132817" cy="202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079" fill="norm" stroke="1" extrusionOk="0">
                  <a:moveTo>
                    <a:pt x="943" y="7737"/>
                  </a:moveTo>
                  <a:cubicBezTo>
                    <a:pt x="1285" y="6635"/>
                    <a:pt x="1628" y="5533"/>
                    <a:pt x="1800" y="5533"/>
                  </a:cubicBezTo>
                  <a:cubicBezTo>
                    <a:pt x="1971" y="5533"/>
                    <a:pt x="1971" y="6635"/>
                    <a:pt x="1800" y="9060"/>
                  </a:cubicBezTo>
                  <a:cubicBezTo>
                    <a:pt x="1628" y="11484"/>
                    <a:pt x="1285" y="15231"/>
                    <a:pt x="943" y="17655"/>
                  </a:cubicBezTo>
                  <a:cubicBezTo>
                    <a:pt x="600" y="20080"/>
                    <a:pt x="257" y="21182"/>
                    <a:pt x="85" y="21072"/>
                  </a:cubicBezTo>
                  <a:cubicBezTo>
                    <a:pt x="-86" y="20962"/>
                    <a:pt x="-86" y="19639"/>
                    <a:pt x="943" y="16553"/>
                  </a:cubicBezTo>
                  <a:cubicBezTo>
                    <a:pt x="1971" y="13468"/>
                    <a:pt x="4028" y="8619"/>
                    <a:pt x="5571" y="5643"/>
                  </a:cubicBezTo>
                  <a:cubicBezTo>
                    <a:pt x="7114" y="2668"/>
                    <a:pt x="8143" y="1566"/>
                    <a:pt x="9514" y="794"/>
                  </a:cubicBezTo>
                  <a:cubicBezTo>
                    <a:pt x="10885" y="23"/>
                    <a:pt x="12600" y="-418"/>
                    <a:pt x="14314" y="574"/>
                  </a:cubicBezTo>
                  <a:cubicBezTo>
                    <a:pt x="16028" y="1566"/>
                    <a:pt x="17743" y="3990"/>
                    <a:pt x="18943" y="6966"/>
                  </a:cubicBezTo>
                  <a:cubicBezTo>
                    <a:pt x="20143" y="9941"/>
                    <a:pt x="20828" y="13468"/>
                    <a:pt x="21514" y="16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7107536" y="340783"/>
              <a:ext cx="161194" cy="476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2" h="21422" fill="norm" stroke="1" extrusionOk="0">
                  <a:moveTo>
                    <a:pt x="2217" y="952"/>
                  </a:moveTo>
                  <a:cubicBezTo>
                    <a:pt x="3037" y="476"/>
                    <a:pt x="3857" y="0"/>
                    <a:pt x="4678" y="0"/>
                  </a:cubicBezTo>
                  <a:cubicBezTo>
                    <a:pt x="5498" y="0"/>
                    <a:pt x="6318" y="476"/>
                    <a:pt x="6865" y="952"/>
                  </a:cubicBezTo>
                  <a:cubicBezTo>
                    <a:pt x="7412" y="1427"/>
                    <a:pt x="7685" y="1903"/>
                    <a:pt x="8369" y="2284"/>
                  </a:cubicBezTo>
                  <a:cubicBezTo>
                    <a:pt x="9052" y="2664"/>
                    <a:pt x="10146" y="2950"/>
                    <a:pt x="11376" y="3045"/>
                  </a:cubicBezTo>
                  <a:cubicBezTo>
                    <a:pt x="12607" y="3140"/>
                    <a:pt x="13974" y="3045"/>
                    <a:pt x="15341" y="2759"/>
                  </a:cubicBezTo>
                  <a:cubicBezTo>
                    <a:pt x="16708" y="2474"/>
                    <a:pt x="18075" y="1998"/>
                    <a:pt x="18348" y="1951"/>
                  </a:cubicBezTo>
                  <a:cubicBezTo>
                    <a:pt x="18622" y="1903"/>
                    <a:pt x="17802" y="2284"/>
                    <a:pt x="17938" y="3568"/>
                  </a:cubicBezTo>
                  <a:cubicBezTo>
                    <a:pt x="18075" y="4853"/>
                    <a:pt x="19169" y="7041"/>
                    <a:pt x="19989" y="9373"/>
                  </a:cubicBezTo>
                  <a:cubicBezTo>
                    <a:pt x="20809" y="11704"/>
                    <a:pt x="21356" y="14178"/>
                    <a:pt x="19989" y="16176"/>
                  </a:cubicBezTo>
                  <a:cubicBezTo>
                    <a:pt x="18622" y="18174"/>
                    <a:pt x="15341" y="19697"/>
                    <a:pt x="12197" y="20553"/>
                  </a:cubicBezTo>
                  <a:cubicBezTo>
                    <a:pt x="9052" y="21410"/>
                    <a:pt x="6045" y="21600"/>
                    <a:pt x="3721" y="21267"/>
                  </a:cubicBezTo>
                  <a:cubicBezTo>
                    <a:pt x="1397" y="20934"/>
                    <a:pt x="-244" y="20078"/>
                    <a:pt x="29" y="19174"/>
                  </a:cubicBezTo>
                  <a:cubicBezTo>
                    <a:pt x="303" y="18270"/>
                    <a:pt x="2490" y="17318"/>
                    <a:pt x="4678" y="16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6648450" y="685800"/>
              <a:ext cx="5270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3643" y="21600"/>
                    <a:pt x="7287" y="21600"/>
                    <a:pt x="10887" y="0"/>
                  </a:cubicBezTo>
                  <a:cubicBezTo>
                    <a:pt x="14487" y="21600"/>
                    <a:pt x="18043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6896100" y="730250"/>
              <a:ext cx="2667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5600"/>
                    <a:pt x="10286" y="9600"/>
                    <a:pt x="13886" y="6000"/>
                  </a:cubicBezTo>
                  <a:cubicBezTo>
                    <a:pt x="17486" y="2400"/>
                    <a:pt x="19543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8023021" y="348130"/>
              <a:ext cx="116737" cy="304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312" fill="norm" stroke="1" extrusionOk="0">
                  <a:moveTo>
                    <a:pt x="19931" y="3185"/>
                  </a:moveTo>
                  <a:cubicBezTo>
                    <a:pt x="19552" y="2445"/>
                    <a:pt x="19173" y="1705"/>
                    <a:pt x="16900" y="1040"/>
                  </a:cubicBezTo>
                  <a:cubicBezTo>
                    <a:pt x="14626" y="374"/>
                    <a:pt x="10457" y="-218"/>
                    <a:pt x="7047" y="78"/>
                  </a:cubicBezTo>
                  <a:cubicBezTo>
                    <a:pt x="3636" y="374"/>
                    <a:pt x="984" y="1557"/>
                    <a:pt x="226" y="3259"/>
                  </a:cubicBezTo>
                  <a:cubicBezTo>
                    <a:pt x="-532" y="4960"/>
                    <a:pt x="605" y="7179"/>
                    <a:pt x="3826" y="9250"/>
                  </a:cubicBezTo>
                  <a:cubicBezTo>
                    <a:pt x="7047" y="11322"/>
                    <a:pt x="12352" y="13245"/>
                    <a:pt x="15763" y="14724"/>
                  </a:cubicBezTo>
                  <a:cubicBezTo>
                    <a:pt x="19173" y="16204"/>
                    <a:pt x="20689" y="17240"/>
                    <a:pt x="20879" y="18053"/>
                  </a:cubicBezTo>
                  <a:cubicBezTo>
                    <a:pt x="21068" y="18867"/>
                    <a:pt x="19931" y="19459"/>
                    <a:pt x="18415" y="19977"/>
                  </a:cubicBezTo>
                  <a:cubicBezTo>
                    <a:pt x="16900" y="20494"/>
                    <a:pt x="15005" y="20938"/>
                    <a:pt x="12352" y="21160"/>
                  </a:cubicBezTo>
                  <a:cubicBezTo>
                    <a:pt x="9700" y="21382"/>
                    <a:pt x="6289" y="21382"/>
                    <a:pt x="4394" y="21012"/>
                  </a:cubicBezTo>
                  <a:cubicBezTo>
                    <a:pt x="2500" y="20642"/>
                    <a:pt x="2121" y="19903"/>
                    <a:pt x="3068" y="19163"/>
                  </a:cubicBezTo>
                  <a:cubicBezTo>
                    <a:pt x="4015" y="18423"/>
                    <a:pt x="6289" y="17683"/>
                    <a:pt x="8563" y="16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8245722" y="450850"/>
              <a:ext cx="269628" cy="13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915" fill="norm" stroke="1" extrusionOk="0">
                  <a:moveTo>
                    <a:pt x="2259" y="0"/>
                  </a:moveTo>
                  <a:cubicBezTo>
                    <a:pt x="1584" y="982"/>
                    <a:pt x="909" y="1964"/>
                    <a:pt x="487" y="4418"/>
                  </a:cubicBezTo>
                  <a:cubicBezTo>
                    <a:pt x="65" y="6873"/>
                    <a:pt x="-104" y="10800"/>
                    <a:pt x="65" y="13745"/>
                  </a:cubicBezTo>
                  <a:cubicBezTo>
                    <a:pt x="234" y="16691"/>
                    <a:pt x="740" y="18655"/>
                    <a:pt x="1752" y="19473"/>
                  </a:cubicBezTo>
                  <a:cubicBezTo>
                    <a:pt x="2765" y="20291"/>
                    <a:pt x="4284" y="19964"/>
                    <a:pt x="5296" y="19145"/>
                  </a:cubicBezTo>
                  <a:cubicBezTo>
                    <a:pt x="6309" y="18327"/>
                    <a:pt x="6815" y="17018"/>
                    <a:pt x="7490" y="17018"/>
                  </a:cubicBezTo>
                  <a:cubicBezTo>
                    <a:pt x="8165" y="17018"/>
                    <a:pt x="9009" y="18327"/>
                    <a:pt x="10443" y="19473"/>
                  </a:cubicBezTo>
                  <a:cubicBezTo>
                    <a:pt x="11877" y="20618"/>
                    <a:pt x="13902" y="21600"/>
                    <a:pt x="15843" y="20291"/>
                  </a:cubicBezTo>
                  <a:cubicBezTo>
                    <a:pt x="17784" y="18982"/>
                    <a:pt x="19640" y="15382"/>
                    <a:pt x="21496" y="1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8528050" y="215900"/>
              <a:ext cx="124085" cy="404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99" fill="norm" stroke="1" extrusionOk="0">
                  <a:moveTo>
                    <a:pt x="6590" y="0"/>
                  </a:moveTo>
                  <a:cubicBezTo>
                    <a:pt x="5858" y="4162"/>
                    <a:pt x="5125" y="8325"/>
                    <a:pt x="4393" y="11700"/>
                  </a:cubicBezTo>
                  <a:cubicBezTo>
                    <a:pt x="3661" y="15075"/>
                    <a:pt x="2929" y="17662"/>
                    <a:pt x="2380" y="19294"/>
                  </a:cubicBezTo>
                  <a:cubicBezTo>
                    <a:pt x="1831" y="20925"/>
                    <a:pt x="1464" y="21600"/>
                    <a:pt x="2014" y="21488"/>
                  </a:cubicBezTo>
                  <a:cubicBezTo>
                    <a:pt x="2563" y="21375"/>
                    <a:pt x="4027" y="20475"/>
                    <a:pt x="6407" y="19294"/>
                  </a:cubicBezTo>
                  <a:cubicBezTo>
                    <a:pt x="8786" y="18113"/>
                    <a:pt x="12081" y="16650"/>
                    <a:pt x="14644" y="15862"/>
                  </a:cubicBezTo>
                  <a:cubicBezTo>
                    <a:pt x="17207" y="15075"/>
                    <a:pt x="19037" y="14962"/>
                    <a:pt x="20136" y="15188"/>
                  </a:cubicBezTo>
                  <a:cubicBezTo>
                    <a:pt x="21234" y="15413"/>
                    <a:pt x="21600" y="15975"/>
                    <a:pt x="21417" y="16819"/>
                  </a:cubicBezTo>
                  <a:cubicBezTo>
                    <a:pt x="21234" y="17662"/>
                    <a:pt x="20502" y="18788"/>
                    <a:pt x="19403" y="19631"/>
                  </a:cubicBezTo>
                  <a:cubicBezTo>
                    <a:pt x="18305" y="20475"/>
                    <a:pt x="16841" y="21037"/>
                    <a:pt x="13546" y="21094"/>
                  </a:cubicBezTo>
                  <a:cubicBezTo>
                    <a:pt x="10251" y="21150"/>
                    <a:pt x="5125" y="20700"/>
                    <a:pt x="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8775699" y="404518"/>
              <a:ext cx="101601" cy="219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178" fill="norm" stroke="1" extrusionOk="0">
                  <a:moveTo>
                    <a:pt x="21159" y="3849"/>
                  </a:moveTo>
                  <a:cubicBezTo>
                    <a:pt x="17632" y="2627"/>
                    <a:pt x="14106" y="1404"/>
                    <a:pt x="11241" y="691"/>
                  </a:cubicBezTo>
                  <a:cubicBezTo>
                    <a:pt x="8375" y="-22"/>
                    <a:pt x="6171" y="-226"/>
                    <a:pt x="3967" y="283"/>
                  </a:cubicBezTo>
                  <a:cubicBezTo>
                    <a:pt x="1763" y="793"/>
                    <a:pt x="-441" y="2016"/>
                    <a:pt x="441" y="4563"/>
                  </a:cubicBezTo>
                  <a:cubicBezTo>
                    <a:pt x="1322" y="7110"/>
                    <a:pt x="5290" y="10982"/>
                    <a:pt x="7935" y="13427"/>
                  </a:cubicBezTo>
                  <a:cubicBezTo>
                    <a:pt x="10579" y="15872"/>
                    <a:pt x="11902" y="16891"/>
                    <a:pt x="12343" y="17910"/>
                  </a:cubicBezTo>
                  <a:cubicBezTo>
                    <a:pt x="12783" y="18929"/>
                    <a:pt x="12343" y="19948"/>
                    <a:pt x="10359" y="20559"/>
                  </a:cubicBezTo>
                  <a:cubicBezTo>
                    <a:pt x="8375" y="21170"/>
                    <a:pt x="4849" y="21374"/>
                    <a:pt x="2865" y="20966"/>
                  </a:cubicBezTo>
                  <a:cubicBezTo>
                    <a:pt x="881" y="20559"/>
                    <a:pt x="441" y="19540"/>
                    <a:pt x="0" y="18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8909050" y="181731"/>
              <a:ext cx="355600" cy="42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16082"/>
                  </a:moveTo>
                  <a:cubicBezTo>
                    <a:pt x="1800" y="15763"/>
                    <a:pt x="3600" y="15444"/>
                    <a:pt x="4693" y="15018"/>
                  </a:cubicBezTo>
                  <a:cubicBezTo>
                    <a:pt x="5786" y="14593"/>
                    <a:pt x="6171" y="14061"/>
                    <a:pt x="6364" y="13476"/>
                  </a:cubicBezTo>
                  <a:cubicBezTo>
                    <a:pt x="6557" y="12890"/>
                    <a:pt x="6557" y="12252"/>
                    <a:pt x="6236" y="11986"/>
                  </a:cubicBezTo>
                  <a:cubicBezTo>
                    <a:pt x="5914" y="11720"/>
                    <a:pt x="5271" y="11826"/>
                    <a:pt x="4307" y="12624"/>
                  </a:cubicBezTo>
                  <a:cubicBezTo>
                    <a:pt x="3343" y="13422"/>
                    <a:pt x="2057" y="14912"/>
                    <a:pt x="1286" y="16242"/>
                  </a:cubicBezTo>
                  <a:cubicBezTo>
                    <a:pt x="514" y="17572"/>
                    <a:pt x="257" y="18742"/>
                    <a:pt x="257" y="19594"/>
                  </a:cubicBezTo>
                  <a:cubicBezTo>
                    <a:pt x="257" y="20445"/>
                    <a:pt x="514" y="20977"/>
                    <a:pt x="964" y="21243"/>
                  </a:cubicBezTo>
                  <a:cubicBezTo>
                    <a:pt x="1414" y="21509"/>
                    <a:pt x="2057" y="21509"/>
                    <a:pt x="3600" y="20871"/>
                  </a:cubicBezTo>
                  <a:cubicBezTo>
                    <a:pt x="5143" y="20232"/>
                    <a:pt x="7586" y="18955"/>
                    <a:pt x="9836" y="16987"/>
                  </a:cubicBezTo>
                  <a:cubicBezTo>
                    <a:pt x="12086" y="15018"/>
                    <a:pt x="14143" y="12358"/>
                    <a:pt x="15879" y="9645"/>
                  </a:cubicBezTo>
                  <a:cubicBezTo>
                    <a:pt x="17614" y="6932"/>
                    <a:pt x="19029" y="4165"/>
                    <a:pt x="19800" y="2463"/>
                  </a:cubicBezTo>
                  <a:cubicBezTo>
                    <a:pt x="20571" y="760"/>
                    <a:pt x="20700" y="122"/>
                    <a:pt x="20507" y="15"/>
                  </a:cubicBezTo>
                  <a:cubicBezTo>
                    <a:pt x="20314" y="-91"/>
                    <a:pt x="19800" y="335"/>
                    <a:pt x="18900" y="2143"/>
                  </a:cubicBezTo>
                  <a:cubicBezTo>
                    <a:pt x="18000" y="3952"/>
                    <a:pt x="16714" y="7144"/>
                    <a:pt x="15621" y="10124"/>
                  </a:cubicBezTo>
                  <a:cubicBezTo>
                    <a:pt x="14529" y="13103"/>
                    <a:pt x="13629" y="15870"/>
                    <a:pt x="13243" y="17519"/>
                  </a:cubicBezTo>
                  <a:cubicBezTo>
                    <a:pt x="12857" y="19168"/>
                    <a:pt x="12986" y="19700"/>
                    <a:pt x="13371" y="19966"/>
                  </a:cubicBezTo>
                  <a:cubicBezTo>
                    <a:pt x="13757" y="20232"/>
                    <a:pt x="14400" y="20232"/>
                    <a:pt x="15814" y="19753"/>
                  </a:cubicBezTo>
                  <a:cubicBezTo>
                    <a:pt x="17229" y="19275"/>
                    <a:pt x="19414" y="18317"/>
                    <a:pt x="21600" y="17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9099550" y="368300"/>
              <a:ext cx="1968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9784141" y="160487"/>
              <a:ext cx="464759" cy="78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52" fill="norm" stroke="1" extrusionOk="0">
                  <a:moveTo>
                    <a:pt x="6242" y="8139"/>
                  </a:moveTo>
                  <a:cubicBezTo>
                    <a:pt x="6438" y="7849"/>
                    <a:pt x="6634" y="7558"/>
                    <a:pt x="6733" y="7268"/>
                  </a:cubicBezTo>
                  <a:cubicBezTo>
                    <a:pt x="6831" y="6978"/>
                    <a:pt x="6831" y="6687"/>
                    <a:pt x="6536" y="6513"/>
                  </a:cubicBezTo>
                  <a:cubicBezTo>
                    <a:pt x="6242" y="6339"/>
                    <a:pt x="5653" y="6281"/>
                    <a:pt x="4573" y="6658"/>
                  </a:cubicBezTo>
                  <a:cubicBezTo>
                    <a:pt x="3493" y="7036"/>
                    <a:pt x="1922" y="7849"/>
                    <a:pt x="1038" y="8691"/>
                  </a:cubicBezTo>
                  <a:cubicBezTo>
                    <a:pt x="154" y="9533"/>
                    <a:pt x="-42" y="10404"/>
                    <a:pt x="7" y="10955"/>
                  </a:cubicBezTo>
                  <a:cubicBezTo>
                    <a:pt x="56" y="11507"/>
                    <a:pt x="351" y="11739"/>
                    <a:pt x="1333" y="11536"/>
                  </a:cubicBezTo>
                  <a:cubicBezTo>
                    <a:pt x="2314" y="11333"/>
                    <a:pt x="3983" y="10694"/>
                    <a:pt x="5407" y="9504"/>
                  </a:cubicBezTo>
                  <a:cubicBezTo>
                    <a:pt x="6831" y="8313"/>
                    <a:pt x="8009" y="6571"/>
                    <a:pt x="9334" y="5149"/>
                  </a:cubicBezTo>
                  <a:cubicBezTo>
                    <a:pt x="10660" y="3726"/>
                    <a:pt x="12133" y="2623"/>
                    <a:pt x="13507" y="1810"/>
                  </a:cubicBezTo>
                  <a:cubicBezTo>
                    <a:pt x="14882" y="997"/>
                    <a:pt x="16158" y="475"/>
                    <a:pt x="17042" y="213"/>
                  </a:cubicBezTo>
                  <a:cubicBezTo>
                    <a:pt x="17925" y="-48"/>
                    <a:pt x="18416" y="-48"/>
                    <a:pt x="18613" y="97"/>
                  </a:cubicBezTo>
                  <a:cubicBezTo>
                    <a:pt x="18809" y="242"/>
                    <a:pt x="18711" y="533"/>
                    <a:pt x="17876" y="1520"/>
                  </a:cubicBezTo>
                  <a:cubicBezTo>
                    <a:pt x="17042" y="2507"/>
                    <a:pt x="15471" y="4191"/>
                    <a:pt x="13949" y="6107"/>
                  </a:cubicBezTo>
                  <a:cubicBezTo>
                    <a:pt x="12427" y="8023"/>
                    <a:pt x="10954" y="10171"/>
                    <a:pt x="9678" y="12146"/>
                  </a:cubicBezTo>
                  <a:cubicBezTo>
                    <a:pt x="8402" y="14120"/>
                    <a:pt x="7322" y="15920"/>
                    <a:pt x="6683" y="17255"/>
                  </a:cubicBezTo>
                  <a:cubicBezTo>
                    <a:pt x="6045" y="18591"/>
                    <a:pt x="5849" y="19462"/>
                    <a:pt x="5751" y="20042"/>
                  </a:cubicBezTo>
                  <a:cubicBezTo>
                    <a:pt x="5653" y="20623"/>
                    <a:pt x="5653" y="20913"/>
                    <a:pt x="5849" y="21146"/>
                  </a:cubicBezTo>
                  <a:cubicBezTo>
                    <a:pt x="6045" y="21378"/>
                    <a:pt x="6438" y="21552"/>
                    <a:pt x="7125" y="21552"/>
                  </a:cubicBezTo>
                  <a:cubicBezTo>
                    <a:pt x="7813" y="21552"/>
                    <a:pt x="8794" y="21378"/>
                    <a:pt x="10022" y="20623"/>
                  </a:cubicBezTo>
                  <a:cubicBezTo>
                    <a:pt x="11249" y="19868"/>
                    <a:pt x="12722" y="18533"/>
                    <a:pt x="13654" y="17371"/>
                  </a:cubicBezTo>
                  <a:cubicBezTo>
                    <a:pt x="14587" y="16210"/>
                    <a:pt x="14980" y="15223"/>
                    <a:pt x="15127" y="14497"/>
                  </a:cubicBezTo>
                  <a:cubicBezTo>
                    <a:pt x="15274" y="13771"/>
                    <a:pt x="15176" y="13307"/>
                    <a:pt x="14882" y="13017"/>
                  </a:cubicBezTo>
                  <a:cubicBezTo>
                    <a:pt x="14587" y="12726"/>
                    <a:pt x="14096" y="12610"/>
                    <a:pt x="14194" y="12610"/>
                  </a:cubicBezTo>
                  <a:cubicBezTo>
                    <a:pt x="14293" y="12610"/>
                    <a:pt x="14980" y="12726"/>
                    <a:pt x="16305" y="12610"/>
                  </a:cubicBezTo>
                  <a:cubicBezTo>
                    <a:pt x="17631" y="12494"/>
                    <a:pt x="19594" y="12146"/>
                    <a:pt x="21558" y="11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10528300" y="50289"/>
              <a:ext cx="838200" cy="584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21386"/>
                  </a:moveTo>
                  <a:cubicBezTo>
                    <a:pt x="1909" y="21154"/>
                    <a:pt x="3818" y="20921"/>
                    <a:pt x="5236" y="20805"/>
                  </a:cubicBezTo>
                  <a:cubicBezTo>
                    <a:pt x="6655" y="20689"/>
                    <a:pt x="7582" y="20689"/>
                    <a:pt x="8155" y="20573"/>
                  </a:cubicBezTo>
                  <a:cubicBezTo>
                    <a:pt x="8727" y="20457"/>
                    <a:pt x="8945" y="20225"/>
                    <a:pt x="9000" y="19838"/>
                  </a:cubicBezTo>
                  <a:cubicBezTo>
                    <a:pt x="9055" y="19451"/>
                    <a:pt x="8945" y="18909"/>
                    <a:pt x="8836" y="17321"/>
                  </a:cubicBezTo>
                  <a:cubicBezTo>
                    <a:pt x="8727" y="15734"/>
                    <a:pt x="8618" y="13102"/>
                    <a:pt x="8645" y="10702"/>
                  </a:cubicBezTo>
                  <a:cubicBezTo>
                    <a:pt x="8673" y="8302"/>
                    <a:pt x="8836" y="6134"/>
                    <a:pt x="9436" y="4431"/>
                  </a:cubicBezTo>
                  <a:cubicBezTo>
                    <a:pt x="10036" y="2728"/>
                    <a:pt x="11073" y="1489"/>
                    <a:pt x="12055" y="754"/>
                  </a:cubicBezTo>
                  <a:cubicBezTo>
                    <a:pt x="13036" y="18"/>
                    <a:pt x="13964" y="-214"/>
                    <a:pt x="14727" y="212"/>
                  </a:cubicBezTo>
                  <a:cubicBezTo>
                    <a:pt x="15491" y="638"/>
                    <a:pt x="16091" y="1721"/>
                    <a:pt x="16445" y="3192"/>
                  </a:cubicBezTo>
                  <a:cubicBezTo>
                    <a:pt x="16800" y="4663"/>
                    <a:pt x="16909" y="6521"/>
                    <a:pt x="16527" y="8728"/>
                  </a:cubicBezTo>
                  <a:cubicBezTo>
                    <a:pt x="16145" y="10934"/>
                    <a:pt x="15273" y="13489"/>
                    <a:pt x="14564" y="15270"/>
                  </a:cubicBezTo>
                  <a:cubicBezTo>
                    <a:pt x="13855" y="17051"/>
                    <a:pt x="13309" y="18057"/>
                    <a:pt x="12982" y="18792"/>
                  </a:cubicBezTo>
                  <a:cubicBezTo>
                    <a:pt x="12655" y="19528"/>
                    <a:pt x="12545" y="19992"/>
                    <a:pt x="12709" y="20302"/>
                  </a:cubicBezTo>
                  <a:cubicBezTo>
                    <a:pt x="12873" y="20612"/>
                    <a:pt x="13309" y="20767"/>
                    <a:pt x="14291" y="20805"/>
                  </a:cubicBezTo>
                  <a:cubicBezTo>
                    <a:pt x="15273" y="20844"/>
                    <a:pt x="16800" y="20767"/>
                    <a:pt x="18082" y="20728"/>
                  </a:cubicBezTo>
                  <a:cubicBezTo>
                    <a:pt x="19364" y="20689"/>
                    <a:pt x="20400" y="20689"/>
                    <a:pt x="20945" y="20805"/>
                  </a:cubicBezTo>
                  <a:cubicBezTo>
                    <a:pt x="21491" y="20921"/>
                    <a:pt x="21545" y="21154"/>
                    <a:pt x="21600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0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609850" y="1235980"/>
              <a:ext cx="296719" cy="472837"/>
            </a:xfrm>
            <a:prstGeom prst="rect">
              <a:avLst/>
            </a:prstGeom>
            <a:effectLst/>
          </p:spPr>
        </p:pic>
        <p:pic>
          <p:nvPicPr>
            <p:cNvPr id="50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26223" y="1446602"/>
              <a:ext cx="337677" cy="248870"/>
            </a:xfrm>
            <a:prstGeom prst="rect">
              <a:avLst/>
            </a:prstGeom>
            <a:effectLst/>
          </p:spPr>
        </p:pic>
        <p:pic>
          <p:nvPicPr>
            <p:cNvPr id="51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750546" y="1733549"/>
              <a:ext cx="424454" cy="47039"/>
            </a:xfrm>
            <a:prstGeom prst="rect">
              <a:avLst/>
            </a:prstGeom>
            <a:effectLst/>
          </p:spPr>
        </p:pic>
        <p:pic>
          <p:nvPicPr>
            <p:cNvPr id="51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911396" y="1733550"/>
              <a:ext cx="250904" cy="110762"/>
            </a:xfrm>
            <a:prstGeom prst="rect">
              <a:avLst/>
            </a:prstGeom>
            <a:effectLst/>
          </p:spPr>
        </p:pic>
        <p:pic>
          <p:nvPicPr>
            <p:cNvPr id="515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333750" y="1536700"/>
              <a:ext cx="31750" cy="57151"/>
            </a:xfrm>
            <a:prstGeom prst="rect">
              <a:avLst/>
            </a:prstGeom>
            <a:effectLst/>
          </p:spPr>
        </p:pic>
        <p:pic>
          <p:nvPicPr>
            <p:cNvPr id="517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340100" y="1670050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51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693583" y="1214438"/>
              <a:ext cx="726018" cy="500062"/>
            </a:xfrm>
            <a:prstGeom prst="rect">
              <a:avLst/>
            </a:prstGeom>
            <a:effectLst/>
          </p:spPr>
        </p:pic>
        <p:pic>
          <p:nvPicPr>
            <p:cNvPr id="521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572000" y="1441450"/>
              <a:ext cx="158750" cy="31750"/>
            </a:xfrm>
            <a:prstGeom prst="rect">
              <a:avLst/>
            </a:prstGeom>
            <a:effectLst/>
          </p:spPr>
        </p:pic>
        <p:pic>
          <p:nvPicPr>
            <p:cNvPr id="52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597400" y="1568450"/>
              <a:ext cx="190500" cy="57151"/>
            </a:xfrm>
            <a:prstGeom prst="rect">
              <a:avLst/>
            </a:prstGeom>
            <a:effectLst/>
          </p:spPr>
        </p:pic>
        <p:pic>
          <p:nvPicPr>
            <p:cNvPr id="52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999156" y="1221443"/>
              <a:ext cx="290394" cy="559468"/>
            </a:xfrm>
            <a:prstGeom prst="rect">
              <a:avLst/>
            </a:prstGeom>
            <a:effectLst/>
          </p:spPr>
        </p:pic>
        <p:pic>
          <p:nvPicPr>
            <p:cNvPr id="52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442362" y="1328257"/>
              <a:ext cx="268670" cy="366250"/>
            </a:xfrm>
            <a:prstGeom prst="rect">
              <a:avLst/>
            </a:prstGeom>
            <a:effectLst/>
          </p:spPr>
        </p:pic>
        <p:pic>
          <p:nvPicPr>
            <p:cNvPr id="52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530850" y="1460500"/>
              <a:ext cx="177800" cy="279401"/>
            </a:xfrm>
            <a:prstGeom prst="rect">
              <a:avLst/>
            </a:prstGeom>
            <a:effectLst/>
          </p:spPr>
        </p:pic>
        <p:pic>
          <p:nvPicPr>
            <p:cNvPr id="53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809686" y="1409699"/>
              <a:ext cx="222190" cy="300784"/>
            </a:xfrm>
            <a:prstGeom prst="rect">
              <a:avLst/>
            </a:prstGeom>
            <a:effectLst/>
          </p:spPr>
        </p:pic>
        <p:pic>
          <p:nvPicPr>
            <p:cNvPr id="533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064250" y="1631950"/>
              <a:ext cx="57150" cy="127001"/>
            </a:xfrm>
            <a:prstGeom prst="rect">
              <a:avLst/>
            </a:prstGeom>
            <a:effectLst/>
          </p:spPr>
        </p:pic>
        <p:pic>
          <p:nvPicPr>
            <p:cNvPr id="53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327862" y="1350839"/>
              <a:ext cx="193427" cy="345962"/>
            </a:xfrm>
            <a:prstGeom prst="rect">
              <a:avLst/>
            </a:prstGeom>
            <a:effectLst/>
          </p:spPr>
        </p:pic>
        <p:pic>
          <p:nvPicPr>
            <p:cNvPr id="53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597650" y="1308256"/>
              <a:ext cx="204832" cy="385548"/>
            </a:xfrm>
            <a:prstGeom prst="rect">
              <a:avLst/>
            </a:prstGeom>
            <a:effectLst/>
          </p:spPr>
        </p:pic>
        <p:pic>
          <p:nvPicPr>
            <p:cNvPr id="539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832600" y="1682750"/>
              <a:ext cx="127000" cy="107951"/>
            </a:xfrm>
            <a:prstGeom prst="rect">
              <a:avLst/>
            </a:prstGeom>
            <a:effectLst/>
          </p:spPr>
        </p:pic>
        <p:pic>
          <p:nvPicPr>
            <p:cNvPr id="54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232650" y="1339592"/>
              <a:ext cx="234950" cy="359517"/>
            </a:xfrm>
            <a:prstGeom prst="rect">
              <a:avLst/>
            </a:prstGeom>
            <a:effectLst/>
          </p:spPr>
        </p:pic>
        <p:pic>
          <p:nvPicPr>
            <p:cNvPr id="54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550513" y="1259001"/>
              <a:ext cx="171637" cy="441531"/>
            </a:xfrm>
            <a:prstGeom prst="rect">
              <a:avLst/>
            </a:prstGeom>
            <a:effectLst/>
          </p:spPr>
        </p:pic>
        <p:pic>
          <p:nvPicPr>
            <p:cNvPr id="54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727950" y="1290769"/>
              <a:ext cx="150284" cy="505121"/>
            </a:xfrm>
            <a:prstGeom prst="rect">
              <a:avLst/>
            </a:prstGeom>
            <a:effectLst/>
          </p:spPr>
        </p:pic>
        <p:pic>
          <p:nvPicPr>
            <p:cNvPr id="54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604683" y="2305555"/>
              <a:ext cx="294217" cy="553822"/>
            </a:xfrm>
            <a:prstGeom prst="rect">
              <a:avLst/>
            </a:prstGeom>
            <a:effectLst/>
          </p:spPr>
        </p:pic>
        <p:pic>
          <p:nvPicPr>
            <p:cNvPr id="549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625850" y="2641600"/>
              <a:ext cx="228600" cy="57151"/>
            </a:xfrm>
            <a:prstGeom prst="rect">
              <a:avLst/>
            </a:prstGeom>
            <a:effectLst/>
          </p:spPr>
        </p:pic>
        <p:pic>
          <p:nvPicPr>
            <p:cNvPr id="551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064000" y="2527300"/>
              <a:ext cx="31750" cy="57151"/>
            </a:xfrm>
            <a:prstGeom prst="rect">
              <a:avLst/>
            </a:prstGeom>
            <a:effectLst/>
          </p:spPr>
        </p:pic>
        <p:pic>
          <p:nvPicPr>
            <p:cNvPr id="553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064000" y="2730500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55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566239" y="2332100"/>
              <a:ext cx="247061" cy="538109"/>
            </a:xfrm>
            <a:prstGeom prst="rect">
              <a:avLst/>
            </a:prstGeom>
            <a:effectLst/>
          </p:spPr>
        </p:pic>
        <p:pic>
          <p:nvPicPr>
            <p:cNvPr id="55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902694" y="2467366"/>
              <a:ext cx="278907" cy="345684"/>
            </a:xfrm>
            <a:prstGeom prst="rect">
              <a:avLst/>
            </a:prstGeom>
            <a:effectLst/>
          </p:spPr>
        </p:pic>
        <p:pic>
          <p:nvPicPr>
            <p:cNvPr id="55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264150" y="2522110"/>
              <a:ext cx="211279" cy="320300"/>
            </a:xfrm>
            <a:prstGeom prst="rect">
              <a:avLst/>
            </a:prstGeom>
            <a:effectLst/>
          </p:spPr>
        </p:pic>
        <p:pic>
          <p:nvPicPr>
            <p:cNvPr id="561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524500" y="2314058"/>
              <a:ext cx="143586" cy="602588"/>
            </a:xfrm>
            <a:prstGeom prst="rect">
              <a:avLst/>
            </a:prstGeom>
            <a:effectLst/>
          </p:spPr>
        </p:pic>
        <p:pic>
          <p:nvPicPr>
            <p:cNvPr id="563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057900" y="2832100"/>
              <a:ext cx="158750" cy="196851"/>
            </a:xfrm>
            <a:prstGeom prst="rect">
              <a:avLst/>
            </a:prstGeom>
            <a:effectLst/>
          </p:spPr>
        </p:pic>
        <p:pic>
          <p:nvPicPr>
            <p:cNvPr id="565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501674" y="2371537"/>
              <a:ext cx="210277" cy="560047"/>
            </a:xfrm>
            <a:prstGeom prst="rect">
              <a:avLst/>
            </a:prstGeom>
            <a:effectLst/>
          </p:spPr>
        </p:pic>
        <p:pic>
          <p:nvPicPr>
            <p:cNvPr id="567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801439" y="2508380"/>
              <a:ext cx="253411" cy="393571"/>
            </a:xfrm>
            <a:prstGeom prst="rect">
              <a:avLst/>
            </a:prstGeom>
            <a:effectLst/>
          </p:spPr>
        </p:pic>
        <p:pic>
          <p:nvPicPr>
            <p:cNvPr id="569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144661" y="2582333"/>
              <a:ext cx="235166" cy="313159"/>
            </a:xfrm>
            <a:prstGeom prst="rect">
              <a:avLst/>
            </a:prstGeom>
            <a:effectLst/>
          </p:spPr>
        </p:pic>
        <p:pic>
          <p:nvPicPr>
            <p:cNvPr id="571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429500" y="2813050"/>
              <a:ext cx="76301" cy="203201"/>
            </a:xfrm>
            <a:prstGeom prst="rect">
              <a:avLst/>
            </a:prstGeom>
            <a:effectLst/>
          </p:spPr>
        </p:pic>
        <p:pic>
          <p:nvPicPr>
            <p:cNvPr id="573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704391" y="2551244"/>
              <a:ext cx="171591" cy="332639"/>
            </a:xfrm>
            <a:prstGeom prst="rect">
              <a:avLst/>
            </a:prstGeom>
            <a:effectLst/>
          </p:spPr>
        </p:pic>
        <p:pic>
          <p:nvPicPr>
            <p:cNvPr id="575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007350" y="2635250"/>
              <a:ext cx="63500" cy="285751"/>
            </a:xfrm>
            <a:prstGeom prst="rect">
              <a:avLst/>
            </a:prstGeom>
            <a:effectLst/>
          </p:spPr>
        </p:pic>
        <p:pic>
          <p:nvPicPr>
            <p:cNvPr id="577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026400" y="2537684"/>
              <a:ext cx="159019" cy="385822"/>
            </a:xfrm>
            <a:prstGeom prst="rect">
              <a:avLst/>
            </a:prstGeom>
            <a:effectLst/>
          </p:spPr>
        </p:pic>
        <p:pic>
          <p:nvPicPr>
            <p:cNvPr id="579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229600" y="2444826"/>
              <a:ext cx="130264" cy="570480"/>
            </a:xfrm>
            <a:prstGeom prst="rect">
              <a:avLst/>
            </a:prstGeom>
            <a:effectLst/>
          </p:spPr>
        </p:pic>
        <p:pic>
          <p:nvPicPr>
            <p:cNvPr id="581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439150" y="3009900"/>
              <a:ext cx="177800" cy="158751"/>
            </a:xfrm>
            <a:prstGeom prst="rect">
              <a:avLst/>
            </a:prstGeom>
            <a:effectLst/>
          </p:spPr>
        </p:pic>
        <p:pic>
          <p:nvPicPr>
            <p:cNvPr id="583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855987" y="2440133"/>
              <a:ext cx="808713" cy="538018"/>
            </a:xfrm>
            <a:prstGeom prst="rect">
              <a:avLst/>
            </a:prstGeom>
            <a:effectLst/>
          </p:spPr>
        </p:pic>
        <p:pic>
          <p:nvPicPr>
            <p:cNvPr id="585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975849" y="2921000"/>
              <a:ext cx="107951" cy="146051"/>
            </a:xfrm>
            <a:prstGeom prst="rect">
              <a:avLst/>
            </a:prstGeom>
            <a:effectLst/>
          </p:spPr>
        </p:pic>
        <p:pic>
          <p:nvPicPr>
            <p:cNvPr id="587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521401" y="2582719"/>
              <a:ext cx="308395" cy="394193"/>
            </a:xfrm>
            <a:prstGeom prst="rect">
              <a:avLst/>
            </a:prstGeom>
            <a:effectLst/>
          </p:spPr>
        </p:pic>
        <p:pic>
          <p:nvPicPr>
            <p:cNvPr id="589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528300" y="2442633"/>
              <a:ext cx="396694" cy="706968"/>
            </a:xfrm>
            <a:prstGeom prst="rect">
              <a:avLst/>
            </a:prstGeom>
            <a:effectLst/>
          </p:spPr>
        </p:pic>
        <p:sp>
          <p:nvSpPr>
            <p:cNvPr id="591" name="Line"/>
            <p:cNvSpPr/>
            <p:nvPr/>
          </p:nvSpPr>
          <p:spPr>
            <a:xfrm>
              <a:off x="0" y="3492500"/>
              <a:ext cx="963295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" y="20618"/>
                    <a:pt x="95" y="19636"/>
                    <a:pt x="183" y="19473"/>
                  </a:cubicBezTo>
                  <a:cubicBezTo>
                    <a:pt x="271" y="19309"/>
                    <a:pt x="399" y="19964"/>
                    <a:pt x="555" y="19964"/>
                  </a:cubicBezTo>
                  <a:cubicBezTo>
                    <a:pt x="712" y="19964"/>
                    <a:pt x="897" y="19309"/>
                    <a:pt x="1066" y="18491"/>
                  </a:cubicBezTo>
                  <a:cubicBezTo>
                    <a:pt x="1234" y="17673"/>
                    <a:pt x="1386" y="16691"/>
                    <a:pt x="1543" y="15873"/>
                  </a:cubicBezTo>
                  <a:cubicBezTo>
                    <a:pt x="1699" y="15055"/>
                    <a:pt x="1861" y="14400"/>
                    <a:pt x="2034" y="13745"/>
                  </a:cubicBezTo>
                  <a:cubicBezTo>
                    <a:pt x="2207" y="13091"/>
                    <a:pt x="2392" y="12436"/>
                    <a:pt x="2565" y="11945"/>
                  </a:cubicBezTo>
                  <a:cubicBezTo>
                    <a:pt x="2739" y="11455"/>
                    <a:pt x="2900" y="11127"/>
                    <a:pt x="3064" y="10800"/>
                  </a:cubicBezTo>
                  <a:cubicBezTo>
                    <a:pt x="3227" y="10473"/>
                    <a:pt x="3394" y="10145"/>
                    <a:pt x="3567" y="9818"/>
                  </a:cubicBezTo>
                  <a:cubicBezTo>
                    <a:pt x="3740" y="9491"/>
                    <a:pt x="3920" y="9164"/>
                    <a:pt x="4134" y="9000"/>
                  </a:cubicBezTo>
                  <a:cubicBezTo>
                    <a:pt x="4348" y="8836"/>
                    <a:pt x="4594" y="8836"/>
                    <a:pt x="4817" y="8836"/>
                  </a:cubicBezTo>
                  <a:cubicBezTo>
                    <a:pt x="5040" y="8836"/>
                    <a:pt x="5240" y="8836"/>
                    <a:pt x="5408" y="8836"/>
                  </a:cubicBezTo>
                  <a:cubicBezTo>
                    <a:pt x="5577" y="8836"/>
                    <a:pt x="5714" y="8836"/>
                    <a:pt x="5862" y="8836"/>
                  </a:cubicBezTo>
                  <a:cubicBezTo>
                    <a:pt x="6009" y="8836"/>
                    <a:pt x="6165" y="8836"/>
                    <a:pt x="6317" y="9000"/>
                  </a:cubicBezTo>
                  <a:cubicBezTo>
                    <a:pt x="6469" y="9164"/>
                    <a:pt x="6616" y="9491"/>
                    <a:pt x="6773" y="9655"/>
                  </a:cubicBezTo>
                  <a:cubicBezTo>
                    <a:pt x="6929" y="9818"/>
                    <a:pt x="7096" y="9818"/>
                    <a:pt x="7266" y="9818"/>
                  </a:cubicBezTo>
                  <a:cubicBezTo>
                    <a:pt x="7437" y="9818"/>
                    <a:pt x="7613" y="9818"/>
                    <a:pt x="7789" y="9818"/>
                  </a:cubicBezTo>
                  <a:cubicBezTo>
                    <a:pt x="7964" y="9818"/>
                    <a:pt x="8140" y="9818"/>
                    <a:pt x="8318" y="9655"/>
                  </a:cubicBezTo>
                  <a:cubicBezTo>
                    <a:pt x="8496" y="9491"/>
                    <a:pt x="8676" y="9164"/>
                    <a:pt x="8866" y="9000"/>
                  </a:cubicBezTo>
                  <a:cubicBezTo>
                    <a:pt x="9056" y="8836"/>
                    <a:pt x="9255" y="8836"/>
                    <a:pt x="9443" y="8673"/>
                  </a:cubicBezTo>
                  <a:cubicBezTo>
                    <a:pt x="9630" y="8509"/>
                    <a:pt x="9806" y="8182"/>
                    <a:pt x="9991" y="7691"/>
                  </a:cubicBezTo>
                  <a:cubicBezTo>
                    <a:pt x="10176" y="7200"/>
                    <a:pt x="10370" y="6545"/>
                    <a:pt x="10563" y="6055"/>
                  </a:cubicBezTo>
                  <a:cubicBezTo>
                    <a:pt x="10755" y="5564"/>
                    <a:pt x="10945" y="5236"/>
                    <a:pt x="11142" y="4909"/>
                  </a:cubicBezTo>
                  <a:cubicBezTo>
                    <a:pt x="11339" y="4582"/>
                    <a:pt x="11543" y="4255"/>
                    <a:pt x="11742" y="3927"/>
                  </a:cubicBezTo>
                  <a:cubicBezTo>
                    <a:pt x="11941" y="3600"/>
                    <a:pt x="12136" y="3273"/>
                    <a:pt x="12338" y="2782"/>
                  </a:cubicBezTo>
                  <a:cubicBezTo>
                    <a:pt x="12539" y="2291"/>
                    <a:pt x="12748" y="1636"/>
                    <a:pt x="12950" y="1309"/>
                  </a:cubicBezTo>
                  <a:cubicBezTo>
                    <a:pt x="13152" y="982"/>
                    <a:pt x="13346" y="982"/>
                    <a:pt x="13548" y="818"/>
                  </a:cubicBezTo>
                  <a:cubicBezTo>
                    <a:pt x="13750" y="655"/>
                    <a:pt x="13959" y="327"/>
                    <a:pt x="14167" y="164"/>
                  </a:cubicBezTo>
                  <a:cubicBezTo>
                    <a:pt x="14376" y="0"/>
                    <a:pt x="14585" y="0"/>
                    <a:pt x="14789" y="0"/>
                  </a:cubicBezTo>
                  <a:cubicBezTo>
                    <a:pt x="14993" y="0"/>
                    <a:pt x="15193" y="0"/>
                    <a:pt x="15392" y="164"/>
                  </a:cubicBezTo>
                  <a:cubicBezTo>
                    <a:pt x="15591" y="327"/>
                    <a:pt x="15791" y="655"/>
                    <a:pt x="15945" y="982"/>
                  </a:cubicBezTo>
                  <a:cubicBezTo>
                    <a:pt x="16099" y="1309"/>
                    <a:pt x="16208" y="1636"/>
                    <a:pt x="16315" y="1800"/>
                  </a:cubicBezTo>
                  <a:cubicBezTo>
                    <a:pt x="16422" y="1964"/>
                    <a:pt x="16526" y="1964"/>
                    <a:pt x="16683" y="2291"/>
                  </a:cubicBezTo>
                  <a:cubicBezTo>
                    <a:pt x="16840" y="2618"/>
                    <a:pt x="17048" y="3273"/>
                    <a:pt x="17210" y="3764"/>
                  </a:cubicBezTo>
                  <a:cubicBezTo>
                    <a:pt x="17371" y="4255"/>
                    <a:pt x="17485" y="4582"/>
                    <a:pt x="17594" y="4909"/>
                  </a:cubicBezTo>
                  <a:cubicBezTo>
                    <a:pt x="17703" y="5236"/>
                    <a:pt x="17808" y="5564"/>
                    <a:pt x="17917" y="5891"/>
                  </a:cubicBezTo>
                  <a:cubicBezTo>
                    <a:pt x="18026" y="6218"/>
                    <a:pt x="18140" y="6545"/>
                    <a:pt x="18301" y="7036"/>
                  </a:cubicBezTo>
                  <a:cubicBezTo>
                    <a:pt x="18463" y="7527"/>
                    <a:pt x="18672" y="8182"/>
                    <a:pt x="18883" y="9000"/>
                  </a:cubicBezTo>
                  <a:cubicBezTo>
                    <a:pt x="19094" y="9818"/>
                    <a:pt x="19308" y="10800"/>
                    <a:pt x="19519" y="11618"/>
                  </a:cubicBezTo>
                  <a:cubicBezTo>
                    <a:pt x="19730" y="12436"/>
                    <a:pt x="19939" y="13091"/>
                    <a:pt x="20145" y="13745"/>
                  </a:cubicBezTo>
                  <a:cubicBezTo>
                    <a:pt x="20352" y="14400"/>
                    <a:pt x="20556" y="15055"/>
                    <a:pt x="20753" y="15545"/>
                  </a:cubicBezTo>
                  <a:cubicBezTo>
                    <a:pt x="20950" y="16036"/>
                    <a:pt x="21140" y="16364"/>
                    <a:pt x="21280" y="16691"/>
                  </a:cubicBezTo>
                  <a:cubicBezTo>
                    <a:pt x="21420" y="17018"/>
                    <a:pt x="21510" y="17345"/>
                    <a:pt x="21600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897466" y="3754333"/>
              <a:ext cx="199638" cy="516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170" fill="norm" stroke="1" extrusionOk="0">
                  <a:moveTo>
                    <a:pt x="455" y="10609"/>
                  </a:moveTo>
                  <a:cubicBezTo>
                    <a:pt x="227" y="10088"/>
                    <a:pt x="0" y="9568"/>
                    <a:pt x="0" y="9611"/>
                  </a:cubicBezTo>
                  <a:cubicBezTo>
                    <a:pt x="0" y="9655"/>
                    <a:pt x="227" y="10262"/>
                    <a:pt x="568" y="11737"/>
                  </a:cubicBezTo>
                  <a:cubicBezTo>
                    <a:pt x="909" y="13211"/>
                    <a:pt x="1364" y="15553"/>
                    <a:pt x="1819" y="17635"/>
                  </a:cubicBezTo>
                  <a:cubicBezTo>
                    <a:pt x="2274" y="19717"/>
                    <a:pt x="2728" y="21539"/>
                    <a:pt x="2728" y="21105"/>
                  </a:cubicBezTo>
                  <a:cubicBezTo>
                    <a:pt x="2728" y="20672"/>
                    <a:pt x="2274" y="17982"/>
                    <a:pt x="2046" y="14990"/>
                  </a:cubicBezTo>
                  <a:cubicBezTo>
                    <a:pt x="1819" y="11997"/>
                    <a:pt x="1819" y="8700"/>
                    <a:pt x="2274" y="6272"/>
                  </a:cubicBezTo>
                  <a:cubicBezTo>
                    <a:pt x="2728" y="3843"/>
                    <a:pt x="3638" y="2281"/>
                    <a:pt x="4547" y="1370"/>
                  </a:cubicBezTo>
                  <a:cubicBezTo>
                    <a:pt x="5457" y="459"/>
                    <a:pt x="6366" y="199"/>
                    <a:pt x="7503" y="69"/>
                  </a:cubicBezTo>
                  <a:cubicBezTo>
                    <a:pt x="8640" y="-61"/>
                    <a:pt x="10004" y="-61"/>
                    <a:pt x="11823" y="546"/>
                  </a:cubicBezTo>
                  <a:cubicBezTo>
                    <a:pt x="13642" y="1153"/>
                    <a:pt x="15916" y="2368"/>
                    <a:pt x="17621" y="3626"/>
                  </a:cubicBezTo>
                  <a:cubicBezTo>
                    <a:pt x="19326" y="4884"/>
                    <a:pt x="20463" y="6185"/>
                    <a:pt x="21032" y="7052"/>
                  </a:cubicBezTo>
                  <a:cubicBezTo>
                    <a:pt x="21600" y="7920"/>
                    <a:pt x="21600" y="8353"/>
                    <a:pt x="20918" y="8787"/>
                  </a:cubicBezTo>
                  <a:cubicBezTo>
                    <a:pt x="20236" y="9221"/>
                    <a:pt x="18872" y="9655"/>
                    <a:pt x="15688" y="9915"/>
                  </a:cubicBezTo>
                  <a:cubicBezTo>
                    <a:pt x="12505" y="10175"/>
                    <a:pt x="7503" y="10262"/>
                    <a:pt x="2501" y="10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1081201" y="4032250"/>
              <a:ext cx="182449" cy="241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13" fill="norm" stroke="1" extrusionOk="0">
                  <a:moveTo>
                    <a:pt x="1290" y="7889"/>
                  </a:moveTo>
                  <a:cubicBezTo>
                    <a:pt x="545" y="6574"/>
                    <a:pt x="-200" y="5259"/>
                    <a:pt x="48" y="4602"/>
                  </a:cubicBezTo>
                  <a:cubicBezTo>
                    <a:pt x="297" y="3944"/>
                    <a:pt x="1538" y="3944"/>
                    <a:pt x="3400" y="4320"/>
                  </a:cubicBezTo>
                  <a:cubicBezTo>
                    <a:pt x="5262" y="4696"/>
                    <a:pt x="7745" y="5447"/>
                    <a:pt x="9607" y="7795"/>
                  </a:cubicBezTo>
                  <a:cubicBezTo>
                    <a:pt x="11469" y="10143"/>
                    <a:pt x="12710" y="14087"/>
                    <a:pt x="12959" y="16529"/>
                  </a:cubicBezTo>
                  <a:cubicBezTo>
                    <a:pt x="13207" y="18970"/>
                    <a:pt x="12462" y="19910"/>
                    <a:pt x="11469" y="20567"/>
                  </a:cubicBezTo>
                  <a:cubicBezTo>
                    <a:pt x="10476" y="21224"/>
                    <a:pt x="9234" y="21600"/>
                    <a:pt x="8490" y="21318"/>
                  </a:cubicBezTo>
                  <a:cubicBezTo>
                    <a:pt x="7745" y="21037"/>
                    <a:pt x="7497" y="20097"/>
                    <a:pt x="7869" y="17092"/>
                  </a:cubicBezTo>
                  <a:cubicBezTo>
                    <a:pt x="8241" y="14087"/>
                    <a:pt x="9234" y="9016"/>
                    <a:pt x="11593" y="5823"/>
                  </a:cubicBezTo>
                  <a:cubicBezTo>
                    <a:pt x="13952" y="2630"/>
                    <a:pt x="17676" y="1315"/>
                    <a:pt x="214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1448319" y="3806628"/>
              <a:ext cx="177281" cy="460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461" fill="norm" stroke="1" extrusionOk="0">
                  <a:moveTo>
                    <a:pt x="18234" y="2228"/>
                  </a:moveTo>
                  <a:cubicBezTo>
                    <a:pt x="18234" y="1439"/>
                    <a:pt x="18234" y="650"/>
                    <a:pt x="17471" y="256"/>
                  </a:cubicBezTo>
                  <a:cubicBezTo>
                    <a:pt x="16709" y="-139"/>
                    <a:pt x="15184" y="-139"/>
                    <a:pt x="12897" y="699"/>
                  </a:cubicBezTo>
                  <a:cubicBezTo>
                    <a:pt x="10610" y="1538"/>
                    <a:pt x="7561" y="3214"/>
                    <a:pt x="5019" y="5729"/>
                  </a:cubicBezTo>
                  <a:cubicBezTo>
                    <a:pt x="2478" y="8245"/>
                    <a:pt x="445" y="11598"/>
                    <a:pt x="64" y="14064"/>
                  </a:cubicBezTo>
                  <a:cubicBezTo>
                    <a:pt x="-317" y="16529"/>
                    <a:pt x="954" y="18108"/>
                    <a:pt x="4765" y="19193"/>
                  </a:cubicBezTo>
                  <a:cubicBezTo>
                    <a:pt x="8577" y="20277"/>
                    <a:pt x="14930" y="20869"/>
                    <a:pt x="21283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1758950" y="3870238"/>
              <a:ext cx="330200" cy="39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0" y="1230"/>
                  </a:moveTo>
                  <a:cubicBezTo>
                    <a:pt x="0" y="647"/>
                    <a:pt x="0" y="63"/>
                    <a:pt x="277" y="4"/>
                  </a:cubicBezTo>
                  <a:cubicBezTo>
                    <a:pt x="554" y="-54"/>
                    <a:pt x="1108" y="413"/>
                    <a:pt x="2562" y="1872"/>
                  </a:cubicBezTo>
                  <a:cubicBezTo>
                    <a:pt x="4015" y="3332"/>
                    <a:pt x="6369" y="5784"/>
                    <a:pt x="9277" y="8644"/>
                  </a:cubicBezTo>
                  <a:cubicBezTo>
                    <a:pt x="12185" y="11505"/>
                    <a:pt x="15646" y="14774"/>
                    <a:pt x="17654" y="16642"/>
                  </a:cubicBezTo>
                  <a:cubicBezTo>
                    <a:pt x="19662" y="18510"/>
                    <a:pt x="20215" y="18977"/>
                    <a:pt x="20631" y="19503"/>
                  </a:cubicBezTo>
                  <a:cubicBezTo>
                    <a:pt x="21046" y="20028"/>
                    <a:pt x="21323" y="20612"/>
                    <a:pt x="21462" y="20962"/>
                  </a:cubicBezTo>
                  <a:cubicBezTo>
                    <a:pt x="21600" y="21312"/>
                    <a:pt x="21600" y="21429"/>
                    <a:pt x="2160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1866899" y="3867149"/>
              <a:ext cx="23495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65" y="1878"/>
                    <a:pt x="16930" y="3757"/>
                    <a:pt x="14011" y="6417"/>
                  </a:cubicBezTo>
                  <a:cubicBezTo>
                    <a:pt x="11092" y="9078"/>
                    <a:pt x="7589" y="12522"/>
                    <a:pt x="5157" y="15183"/>
                  </a:cubicBezTo>
                  <a:cubicBezTo>
                    <a:pt x="2724" y="17843"/>
                    <a:pt x="1362" y="197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2425427" y="4039511"/>
              <a:ext cx="178074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0825" fill="norm" stroke="1" extrusionOk="0">
                  <a:moveTo>
                    <a:pt x="2320" y="15425"/>
                  </a:moveTo>
                  <a:cubicBezTo>
                    <a:pt x="1050" y="15425"/>
                    <a:pt x="-221" y="15425"/>
                    <a:pt x="33" y="12725"/>
                  </a:cubicBezTo>
                  <a:cubicBezTo>
                    <a:pt x="287" y="10025"/>
                    <a:pt x="2066" y="4625"/>
                    <a:pt x="5115" y="1925"/>
                  </a:cubicBezTo>
                  <a:cubicBezTo>
                    <a:pt x="8165" y="-775"/>
                    <a:pt x="12485" y="-775"/>
                    <a:pt x="15407" y="2825"/>
                  </a:cubicBezTo>
                  <a:cubicBezTo>
                    <a:pt x="18330" y="6425"/>
                    <a:pt x="19854" y="13625"/>
                    <a:pt x="21379" y="20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2470150" y="4146550"/>
              <a:ext cx="1651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2853401" y="3893494"/>
              <a:ext cx="203727" cy="335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504" fill="norm" stroke="1" extrusionOk="0">
                  <a:moveTo>
                    <a:pt x="18942" y="1162"/>
                  </a:moveTo>
                  <a:cubicBezTo>
                    <a:pt x="16517" y="618"/>
                    <a:pt x="14093" y="75"/>
                    <a:pt x="11558" y="7"/>
                  </a:cubicBezTo>
                  <a:cubicBezTo>
                    <a:pt x="9023" y="-61"/>
                    <a:pt x="6378" y="347"/>
                    <a:pt x="4395" y="1094"/>
                  </a:cubicBezTo>
                  <a:cubicBezTo>
                    <a:pt x="2411" y="1841"/>
                    <a:pt x="1088" y="2928"/>
                    <a:pt x="427" y="3811"/>
                  </a:cubicBezTo>
                  <a:cubicBezTo>
                    <a:pt x="-234" y="4694"/>
                    <a:pt x="-234" y="5373"/>
                    <a:pt x="1199" y="6120"/>
                  </a:cubicBezTo>
                  <a:cubicBezTo>
                    <a:pt x="2631" y="6867"/>
                    <a:pt x="5497" y="7682"/>
                    <a:pt x="8803" y="8633"/>
                  </a:cubicBezTo>
                  <a:cubicBezTo>
                    <a:pt x="12109" y="9584"/>
                    <a:pt x="15856" y="10671"/>
                    <a:pt x="18060" y="11486"/>
                  </a:cubicBezTo>
                  <a:cubicBezTo>
                    <a:pt x="20264" y="12301"/>
                    <a:pt x="20925" y="12845"/>
                    <a:pt x="21146" y="13524"/>
                  </a:cubicBezTo>
                  <a:cubicBezTo>
                    <a:pt x="21366" y="14203"/>
                    <a:pt x="21146" y="15018"/>
                    <a:pt x="19162" y="16309"/>
                  </a:cubicBezTo>
                  <a:cubicBezTo>
                    <a:pt x="17178" y="17599"/>
                    <a:pt x="13431" y="19365"/>
                    <a:pt x="10897" y="20316"/>
                  </a:cubicBezTo>
                  <a:cubicBezTo>
                    <a:pt x="8362" y="21267"/>
                    <a:pt x="7039" y="21403"/>
                    <a:pt x="5827" y="21471"/>
                  </a:cubicBezTo>
                  <a:cubicBezTo>
                    <a:pt x="4615" y="21539"/>
                    <a:pt x="3513" y="21539"/>
                    <a:pt x="3182" y="21064"/>
                  </a:cubicBezTo>
                  <a:cubicBezTo>
                    <a:pt x="2852" y="20588"/>
                    <a:pt x="3293" y="19637"/>
                    <a:pt x="3733" y="18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3128433" y="3877417"/>
              <a:ext cx="174969" cy="433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281" fill="norm" stroke="1" extrusionOk="0">
                  <a:moveTo>
                    <a:pt x="4114" y="5416"/>
                  </a:moveTo>
                  <a:cubicBezTo>
                    <a:pt x="3600" y="6662"/>
                    <a:pt x="3086" y="7908"/>
                    <a:pt x="2957" y="9829"/>
                  </a:cubicBezTo>
                  <a:cubicBezTo>
                    <a:pt x="2829" y="11750"/>
                    <a:pt x="3086" y="14347"/>
                    <a:pt x="3214" y="15904"/>
                  </a:cubicBezTo>
                  <a:cubicBezTo>
                    <a:pt x="3343" y="17462"/>
                    <a:pt x="3343" y="17981"/>
                    <a:pt x="3214" y="18552"/>
                  </a:cubicBezTo>
                  <a:cubicBezTo>
                    <a:pt x="3086" y="19124"/>
                    <a:pt x="2829" y="19747"/>
                    <a:pt x="2700" y="19591"/>
                  </a:cubicBezTo>
                  <a:cubicBezTo>
                    <a:pt x="2571" y="19435"/>
                    <a:pt x="2571" y="18500"/>
                    <a:pt x="1929" y="16164"/>
                  </a:cubicBezTo>
                  <a:cubicBezTo>
                    <a:pt x="1286" y="13827"/>
                    <a:pt x="0" y="10089"/>
                    <a:pt x="0" y="7389"/>
                  </a:cubicBezTo>
                  <a:cubicBezTo>
                    <a:pt x="0" y="4689"/>
                    <a:pt x="1286" y="3027"/>
                    <a:pt x="2957" y="1885"/>
                  </a:cubicBezTo>
                  <a:cubicBezTo>
                    <a:pt x="4629" y="743"/>
                    <a:pt x="6686" y="120"/>
                    <a:pt x="9000" y="16"/>
                  </a:cubicBezTo>
                  <a:cubicBezTo>
                    <a:pt x="11314" y="-88"/>
                    <a:pt x="13886" y="327"/>
                    <a:pt x="15686" y="1366"/>
                  </a:cubicBezTo>
                  <a:cubicBezTo>
                    <a:pt x="17486" y="2404"/>
                    <a:pt x="18514" y="4066"/>
                    <a:pt x="18000" y="5572"/>
                  </a:cubicBezTo>
                  <a:cubicBezTo>
                    <a:pt x="17486" y="7077"/>
                    <a:pt x="15429" y="8427"/>
                    <a:pt x="13757" y="9310"/>
                  </a:cubicBezTo>
                  <a:cubicBezTo>
                    <a:pt x="12086" y="10193"/>
                    <a:pt x="10800" y="10608"/>
                    <a:pt x="10800" y="10920"/>
                  </a:cubicBezTo>
                  <a:cubicBezTo>
                    <a:pt x="10800" y="11231"/>
                    <a:pt x="12086" y="11439"/>
                    <a:pt x="14014" y="12114"/>
                  </a:cubicBezTo>
                  <a:cubicBezTo>
                    <a:pt x="15943" y="12789"/>
                    <a:pt x="18514" y="13931"/>
                    <a:pt x="19929" y="15074"/>
                  </a:cubicBezTo>
                  <a:cubicBezTo>
                    <a:pt x="21343" y="16216"/>
                    <a:pt x="21600" y="17358"/>
                    <a:pt x="20829" y="18397"/>
                  </a:cubicBezTo>
                  <a:cubicBezTo>
                    <a:pt x="20057" y="19435"/>
                    <a:pt x="18257" y="20370"/>
                    <a:pt x="15943" y="20889"/>
                  </a:cubicBezTo>
                  <a:cubicBezTo>
                    <a:pt x="13629" y="21408"/>
                    <a:pt x="10800" y="21512"/>
                    <a:pt x="8614" y="20577"/>
                  </a:cubicBezTo>
                  <a:cubicBezTo>
                    <a:pt x="6429" y="19643"/>
                    <a:pt x="4886" y="17670"/>
                    <a:pt x="3343" y="15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3390900" y="3812319"/>
              <a:ext cx="170257" cy="53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01" fill="norm" stroke="1" extrusionOk="0">
                  <a:moveTo>
                    <a:pt x="0" y="1438"/>
                  </a:moveTo>
                  <a:cubicBezTo>
                    <a:pt x="263" y="927"/>
                    <a:pt x="527" y="417"/>
                    <a:pt x="1449" y="162"/>
                  </a:cubicBezTo>
                  <a:cubicBezTo>
                    <a:pt x="2371" y="-93"/>
                    <a:pt x="3951" y="-93"/>
                    <a:pt x="6454" y="502"/>
                  </a:cubicBezTo>
                  <a:cubicBezTo>
                    <a:pt x="8956" y="1098"/>
                    <a:pt x="12380" y="2288"/>
                    <a:pt x="15278" y="3946"/>
                  </a:cubicBezTo>
                  <a:cubicBezTo>
                    <a:pt x="18176" y="5605"/>
                    <a:pt x="20546" y="7731"/>
                    <a:pt x="21073" y="10197"/>
                  </a:cubicBezTo>
                  <a:cubicBezTo>
                    <a:pt x="21600" y="12663"/>
                    <a:pt x="20283" y="15469"/>
                    <a:pt x="17780" y="17425"/>
                  </a:cubicBezTo>
                  <a:cubicBezTo>
                    <a:pt x="15278" y="19381"/>
                    <a:pt x="11590" y="20487"/>
                    <a:pt x="8693" y="20997"/>
                  </a:cubicBezTo>
                  <a:cubicBezTo>
                    <a:pt x="5795" y="21507"/>
                    <a:pt x="3688" y="21422"/>
                    <a:pt x="1580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3803650" y="4049183"/>
              <a:ext cx="203200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6075" y="12960"/>
                    <a:pt x="12150" y="5400"/>
                    <a:pt x="15750" y="2160"/>
                  </a:cubicBezTo>
                  <a:cubicBezTo>
                    <a:pt x="19350" y="-1080"/>
                    <a:pt x="20475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3778249" y="4190999"/>
              <a:ext cx="2222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31" y="17486"/>
                    <a:pt x="9463" y="13371"/>
                    <a:pt x="13063" y="9771"/>
                  </a:cubicBezTo>
                  <a:cubicBezTo>
                    <a:pt x="16663" y="6171"/>
                    <a:pt x="19131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4317372" y="3926925"/>
              <a:ext cx="202456" cy="298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284" fill="norm" stroke="1" extrusionOk="0">
                  <a:moveTo>
                    <a:pt x="15935" y="3891"/>
                  </a:moveTo>
                  <a:cubicBezTo>
                    <a:pt x="15935" y="2532"/>
                    <a:pt x="15935" y="1172"/>
                    <a:pt x="15384" y="493"/>
                  </a:cubicBezTo>
                  <a:cubicBezTo>
                    <a:pt x="14833" y="-187"/>
                    <a:pt x="13731" y="-187"/>
                    <a:pt x="12078" y="644"/>
                  </a:cubicBezTo>
                  <a:cubicBezTo>
                    <a:pt x="10425" y="1475"/>
                    <a:pt x="8221" y="3136"/>
                    <a:pt x="6017" y="5628"/>
                  </a:cubicBezTo>
                  <a:cubicBezTo>
                    <a:pt x="3813" y="8121"/>
                    <a:pt x="1609" y="11444"/>
                    <a:pt x="617" y="13861"/>
                  </a:cubicBezTo>
                  <a:cubicBezTo>
                    <a:pt x="-375" y="16277"/>
                    <a:pt x="-155" y="17788"/>
                    <a:pt x="1168" y="18996"/>
                  </a:cubicBezTo>
                  <a:cubicBezTo>
                    <a:pt x="2490" y="20205"/>
                    <a:pt x="4915" y="21111"/>
                    <a:pt x="7670" y="21262"/>
                  </a:cubicBezTo>
                  <a:cubicBezTo>
                    <a:pt x="10425" y="21413"/>
                    <a:pt x="13511" y="20809"/>
                    <a:pt x="15825" y="18694"/>
                  </a:cubicBezTo>
                  <a:cubicBezTo>
                    <a:pt x="18139" y="16579"/>
                    <a:pt x="19682" y="12954"/>
                    <a:pt x="20454" y="10160"/>
                  </a:cubicBezTo>
                  <a:cubicBezTo>
                    <a:pt x="21225" y="7365"/>
                    <a:pt x="21225" y="5402"/>
                    <a:pt x="20784" y="4193"/>
                  </a:cubicBezTo>
                  <a:cubicBezTo>
                    <a:pt x="20343" y="2985"/>
                    <a:pt x="19462" y="2532"/>
                    <a:pt x="18360" y="2230"/>
                  </a:cubicBezTo>
                  <a:cubicBezTo>
                    <a:pt x="17258" y="1928"/>
                    <a:pt x="15935" y="1777"/>
                    <a:pt x="14723" y="1777"/>
                  </a:cubicBezTo>
                  <a:cubicBezTo>
                    <a:pt x="13511" y="1777"/>
                    <a:pt x="12409" y="1928"/>
                    <a:pt x="11858" y="2381"/>
                  </a:cubicBezTo>
                  <a:cubicBezTo>
                    <a:pt x="11307" y="2834"/>
                    <a:pt x="11307" y="3589"/>
                    <a:pt x="11307" y="4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4667250" y="4108450"/>
              <a:ext cx="127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4850269" y="3889573"/>
              <a:ext cx="120870" cy="332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225" fill="norm" stroke="1" extrusionOk="0">
                  <a:moveTo>
                    <a:pt x="18075" y="3025"/>
                  </a:moveTo>
                  <a:cubicBezTo>
                    <a:pt x="17703" y="2215"/>
                    <a:pt x="17330" y="1405"/>
                    <a:pt x="14910" y="798"/>
                  </a:cubicBezTo>
                  <a:cubicBezTo>
                    <a:pt x="12489" y="190"/>
                    <a:pt x="8020" y="-215"/>
                    <a:pt x="4855" y="123"/>
                  </a:cubicBezTo>
                  <a:cubicBezTo>
                    <a:pt x="1689" y="460"/>
                    <a:pt x="-173" y="1540"/>
                    <a:pt x="13" y="3160"/>
                  </a:cubicBezTo>
                  <a:cubicBezTo>
                    <a:pt x="199" y="4780"/>
                    <a:pt x="2434" y="6940"/>
                    <a:pt x="5786" y="9033"/>
                  </a:cubicBezTo>
                  <a:cubicBezTo>
                    <a:pt x="9137" y="11125"/>
                    <a:pt x="13606" y="13150"/>
                    <a:pt x="16399" y="14568"/>
                  </a:cubicBezTo>
                  <a:cubicBezTo>
                    <a:pt x="19193" y="15985"/>
                    <a:pt x="20310" y="16795"/>
                    <a:pt x="20868" y="17537"/>
                  </a:cubicBezTo>
                  <a:cubicBezTo>
                    <a:pt x="21427" y="18280"/>
                    <a:pt x="21427" y="18955"/>
                    <a:pt x="20682" y="19495"/>
                  </a:cubicBezTo>
                  <a:cubicBezTo>
                    <a:pt x="19937" y="20035"/>
                    <a:pt x="18448" y="20440"/>
                    <a:pt x="16213" y="20777"/>
                  </a:cubicBezTo>
                  <a:cubicBezTo>
                    <a:pt x="13979" y="21115"/>
                    <a:pt x="10999" y="21385"/>
                    <a:pt x="8951" y="21115"/>
                  </a:cubicBezTo>
                  <a:cubicBezTo>
                    <a:pt x="6903" y="20845"/>
                    <a:pt x="5786" y="20035"/>
                    <a:pt x="4668" y="19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4883149" y="3841750"/>
              <a:ext cx="2667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5200"/>
                    <a:pt x="9257" y="8800"/>
                    <a:pt x="12857" y="5200"/>
                  </a:cubicBezTo>
                  <a:cubicBezTo>
                    <a:pt x="16457" y="1600"/>
                    <a:pt x="19029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5257800" y="4368800"/>
              <a:ext cx="6350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5949950" y="3813413"/>
              <a:ext cx="163630" cy="54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313" fill="norm" stroke="1" extrusionOk="0">
                  <a:moveTo>
                    <a:pt x="0" y="7012"/>
                  </a:moveTo>
                  <a:cubicBezTo>
                    <a:pt x="273" y="9805"/>
                    <a:pt x="547" y="12597"/>
                    <a:pt x="684" y="14856"/>
                  </a:cubicBezTo>
                  <a:cubicBezTo>
                    <a:pt x="820" y="17114"/>
                    <a:pt x="820" y="18839"/>
                    <a:pt x="957" y="19907"/>
                  </a:cubicBezTo>
                  <a:cubicBezTo>
                    <a:pt x="1094" y="20974"/>
                    <a:pt x="1367" y="21385"/>
                    <a:pt x="1504" y="21303"/>
                  </a:cubicBezTo>
                  <a:cubicBezTo>
                    <a:pt x="1641" y="21221"/>
                    <a:pt x="1641" y="20646"/>
                    <a:pt x="1504" y="18757"/>
                  </a:cubicBezTo>
                  <a:cubicBezTo>
                    <a:pt x="1367" y="16868"/>
                    <a:pt x="1094" y="13665"/>
                    <a:pt x="820" y="10996"/>
                  </a:cubicBezTo>
                  <a:cubicBezTo>
                    <a:pt x="547" y="8326"/>
                    <a:pt x="273" y="6191"/>
                    <a:pt x="410" y="4548"/>
                  </a:cubicBezTo>
                  <a:cubicBezTo>
                    <a:pt x="547" y="2906"/>
                    <a:pt x="1094" y="1756"/>
                    <a:pt x="3418" y="976"/>
                  </a:cubicBezTo>
                  <a:cubicBezTo>
                    <a:pt x="5742" y="196"/>
                    <a:pt x="9843" y="-215"/>
                    <a:pt x="13534" y="114"/>
                  </a:cubicBezTo>
                  <a:cubicBezTo>
                    <a:pt x="17225" y="442"/>
                    <a:pt x="20506" y="1510"/>
                    <a:pt x="21053" y="2701"/>
                  </a:cubicBezTo>
                  <a:cubicBezTo>
                    <a:pt x="21600" y="3891"/>
                    <a:pt x="19413" y="5206"/>
                    <a:pt x="15858" y="6232"/>
                  </a:cubicBezTo>
                  <a:cubicBezTo>
                    <a:pt x="12304" y="7259"/>
                    <a:pt x="7382" y="7998"/>
                    <a:pt x="2461" y="8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6089650" y="4057650"/>
              <a:ext cx="222250" cy="248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0" y="9802"/>
                  </a:moveTo>
                  <a:cubicBezTo>
                    <a:pt x="206" y="8894"/>
                    <a:pt x="411" y="7987"/>
                    <a:pt x="1234" y="7533"/>
                  </a:cubicBezTo>
                  <a:cubicBezTo>
                    <a:pt x="2057" y="7079"/>
                    <a:pt x="3497" y="7079"/>
                    <a:pt x="5451" y="8531"/>
                  </a:cubicBezTo>
                  <a:cubicBezTo>
                    <a:pt x="7406" y="9983"/>
                    <a:pt x="9874" y="12887"/>
                    <a:pt x="11211" y="14793"/>
                  </a:cubicBezTo>
                  <a:cubicBezTo>
                    <a:pt x="12549" y="16699"/>
                    <a:pt x="12754" y="17607"/>
                    <a:pt x="12857" y="18514"/>
                  </a:cubicBezTo>
                  <a:cubicBezTo>
                    <a:pt x="12960" y="19422"/>
                    <a:pt x="12960" y="20329"/>
                    <a:pt x="12446" y="20874"/>
                  </a:cubicBezTo>
                  <a:cubicBezTo>
                    <a:pt x="11931" y="21418"/>
                    <a:pt x="10903" y="21600"/>
                    <a:pt x="9977" y="20420"/>
                  </a:cubicBezTo>
                  <a:cubicBezTo>
                    <a:pt x="9051" y="19240"/>
                    <a:pt x="8229" y="16699"/>
                    <a:pt x="8949" y="13704"/>
                  </a:cubicBezTo>
                  <a:cubicBezTo>
                    <a:pt x="9669" y="10709"/>
                    <a:pt x="11931" y="7261"/>
                    <a:pt x="14297" y="4901"/>
                  </a:cubicBezTo>
                  <a:cubicBezTo>
                    <a:pt x="16663" y="2541"/>
                    <a:pt x="19131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6548078" y="3853965"/>
              <a:ext cx="170223" cy="495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529" fill="norm" stroke="1" extrusionOk="0">
                  <a:moveTo>
                    <a:pt x="19604" y="848"/>
                  </a:moveTo>
                  <a:cubicBezTo>
                    <a:pt x="18550" y="480"/>
                    <a:pt x="17496" y="113"/>
                    <a:pt x="16311" y="21"/>
                  </a:cubicBezTo>
                  <a:cubicBezTo>
                    <a:pt x="15125" y="-71"/>
                    <a:pt x="13808" y="113"/>
                    <a:pt x="11833" y="1078"/>
                  </a:cubicBezTo>
                  <a:cubicBezTo>
                    <a:pt x="9857" y="2043"/>
                    <a:pt x="7223" y="3789"/>
                    <a:pt x="4984" y="6179"/>
                  </a:cubicBezTo>
                  <a:cubicBezTo>
                    <a:pt x="2745" y="8569"/>
                    <a:pt x="901" y="11602"/>
                    <a:pt x="243" y="13900"/>
                  </a:cubicBezTo>
                  <a:cubicBezTo>
                    <a:pt x="-416" y="16198"/>
                    <a:pt x="111" y="17760"/>
                    <a:pt x="3799" y="18909"/>
                  </a:cubicBezTo>
                  <a:cubicBezTo>
                    <a:pt x="7486" y="20058"/>
                    <a:pt x="14335" y="20794"/>
                    <a:pt x="21184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6864350" y="3975100"/>
              <a:ext cx="247650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23" y="0"/>
                    <a:pt x="1846" y="0"/>
                    <a:pt x="3046" y="915"/>
                  </a:cubicBezTo>
                  <a:cubicBezTo>
                    <a:pt x="4246" y="1831"/>
                    <a:pt x="5723" y="3661"/>
                    <a:pt x="8031" y="6407"/>
                  </a:cubicBezTo>
                  <a:cubicBezTo>
                    <a:pt x="10338" y="9153"/>
                    <a:pt x="13477" y="12814"/>
                    <a:pt x="15877" y="15498"/>
                  </a:cubicBezTo>
                  <a:cubicBezTo>
                    <a:pt x="18277" y="18183"/>
                    <a:pt x="19938" y="198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6921500" y="3981450"/>
              <a:ext cx="241300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05" y="621"/>
                    <a:pt x="17811" y="1241"/>
                    <a:pt x="15442" y="3166"/>
                  </a:cubicBezTo>
                  <a:cubicBezTo>
                    <a:pt x="13074" y="5090"/>
                    <a:pt x="10232" y="8317"/>
                    <a:pt x="7579" y="11607"/>
                  </a:cubicBezTo>
                  <a:cubicBezTo>
                    <a:pt x="4926" y="14897"/>
                    <a:pt x="2463" y="182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7251700" y="4114800"/>
              <a:ext cx="1460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7239000" y="4229100"/>
              <a:ext cx="1460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7683500" y="3968750"/>
              <a:ext cx="27845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8514" y="0"/>
                  </a:moveTo>
                  <a:cubicBezTo>
                    <a:pt x="20057" y="4149"/>
                    <a:pt x="21600" y="8298"/>
                    <a:pt x="18514" y="11898"/>
                  </a:cubicBezTo>
                  <a:cubicBezTo>
                    <a:pt x="15429" y="15498"/>
                    <a:pt x="7714" y="185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7658100" y="4004530"/>
              <a:ext cx="253575" cy="32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74" fill="norm" stroke="1" extrusionOk="0">
                  <a:moveTo>
                    <a:pt x="0" y="14367"/>
                  </a:moveTo>
                  <a:cubicBezTo>
                    <a:pt x="360" y="13670"/>
                    <a:pt x="720" y="12973"/>
                    <a:pt x="1530" y="12555"/>
                  </a:cubicBezTo>
                  <a:cubicBezTo>
                    <a:pt x="2340" y="12137"/>
                    <a:pt x="3600" y="11998"/>
                    <a:pt x="6210" y="10813"/>
                  </a:cubicBezTo>
                  <a:cubicBezTo>
                    <a:pt x="8820" y="9629"/>
                    <a:pt x="12780" y="7399"/>
                    <a:pt x="15300" y="5727"/>
                  </a:cubicBezTo>
                  <a:cubicBezTo>
                    <a:pt x="17820" y="4055"/>
                    <a:pt x="18900" y="2940"/>
                    <a:pt x="19710" y="1895"/>
                  </a:cubicBezTo>
                  <a:cubicBezTo>
                    <a:pt x="20520" y="849"/>
                    <a:pt x="21060" y="-126"/>
                    <a:pt x="21330" y="13"/>
                  </a:cubicBezTo>
                  <a:cubicBezTo>
                    <a:pt x="21600" y="153"/>
                    <a:pt x="21600" y="1407"/>
                    <a:pt x="21510" y="4264"/>
                  </a:cubicBezTo>
                  <a:cubicBezTo>
                    <a:pt x="21420" y="7120"/>
                    <a:pt x="21240" y="11580"/>
                    <a:pt x="21150" y="14715"/>
                  </a:cubicBezTo>
                  <a:cubicBezTo>
                    <a:pt x="21060" y="17851"/>
                    <a:pt x="21060" y="19662"/>
                    <a:pt x="21060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7994650" y="3922865"/>
              <a:ext cx="124804" cy="413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402" fill="norm" stroke="1" extrusionOk="0">
                  <a:moveTo>
                    <a:pt x="6480" y="7311"/>
                  </a:moveTo>
                  <a:cubicBezTo>
                    <a:pt x="5400" y="10819"/>
                    <a:pt x="4320" y="14328"/>
                    <a:pt x="3780" y="16357"/>
                  </a:cubicBezTo>
                  <a:cubicBezTo>
                    <a:pt x="3240" y="18385"/>
                    <a:pt x="3240" y="18933"/>
                    <a:pt x="3240" y="19701"/>
                  </a:cubicBezTo>
                  <a:cubicBezTo>
                    <a:pt x="3240" y="20468"/>
                    <a:pt x="3240" y="21455"/>
                    <a:pt x="3060" y="21400"/>
                  </a:cubicBezTo>
                  <a:cubicBezTo>
                    <a:pt x="2880" y="21345"/>
                    <a:pt x="2520" y="20249"/>
                    <a:pt x="2520" y="18001"/>
                  </a:cubicBezTo>
                  <a:cubicBezTo>
                    <a:pt x="2520" y="15753"/>
                    <a:pt x="2880" y="12354"/>
                    <a:pt x="3600" y="9504"/>
                  </a:cubicBezTo>
                  <a:cubicBezTo>
                    <a:pt x="4320" y="6653"/>
                    <a:pt x="5400" y="4350"/>
                    <a:pt x="6300" y="2870"/>
                  </a:cubicBezTo>
                  <a:cubicBezTo>
                    <a:pt x="7200" y="1390"/>
                    <a:pt x="7920" y="732"/>
                    <a:pt x="9180" y="348"/>
                  </a:cubicBezTo>
                  <a:cubicBezTo>
                    <a:pt x="10440" y="-35"/>
                    <a:pt x="12240" y="-145"/>
                    <a:pt x="14400" y="239"/>
                  </a:cubicBezTo>
                  <a:cubicBezTo>
                    <a:pt x="16560" y="623"/>
                    <a:pt x="19080" y="1500"/>
                    <a:pt x="20340" y="2870"/>
                  </a:cubicBezTo>
                  <a:cubicBezTo>
                    <a:pt x="21600" y="4241"/>
                    <a:pt x="21600" y="6105"/>
                    <a:pt x="19800" y="7530"/>
                  </a:cubicBezTo>
                  <a:cubicBezTo>
                    <a:pt x="18000" y="8956"/>
                    <a:pt x="14400" y="9942"/>
                    <a:pt x="11520" y="10545"/>
                  </a:cubicBezTo>
                  <a:cubicBezTo>
                    <a:pt x="8640" y="11148"/>
                    <a:pt x="6480" y="11368"/>
                    <a:pt x="4680" y="11313"/>
                  </a:cubicBezTo>
                  <a:cubicBezTo>
                    <a:pt x="2880" y="11258"/>
                    <a:pt x="1440" y="10929"/>
                    <a:pt x="0" y="10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8108950" y="3911600"/>
              <a:ext cx="162144" cy="457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513" fill="norm" stroke="1" extrusionOk="0">
                  <a:moveTo>
                    <a:pt x="9023" y="0"/>
                  </a:moveTo>
                  <a:cubicBezTo>
                    <a:pt x="12851" y="1991"/>
                    <a:pt x="16678" y="3982"/>
                    <a:pt x="18866" y="6570"/>
                  </a:cubicBezTo>
                  <a:cubicBezTo>
                    <a:pt x="21053" y="9158"/>
                    <a:pt x="21600" y="12343"/>
                    <a:pt x="20096" y="14782"/>
                  </a:cubicBezTo>
                  <a:cubicBezTo>
                    <a:pt x="18592" y="17220"/>
                    <a:pt x="15038" y="18912"/>
                    <a:pt x="12577" y="20007"/>
                  </a:cubicBezTo>
                  <a:cubicBezTo>
                    <a:pt x="10116" y="21102"/>
                    <a:pt x="8749" y="21600"/>
                    <a:pt x="6835" y="21500"/>
                  </a:cubicBezTo>
                  <a:cubicBezTo>
                    <a:pt x="4922" y="21401"/>
                    <a:pt x="2461" y="20704"/>
                    <a:pt x="0" y="20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8540750" y="4107886"/>
              <a:ext cx="114300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200" y="11375"/>
                    <a:pt x="10400" y="2735"/>
                    <a:pt x="14000" y="575"/>
                  </a:cubicBezTo>
                  <a:cubicBezTo>
                    <a:pt x="17600" y="-1585"/>
                    <a:pt x="196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8515350" y="4254500"/>
              <a:ext cx="1333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8817947" y="4016391"/>
              <a:ext cx="194266" cy="270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226" fill="norm" stroke="1" extrusionOk="0">
                  <a:moveTo>
                    <a:pt x="16607" y="4235"/>
                  </a:moveTo>
                  <a:cubicBezTo>
                    <a:pt x="16607" y="2740"/>
                    <a:pt x="16607" y="1244"/>
                    <a:pt x="16039" y="497"/>
                  </a:cubicBezTo>
                  <a:cubicBezTo>
                    <a:pt x="15470" y="-251"/>
                    <a:pt x="14334" y="-251"/>
                    <a:pt x="12060" y="1161"/>
                  </a:cubicBezTo>
                  <a:cubicBezTo>
                    <a:pt x="9786" y="2574"/>
                    <a:pt x="6376" y="5398"/>
                    <a:pt x="4102" y="8472"/>
                  </a:cubicBezTo>
                  <a:cubicBezTo>
                    <a:pt x="1828" y="11546"/>
                    <a:pt x="691" y="14869"/>
                    <a:pt x="237" y="16946"/>
                  </a:cubicBezTo>
                  <a:cubicBezTo>
                    <a:pt x="-218" y="19023"/>
                    <a:pt x="9" y="19854"/>
                    <a:pt x="691" y="20435"/>
                  </a:cubicBezTo>
                  <a:cubicBezTo>
                    <a:pt x="1374" y="21017"/>
                    <a:pt x="2510" y="21349"/>
                    <a:pt x="4898" y="21183"/>
                  </a:cubicBezTo>
                  <a:cubicBezTo>
                    <a:pt x="7285" y="21017"/>
                    <a:pt x="10923" y="20352"/>
                    <a:pt x="13993" y="18026"/>
                  </a:cubicBezTo>
                  <a:cubicBezTo>
                    <a:pt x="17062" y="15700"/>
                    <a:pt x="19563" y="11712"/>
                    <a:pt x="20473" y="8887"/>
                  </a:cubicBezTo>
                  <a:cubicBezTo>
                    <a:pt x="21382" y="6063"/>
                    <a:pt x="20700" y="4401"/>
                    <a:pt x="18654" y="3404"/>
                  </a:cubicBezTo>
                  <a:cubicBezTo>
                    <a:pt x="16607" y="2407"/>
                    <a:pt x="13197" y="2075"/>
                    <a:pt x="9786" y="1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9093200" y="4171949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9201149" y="3990734"/>
              <a:ext cx="134927" cy="327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546" fill="norm" stroke="1" extrusionOk="0">
                  <a:moveTo>
                    <a:pt x="1994" y="3569"/>
                  </a:moveTo>
                  <a:cubicBezTo>
                    <a:pt x="2658" y="2594"/>
                    <a:pt x="3323" y="1618"/>
                    <a:pt x="5483" y="991"/>
                  </a:cubicBezTo>
                  <a:cubicBezTo>
                    <a:pt x="7643" y="364"/>
                    <a:pt x="11298" y="85"/>
                    <a:pt x="13957" y="16"/>
                  </a:cubicBezTo>
                  <a:cubicBezTo>
                    <a:pt x="16615" y="-54"/>
                    <a:pt x="18277" y="85"/>
                    <a:pt x="19274" y="852"/>
                  </a:cubicBezTo>
                  <a:cubicBezTo>
                    <a:pt x="20271" y="1618"/>
                    <a:pt x="20603" y="3012"/>
                    <a:pt x="19440" y="4196"/>
                  </a:cubicBezTo>
                  <a:cubicBezTo>
                    <a:pt x="18277" y="5381"/>
                    <a:pt x="15618" y="6356"/>
                    <a:pt x="13292" y="7262"/>
                  </a:cubicBezTo>
                  <a:cubicBezTo>
                    <a:pt x="10966" y="8168"/>
                    <a:pt x="8972" y="9004"/>
                    <a:pt x="9138" y="9561"/>
                  </a:cubicBezTo>
                  <a:cubicBezTo>
                    <a:pt x="9305" y="10119"/>
                    <a:pt x="11631" y="10398"/>
                    <a:pt x="13957" y="11094"/>
                  </a:cubicBezTo>
                  <a:cubicBezTo>
                    <a:pt x="16283" y="11791"/>
                    <a:pt x="18609" y="12906"/>
                    <a:pt x="19938" y="13881"/>
                  </a:cubicBezTo>
                  <a:cubicBezTo>
                    <a:pt x="21268" y="14857"/>
                    <a:pt x="21600" y="15693"/>
                    <a:pt x="20603" y="16599"/>
                  </a:cubicBezTo>
                  <a:cubicBezTo>
                    <a:pt x="19606" y="17505"/>
                    <a:pt x="17280" y="18480"/>
                    <a:pt x="13625" y="19316"/>
                  </a:cubicBezTo>
                  <a:cubicBezTo>
                    <a:pt x="9969" y="20152"/>
                    <a:pt x="4985" y="20849"/>
                    <a:pt x="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9296400" y="4406900"/>
              <a:ext cx="10795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9696449" y="3879330"/>
              <a:ext cx="135630" cy="480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8" h="21304" fill="norm" stroke="1" extrusionOk="0">
                  <a:moveTo>
                    <a:pt x="1934" y="11856"/>
                  </a:moveTo>
                  <a:cubicBezTo>
                    <a:pt x="1934" y="16458"/>
                    <a:pt x="1934" y="21059"/>
                    <a:pt x="1773" y="21294"/>
                  </a:cubicBezTo>
                  <a:cubicBezTo>
                    <a:pt x="1612" y="21529"/>
                    <a:pt x="1290" y="17397"/>
                    <a:pt x="1773" y="13640"/>
                  </a:cubicBezTo>
                  <a:cubicBezTo>
                    <a:pt x="2257" y="9884"/>
                    <a:pt x="3546" y="6503"/>
                    <a:pt x="4675" y="4343"/>
                  </a:cubicBezTo>
                  <a:cubicBezTo>
                    <a:pt x="5803" y="2183"/>
                    <a:pt x="6770" y="1244"/>
                    <a:pt x="8060" y="680"/>
                  </a:cubicBezTo>
                  <a:cubicBezTo>
                    <a:pt x="9349" y="117"/>
                    <a:pt x="10961" y="-71"/>
                    <a:pt x="12412" y="23"/>
                  </a:cubicBezTo>
                  <a:cubicBezTo>
                    <a:pt x="13863" y="117"/>
                    <a:pt x="15152" y="492"/>
                    <a:pt x="17087" y="1760"/>
                  </a:cubicBezTo>
                  <a:cubicBezTo>
                    <a:pt x="19021" y="3028"/>
                    <a:pt x="21600" y="5188"/>
                    <a:pt x="20310" y="7019"/>
                  </a:cubicBezTo>
                  <a:cubicBezTo>
                    <a:pt x="19021" y="8851"/>
                    <a:pt x="13863" y="10353"/>
                    <a:pt x="9833" y="11152"/>
                  </a:cubicBezTo>
                  <a:cubicBezTo>
                    <a:pt x="5803" y="11950"/>
                    <a:pt x="2901" y="12044"/>
                    <a:pt x="0" y="12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9783087" y="4127500"/>
              <a:ext cx="129263" cy="20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239" fill="norm" stroke="1" extrusionOk="0">
                  <a:moveTo>
                    <a:pt x="373" y="10473"/>
                  </a:moveTo>
                  <a:cubicBezTo>
                    <a:pt x="24" y="9382"/>
                    <a:pt x="-324" y="8291"/>
                    <a:pt x="547" y="7745"/>
                  </a:cubicBezTo>
                  <a:cubicBezTo>
                    <a:pt x="1418" y="7200"/>
                    <a:pt x="3508" y="7200"/>
                    <a:pt x="5947" y="8073"/>
                  </a:cubicBezTo>
                  <a:cubicBezTo>
                    <a:pt x="8386" y="8945"/>
                    <a:pt x="11173" y="10691"/>
                    <a:pt x="13089" y="12327"/>
                  </a:cubicBezTo>
                  <a:cubicBezTo>
                    <a:pt x="15005" y="13964"/>
                    <a:pt x="16050" y="15491"/>
                    <a:pt x="15353" y="17127"/>
                  </a:cubicBezTo>
                  <a:cubicBezTo>
                    <a:pt x="14657" y="18764"/>
                    <a:pt x="12218" y="20509"/>
                    <a:pt x="10302" y="21055"/>
                  </a:cubicBezTo>
                  <a:cubicBezTo>
                    <a:pt x="8386" y="21600"/>
                    <a:pt x="6992" y="20945"/>
                    <a:pt x="6470" y="18982"/>
                  </a:cubicBezTo>
                  <a:cubicBezTo>
                    <a:pt x="5947" y="17018"/>
                    <a:pt x="6295" y="13745"/>
                    <a:pt x="8908" y="10364"/>
                  </a:cubicBezTo>
                  <a:cubicBezTo>
                    <a:pt x="11521" y="6982"/>
                    <a:pt x="16399" y="3491"/>
                    <a:pt x="212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10101173" y="3957801"/>
              <a:ext cx="128677" cy="360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495" fill="norm" stroke="1" extrusionOk="0">
                  <a:moveTo>
                    <a:pt x="20843" y="1411"/>
                  </a:moveTo>
                  <a:cubicBezTo>
                    <a:pt x="19814" y="906"/>
                    <a:pt x="18786" y="400"/>
                    <a:pt x="17243" y="148"/>
                  </a:cubicBezTo>
                  <a:cubicBezTo>
                    <a:pt x="15700" y="-105"/>
                    <a:pt x="13643" y="-105"/>
                    <a:pt x="11243" y="716"/>
                  </a:cubicBezTo>
                  <a:cubicBezTo>
                    <a:pt x="8843" y="1537"/>
                    <a:pt x="6100" y="3179"/>
                    <a:pt x="3700" y="5832"/>
                  </a:cubicBezTo>
                  <a:cubicBezTo>
                    <a:pt x="1300" y="8484"/>
                    <a:pt x="-757" y="12148"/>
                    <a:pt x="272" y="14927"/>
                  </a:cubicBezTo>
                  <a:cubicBezTo>
                    <a:pt x="1300" y="17706"/>
                    <a:pt x="5414" y="19600"/>
                    <a:pt x="9357" y="20548"/>
                  </a:cubicBezTo>
                  <a:cubicBezTo>
                    <a:pt x="13300" y="21495"/>
                    <a:pt x="17072" y="21495"/>
                    <a:pt x="20843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10299700" y="4095750"/>
              <a:ext cx="158750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56" y="2674"/>
                    <a:pt x="6912" y="5349"/>
                    <a:pt x="10512" y="8949"/>
                  </a:cubicBezTo>
                  <a:cubicBezTo>
                    <a:pt x="14112" y="12549"/>
                    <a:pt x="17856" y="170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10304918" y="4064000"/>
              <a:ext cx="172582" cy="269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06" fill="norm" stroke="1" extrusionOk="0">
                  <a:moveTo>
                    <a:pt x="21477" y="0"/>
                  </a:moveTo>
                  <a:cubicBezTo>
                    <a:pt x="16209" y="4688"/>
                    <a:pt x="10940" y="9377"/>
                    <a:pt x="7779" y="12307"/>
                  </a:cubicBezTo>
                  <a:cubicBezTo>
                    <a:pt x="4618" y="15237"/>
                    <a:pt x="3565" y="16409"/>
                    <a:pt x="2379" y="17749"/>
                  </a:cubicBezTo>
                  <a:cubicBezTo>
                    <a:pt x="1194" y="19088"/>
                    <a:pt x="-123" y="20595"/>
                    <a:pt x="9" y="21098"/>
                  </a:cubicBezTo>
                  <a:cubicBezTo>
                    <a:pt x="140" y="21600"/>
                    <a:pt x="1721" y="21098"/>
                    <a:pt x="3301" y="20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10528299" y="4143556"/>
              <a:ext cx="1079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659" y="11918"/>
                    <a:pt x="9318" y="3818"/>
                    <a:pt x="12918" y="1118"/>
                  </a:cubicBezTo>
                  <a:cubicBezTo>
                    <a:pt x="16518" y="-1582"/>
                    <a:pt x="19059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10572749" y="4248150"/>
              <a:ext cx="952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10752566" y="4050083"/>
              <a:ext cx="228918" cy="36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422" fill="norm" stroke="1" extrusionOk="0">
                  <a:moveTo>
                    <a:pt x="14993" y="6439"/>
                  </a:moveTo>
                  <a:cubicBezTo>
                    <a:pt x="15188" y="5815"/>
                    <a:pt x="15383" y="5191"/>
                    <a:pt x="14993" y="4754"/>
                  </a:cubicBezTo>
                  <a:cubicBezTo>
                    <a:pt x="14604" y="4317"/>
                    <a:pt x="13631" y="4067"/>
                    <a:pt x="11977" y="4254"/>
                  </a:cubicBezTo>
                  <a:cubicBezTo>
                    <a:pt x="10323" y="4442"/>
                    <a:pt x="7988" y="5066"/>
                    <a:pt x="5847" y="6502"/>
                  </a:cubicBezTo>
                  <a:cubicBezTo>
                    <a:pt x="3707" y="7938"/>
                    <a:pt x="1761" y="10185"/>
                    <a:pt x="788" y="12120"/>
                  </a:cubicBezTo>
                  <a:cubicBezTo>
                    <a:pt x="-185" y="14056"/>
                    <a:pt x="-185" y="15679"/>
                    <a:pt x="399" y="16865"/>
                  </a:cubicBezTo>
                  <a:cubicBezTo>
                    <a:pt x="983" y="18051"/>
                    <a:pt x="2150" y="18800"/>
                    <a:pt x="3804" y="19175"/>
                  </a:cubicBezTo>
                  <a:cubicBezTo>
                    <a:pt x="5458" y="19549"/>
                    <a:pt x="7599" y="19549"/>
                    <a:pt x="10420" y="18425"/>
                  </a:cubicBezTo>
                  <a:cubicBezTo>
                    <a:pt x="13242" y="17302"/>
                    <a:pt x="16745" y="15054"/>
                    <a:pt x="18788" y="12183"/>
                  </a:cubicBezTo>
                  <a:cubicBezTo>
                    <a:pt x="20831" y="9311"/>
                    <a:pt x="21415" y="5815"/>
                    <a:pt x="20831" y="3630"/>
                  </a:cubicBezTo>
                  <a:cubicBezTo>
                    <a:pt x="20247" y="1445"/>
                    <a:pt x="18496" y="571"/>
                    <a:pt x="16356" y="197"/>
                  </a:cubicBezTo>
                  <a:cubicBezTo>
                    <a:pt x="14215" y="-178"/>
                    <a:pt x="11685" y="-53"/>
                    <a:pt x="9934" y="883"/>
                  </a:cubicBezTo>
                  <a:cubicBezTo>
                    <a:pt x="8183" y="1820"/>
                    <a:pt x="7210" y="3568"/>
                    <a:pt x="7501" y="5815"/>
                  </a:cubicBezTo>
                  <a:cubicBezTo>
                    <a:pt x="7793" y="8062"/>
                    <a:pt x="9350" y="10809"/>
                    <a:pt x="10420" y="12869"/>
                  </a:cubicBezTo>
                  <a:cubicBezTo>
                    <a:pt x="11491" y="14930"/>
                    <a:pt x="12074" y="16303"/>
                    <a:pt x="12366" y="17302"/>
                  </a:cubicBezTo>
                  <a:cubicBezTo>
                    <a:pt x="12658" y="18301"/>
                    <a:pt x="12658" y="18925"/>
                    <a:pt x="12464" y="19549"/>
                  </a:cubicBezTo>
                  <a:cubicBezTo>
                    <a:pt x="12269" y="20173"/>
                    <a:pt x="11880" y="20798"/>
                    <a:pt x="11588" y="21110"/>
                  </a:cubicBezTo>
                  <a:cubicBezTo>
                    <a:pt x="11296" y="21422"/>
                    <a:pt x="11101" y="21422"/>
                    <a:pt x="10907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11034562" y="4140200"/>
              <a:ext cx="162933" cy="24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333" fill="norm" stroke="1" extrusionOk="0">
                  <a:moveTo>
                    <a:pt x="4326" y="549"/>
                  </a:moveTo>
                  <a:cubicBezTo>
                    <a:pt x="2412" y="5308"/>
                    <a:pt x="498" y="10068"/>
                    <a:pt x="88" y="13454"/>
                  </a:cubicBezTo>
                  <a:cubicBezTo>
                    <a:pt x="-322" y="16841"/>
                    <a:pt x="772" y="18854"/>
                    <a:pt x="2002" y="20044"/>
                  </a:cubicBezTo>
                  <a:cubicBezTo>
                    <a:pt x="3232" y="21234"/>
                    <a:pt x="4600" y="21600"/>
                    <a:pt x="7197" y="21142"/>
                  </a:cubicBezTo>
                  <a:cubicBezTo>
                    <a:pt x="9794" y="20685"/>
                    <a:pt x="13622" y="19403"/>
                    <a:pt x="16220" y="16749"/>
                  </a:cubicBezTo>
                  <a:cubicBezTo>
                    <a:pt x="18817" y="14095"/>
                    <a:pt x="20184" y="10068"/>
                    <a:pt x="20731" y="7047"/>
                  </a:cubicBezTo>
                  <a:cubicBezTo>
                    <a:pt x="21278" y="4027"/>
                    <a:pt x="21005" y="2014"/>
                    <a:pt x="207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11207750" y="4070350"/>
              <a:ext cx="109397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600" fill="norm" stroke="1" extrusionOk="0">
                  <a:moveTo>
                    <a:pt x="8558" y="0"/>
                  </a:moveTo>
                  <a:cubicBezTo>
                    <a:pt x="10596" y="129"/>
                    <a:pt x="12634" y="257"/>
                    <a:pt x="14875" y="964"/>
                  </a:cubicBezTo>
                  <a:cubicBezTo>
                    <a:pt x="17117" y="1671"/>
                    <a:pt x="19562" y="2957"/>
                    <a:pt x="20581" y="5207"/>
                  </a:cubicBezTo>
                  <a:cubicBezTo>
                    <a:pt x="21600" y="7457"/>
                    <a:pt x="21192" y="10671"/>
                    <a:pt x="17525" y="13564"/>
                  </a:cubicBezTo>
                  <a:cubicBezTo>
                    <a:pt x="13857" y="16457"/>
                    <a:pt x="6928" y="19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10325100" y="4743450"/>
              <a:ext cx="1587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10325099" y="4864100"/>
              <a:ext cx="152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10733792" y="4668044"/>
              <a:ext cx="126086" cy="259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3" h="20875" fill="norm" stroke="1" extrusionOk="0">
                  <a:moveTo>
                    <a:pt x="14255" y="3508"/>
                  </a:moveTo>
                  <a:cubicBezTo>
                    <a:pt x="13558" y="2487"/>
                    <a:pt x="12862" y="1467"/>
                    <a:pt x="11642" y="1382"/>
                  </a:cubicBezTo>
                  <a:cubicBezTo>
                    <a:pt x="10423" y="1297"/>
                    <a:pt x="8681" y="2147"/>
                    <a:pt x="6591" y="4103"/>
                  </a:cubicBezTo>
                  <a:cubicBezTo>
                    <a:pt x="4500" y="6059"/>
                    <a:pt x="2062" y="9120"/>
                    <a:pt x="842" y="11927"/>
                  </a:cubicBezTo>
                  <a:cubicBezTo>
                    <a:pt x="-377" y="14733"/>
                    <a:pt x="-377" y="17284"/>
                    <a:pt x="1539" y="18985"/>
                  </a:cubicBezTo>
                  <a:cubicBezTo>
                    <a:pt x="3455" y="20686"/>
                    <a:pt x="7288" y="21536"/>
                    <a:pt x="11468" y="20260"/>
                  </a:cubicBezTo>
                  <a:cubicBezTo>
                    <a:pt x="15649" y="18985"/>
                    <a:pt x="20178" y="15583"/>
                    <a:pt x="20700" y="12012"/>
                  </a:cubicBezTo>
                  <a:cubicBezTo>
                    <a:pt x="21223" y="8440"/>
                    <a:pt x="17739" y="4698"/>
                    <a:pt x="15126" y="2657"/>
                  </a:cubicBezTo>
                  <a:cubicBezTo>
                    <a:pt x="12513" y="616"/>
                    <a:pt x="10771" y="276"/>
                    <a:pt x="8855" y="106"/>
                  </a:cubicBezTo>
                  <a:cubicBezTo>
                    <a:pt x="6939" y="-64"/>
                    <a:pt x="4849" y="-64"/>
                    <a:pt x="3804" y="361"/>
                  </a:cubicBezTo>
                  <a:cubicBezTo>
                    <a:pt x="2758" y="786"/>
                    <a:pt x="2758" y="1637"/>
                    <a:pt x="3107" y="2487"/>
                  </a:cubicBezTo>
                  <a:cubicBezTo>
                    <a:pt x="3455" y="3338"/>
                    <a:pt x="4152" y="4188"/>
                    <a:pt x="4849" y="5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10947400" y="4876799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11093450" y="4678009"/>
              <a:ext cx="368300" cy="26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5861"/>
                  </a:moveTo>
                  <a:cubicBezTo>
                    <a:pt x="0" y="4824"/>
                    <a:pt x="0" y="3787"/>
                    <a:pt x="1241" y="2751"/>
                  </a:cubicBezTo>
                  <a:cubicBezTo>
                    <a:pt x="2483" y="1714"/>
                    <a:pt x="4966" y="677"/>
                    <a:pt x="6579" y="245"/>
                  </a:cubicBezTo>
                  <a:cubicBezTo>
                    <a:pt x="8193" y="-187"/>
                    <a:pt x="8938" y="-14"/>
                    <a:pt x="9434" y="504"/>
                  </a:cubicBezTo>
                  <a:cubicBezTo>
                    <a:pt x="9931" y="1023"/>
                    <a:pt x="10179" y="1887"/>
                    <a:pt x="9248" y="4219"/>
                  </a:cubicBezTo>
                  <a:cubicBezTo>
                    <a:pt x="8317" y="6552"/>
                    <a:pt x="6207" y="10354"/>
                    <a:pt x="4903" y="12687"/>
                  </a:cubicBezTo>
                  <a:cubicBezTo>
                    <a:pt x="3600" y="15019"/>
                    <a:pt x="3103" y="15883"/>
                    <a:pt x="2793" y="16747"/>
                  </a:cubicBezTo>
                  <a:cubicBezTo>
                    <a:pt x="2483" y="17611"/>
                    <a:pt x="2359" y="18475"/>
                    <a:pt x="2607" y="18994"/>
                  </a:cubicBezTo>
                  <a:cubicBezTo>
                    <a:pt x="2855" y="19512"/>
                    <a:pt x="3476" y="19685"/>
                    <a:pt x="6145" y="19858"/>
                  </a:cubicBezTo>
                  <a:cubicBezTo>
                    <a:pt x="8814" y="20031"/>
                    <a:pt x="13531" y="20203"/>
                    <a:pt x="16448" y="20463"/>
                  </a:cubicBezTo>
                  <a:cubicBezTo>
                    <a:pt x="19366" y="20722"/>
                    <a:pt x="20483" y="21067"/>
                    <a:pt x="21600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2322971" y="5143499"/>
              <a:ext cx="839330" cy="619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573" fill="norm" stroke="1" extrusionOk="0">
                  <a:moveTo>
                    <a:pt x="11455" y="0"/>
                  </a:moveTo>
                  <a:cubicBezTo>
                    <a:pt x="10476" y="442"/>
                    <a:pt x="9496" y="885"/>
                    <a:pt x="8381" y="1585"/>
                  </a:cubicBezTo>
                  <a:cubicBezTo>
                    <a:pt x="7266" y="2285"/>
                    <a:pt x="6014" y="3244"/>
                    <a:pt x="4790" y="4239"/>
                  </a:cubicBezTo>
                  <a:cubicBezTo>
                    <a:pt x="3566" y="5234"/>
                    <a:pt x="2369" y="6266"/>
                    <a:pt x="1662" y="6893"/>
                  </a:cubicBezTo>
                  <a:cubicBezTo>
                    <a:pt x="954" y="7519"/>
                    <a:pt x="737" y="7741"/>
                    <a:pt x="519" y="8109"/>
                  </a:cubicBezTo>
                  <a:cubicBezTo>
                    <a:pt x="301" y="8478"/>
                    <a:pt x="84" y="8994"/>
                    <a:pt x="111" y="9326"/>
                  </a:cubicBezTo>
                  <a:cubicBezTo>
                    <a:pt x="138" y="9657"/>
                    <a:pt x="410" y="9805"/>
                    <a:pt x="1417" y="9915"/>
                  </a:cubicBezTo>
                  <a:cubicBezTo>
                    <a:pt x="2423" y="10026"/>
                    <a:pt x="4164" y="10100"/>
                    <a:pt x="5552" y="10137"/>
                  </a:cubicBezTo>
                  <a:cubicBezTo>
                    <a:pt x="6939" y="10173"/>
                    <a:pt x="7973" y="10173"/>
                    <a:pt x="8626" y="10247"/>
                  </a:cubicBezTo>
                  <a:cubicBezTo>
                    <a:pt x="9279" y="10321"/>
                    <a:pt x="9551" y="10468"/>
                    <a:pt x="9632" y="10726"/>
                  </a:cubicBezTo>
                  <a:cubicBezTo>
                    <a:pt x="9714" y="10984"/>
                    <a:pt x="9605" y="11353"/>
                    <a:pt x="9143" y="11869"/>
                  </a:cubicBezTo>
                  <a:cubicBezTo>
                    <a:pt x="8680" y="12385"/>
                    <a:pt x="7864" y="13048"/>
                    <a:pt x="6640" y="14044"/>
                  </a:cubicBezTo>
                  <a:cubicBezTo>
                    <a:pt x="5416" y="15039"/>
                    <a:pt x="3784" y="16366"/>
                    <a:pt x="2723" y="17324"/>
                  </a:cubicBezTo>
                  <a:cubicBezTo>
                    <a:pt x="1662" y="18283"/>
                    <a:pt x="1172" y="18872"/>
                    <a:pt x="764" y="19462"/>
                  </a:cubicBezTo>
                  <a:cubicBezTo>
                    <a:pt x="356" y="20052"/>
                    <a:pt x="29" y="20642"/>
                    <a:pt x="2" y="21010"/>
                  </a:cubicBezTo>
                  <a:cubicBezTo>
                    <a:pt x="-25" y="21379"/>
                    <a:pt x="247" y="21526"/>
                    <a:pt x="1254" y="21563"/>
                  </a:cubicBezTo>
                  <a:cubicBezTo>
                    <a:pt x="2260" y="21600"/>
                    <a:pt x="4001" y="21526"/>
                    <a:pt x="5878" y="21379"/>
                  </a:cubicBezTo>
                  <a:cubicBezTo>
                    <a:pt x="7755" y="21231"/>
                    <a:pt x="9768" y="21010"/>
                    <a:pt x="11809" y="20826"/>
                  </a:cubicBezTo>
                  <a:cubicBezTo>
                    <a:pt x="13849" y="20642"/>
                    <a:pt x="15917" y="20494"/>
                    <a:pt x="17549" y="20384"/>
                  </a:cubicBezTo>
                  <a:cubicBezTo>
                    <a:pt x="19181" y="20273"/>
                    <a:pt x="20378" y="20199"/>
                    <a:pt x="21575" y="20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2589579" y="5985562"/>
              <a:ext cx="477472" cy="267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324" fill="norm" stroke="1" extrusionOk="0">
                  <a:moveTo>
                    <a:pt x="629" y="199"/>
                  </a:moveTo>
                  <a:cubicBezTo>
                    <a:pt x="342" y="4924"/>
                    <a:pt x="56" y="9648"/>
                    <a:pt x="8" y="13024"/>
                  </a:cubicBezTo>
                  <a:cubicBezTo>
                    <a:pt x="-40" y="16398"/>
                    <a:pt x="151" y="18423"/>
                    <a:pt x="438" y="19689"/>
                  </a:cubicBezTo>
                  <a:cubicBezTo>
                    <a:pt x="725" y="20955"/>
                    <a:pt x="1107" y="21461"/>
                    <a:pt x="1776" y="21292"/>
                  </a:cubicBezTo>
                  <a:cubicBezTo>
                    <a:pt x="2445" y="21123"/>
                    <a:pt x="3401" y="20280"/>
                    <a:pt x="4165" y="18508"/>
                  </a:cubicBezTo>
                  <a:cubicBezTo>
                    <a:pt x="4930" y="16736"/>
                    <a:pt x="5503" y="14036"/>
                    <a:pt x="5790" y="12264"/>
                  </a:cubicBezTo>
                  <a:cubicBezTo>
                    <a:pt x="6077" y="10492"/>
                    <a:pt x="6077" y="9648"/>
                    <a:pt x="5886" y="9564"/>
                  </a:cubicBezTo>
                  <a:cubicBezTo>
                    <a:pt x="5695" y="9480"/>
                    <a:pt x="5312" y="10155"/>
                    <a:pt x="5121" y="11420"/>
                  </a:cubicBezTo>
                  <a:cubicBezTo>
                    <a:pt x="4930" y="12686"/>
                    <a:pt x="4930" y="14542"/>
                    <a:pt x="5025" y="15892"/>
                  </a:cubicBezTo>
                  <a:cubicBezTo>
                    <a:pt x="5121" y="17242"/>
                    <a:pt x="5312" y="18086"/>
                    <a:pt x="5599" y="18761"/>
                  </a:cubicBezTo>
                  <a:cubicBezTo>
                    <a:pt x="5886" y="19436"/>
                    <a:pt x="6268" y="19942"/>
                    <a:pt x="6698" y="20195"/>
                  </a:cubicBezTo>
                  <a:cubicBezTo>
                    <a:pt x="7128" y="20448"/>
                    <a:pt x="7606" y="20448"/>
                    <a:pt x="8275" y="19858"/>
                  </a:cubicBezTo>
                  <a:cubicBezTo>
                    <a:pt x="8944" y="19267"/>
                    <a:pt x="9804" y="18086"/>
                    <a:pt x="10569" y="15808"/>
                  </a:cubicBezTo>
                  <a:cubicBezTo>
                    <a:pt x="11333" y="13530"/>
                    <a:pt x="12002" y="10155"/>
                    <a:pt x="12337" y="7624"/>
                  </a:cubicBezTo>
                  <a:cubicBezTo>
                    <a:pt x="12672" y="5092"/>
                    <a:pt x="12672" y="3405"/>
                    <a:pt x="12528" y="2224"/>
                  </a:cubicBezTo>
                  <a:cubicBezTo>
                    <a:pt x="12385" y="1042"/>
                    <a:pt x="12098" y="367"/>
                    <a:pt x="11716" y="114"/>
                  </a:cubicBezTo>
                  <a:cubicBezTo>
                    <a:pt x="11333" y="-139"/>
                    <a:pt x="10856" y="30"/>
                    <a:pt x="10425" y="620"/>
                  </a:cubicBezTo>
                  <a:cubicBezTo>
                    <a:pt x="9995" y="1211"/>
                    <a:pt x="9613" y="2224"/>
                    <a:pt x="9374" y="3236"/>
                  </a:cubicBezTo>
                  <a:cubicBezTo>
                    <a:pt x="9135" y="4248"/>
                    <a:pt x="9040" y="5261"/>
                    <a:pt x="9231" y="5936"/>
                  </a:cubicBezTo>
                  <a:cubicBezTo>
                    <a:pt x="9422" y="6611"/>
                    <a:pt x="9900" y="6949"/>
                    <a:pt x="11381" y="6527"/>
                  </a:cubicBezTo>
                  <a:cubicBezTo>
                    <a:pt x="12863" y="6105"/>
                    <a:pt x="15348" y="4924"/>
                    <a:pt x="17211" y="4080"/>
                  </a:cubicBezTo>
                  <a:cubicBezTo>
                    <a:pt x="19075" y="3236"/>
                    <a:pt x="20318" y="2730"/>
                    <a:pt x="21560" y="2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3492500" y="5068752"/>
              <a:ext cx="276353" cy="664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469" fill="norm" stroke="1" extrusionOk="0">
                  <a:moveTo>
                    <a:pt x="0" y="8361"/>
                  </a:moveTo>
                  <a:cubicBezTo>
                    <a:pt x="818" y="9933"/>
                    <a:pt x="1636" y="11505"/>
                    <a:pt x="2291" y="13350"/>
                  </a:cubicBezTo>
                  <a:cubicBezTo>
                    <a:pt x="2945" y="15196"/>
                    <a:pt x="3436" y="17315"/>
                    <a:pt x="3764" y="18614"/>
                  </a:cubicBezTo>
                  <a:cubicBezTo>
                    <a:pt x="4091" y="19912"/>
                    <a:pt x="4255" y="20391"/>
                    <a:pt x="4418" y="20801"/>
                  </a:cubicBezTo>
                  <a:cubicBezTo>
                    <a:pt x="4582" y="21211"/>
                    <a:pt x="4745" y="21553"/>
                    <a:pt x="4827" y="21450"/>
                  </a:cubicBezTo>
                  <a:cubicBezTo>
                    <a:pt x="4909" y="21348"/>
                    <a:pt x="4909" y="20801"/>
                    <a:pt x="4582" y="19331"/>
                  </a:cubicBezTo>
                  <a:cubicBezTo>
                    <a:pt x="4255" y="17862"/>
                    <a:pt x="3600" y="15469"/>
                    <a:pt x="3600" y="13043"/>
                  </a:cubicBezTo>
                  <a:cubicBezTo>
                    <a:pt x="3600" y="10616"/>
                    <a:pt x="4255" y="8156"/>
                    <a:pt x="5727" y="6105"/>
                  </a:cubicBezTo>
                  <a:cubicBezTo>
                    <a:pt x="7200" y="4054"/>
                    <a:pt x="9491" y="2414"/>
                    <a:pt x="11127" y="1457"/>
                  </a:cubicBezTo>
                  <a:cubicBezTo>
                    <a:pt x="12764" y="500"/>
                    <a:pt x="13745" y="226"/>
                    <a:pt x="14727" y="90"/>
                  </a:cubicBezTo>
                  <a:cubicBezTo>
                    <a:pt x="15709" y="-47"/>
                    <a:pt x="16691" y="-47"/>
                    <a:pt x="17836" y="226"/>
                  </a:cubicBezTo>
                  <a:cubicBezTo>
                    <a:pt x="18982" y="500"/>
                    <a:pt x="20291" y="1047"/>
                    <a:pt x="20945" y="2209"/>
                  </a:cubicBezTo>
                  <a:cubicBezTo>
                    <a:pt x="21600" y="3371"/>
                    <a:pt x="21600" y="5148"/>
                    <a:pt x="20127" y="6549"/>
                  </a:cubicBezTo>
                  <a:cubicBezTo>
                    <a:pt x="18655" y="7950"/>
                    <a:pt x="15709" y="8976"/>
                    <a:pt x="12600" y="9420"/>
                  </a:cubicBezTo>
                  <a:cubicBezTo>
                    <a:pt x="9491" y="9864"/>
                    <a:pt x="6218" y="9728"/>
                    <a:pt x="2945" y="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3731355" y="5416550"/>
              <a:ext cx="250095" cy="285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98" fill="norm" stroke="1" extrusionOk="0">
                  <a:moveTo>
                    <a:pt x="210" y="8987"/>
                  </a:moveTo>
                  <a:cubicBezTo>
                    <a:pt x="29" y="8041"/>
                    <a:pt x="-153" y="7095"/>
                    <a:pt x="210" y="6543"/>
                  </a:cubicBezTo>
                  <a:cubicBezTo>
                    <a:pt x="573" y="5991"/>
                    <a:pt x="1481" y="5834"/>
                    <a:pt x="2660" y="6385"/>
                  </a:cubicBezTo>
                  <a:cubicBezTo>
                    <a:pt x="3840" y="6937"/>
                    <a:pt x="5292" y="8199"/>
                    <a:pt x="6926" y="10091"/>
                  </a:cubicBezTo>
                  <a:cubicBezTo>
                    <a:pt x="8560" y="11982"/>
                    <a:pt x="10375" y="14505"/>
                    <a:pt x="11282" y="16555"/>
                  </a:cubicBezTo>
                  <a:cubicBezTo>
                    <a:pt x="12190" y="18604"/>
                    <a:pt x="12190" y="20181"/>
                    <a:pt x="11736" y="20891"/>
                  </a:cubicBezTo>
                  <a:cubicBezTo>
                    <a:pt x="11282" y="21600"/>
                    <a:pt x="10375" y="21442"/>
                    <a:pt x="9739" y="19945"/>
                  </a:cubicBezTo>
                  <a:cubicBezTo>
                    <a:pt x="9104" y="18447"/>
                    <a:pt x="8741" y="15609"/>
                    <a:pt x="9921" y="12298"/>
                  </a:cubicBezTo>
                  <a:cubicBezTo>
                    <a:pt x="11101" y="8987"/>
                    <a:pt x="13823" y="5203"/>
                    <a:pt x="16002" y="3074"/>
                  </a:cubicBezTo>
                  <a:cubicBezTo>
                    <a:pt x="18180" y="946"/>
                    <a:pt x="19813" y="473"/>
                    <a:pt x="214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4263683" y="5218224"/>
              <a:ext cx="200367" cy="526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323" fill="norm" stroke="1" extrusionOk="0">
                  <a:moveTo>
                    <a:pt x="20411" y="2631"/>
                  </a:moveTo>
                  <a:cubicBezTo>
                    <a:pt x="20634" y="2202"/>
                    <a:pt x="20856" y="1774"/>
                    <a:pt x="20968" y="1302"/>
                  </a:cubicBezTo>
                  <a:cubicBezTo>
                    <a:pt x="21079" y="831"/>
                    <a:pt x="21079" y="317"/>
                    <a:pt x="20522" y="102"/>
                  </a:cubicBezTo>
                  <a:cubicBezTo>
                    <a:pt x="19966" y="-112"/>
                    <a:pt x="18852" y="-26"/>
                    <a:pt x="16737" y="702"/>
                  </a:cubicBezTo>
                  <a:cubicBezTo>
                    <a:pt x="14621" y="1431"/>
                    <a:pt x="11504" y="2802"/>
                    <a:pt x="8609" y="4774"/>
                  </a:cubicBezTo>
                  <a:cubicBezTo>
                    <a:pt x="5714" y="6745"/>
                    <a:pt x="3042" y="9317"/>
                    <a:pt x="1483" y="11674"/>
                  </a:cubicBezTo>
                  <a:cubicBezTo>
                    <a:pt x="-76" y="14031"/>
                    <a:pt x="-521" y="16174"/>
                    <a:pt x="704" y="17802"/>
                  </a:cubicBezTo>
                  <a:cubicBezTo>
                    <a:pt x="1928" y="19431"/>
                    <a:pt x="4823" y="20545"/>
                    <a:pt x="8498" y="21017"/>
                  </a:cubicBezTo>
                  <a:cubicBezTo>
                    <a:pt x="12172" y="21488"/>
                    <a:pt x="16625" y="21317"/>
                    <a:pt x="21079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4555066" y="5358187"/>
              <a:ext cx="512234" cy="326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714" y="5932"/>
                  </a:moveTo>
                  <a:cubicBezTo>
                    <a:pt x="357" y="8023"/>
                    <a:pt x="0" y="10113"/>
                    <a:pt x="0" y="12412"/>
                  </a:cubicBezTo>
                  <a:cubicBezTo>
                    <a:pt x="0" y="14712"/>
                    <a:pt x="357" y="17220"/>
                    <a:pt x="714" y="18753"/>
                  </a:cubicBezTo>
                  <a:cubicBezTo>
                    <a:pt x="1071" y="20286"/>
                    <a:pt x="1428" y="20843"/>
                    <a:pt x="2053" y="20983"/>
                  </a:cubicBezTo>
                  <a:cubicBezTo>
                    <a:pt x="2678" y="21122"/>
                    <a:pt x="3570" y="20843"/>
                    <a:pt x="4150" y="20425"/>
                  </a:cubicBezTo>
                  <a:cubicBezTo>
                    <a:pt x="4731" y="20007"/>
                    <a:pt x="4998" y="19450"/>
                    <a:pt x="5311" y="18683"/>
                  </a:cubicBezTo>
                  <a:cubicBezTo>
                    <a:pt x="5623" y="17917"/>
                    <a:pt x="5980" y="16941"/>
                    <a:pt x="6159" y="16872"/>
                  </a:cubicBezTo>
                  <a:cubicBezTo>
                    <a:pt x="6337" y="16802"/>
                    <a:pt x="6337" y="17638"/>
                    <a:pt x="6426" y="18405"/>
                  </a:cubicBezTo>
                  <a:cubicBezTo>
                    <a:pt x="6516" y="19171"/>
                    <a:pt x="6694" y="19868"/>
                    <a:pt x="6962" y="20425"/>
                  </a:cubicBezTo>
                  <a:cubicBezTo>
                    <a:pt x="7230" y="20983"/>
                    <a:pt x="7587" y="21401"/>
                    <a:pt x="8345" y="21470"/>
                  </a:cubicBezTo>
                  <a:cubicBezTo>
                    <a:pt x="9104" y="21540"/>
                    <a:pt x="10264" y="21261"/>
                    <a:pt x="11559" y="19868"/>
                  </a:cubicBezTo>
                  <a:cubicBezTo>
                    <a:pt x="12853" y="18474"/>
                    <a:pt x="14281" y="15966"/>
                    <a:pt x="15174" y="13388"/>
                  </a:cubicBezTo>
                  <a:cubicBezTo>
                    <a:pt x="16066" y="10810"/>
                    <a:pt x="16423" y="8162"/>
                    <a:pt x="16468" y="6002"/>
                  </a:cubicBezTo>
                  <a:cubicBezTo>
                    <a:pt x="16512" y="3842"/>
                    <a:pt x="16245" y="2170"/>
                    <a:pt x="15888" y="1194"/>
                  </a:cubicBezTo>
                  <a:cubicBezTo>
                    <a:pt x="15531" y="219"/>
                    <a:pt x="15084" y="-60"/>
                    <a:pt x="14460" y="10"/>
                  </a:cubicBezTo>
                  <a:cubicBezTo>
                    <a:pt x="13835" y="79"/>
                    <a:pt x="13031" y="497"/>
                    <a:pt x="12407" y="1682"/>
                  </a:cubicBezTo>
                  <a:cubicBezTo>
                    <a:pt x="11782" y="2866"/>
                    <a:pt x="11336" y="4817"/>
                    <a:pt x="11246" y="6141"/>
                  </a:cubicBezTo>
                  <a:cubicBezTo>
                    <a:pt x="11157" y="7465"/>
                    <a:pt x="11425" y="8162"/>
                    <a:pt x="12273" y="8650"/>
                  </a:cubicBezTo>
                  <a:cubicBezTo>
                    <a:pt x="13121" y="9137"/>
                    <a:pt x="14549" y="9416"/>
                    <a:pt x="16200" y="9137"/>
                  </a:cubicBezTo>
                  <a:cubicBezTo>
                    <a:pt x="17851" y="8859"/>
                    <a:pt x="19726" y="8023"/>
                    <a:pt x="21600" y="7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5092699" y="5257800"/>
              <a:ext cx="141658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600" fill="norm" stroke="1" extrusionOk="0">
                  <a:moveTo>
                    <a:pt x="2817" y="0"/>
                  </a:moveTo>
                  <a:cubicBezTo>
                    <a:pt x="4696" y="0"/>
                    <a:pt x="6574" y="0"/>
                    <a:pt x="8765" y="669"/>
                  </a:cubicBezTo>
                  <a:cubicBezTo>
                    <a:pt x="10957" y="1337"/>
                    <a:pt x="13461" y="2674"/>
                    <a:pt x="16122" y="4937"/>
                  </a:cubicBezTo>
                  <a:cubicBezTo>
                    <a:pt x="18783" y="7200"/>
                    <a:pt x="21600" y="10389"/>
                    <a:pt x="20817" y="13063"/>
                  </a:cubicBezTo>
                  <a:cubicBezTo>
                    <a:pt x="20035" y="15737"/>
                    <a:pt x="15652" y="17897"/>
                    <a:pt x="11583" y="19234"/>
                  </a:cubicBezTo>
                  <a:cubicBezTo>
                    <a:pt x="7513" y="20571"/>
                    <a:pt x="3757" y="210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5695950" y="5509122"/>
              <a:ext cx="24765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169" y="12302"/>
                    <a:pt x="10338" y="4448"/>
                    <a:pt x="13938" y="1502"/>
                  </a:cubicBezTo>
                  <a:cubicBezTo>
                    <a:pt x="17538" y="-1443"/>
                    <a:pt x="19569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5702299" y="5619750"/>
              <a:ext cx="304801" cy="1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2700" y="14400"/>
                    <a:pt x="5400" y="21600"/>
                    <a:pt x="9000" y="20400"/>
                  </a:cubicBezTo>
                  <a:cubicBezTo>
                    <a:pt x="12600" y="19200"/>
                    <a:pt x="17100" y="9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6235699" y="5422900"/>
              <a:ext cx="1270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3130"/>
                    <a:pt x="21600" y="6261"/>
                    <a:pt x="21600" y="9861"/>
                  </a:cubicBezTo>
                  <a:cubicBezTo>
                    <a:pt x="21600" y="13461"/>
                    <a:pt x="10800" y="175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51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010629" y="6516011"/>
              <a:ext cx="1252763" cy="208640"/>
            </a:xfrm>
            <a:prstGeom prst="rect">
              <a:avLst/>
            </a:prstGeom>
            <a:effectLst/>
          </p:spPr>
        </p:pic>
        <p:pic>
          <p:nvPicPr>
            <p:cNvPr id="653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378200" y="5956300"/>
              <a:ext cx="2000506" cy="184150"/>
            </a:xfrm>
            <a:prstGeom prst="rect">
              <a:avLst/>
            </a:prstGeom>
            <a:effectLst/>
          </p:spPr>
        </p:pic>
        <p:sp>
          <p:nvSpPr>
            <p:cNvPr id="655" name="Line"/>
            <p:cNvSpPr/>
            <p:nvPr/>
          </p:nvSpPr>
          <p:spPr>
            <a:xfrm>
              <a:off x="1089228" y="4623064"/>
              <a:ext cx="6745652" cy="2234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97" fill="norm" stroke="1" extrusionOk="0">
                  <a:moveTo>
                    <a:pt x="1654" y="3556"/>
                  </a:moveTo>
                  <a:cubicBezTo>
                    <a:pt x="1803" y="3249"/>
                    <a:pt x="1951" y="2942"/>
                    <a:pt x="2148" y="2748"/>
                  </a:cubicBezTo>
                  <a:cubicBezTo>
                    <a:pt x="2344" y="2554"/>
                    <a:pt x="2587" y="2472"/>
                    <a:pt x="2841" y="2411"/>
                  </a:cubicBezTo>
                  <a:cubicBezTo>
                    <a:pt x="3095" y="2349"/>
                    <a:pt x="3359" y="2308"/>
                    <a:pt x="3619" y="2247"/>
                  </a:cubicBezTo>
                  <a:cubicBezTo>
                    <a:pt x="3880" y="2186"/>
                    <a:pt x="4137" y="2104"/>
                    <a:pt x="4374" y="2022"/>
                  </a:cubicBezTo>
                  <a:cubicBezTo>
                    <a:pt x="4611" y="1940"/>
                    <a:pt x="4827" y="1858"/>
                    <a:pt x="5054" y="1756"/>
                  </a:cubicBezTo>
                  <a:cubicBezTo>
                    <a:pt x="5281" y="1654"/>
                    <a:pt x="5518" y="1531"/>
                    <a:pt x="5778" y="1398"/>
                  </a:cubicBezTo>
                  <a:cubicBezTo>
                    <a:pt x="6039" y="1265"/>
                    <a:pt x="6323" y="1122"/>
                    <a:pt x="6570" y="1009"/>
                  </a:cubicBezTo>
                  <a:cubicBezTo>
                    <a:pt x="6817" y="897"/>
                    <a:pt x="7027" y="815"/>
                    <a:pt x="7230" y="733"/>
                  </a:cubicBezTo>
                  <a:cubicBezTo>
                    <a:pt x="7433" y="652"/>
                    <a:pt x="7629" y="570"/>
                    <a:pt x="7835" y="498"/>
                  </a:cubicBezTo>
                  <a:cubicBezTo>
                    <a:pt x="8042" y="427"/>
                    <a:pt x="8258" y="365"/>
                    <a:pt x="8485" y="304"/>
                  </a:cubicBezTo>
                  <a:cubicBezTo>
                    <a:pt x="8712" y="242"/>
                    <a:pt x="8948" y="181"/>
                    <a:pt x="9172" y="140"/>
                  </a:cubicBezTo>
                  <a:cubicBezTo>
                    <a:pt x="9395" y="99"/>
                    <a:pt x="9605" y="79"/>
                    <a:pt x="9828" y="58"/>
                  </a:cubicBezTo>
                  <a:cubicBezTo>
                    <a:pt x="10051" y="38"/>
                    <a:pt x="10288" y="17"/>
                    <a:pt x="10515" y="7"/>
                  </a:cubicBezTo>
                  <a:cubicBezTo>
                    <a:pt x="10742" y="-3"/>
                    <a:pt x="10958" y="-3"/>
                    <a:pt x="11165" y="7"/>
                  </a:cubicBezTo>
                  <a:cubicBezTo>
                    <a:pt x="11371" y="17"/>
                    <a:pt x="11567" y="38"/>
                    <a:pt x="11767" y="79"/>
                  </a:cubicBezTo>
                  <a:cubicBezTo>
                    <a:pt x="11966" y="120"/>
                    <a:pt x="12169" y="181"/>
                    <a:pt x="12420" y="242"/>
                  </a:cubicBezTo>
                  <a:cubicBezTo>
                    <a:pt x="12670" y="304"/>
                    <a:pt x="12968" y="365"/>
                    <a:pt x="13218" y="427"/>
                  </a:cubicBezTo>
                  <a:cubicBezTo>
                    <a:pt x="13469" y="488"/>
                    <a:pt x="13672" y="549"/>
                    <a:pt x="13878" y="600"/>
                  </a:cubicBezTo>
                  <a:cubicBezTo>
                    <a:pt x="14084" y="652"/>
                    <a:pt x="14294" y="692"/>
                    <a:pt x="14507" y="733"/>
                  </a:cubicBezTo>
                  <a:cubicBezTo>
                    <a:pt x="14721" y="774"/>
                    <a:pt x="14937" y="815"/>
                    <a:pt x="15160" y="866"/>
                  </a:cubicBezTo>
                  <a:cubicBezTo>
                    <a:pt x="15384" y="917"/>
                    <a:pt x="15614" y="979"/>
                    <a:pt x="15834" y="1030"/>
                  </a:cubicBezTo>
                  <a:cubicBezTo>
                    <a:pt x="16054" y="1081"/>
                    <a:pt x="16263" y="1122"/>
                    <a:pt x="16477" y="1173"/>
                  </a:cubicBezTo>
                  <a:cubicBezTo>
                    <a:pt x="16690" y="1224"/>
                    <a:pt x="16906" y="1286"/>
                    <a:pt x="17119" y="1347"/>
                  </a:cubicBezTo>
                  <a:cubicBezTo>
                    <a:pt x="17333" y="1408"/>
                    <a:pt x="17542" y="1470"/>
                    <a:pt x="17789" y="1562"/>
                  </a:cubicBezTo>
                  <a:cubicBezTo>
                    <a:pt x="18036" y="1654"/>
                    <a:pt x="18321" y="1777"/>
                    <a:pt x="18578" y="1930"/>
                  </a:cubicBezTo>
                  <a:cubicBezTo>
                    <a:pt x="18835" y="2083"/>
                    <a:pt x="19065" y="2267"/>
                    <a:pt x="19309" y="2513"/>
                  </a:cubicBezTo>
                  <a:cubicBezTo>
                    <a:pt x="19552" y="2758"/>
                    <a:pt x="19809" y="3065"/>
                    <a:pt x="20036" y="3413"/>
                  </a:cubicBezTo>
                  <a:cubicBezTo>
                    <a:pt x="20263" y="3761"/>
                    <a:pt x="20459" y="4149"/>
                    <a:pt x="20655" y="4609"/>
                  </a:cubicBezTo>
                  <a:cubicBezTo>
                    <a:pt x="20851" y="5070"/>
                    <a:pt x="21048" y="5602"/>
                    <a:pt x="21207" y="6195"/>
                  </a:cubicBezTo>
                  <a:cubicBezTo>
                    <a:pt x="21366" y="6788"/>
                    <a:pt x="21487" y="7442"/>
                    <a:pt x="21538" y="8117"/>
                  </a:cubicBezTo>
                  <a:cubicBezTo>
                    <a:pt x="21589" y="8792"/>
                    <a:pt x="21569" y="9488"/>
                    <a:pt x="21477" y="10153"/>
                  </a:cubicBezTo>
                  <a:cubicBezTo>
                    <a:pt x="21386" y="10817"/>
                    <a:pt x="21224" y="11452"/>
                    <a:pt x="21044" y="12024"/>
                  </a:cubicBezTo>
                  <a:cubicBezTo>
                    <a:pt x="20865" y="12597"/>
                    <a:pt x="20669" y="13108"/>
                    <a:pt x="20452" y="13589"/>
                  </a:cubicBezTo>
                  <a:cubicBezTo>
                    <a:pt x="20236" y="14070"/>
                    <a:pt x="19999" y="14520"/>
                    <a:pt x="19782" y="14908"/>
                  </a:cubicBezTo>
                  <a:cubicBezTo>
                    <a:pt x="19566" y="15297"/>
                    <a:pt x="19369" y="15624"/>
                    <a:pt x="19166" y="15921"/>
                  </a:cubicBezTo>
                  <a:cubicBezTo>
                    <a:pt x="18963" y="16217"/>
                    <a:pt x="18754" y="16483"/>
                    <a:pt x="18534" y="16739"/>
                  </a:cubicBezTo>
                  <a:cubicBezTo>
                    <a:pt x="18314" y="16995"/>
                    <a:pt x="18084" y="17240"/>
                    <a:pt x="17850" y="17465"/>
                  </a:cubicBezTo>
                  <a:cubicBezTo>
                    <a:pt x="17617" y="17690"/>
                    <a:pt x="17380" y="17895"/>
                    <a:pt x="17133" y="18089"/>
                  </a:cubicBezTo>
                  <a:cubicBezTo>
                    <a:pt x="16886" y="18283"/>
                    <a:pt x="16629" y="18467"/>
                    <a:pt x="16365" y="18631"/>
                  </a:cubicBezTo>
                  <a:cubicBezTo>
                    <a:pt x="16101" y="18795"/>
                    <a:pt x="15830" y="18938"/>
                    <a:pt x="15597" y="19071"/>
                  </a:cubicBezTo>
                  <a:cubicBezTo>
                    <a:pt x="15363" y="19204"/>
                    <a:pt x="15167" y="19327"/>
                    <a:pt x="14964" y="19439"/>
                  </a:cubicBezTo>
                  <a:cubicBezTo>
                    <a:pt x="14761" y="19552"/>
                    <a:pt x="14551" y="19654"/>
                    <a:pt x="14345" y="19756"/>
                  </a:cubicBezTo>
                  <a:cubicBezTo>
                    <a:pt x="14139" y="19858"/>
                    <a:pt x="13936" y="19961"/>
                    <a:pt x="13729" y="20053"/>
                  </a:cubicBezTo>
                  <a:cubicBezTo>
                    <a:pt x="13523" y="20145"/>
                    <a:pt x="13313" y="20227"/>
                    <a:pt x="13097" y="20319"/>
                  </a:cubicBezTo>
                  <a:cubicBezTo>
                    <a:pt x="12880" y="20411"/>
                    <a:pt x="12657" y="20513"/>
                    <a:pt x="12440" y="20595"/>
                  </a:cubicBezTo>
                  <a:cubicBezTo>
                    <a:pt x="12224" y="20677"/>
                    <a:pt x="12014" y="20738"/>
                    <a:pt x="11801" y="20809"/>
                  </a:cubicBezTo>
                  <a:cubicBezTo>
                    <a:pt x="11587" y="20881"/>
                    <a:pt x="11371" y="20963"/>
                    <a:pt x="11154" y="21024"/>
                  </a:cubicBezTo>
                  <a:cubicBezTo>
                    <a:pt x="10938" y="21086"/>
                    <a:pt x="10721" y="21127"/>
                    <a:pt x="10515" y="21167"/>
                  </a:cubicBezTo>
                  <a:cubicBezTo>
                    <a:pt x="10309" y="21208"/>
                    <a:pt x="10112" y="21249"/>
                    <a:pt x="9916" y="21280"/>
                  </a:cubicBezTo>
                  <a:cubicBezTo>
                    <a:pt x="9720" y="21311"/>
                    <a:pt x="9524" y="21331"/>
                    <a:pt x="9321" y="21362"/>
                  </a:cubicBezTo>
                  <a:cubicBezTo>
                    <a:pt x="9118" y="21392"/>
                    <a:pt x="8908" y="21433"/>
                    <a:pt x="8654" y="21464"/>
                  </a:cubicBezTo>
                  <a:cubicBezTo>
                    <a:pt x="8400" y="21495"/>
                    <a:pt x="8103" y="21515"/>
                    <a:pt x="7808" y="21536"/>
                  </a:cubicBezTo>
                  <a:cubicBezTo>
                    <a:pt x="7514" y="21556"/>
                    <a:pt x="7223" y="21577"/>
                    <a:pt x="6935" y="21587"/>
                  </a:cubicBezTo>
                  <a:cubicBezTo>
                    <a:pt x="6648" y="21597"/>
                    <a:pt x="6363" y="21597"/>
                    <a:pt x="6086" y="21597"/>
                  </a:cubicBezTo>
                  <a:cubicBezTo>
                    <a:pt x="5809" y="21597"/>
                    <a:pt x="5538" y="21597"/>
                    <a:pt x="5267" y="21597"/>
                  </a:cubicBezTo>
                  <a:cubicBezTo>
                    <a:pt x="4997" y="21597"/>
                    <a:pt x="4726" y="21597"/>
                    <a:pt x="4462" y="21566"/>
                  </a:cubicBezTo>
                  <a:cubicBezTo>
                    <a:pt x="4198" y="21536"/>
                    <a:pt x="3941" y="21474"/>
                    <a:pt x="3687" y="21403"/>
                  </a:cubicBezTo>
                  <a:cubicBezTo>
                    <a:pt x="3433" y="21331"/>
                    <a:pt x="3183" y="21249"/>
                    <a:pt x="2953" y="21147"/>
                  </a:cubicBezTo>
                  <a:cubicBezTo>
                    <a:pt x="2723" y="21045"/>
                    <a:pt x="2513" y="20922"/>
                    <a:pt x="2280" y="20728"/>
                  </a:cubicBezTo>
                  <a:cubicBezTo>
                    <a:pt x="2046" y="20533"/>
                    <a:pt x="1789" y="20267"/>
                    <a:pt x="1556" y="19961"/>
                  </a:cubicBezTo>
                  <a:cubicBezTo>
                    <a:pt x="1322" y="19654"/>
                    <a:pt x="1112" y="19306"/>
                    <a:pt x="906" y="18887"/>
                  </a:cubicBezTo>
                  <a:cubicBezTo>
                    <a:pt x="700" y="18467"/>
                    <a:pt x="497" y="17977"/>
                    <a:pt x="344" y="17424"/>
                  </a:cubicBezTo>
                  <a:cubicBezTo>
                    <a:pt x="192" y="16872"/>
                    <a:pt x="91" y="16258"/>
                    <a:pt x="40" y="15573"/>
                  </a:cubicBezTo>
                  <a:cubicBezTo>
                    <a:pt x="-11" y="14888"/>
                    <a:pt x="-11" y="14131"/>
                    <a:pt x="26" y="13425"/>
                  </a:cubicBezTo>
                  <a:cubicBezTo>
                    <a:pt x="63" y="12720"/>
                    <a:pt x="138" y="12065"/>
                    <a:pt x="243" y="11400"/>
                  </a:cubicBezTo>
                  <a:cubicBezTo>
                    <a:pt x="348" y="10736"/>
                    <a:pt x="483" y="10061"/>
                    <a:pt x="642" y="9375"/>
                  </a:cubicBezTo>
                  <a:cubicBezTo>
                    <a:pt x="801" y="8690"/>
                    <a:pt x="984" y="7995"/>
                    <a:pt x="1156" y="7402"/>
                  </a:cubicBezTo>
                  <a:cubicBezTo>
                    <a:pt x="1329" y="6808"/>
                    <a:pt x="1491" y="6317"/>
                    <a:pt x="1698" y="5745"/>
                  </a:cubicBezTo>
                  <a:cubicBezTo>
                    <a:pt x="1904" y="5172"/>
                    <a:pt x="2154" y="4517"/>
                    <a:pt x="2412" y="3934"/>
                  </a:cubicBezTo>
                  <a:cubicBezTo>
                    <a:pt x="2669" y="3352"/>
                    <a:pt x="2933" y="2840"/>
                    <a:pt x="3102" y="2513"/>
                  </a:cubicBezTo>
                  <a:cubicBezTo>
                    <a:pt x="3271" y="2186"/>
                    <a:pt x="3345" y="2042"/>
                    <a:pt x="3420" y="1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8" name="Drawing"/>
          <p:cNvGrpSpPr/>
          <p:nvPr/>
        </p:nvGrpSpPr>
        <p:grpSpPr>
          <a:xfrm>
            <a:off x="1396991" y="1346233"/>
            <a:ext cx="11576060" cy="8451818"/>
            <a:chOff x="-12699" y="0"/>
            <a:chExt cx="11576058" cy="8451816"/>
          </a:xfrm>
        </p:grpSpPr>
        <p:sp>
          <p:nvSpPr>
            <p:cNvPr id="658" name="Line"/>
            <p:cNvSpPr/>
            <p:nvPr/>
          </p:nvSpPr>
          <p:spPr>
            <a:xfrm>
              <a:off x="321020" y="142476"/>
              <a:ext cx="282273" cy="40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451" fill="norm" stroke="1" extrusionOk="0">
                  <a:moveTo>
                    <a:pt x="11090" y="2537"/>
                  </a:moveTo>
                  <a:cubicBezTo>
                    <a:pt x="10774" y="1754"/>
                    <a:pt x="10459" y="970"/>
                    <a:pt x="9750" y="523"/>
                  </a:cubicBezTo>
                  <a:cubicBezTo>
                    <a:pt x="9040" y="75"/>
                    <a:pt x="7937" y="-37"/>
                    <a:pt x="6754" y="467"/>
                  </a:cubicBezTo>
                  <a:cubicBezTo>
                    <a:pt x="5572" y="970"/>
                    <a:pt x="4310" y="2089"/>
                    <a:pt x="3049" y="4440"/>
                  </a:cubicBezTo>
                  <a:cubicBezTo>
                    <a:pt x="1788" y="6790"/>
                    <a:pt x="526" y="10371"/>
                    <a:pt x="132" y="13113"/>
                  </a:cubicBezTo>
                  <a:cubicBezTo>
                    <a:pt x="-262" y="15855"/>
                    <a:pt x="211" y="17758"/>
                    <a:pt x="1709" y="19157"/>
                  </a:cubicBezTo>
                  <a:cubicBezTo>
                    <a:pt x="3207" y="20556"/>
                    <a:pt x="5729" y="21451"/>
                    <a:pt x="8410" y="21451"/>
                  </a:cubicBezTo>
                  <a:cubicBezTo>
                    <a:pt x="11090" y="21451"/>
                    <a:pt x="13928" y="20556"/>
                    <a:pt x="16293" y="18709"/>
                  </a:cubicBezTo>
                  <a:cubicBezTo>
                    <a:pt x="18658" y="16862"/>
                    <a:pt x="20550" y="14064"/>
                    <a:pt x="20944" y="11155"/>
                  </a:cubicBezTo>
                  <a:cubicBezTo>
                    <a:pt x="21338" y="8245"/>
                    <a:pt x="20234" y="5223"/>
                    <a:pt x="19052" y="3320"/>
                  </a:cubicBezTo>
                  <a:cubicBezTo>
                    <a:pt x="17869" y="1418"/>
                    <a:pt x="16608" y="634"/>
                    <a:pt x="15347" y="243"/>
                  </a:cubicBezTo>
                  <a:cubicBezTo>
                    <a:pt x="14085" y="-149"/>
                    <a:pt x="12824" y="-149"/>
                    <a:pt x="11720" y="858"/>
                  </a:cubicBezTo>
                  <a:cubicBezTo>
                    <a:pt x="10617" y="1866"/>
                    <a:pt x="9671" y="3880"/>
                    <a:pt x="9671" y="5391"/>
                  </a:cubicBezTo>
                  <a:cubicBezTo>
                    <a:pt x="9671" y="6902"/>
                    <a:pt x="10617" y="7909"/>
                    <a:pt x="11563" y="8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467134" y="305708"/>
              <a:ext cx="225025" cy="284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529" fill="norm" stroke="1" extrusionOk="0">
                  <a:moveTo>
                    <a:pt x="3862" y="889"/>
                  </a:moveTo>
                  <a:cubicBezTo>
                    <a:pt x="2262" y="409"/>
                    <a:pt x="662" y="-71"/>
                    <a:pt x="162" y="9"/>
                  </a:cubicBezTo>
                  <a:cubicBezTo>
                    <a:pt x="-338" y="89"/>
                    <a:pt x="262" y="729"/>
                    <a:pt x="2762" y="3049"/>
                  </a:cubicBezTo>
                  <a:cubicBezTo>
                    <a:pt x="5262" y="5369"/>
                    <a:pt x="9662" y="9369"/>
                    <a:pt x="12662" y="12489"/>
                  </a:cubicBezTo>
                  <a:cubicBezTo>
                    <a:pt x="15662" y="15609"/>
                    <a:pt x="17262" y="17849"/>
                    <a:pt x="18462" y="19209"/>
                  </a:cubicBezTo>
                  <a:cubicBezTo>
                    <a:pt x="19662" y="20569"/>
                    <a:pt x="20462" y="21049"/>
                    <a:pt x="21262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749308" y="69816"/>
              <a:ext cx="149077" cy="58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565" fill="norm" stroke="1" extrusionOk="0">
                  <a:moveTo>
                    <a:pt x="0" y="0"/>
                  </a:moveTo>
                  <a:cubicBezTo>
                    <a:pt x="3847" y="1252"/>
                    <a:pt x="7693" y="2504"/>
                    <a:pt x="11540" y="4461"/>
                  </a:cubicBezTo>
                  <a:cubicBezTo>
                    <a:pt x="15386" y="6417"/>
                    <a:pt x="19233" y="9078"/>
                    <a:pt x="20416" y="11622"/>
                  </a:cubicBezTo>
                  <a:cubicBezTo>
                    <a:pt x="21600" y="14165"/>
                    <a:pt x="20121" y="16591"/>
                    <a:pt x="18197" y="18157"/>
                  </a:cubicBezTo>
                  <a:cubicBezTo>
                    <a:pt x="16274" y="19722"/>
                    <a:pt x="13907" y="20426"/>
                    <a:pt x="11836" y="20896"/>
                  </a:cubicBezTo>
                  <a:cubicBezTo>
                    <a:pt x="9764" y="21365"/>
                    <a:pt x="7989" y="21600"/>
                    <a:pt x="6658" y="21561"/>
                  </a:cubicBezTo>
                  <a:cubicBezTo>
                    <a:pt x="5326" y="21522"/>
                    <a:pt x="4438" y="21209"/>
                    <a:pt x="3551" y="20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1308108" y="152366"/>
              <a:ext cx="508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3905"/>
                    <a:pt x="5400" y="7810"/>
                    <a:pt x="9000" y="11410"/>
                  </a:cubicBezTo>
                  <a:cubicBezTo>
                    <a:pt x="12600" y="15010"/>
                    <a:pt x="17100" y="183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1139748" y="97032"/>
              <a:ext cx="333461" cy="112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257" fill="norm" stroke="1" extrusionOk="0">
                  <a:moveTo>
                    <a:pt x="1441" y="21257"/>
                  </a:moveTo>
                  <a:cubicBezTo>
                    <a:pt x="757" y="19257"/>
                    <a:pt x="74" y="17257"/>
                    <a:pt x="5" y="15657"/>
                  </a:cubicBezTo>
                  <a:cubicBezTo>
                    <a:pt x="-63" y="14057"/>
                    <a:pt x="484" y="12857"/>
                    <a:pt x="2945" y="10257"/>
                  </a:cubicBezTo>
                  <a:cubicBezTo>
                    <a:pt x="5405" y="7657"/>
                    <a:pt x="9780" y="3657"/>
                    <a:pt x="12993" y="1657"/>
                  </a:cubicBezTo>
                  <a:cubicBezTo>
                    <a:pt x="16205" y="-343"/>
                    <a:pt x="18256" y="-343"/>
                    <a:pt x="19486" y="657"/>
                  </a:cubicBezTo>
                  <a:cubicBezTo>
                    <a:pt x="20717" y="1657"/>
                    <a:pt x="21127" y="3657"/>
                    <a:pt x="21537" y="5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1225558" y="520666"/>
              <a:ext cx="2349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30" y="20800"/>
                    <a:pt x="5059" y="20000"/>
                    <a:pt x="8659" y="16400"/>
                  </a:cubicBezTo>
                  <a:cubicBezTo>
                    <a:pt x="12259" y="12800"/>
                    <a:pt x="16930" y="6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1625339" y="-1"/>
              <a:ext cx="159020" cy="565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38" fill="norm" stroke="1" extrusionOk="0">
                  <a:moveTo>
                    <a:pt x="21352" y="2889"/>
                  </a:moveTo>
                  <a:cubicBezTo>
                    <a:pt x="20215" y="1926"/>
                    <a:pt x="19078" y="962"/>
                    <a:pt x="17515" y="440"/>
                  </a:cubicBezTo>
                  <a:cubicBezTo>
                    <a:pt x="15952" y="-82"/>
                    <a:pt x="13963" y="-162"/>
                    <a:pt x="11405" y="320"/>
                  </a:cubicBezTo>
                  <a:cubicBezTo>
                    <a:pt x="8847" y="802"/>
                    <a:pt x="5720" y="1845"/>
                    <a:pt x="3447" y="3692"/>
                  </a:cubicBezTo>
                  <a:cubicBezTo>
                    <a:pt x="1173" y="5539"/>
                    <a:pt x="-248" y="8189"/>
                    <a:pt x="36" y="10839"/>
                  </a:cubicBezTo>
                  <a:cubicBezTo>
                    <a:pt x="320" y="13489"/>
                    <a:pt x="2310" y="16138"/>
                    <a:pt x="3589" y="17905"/>
                  </a:cubicBezTo>
                  <a:cubicBezTo>
                    <a:pt x="4868" y="19671"/>
                    <a:pt x="5436" y="20555"/>
                    <a:pt x="6005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1543058" y="304766"/>
              <a:ext cx="2921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91" y="18000"/>
                    <a:pt x="4383" y="14400"/>
                    <a:pt x="7983" y="10800"/>
                  </a:cubicBezTo>
                  <a:cubicBezTo>
                    <a:pt x="11583" y="7200"/>
                    <a:pt x="1659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2432058" y="146016"/>
              <a:ext cx="3175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72" y="1800"/>
                    <a:pt x="3744" y="3600"/>
                    <a:pt x="6408" y="6171"/>
                  </a:cubicBezTo>
                  <a:cubicBezTo>
                    <a:pt x="9072" y="8743"/>
                    <a:pt x="12528" y="12086"/>
                    <a:pt x="15192" y="14786"/>
                  </a:cubicBezTo>
                  <a:cubicBezTo>
                    <a:pt x="17856" y="17486"/>
                    <a:pt x="19728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2565408" y="123653"/>
              <a:ext cx="203201" cy="46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21600" y="1633"/>
                  </a:moveTo>
                  <a:cubicBezTo>
                    <a:pt x="21600" y="943"/>
                    <a:pt x="21600" y="253"/>
                    <a:pt x="21037" y="55"/>
                  </a:cubicBezTo>
                  <a:cubicBezTo>
                    <a:pt x="20475" y="-142"/>
                    <a:pt x="19350" y="154"/>
                    <a:pt x="17325" y="1436"/>
                  </a:cubicBezTo>
                  <a:cubicBezTo>
                    <a:pt x="15300" y="2718"/>
                    <a:pt x="12375" y="4987"/>
                    <a:pt x="9337" y="7896"/>
                  </a:cubicBezTo>
                  <a:cubicBezTo>
                    <a:pt x="6300" y="10806"/>
                    <a:pt x="3150" y="14357"/>
                    <a:pt x="1575" y="16724"/>
                  </a:cubicBezTo>
                  <a:cubicBezTo>
                    <a:pt x="0" y="19091"/>
                    <a:pt x="0" y="20274"/>
                    <a:pt x="0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3509147" y="292374"/>
              <a:ext cx="233456" cy="576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237" fill="norm" stroke="1" extrusionOk="0">
                  <a:moveTo>
                    <a:pt x="16998" y="2328"/>
                  </a:moveTo>
                  <a:cubicBezTo>
                    <a:pt x="15263" y="1626"/>
                    <a:pt x="13527" y="925"/>
                    <a:pt x="11598" y="457"/>
                  </a:cubicBezTo>
                  <a:cubicBezTo>
                    <a:pt x="9670" y="-11"/>
                    <a:pt x="7548" y="-245"/>
                    <a:pt x="5620" y="379"/>
                  </a:cubicBezTo>
                  <a:cubicBezTo>
                    <a:pt x="3691" y="1003"/>
                    <a:pt x="1955" y="2484"/>
                    <a:pt x="991" y="3537"/>
                  </a:cubicBezTo>
                  <a:cubicBezTo>
                    <a:pt x="27" y="4590"/>
                    <a:pt x="-166" y="5213"/>
                    <a:pt x="123" y="5720"/>
                  </a:cubicBezTo>
                  <a:cubicBezTo>
                    <a:pt x="413" y="6227"/>
                    <a:pt x="1184" y="6617"/>
                    <a:pt x="3209" y="6149"/>
                  </a:cubicBezTo>
                  <a:cubicBezTo>
                    <a:pt x="5234" y="5681"/>
                    <a:pt x="8513" y="4356"/>
                    <a:pt x="10441" y="3381"/>
                  </a:cubicBezTo>
                  <a:cubicBezTo>
                    <a:pt x="12370" y="2406"/>
                    <a:pt x="12948" y="1782"/>
                    <a:pt x="13238" y="1704"/>
                  </a:cubicBezTo>
                  <a:cubicBezTo>
                    <a:pt x="13527" y="1626"/>
                    <a:pt x="13527" y="2094"/>
                    <a:pt x="14395" y="3537"/>
                  </a:cubicBezTo>
                  <a:cubicBezTo>
                    <a:pt x="15263" y="4980"/>
                    <a:pt x="16998" y="7397"/>
                    <a:pt x="18445" y="9853"/>
                  </a:cubicBezTo>
                  <a:cubicBezTo>
                    <a:pt x="19891" y="12310"/>
                    <a:pt x="21048" y="14805"/>
                    <a:pt x="21241" y="16676"/>
                  </a:cubicBezTo>
                  <a:cubicBezTo>
                    <a:pt x="21434" y="18548"/>
                    <a:pt x="20663" y="19795"/>
                    <a:pt x="19795" y="20497"/>
                  </a:cubicBezTo>
                  <a:cubicBezTo>
                    <a:pt x="18927" y="21199"/>
                    <a:pt x="17963" y="21355"/>
                    <a:pt x="16323" y="21160"/>
                  </a:cubicBezTo>
                  <a:cubicBezTo>
                    <a:pt x="14684" y="20965"/>
                    <a:pt x="12370" y="20419"/>
                    <a:pt x="10634" y="19523"/>
                  </a:cubicBezTo>
                  <a:cubicBezTo>
                    <a:pt x="8898" y="18626"/>
                    <a:pt x="7741" y="17378"/>
                    <a:pt x="8030" y="16130"/>
                  </a:cubicBezTo>
                  <a:cubicBezTo>
                    <a:pt x="8320" y="14883"/>
                    <a:pt x="10055" y="13635"/>
                    <a:pt x="11791" y="12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3831524" y="304766"/>
              <a:ext cx="116230" cy="217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184" fill="norm" stroke="1" extrusionOk="0">
                  <a:moveTo>
                    <a:pt x="18884" y="1234"/>
                  </a:moveTo>
                  <a:cubicBezTo>
                    <a:pt x="16990" y="617"/>
                    <a:pt x="15095" y="0"/>
                    <a:pt x="13390" y="0"/>
                  </a:cubicBezTo>
                  <a:cubicBezTo>
                    <a:pt x="11684" y="0"/>
                    <a:pt x="10169" y="617"/>
                    <a:pt x="7895" y="3086"/>
                  </a:cubicBezTo>
                  <a:cubicBezTo>
                    <a:pt x="5621" y="5554"/>
                    <a:pt x="2590" y="9874"/>
                    <a:pt x="1074" y="13063"/>
                  </a:cubicBezTo>
                  <a:cubicBezTo>
                    <a:pt x="-442" y="16251"/>
                    <a:pt x="-442" y="18309"/>
                    <a:pt x="1642" y="19646"/>
                  </a:cubicBezTo>
                  <a:cubicBezTo>
                    <a:pt x="3726" y="20983"/>
                    <a:pt x="7895" y="21600"/>
                    <a:pt x="12063" y="20880"/>
                  </a:cubicBezTo>
                  <a:cubicBezTo>
                    <a:pt x="16232" y="20160"/>
                    <a:pt x="20400" y="18103"/>
                    <a:pt x="20779" y="14709"/>
                  </a:cubicBezTo>
                  <a:cubicBezTo>
                    <a:pt x="21158" y="11314"/>
                    <a:pt x="17747" y="6583"/>
                    <a:pt x="14337" y="1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4044958" y="290275"/>
              <a:ext cx="158751" cy="211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9804"/>
                  </a:moveTo>
                  <a:cubicBezTo>
                    <a:pt x="2880" y="8949"/>
                    <a:pt x="5760" y="8094"/>
                    <a:pt x="8064" y="6917"/>
                  </a:cubicBezTo>
                  <a:cubicBezTo>
                    <a:pt x="10368" y="5741"/>
                    <a:pt x="12096" y="4244"/>
                    <a:pt x="12816" y="2961"/>
                  </a:cubicBezTo>
                  <a:cubicBezTo>
                    <a:pt x="13536" y="1678"/>
                    <a:pt x="13248" y="608"/>
                    <a:pt x="12240" y="181"/>
                  </a:cubicBezTo>
                  <a:cubicBezTo>
                    <a:pt x="11232" y="-247"/>
                    <a:pt x="9504" y="-33"/>
                    <a:pt x="7200" y="2105"/>
                  </a:cubicBezTo>
                  <a:cubicBezTo>
                    <a:pt x="4896" y="4244"/>
                    <a:pt x="2016" y="8307"/>
                    <a:pt x="1008" y="11622"/>
                  </a:cubicBezTo>
                  <a:cubicBezTo>
                    <a:pt x="0" y="14937"/>
                    <a:pt x="864" y="17503"/>
                    <a:pt x="3744" y="19107"/>
                  </a:cubicBezTo>
                  <a:cubicBezTo>
                    <a:pt x="6624" y="20711"/>
                    <a:pt x="11520" y="21353"/>
                    <a:pt x="14832" y="21353"/>
                  </a:cubicBezTo>
                  <a:cubicBezTo>
                    <a:pt x="18144" y="21353"/>
                    <a:pt x="19872" y="20711"/>
                    <a:pt x="21600" y="20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4248158" y="262336"/>
              <a:ext cx="131014" cy="22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053" fill="norm" stroke="1" extrusionOk="0">
                  <a:moveTo>
                    <a:pt x="17486" y="2784"/>
                  </a:moveTo>
                  <a:cubicBezTo>
                    <a:pt x="16457" y="1991"/>
                    <a:pt x="15429" y="1198"/>
                    <a:pt x="13371" y="604"/>
                  </a:cubicBezTo>
                  <a:cubicBezTo>
                    <a:pt x="11314" y="9"/>
                    <a:pt x="8229" y="-387"/>
                    <a:pt x="5829" y="604"/>
                  </a:cubicBezTo>
                  <a:cubicBezTo>
                    <a:pt x="3429" y="1595"/>
                    <a:pt x="1714" y="3973"/>
                    <a:pt x="3429" y="6549"/>
                  </a:cubicBezTo>
                  <a:cubicBezTo>
                    <a:pt x="5143" y="9125"/>
                    <a:pt x="10286" y="11899"/>
                    <a:pt x="13543" y="13683"/>
                  </a:cubicBezTo>
                  <a:cubicBezTo>
                    <a:pt x="16800" y="15466"/>
                    <a:pt x="18171" y="16259"/>
                    <a:pt x="19371" y="17151"/>
                  </a:cubicBezTo>
                  <a:cubicBezTo>
                    <a:pt x="20571" y="18042"/>
                    <a:pt x="21600" y="19033"/>
                    <a:pt x="21086" y="19826"/>
                  </a:cubicBezTo>
                  <a:cubicBezTo>
                    <a:pt x="20571" y="20619"/>
                    <a:pt x="18514" y="21213"/>
                    <a:pt x="14743" y="21015"/>
                  </a:cubicBezTo>
                  <a:cubicBezTo>
                    <a:pt x="10971" y="20817"/>
                    <a:pt x="5486" y="19826"/>
                    <a:pt x="0" y="18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5129832" y="190198"/>
              <a:ext cx="158719" cy="318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416" fill="norm" stroke="1" extrusionOk="0">
                  <a:moveTo>
                    <a:pt x="19485" y="2150"/>
                  </a:moveTo>
                  <a:cubicBezTo>
                    <a:pt x="16680" y="1155"/>
                    <a:pt x="13874" y="160"/>
                    <a:pt x="10649" y="18"/>
                  </a:cubicBezTo>
                  <a:cubicBezTo>
                    <a:pt x="7423" y="-124"/>
                    <a:pt x="3776" y="587"/>
                    <a:pt x="1812" y="1723"/>
                  </a:cubicBezTo>
                  <a:cubicBezTo>
                    <a:pt x="-151" y="2860"/>
                    <a:pt x="-432" y="4423"/>
                    <a:pt x="550" y="5702"/>
                  </a:cubicBezTo>
                  <a:cubicBezTo>
                    <a:pt x="1532" y="6981"/>
                    <a:pt x="3776" y="7976"/>
                    <a:pt x="7002" y="9397"/>
                  </a:cubicBezTo>
                  <a:cubicBezTo>
                    <a:pt x="10228" y="10818"/>
                    <a:pt x="14436" y="12665"/>
                    <a:pt x="16960" y="13944"/>
                  </a:cubicBezTo>
                  <a:cubicBezTo>
                    <a:pt x="19485" y="15223"/>
                    <a:pt x="20326" y="15934"/>
                    <a:pt x="20747" y="16715"/>
                  </a:cubicBezTo>
                  <a:cubicBezTo>
                    <a:pt x="21168" y="17497"/>
                    <a:pt x="21168" y="18350"/>
                    <a:pt x="20467" y="19060"/>
                  </a:cubicBezTo>
                  <a:cubicBezTo>
                    <a:pt x="19765" y="19771"/>
                    <a:pt x="18363" y="20339"/>
                    <a:pt x="16259" y="20765"/>
                  </a:cubicBezTo>
                  <a:cubicBezTo>
                    <a:pt x="14155" y="21192"/>
                    <a:pt x="11350" y="21476"/>
                    <a:pt x="9386" y="21405"/>
                  </a:cubicBezTo>
                  <a:cubicBezTo>
                    <a:pt x="7423" y="21334"/>
                    <a:pt x="6300" y="20908"/>
                    <a:pt x="5319" y="20197"/>
                  </a:cubicBezTo>
                  <a:cubicBezTo>
                    <a:pt x="4337" y="19487"/>
                    <a:pt x="3495" y="18492"/>
                    <a:pt x="3916" y="17781"/>
                  </a:cubicBezTo>
                  <a:cubicBezTo>
                    <a:pt x="4337" y="17071"/>
                    <a:pt x="6020" y="16644"/>
                    <a:pt x="7703" y="16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5448308" y="260316"/>
              <a:ext cx="127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960"/>
                    <a:pt x="14400" y="9920"/>
                    <a:pt x="18000" y="13520"/>
                  </a:cubicBezTo>
                  <a:cubicBezTo>
                    <a:pt x="21600" y="17120"/>
                    <a:pt x="21600" y="19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5437154" y="206523"/>
              <a:ext cx="225602" cy="33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145" fill="norm" stroke="1" extrusionOk="0">
                  <a:moveTo>
                    <a:pt x="1654" y="5356"/>
                  </a:moveTo>
                  <a:cubicBezTo>
                    <a:pt x="1054" y="4428"/>
                    <a:pt x="454" y="3500"/>
                    <a:pt x="154" y="2705"/>
                  </a:cubicBezTo>
                  <a:cubicBezTo>
                    <a:pt x="-146" y="1910"/>
                    <a:pt x="-146" y="1248"/>
                    <a:pt x="1454" y="718"/>
                  </a:cubicBezTo>
                  <a:cubicBezTo>
                    <a:pt x="3054" y="188"/>
                    <a:pt x="6254" y="-210"/>
                    <a:pt x="9054" y="121"/>
                  </a:cubicBezTo>
                  <a:cubicBezTo>
                    <a:pt x="11854" y="453"/>
                    <a:pt x="14254" y="1513"/>
                    <a:pt x="15454" y="2440"/>
                  </a:cubicBezTo>
                  <a:cubicBezTo>
                    <a:pt x="16654" y="3368"/>
                    <a:pt x="16654" y="4163"/>
                    <a:pt x="15854" y="5091"/>
                  </a:cubicBezTo>
                  <a:cubicBezTo>
                    <a:pt x="15054" y="6018"/>
                    <a:pt x="13454" y="7078"/>
                    <a:pt x="12054" y="7873"/>
                  </a:cubicBezTo>
                  <a:cubicBezTo>
                    <a:pt x="10654" y="8669"/>
                    <a:pt x="9454" y="9199"/>
                    <a:pt x="9254" y="9662"/>
                  </a:cubicBezTo>
                  <a:cubicBezTo>
                    <a:pt x="9054" y="10126"/>
                    <a:pt x="9854" y="10524"/>
                    <a:pt x="11654" y="11186"/>
                  </a:cubicBezTo>
                  <a:cubicBezTo>
                    <a:pt x="13454" y="11849"/>
                    <a:pt x="16254" y="12777"/>
                    <a:pt x="18054" y="13638"/>
                  </a:cubicBezTo>
                  <a:cubicBezTo>
                    <a:pt x="19854" y="14499"/>
                    <a:pt x="20654" y="15294"/>
                    <a:pt x="21054" y="16023"/>
                  </a:cubicBezTo>
                  <a:cubicBezTo>
                    <a:pt x="21454" y="16752"/>
                    <a:pt x="21454" y="17415"/>
                    <a:pt x="20654" y="18210"/>
                  </a:cubicBezTo>
                  <a:cubicBezTo>
                    <a:pt x="19854" y="19005"/>
                    <a:pt x="18254" y="19932"/>
                    <a:pt x="16154" y="20529"/>
                  </a:cubicBezTo>
                  <a:cubicBezTo>
                    <a:pt x="14054" y="21125"/>
                    <a:pt x="11454" y="21390"/>
                    <a:pt x="9354" y="20860"/>
                  </a:cubicBezTo>
                  <a:cubicBezTo>
                    <a:pt x="7254" y="20330"/>
                    <a:pt x="5654" y="19005"/>
                    <a:pt x="4054" y="17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5810258" y="596866"/>
              <a:ext cx="1016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50" y="4659"/>
                    <a:pt x="15300" y="9318"/>
                    <a:pt x="11700" y="12918"/>
                  </a:cubicBezTo>
                  <a:cubicBezTo>
                    <a:pt x="8100" y="16518"/>
                    <a:pt x="4050" y="190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6424988" y="125834"/>
              <a:ext cx="83771" cy="45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00" fill="norm" stroke="1" extrusionOk="0">
                  <a:moveTo>
                    <a:pt x="3551" y="940"/>
                  </a:moveTo>
                  <a:cubicBezTo>
                    <a:pt x="4091" y="447"/>
                    <a:pt x="4631" y="-46"/>
                    <a:pt x="5171" y="3"/>
                  </a:cubicBezTo>
                  <a:cubicBezTo>
                    <a:pt x="5711" y="53"/>
                    <a:pt x="6251" y="644"/>
                    <a:pt x="5981" y="2568"/>
                  </a:cubicBezTo>
                  <a:cubicBezTo>
                    <a:pt x="5711" y="4491"/>
                    <a:pt x="4631" y="7746"/>
                    <a:pt x="3281" y="10803"/>
                  </a:cubicBezTo>
                  <a:cubicBezTo>
                    <a:pt x="1931" y="13861"/>
                    <a:pt x="311" y="16721"/>
                    <a:pt x="41" y="18447"/>
                  </a:cubicBezTo>
                  <a:cubicBezTo>
                    <a:pt x="-229" y="20173"/>
                    <a:pt x="851" y="20765"/>
                    <a:pt x="2741" y="21110"/>
                  </a:cubicBezTo>
                  <a:cubicBezTo>
                    <a:pt x="4631" y="21455"/>
                    <a:pt x="7331" y="21554"/>
                    <a:pt x="10571" y="21061"/>
                  </a:cubicBezTo>
                  <a:cubicBezTo>
                    <a:pt x="13811" y="20568"/>
                    <a:pt x="17591" y="19483"/>
                    <a:pt x="21371" y="18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6299208" y="108913"/>
              <a:ext cx="431801" cy="481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11558"/>
                  </a:moveTo>
                  <a:cubicBezTo>
                    <a:pt x="2965" y="10897"/>
                    <a:pt x="5929" y="10237"/>
                    <a:pt x="8312" y="9153"/>
                  </a:cubicBezTo>
                  <a:cubicBezTo>
                    <a:pt x="10694" y="8068"/>
                    <a:pt x="12494" y="6559"/>
                    <a:pt x="13765" y="5144"/>
                  </a:cubicBezTo>
                  <a:cubicBezTo>
                    <a:pt x="15035" y="3729"/>
                    <a:pt x="15776" y="2408"/>
                    <a:pt x="16253" y="1465"/>
                  </a:cubicBezTo>
                  <a:cubicBezTo>
                    <a:pt x="16729" y="522"/>
                    <a:pt x="16941" y="-44"/>
                    <a:pt x="16994" y="3"/>
                  </a:cubicBezTo>
                  <a:cubicBezTo>
                    <a:pt x="17047" y="50"/>
                    <a:pt x="16941" y="711"/>
                    <a:pt x="16676" y="2597"/>
                  </a:cubicBezTo>
                  <a:cubicBezTo>
                    <a:pt x="16412" y="4484"/>
                    <a:pt x="15988" y="7596"/>
                    <a:pt x="15724" y="10379"/>
                  </a:cubicBezTo>
                  <a:cubicBezTo>
                    <a:pt x="15459" y="13161"/>
                    <a:pt x="15353" y="15614"/>
                    <a:pt x="15247" y="17123"/>
                  </a:cubicBezTo>
                  <a:cubicBezTo>
                    <a:pt x="15141" y="18632"/>
                    <a:pt x="15035" y="19198"/>
                    <a:pt x="14771" y="19858"/>
                  </a:cubicBezTo>
                  <a:cubicBezTo>
                    <a:pt x="14506" y="20518"/>
                    <a:pt x="14082" y="21273"/>
                    <a:pt x="13818" y="21415"/>
                  </a:cubicBezTo>
                  <a:cubicBezTo>
                    <a:pt x="13553" y="21556"/>
                    <a:pt x="13447" y="21084"/>
                    <a:pt x="13659" y="19953"/>
                  </a:cubicBezTo>
                  <a:cubicBezTo>
                    <a:pt x="13871" y="18821"/>
                    <a:pt x="14400" y="17028"/>
                    <a:pt x="14824" y="15944"/>
                  </a:cubicBezTo>
                  <a:cubicBezTo>
                    <a:pt x="15247" y="14859"/>
                    <a:pt x="15565" y="14482"/>
                    <a:pt x="16041" y="14246"/>
                  </a:cubicBezTo>
                  <a:cubicBezTo>
                    <a:pt x="16518" y="14010"/>
                    <a:pt x="17153" y="13916"/>
                    <a:pt x="18106" y="14718"/>
                  </a:cubicBezTo>
                  <a:cubicBezTo>
                    <a:pt x="19059" y="15519"/>
                    <a:pt x="20329" y="17217"/>
                    <a:pt x="21600" y="18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6764514" y="370733"/>
              <a:ext cx="144295" cy="18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0871" fill="norm" stroke="1" extrusionOk="0">
                  <a:moveTo>
                    <a:pt x="3446" y="6844"/>
                  </a:moveTo>
                  <a:cubicBezTo>
                    <a:pt x="4989" y="6844"/>
                    <a:pt x="6532" y="6844"/>
                    <a:pt x="8384" y="6370"/>
                  </a:cubicBezTo>
                  <a:cubicBezTo>
                    <a:pt x="10235" y="5895"/>
                    <a:pt x="12395" y="4945"/>
                    <a:pt x="13629" y="3877"/>
                  </a:cubicBezTo>
                  <a:cubicBezTo>
                    <a:pt x="14864" y="2809"/>
                    <a:pt x="15172" y="1622"/>
                    <a:pt x="13938" y="791"/>
                  </a:cubicBezTo>
                  <a:cubicBezTo>
                    <a:pt x="12704" y="-39"/>
                    <a:pt x="9926" y="-514"/>
                    <a:pt x="7149" y="910"/>
                  </a:cubicBezTo>
                  <a:cubicBezTo>
                    <a:pt x="4372" y="2334"/>
                    <a:pt x="1595" y="5657"/>
                    <a:pt x="515" y="9337"/>
                  </a:cubicBezTo>
                  <a:cubicBezTo>
                    <a:pt x="-565" y="13016"/>
                    <a:pt x="52" y="17051"/>
                    <a:pt x="2366" y="19068"/>
                  </a:cubicBezTo>
                  <a:cubicBezTo>
                    <a:pt x="4681" y="21086"/>
                    <a:pt x="8692" y="21086"/>
                    <a:pt x="12086" y="20611"/>
                  </a:cubicBezTo>
                  <a:cubicBezTo>
                    <a:pt x="15481" y="20137"/>
                    <a:pt x="18258" y="19187"/>
                    <a:pt x="21035" y="18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6979666" y="368266"/>
              <a:ext cx="163147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4022" y="0"/>
                  </a:moveTo>
                  <a:cubicBezTo>
                    <a:pt x="3468" y="4800"/>
                    <a:pt x="2914" y="9600"/>
                    <a:pt x="2637" y="12720"/>
                  </a:cubicBezTo>
                  <a:cubicBezTo>
                    <a:pt x="2360" y="15840"/>
                    <a:pt x="2360" y="17280"/>
                    <a:pt x="1945" y="18720"/>
                  </a:cubicBezTo>
                  <a:cubicBezTo>
                    <a:pt x="1530" y="20160"/>
                    <a:pt x="699" y="21600"/>
                    <a:pt x="283" y="21480"/>
                  </a:cubicBezTo>
                  <a:cubicBezTo>
                    <a:pt x="-132" y="21360"/>
                    <a:pt x="-132" y="19680"/>
                    <a:pt x="560" y="16320"/>
                  </a:cubicBezTo>
                  <a:cubicBezTo>
                    <a:pt x="1253" y="12960"/>
                    <a:pt x="2637" y="7920"/>
                    <a:pt x="4437" y="4680"/>
                  </a:cubicBezTo>
                  <a:cubicBezTo>
                    <a:pt x="6237" y="1440"/>
                    <a:pt x="8453" y="0"/>
                    <a:pt x="11083" y="120"/>
                  </a:cubicBezTo>
                  <a:cubicBezTo>
                    <a:pt x="13714" y="240"/>
                    <a:pt x="16760" y="1920"/>
                    <a:pt x="18699" y="5160"/>
                  </a:cubicBezTo>
                  <a:cubicBezTo>
                    <a:pt x="20637" y="8400"/>
                    <a:pt x="21468" y="13200"/>
                    <a:pt x="21330" y="16200"/>
                  </a:cubicBezTo>
                  <a:cubicBezTo>
                    <a:pt x="21191" y="19200"/>
                    <a:pt x="20083" y="20400"/>
                    <a:pt x="189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7912108" y="56336"/>
              <a:ext cx="214134" cy="587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397" fill="norm" stroke="1" extrusionOk="0">
                  <a:moveTo>
                    <a:pt x="0" y="8360"/>
                  </a:moveTo>
                  <a:cubicBezTo>
                    <a:pt x="831" y="10983"/>
                    <a:pt x="1662" y="13606"/>
                    <a:pt x="2077" y="15650"/>
                  </a:cubicBezTo>
                  <a:cubicBezTo>
                    <a:pt x="2492" y="17694"/>
                    <a:pt x="2492" y="19160"/>
                    <a:pt x="2285" y="20086"/>
                  </a:cubicBezTo>
                  <a:cubicBezTo>
                    <a:pt x="2077" y="21011"/>
                    <a:pt x="1662" y="21397"/>
                    <a:pt x="1454" y="21397"/>
                  </a:cubicBezTo>
                  <a:cubicBezTo>
                    <a:pt x="1246" y="21397"/>
                    <a:pt x="1246" y="21011"/>
                    <a:pt x="1246" y="19198"/>
                  </a:cubicBezTo>
                  <a:cubicBezTo>
                    <a:pt x="1246" y="17386"/>
                    <a:pt x="1246" y="14146"/>
                    <a:pt x="1454" y="11137"/>
                  </a:cubicBezTo>
                  <a:cubicBezTo>
                    <a:pt x="1662" y="8128"/>
                    <a:pt x="2077" y="5351"/>
                    <a:pt x="2700" y="3577"/>
                  </a:cubicBezTo>
                  <a:cubicBezTo>
                    <a:pt x="3323" y="1803"/>
                    <a:pt x="4154" y="1031"/>
                    <a:pt x="5504" y="530"/>
                  </a:cubicBezTo>
                  <a:cubicBezTo>
                    <a:pt x="6854" y="28"/>
                    <a:pt x="8723" y="-203"/>
                    <a:pt x="11215" y="221"/>
                  </a:cubicBezTo>
                  <a:cubicBezTo>
                    <a:pt x="13708" y="646"/>
                    <a:pt x="16823" y="1726"/>
                    <a:pt x="18796" y="3037"/>
                  </a:cubicBezTo>
                  <a:cubicBezTo>
                    <a:pt x="20769" y="4348"/>
                    <a:pt x="21600" y="5891"/>
                    <a:pt x="20562" y="7164"/>
                  </a:cubicBezTo>
                  <a:cubicBezTo>
                    <a:pt x="19523" y="8437"/>
                    <a:pt x="16615" y="9440"/>
                    <a:pt x="13500" y="10018"/>
                  </a:cubicBezTo>
                  <a:cubicBezTo>
                    <a:pt x="10385" y="10597"/>
                    <a:pt x="7062" y="10751"/>
                    <a:pt x="4985" y="10713"/>
                  </a:cubicBezTo>
                  <a:cubicBezTo>
                    <a:pt x="2908" y="10674"/>
                    <a:pt x="2077" y="10443"/>
                    <a:pt x="1246" y="10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8036845" y="361916"/>
              <a:ext cx="218164" cy="235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31" fill="norm" stroke="1" extrusionOk="0">
                  <a:moveTo>
                    <a:pt x="222" y="7521"/>
                  </a:moveTo>
                  <a:cubicBezTo>
                    <a:pt x="15" y="6557"/>
                    <a:pt x="-193" y="5593"/>
                    <a:pt x="326" y="5111"/>
                  </a:cubicBezTo>
                  <a:cubicBezTo>
                    <a:pt x="845" y="4629"/>
                    <a:pt x="2092" y="4629"/>
                    <a:pt x="3961" y="5979"/>
                  </a:cubicBezTo>
                  <a:cubicBezTo>
                    <a:pt x="5830" y="7329"/>
                    <a:pt x="8322" y="10029"/>
                    <a:pt x="9776" y="12343"/>
                  </a:cubicBezTo>
                  <a:cubicBezTo>
                    <a:pt x="11230" y="14657"/>
                    <a:pt x="11645" y="16586"/>
                    <a:pt x="11645" y="18225"/>
                  </a:cubicBezTo>
                  <a:cubicBezTo>
                    <a:pt x="11645" y="19864"/>
                    <a:pt x="11230" y="21214"/>
                    <a:pt x="10815" y="21407"/>
                  </a:cubicBezTo>
                  <a:cubicBezTo>
                    <a:pt x="10399" y="21600"/>
                    <a:pt x="9984" y="20636"/>
                    <a:pt x="10088" y="17550"/>
                  </a:cubicBezTo>
                  <a:cubicBezTo>
                    <a:pt x="10192" y="14464"/>
                    <a:pt x="10815" y="9257"/>
                    <a:pt x="12788" y="5979"/>
                  </a:cubicBezTo>
                  <a:cubicBezTo>
                    <a:pt x="14761" y="2700"/>
                    <a:pt x="18084" y="1350"/>
                    <a:pt x="214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8400921" y="162171"/>
              <a:ext cx="158888" cy="49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415" fill="norm" stroke="1" extrusionOk="0">
                  <a:moveTo>
                    <a:pt x="17691" y="1758"/>
                  </a:moveTo>
                  <a:cubicBezTo>
                    <a:pt x="16849" y="1214"/>
                    <a:pt x="16008" y="669"/>
                    <a:pt x="14886" y="351"/>
                  </a:cubicBezTo>
                  <a:cubicBezTo>
                    <a:pt x="13763" y="34"/>
                    <a:pt x="12361" y="-57"/>
                    <a:pt x="11099" y="34"/>
                  </a:cubicBezTo>
                  <a:cubicBezTo>
                    <a:pt x="9836" y="125"/>
                    <a:pt x="8714" y="397"/>
                    <a:pt x="6891" y="1577"/>
                  </a:cubicBezTo>
                  <a:cubicBezTo>
                    <a:pt x="5067" y="2756"/>
                    <a:pt x="2543" y="4844"/>
                    <a:pt x="1140" y="7340"/>
                  </a:cubicBezTo>
                  <a:cubicBezTo>
                    <a:pt x="-262" y="9835"/>
                    <a:pt x="-543" y="12740"/>
                    <a:pt x="1280" y="15190"/>
                  </a:cubicBezTo>
                  <a:cubicBezTo>
                    <a:pt x="3104" y="17640"/>
                    <a:pt x="7031" y="19637"/>
                    <a:pt x="10678" y="20590"/>
                  </a:cubicBezTo>
                  <a:cubicBezTo>
                    <a:pt x="14325" y="21543"/>
                    <a:pt x="17691" y="21452"/>
                    <a:pt x="21057" y="2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8661358" y="269122"/>
              <a:ext cx="222301" cy="360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396" fill="norm" stroke="1" extrusionOk="0">
                  <a:moveTo>
                    <a:pt x="616" y="1738"/>
                  </a:moveTo>
                  <a:cubicBezTo>
                    <a:pt x="209" y="984"/>
                    <a:pt x="-199" y="231"/>
                    <a:pt x="107" y="42"/>
                  </a:cubicBezTo>
                  <a:cubicBezTo>
                    <a:pt x="412" y="-146"/>
                    <a:pt x="1431" y="231"/>
                    <a:pt x="3673" y="2366"/>
                  </a:cubicBezTo>
                  <a:cubicBezTo>
                    <a:pt x="5914" y="4501"/>
                    <a:pt x="9378" y="8394"/>
                    <a:pt x="12231" y="11659"/>
                  </a:cubicBezTo>
                  <a:cubicBezTo>
                    <a:pt x="15084" y="14924"/>
                    <a:pt x="17326" y="17561"/>
                    <a:pt x="18752" y="19194"/>
                  </a:cubicBezTo>
                  <a:cubicBezTo>
                    <a:pt x="20178" y="20826"/>
                    <a:pt x="20790" y="21454"/>
                    <a:pt x="21095" y="21391"/>
                  </a:cubicBezTo>
                  <a:cubicBezTo>
                    <a:pt x="21401" y="21328"/>
                    <a:pt x="21401" y="20575"/>
                    <a:pt x="21401" y="19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8693158" y="274014"/>
              <a:ext cx="231594" cy="39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46" fill="norm" stroke="1" extrusionOk="0">
                  <a:moveTo>
                    <a:pt x="21207" y="1660"/>
                  </a:moveTo>
                  <a:cubicBezTo>
                    <a:pt x="21404" y="860"/>
                    <a:pt x="21600" y="60"/>
                    <a:pt x="21404" y="3"/>
                  </a:cubicBezTo>
                  <a:cubicBezTo>
                    <a:pt x="21207" y="-54"/>
                    <a:pt x="20618" y="632"/>
                    <a:pt x="18851" y="2346"/>
                  </a:cubicBezTo>
                  <a:cubicBezTo>
                    <a:pt x="17084" y="4060"/>
                    <a:pt x="14138" y="6803"/>
                    <a:pt x="11095" y="9546"/>
                  </a:cubicBezTo>
                  <a:cubicBezTo>
                    <a:pt x="8051" y="12289"/>
                    <a:pt x="4909" y="15032"/>
                    <a:pt x="3044" y="17032"/>
                  </a:cubicBezTo>
                  <a:cubicBezTo>
                    <a:pt x="1178" y="19032"/>
                    <a:pt x="589" y="20289"/>
                    <a:pt x="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9023358" y="463516"/>
              <a:ext cx="247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15" y="0"/>
                    <a:pt x="9231" y="0"/>
                    <a:pt x="12831" y="3600"/>
                  </a:cubicBezTo>
                  <a:cubicBezTo>
                    <a:pt x="16431" y="7200"/>
                    <a:pt x="19015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9118608" y="596866"/>
              <a:ext cx="190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9550408" y="336516"/>
              <a:ext cx="217122" cy="305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531" fill="norm" stroke="1" extrusionOk="0">
                  <a:moveTo>
                    <a:pt x="2517" y="0"/>
                  </a:moveTo>
                  <a:cubicBezTo>
                    <a:pt x="2307" y="5810"/>
                    <a:pt x="2097" y="11619"/>
                    <a:pt x="1887" y="14897"/>
                  </a:cubicBezTo>
                  <a:cubicBezTo>
                    <a:pt x="1678" y="18174"/>
                    <a:pt x="1468" y="18919"/>
                    <a:pt x="1153" y="19738"/>
                  </a:cubicBezTo>
                  <a:cubicBezTo>
                    <a:pt x="839" y="20557"/>
                    <a:pt x="419" y="21451"/>
                    <a:pt x="210" y="21526"/>
                  </a:cubicBezTo>
                  <a:cubicBezTo>
                    <a:pt x="0" y="21600"/>
                    <a:pt x="0" y="20855"/>
                    <a:pt x="0" y="19291"/>
                  </a:cubicBezTo>
                  <a:cubicBezTo>
                    <a:pt x="0" y="17727"/>
                    <a:pt x="0" y="15343"/>
                    <a:pt x="315" y="13854"/>
                  </a:cubicBezTo>
                  <a:cubicBezTo>
                    <a:pt x="629" y="12364"/>
                    <a:pt x="1258" y="11768"/>
                    <a:pt x="2936" y="11470"/>
                  </a:cubicBezTo>
                  <a:cubicBezTo>
                    <a:pt x="4614" y="11172"/>
                    <a:pt x="7340" y="11172"/>
                    <a:pt x="10171" y="10502"/>
                  </a:cubicBezTo>
                  <a:cubicBezTo>
                    <a:pt x="13002" y="9832"/>
                    <a:pt x="15938" y="8491"/>
                    <a:pt x="17720" y="7448"/>
                  </a:cubicBezTo>
                  <a:cubicBezTo>
                    <a:pt x="19503" y="6406"/>
                    <a:pt x="20132" y="5661"/>
                    <a:pt x="20656" y="4916"/>
                  </a:cubicBezTo>
                  <a:cubicBezTo>
                    <a:pt x="21181" y="4171"/>
                    <a:pt x="21600" y="3426"/>
                    <a:pt x="21495" y="3575"/>
                  </a:cubicBezTo>
                  <a:cubicBezTo>
                    <a:pt x="21390" y="3724"/>
                    <a:pt x="20761" y="4767"/>
                    <a:pt x="20237" y="6927"/>
                  </a:cubicBezTo>
                  <a:cubicBezTo>
                    <a:pt x="19713" y="9087"/>
                    <a:pt x="19293" y="12364"/>
                    <a:pt x="19083" y="14524"/>
                  </a:cubicBezTo>
                  <a:cubicBezTo>
                    <a:pt x="18874" y="16684"/>
                    <a:pt x="18874" y="17727"/>
                    <a:pt x="18979" y="18621"/>
                  </a:cubicBezTo>
                  <a:cubicBezTo>
                    <a:pt x="19083" y="19514"/>
                    <a:pt x="19293" y="20259"/>
                    <a:pt x="19713" y="20632"/>
                  </a:cubicBezTo>
                  <a:cubicBezTo>
                    <a:pt x="20132" y="21004"/>
                    <a:pt x="20761" y="21004"/>
                    <a:pt x="21390" y="21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9843037" y="290491"/>
              <a:ext cx="137805" cy="399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357" fill="norm" stroke="1" extrusionOk="0">
                  <a:moveTo>
                    <a:pt x="6689" y="7548"/>
                  </a:moveTo>
                  <a:cubicBezTo>
                    <a:pt x="5722" y="10036"/>
                    <a:pt x="4755" y="12524"/>
                    <a:pt x="3949" y="14616"/>
                  </a:cubicBezTo>
                  <a:cubicBezTo>
                    <a:pt x="3143" y="16708"/>
                    <a:pt x="2498" y="18405"/>
                    <a:pt x="1853" y="19592"/>
                  </a:cubicBezTo>
                  <a:cubicBezTo>
                    <a:pt x="1209" y="20779"/>
                    <a:pt x="564" y="21458"/>
                    <a:pt x="241" y="21345"/>
                  </a:cubicBezTo>
                  <a:cubicBezTo>
                    <a:pt x="-81" y="21232"/>
                    <a:pt x="-81" y="20327"/>
                    <a:pt x="241" y="18292"/>
                  </a:cubicBezTo>
                  <a:cubicBezTo>
                    <a:pt x="564" y="16256"/>
                    <a:pt x="1209" y="13089"/>
                    <a:pt x="2176" y="10262"/>
                  </a:cubicBezTo>
                  <a:cubicBezTo>
                    <a:pt x="3143" y="7435"/>
                    <a:pt x="4432" y="4947"/>
                    <a:pt x="5883" y="3307"/>
                  </a:cubicBezTo>
                  <a:cubicBezTo>
                    <a:pt x="7334" y="1667"/>
                    <a:pt x="8946" y="876"/>
                    <a:pt x="10719" y="423"/>
                  </a:cubicBezTo>
                  <a:cubicBezTo>
                    <a:pt x="12492" y="-29"/>
                    <a:pt x="14426" y="-142"/>
                    <a:pt x="16038" y="197"/>
                  </a:cubicBezTo>
                  <a:cubicBezTo>
                    <a:pt x="17650" y="537"/>
                    <a:pt x="18940" y="1328"/>
                    <a:pt x="19907" y="2459"/>
                  </a:cubicBezTo>
                  <a:cubicBezTo>
                    <a:pt x="20874" y="3590"/>
                    <a:pt x="21519" y="5060"/>
                    <a:pt x="20391" y="6248"/>
                  </a:cubicBezTo>
                  <a:cubicBezTo>
                    <a:pt x="19262" y="7435"/>
                    <a:pt x="16361" y="8340"/>
                    <a:pt x="14104" y="8849"/>
                  </a:cubicBezTo>
                  <a:cubicBezTo>
                    <a:pt x="11847" y="9357"/>
                    <a:pt x="10235" y="9471"/>
                    <a:pt x="8301" y="9527"/>
                  </a:cubicBezTo>
                  <a:cubicBezTo>
                    <a:pt x="6367" y="9584"/>
                    <a:pt x="4110" y="9584"/>
                    <a:pt x="3304" y="9301"/>
                  </a:cubicBezTo>
                  <a:cubicBezTo>
                    <a:pt x="2498" y="9018"/>
                    <a:pt x="3143" y="8453"/>
                    <a:pt x="3788" y="7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10013958" y="253966"/>
              <a:ext cx="111964" cy="42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551" fill="norm" stroke="1" extrusionOk="0">
                  <a:moveTo>
                    <a:pt x="10604" y="0"/>
                  </a:moveTo>
                  <a:cubicBezTo>
                    <a:pt x="13745" y="1064"/>
                    <a:pt x="16887" y="2128"/>
                    <a:pt x="18851" y="4256"/>
                  </a:cubicBezTo>
                  <a:cubicBezTo>
                    <a:pt x="20815" y="6384"/>
                    <a:pt x="21600" y="9576"/>
                    <a:pt x="19636" y="12449"/>
                  </a:cubicBezTo>
                  <a:cubicBezTo>
                    <a:pt x="17673" y="15322"/>
                    <a:pt x="12960" y="17876"/>
                    <a:pt x="9818" y="19419"/>
                  </a:cubicBezTo>
                  <a:cubicBezTo>
                    <a:pt x="6676" y="20962"/>
                    <a:pt x="5105" y="21494"/>
                    <a:pt x="3731" y="21547"/>
                  </a:cubicBezTo>
                  <a:cubicBezTo>
                    <a:pt x="2356" y="21600"/>
                    <a:pt x="1178" y="21174"/>
                    <a:pt x="0" y="20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10274308" y="494043"/>
              <a:ext cx="1905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520" y="11040"/>
                    <a:pt x="11040" y="1783"/>
                    <a:pt x="14640" y="240"/>
                  </a:cubicBezTo>
                  <a:cubicBezTo>
                    <a:pt x="18240" y="-1303"/>
                    <a:pt x="1992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10299708" y="615916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10698997" y="317466"/>
              <a:ext cx="290982" cy="41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205" fill="norm" stroke="1" extrusionOk="0">
                  <a:moveTo>
                    <a:pt x="9637" y="3907"/>
                  </a:moveTo>
                  <a:cubicBezTo>
                    <a:pt x="10094" y="2496"/>
                    <a:pt x="10550" y="1085"/>
                    <a:pt x="10398" y="488"/>
                  </a:cubicBezTo>
                  <a:cubicBezTo>
                    <a:pt x="10246" y="-109"/>
                    <a:pt x="9485" y="108"/>
                    <a:pt x="7736" y="1356"/>
                  </a:cubicBezTo>
                  <a:cubicBezTo>
                    <a:pt x="5987" y="2605"/>
                    <a:pt x="3249" y="4884"/>
                    <a:pt x="1652" y="7326"/>
                  </a:cubicBezTo>
                  <a:cubicBezTo>
                    <a:pt x="54" y="9768"/>
                    <a:pt x="-402" y="12373"/>
                    <a:pt x="359" y="14653"/>
                  </a:cubicBezTo>
                  <a:cubicBezTo>
                    <a:pt x="1119" y="16932"/>
                    <a:pt x="3097" y="18886"/>
                    <a:pt x="5150" y="20026"/>
                  </a:cubicBezTo>
                  <a:cubicBezTo>
                    <a:pt x="7204" y="21165"/>
                    <a:pt x="9333" y="21491"/>
                    <a:pt x="11387" y="20948"/>
                  </a:cubicBezTo>
                  <a:cubicBezTo>
                    <a:pt x="13440" y="20406"/>
                    <a:pt x="15418" y="18995"/>
                    <a:pt x="17167" y="16824"/>
                  </a:cubicBezTo>
                  <a:cubicBezTo>
                    <a:pt x="18916" y="14653"/>
                    <a:pt x="20437" y="11722"/>
                    <a:pt x="20818" y="9443"/>
                  </a:cubicBezTo>
                  <a:cubicBezTo>
                    <a:pt x="21198" y="7163"/>
                    <a:pt x="20437" y="5535"/>
                    <a:pt x="18080" y="4070"/>
                  </a:cubicBezTo>
                  <a:cubicBezTo>
                    <a:pt x="15722" y="2605"/>
                    <a:pt x="11767" y="1302"/>
                    <a:pt x="78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2387608" y="876266"/>
              <a:ext cx="3370853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0" y="21600"/>
                  </a:moveTo>
                  <a:cubicBezTo>
                    <a:pt x="339" y="21221"/>
                    <a:pt x="678" y="20842"/>
                    <a:pt x="1071" y="20842"/>
                  </a:cubicBezTo>
                  <a:cubicBezTo>
                    <a:pt x="1464" y="20842"/>
                    <a:pt x="1912" y="21221"/>
                    <a:pt x="2366" y="20653"/>
                  </a:cubicBezTo>
                  <a:cubicBezTo>
                    <a:pt x="2820" y="20084"/>
                    <a:pt x="3281" y="18568"/>
                    <a:pt x="3797" y="16863"/>
                  </a:cubicBezTo>
                  <a:cubicBezTo>
                    <a:pt x="4312" y="15158"/>
                    <a:pt x="4881" y="13263"/>
                    <a:pt x="5431" y="11558"/>
                  </a:cubicBezTo>
                  <a:cubicBezTo>
                    <a:pt x="5980" y="9853"/>
                    <a:pt x="6508" y="8337"/>
                    <a:pt x="7003" y="7011"/>
                  </a:cubicBezTo>
                  <a:cubicBezTo>
                    <a:pt x="7498" y="5684"/>
                    <a:pt x="7959" y="4547"/>
                    <a:pt x="8454" y="3600"/>
                  </a:cubicBezTo>
                  <a:cubicBezTo>
                    <a:pt x="8949" y="2653"/>
                    <a:pt x="9478" y="1895"/>
                    <a:pt x="9993" y="1326"/>
                  </a:cubicBezTo>
                  <a:cubicBezTo>
                    <a:pt x="10508" y="758"/>
                    <a:pt x="11010" y="379"/>
                    <a:pt x="11512" y="189"/>
                  </a:cubicBezTo>
                  <a:cubicBezTo>
                    <a:pt x="12014" y="0"/>
                    <a:pt x="12515" y="0"/>
                    <a:pt x="12990" y="0"/>
                  </a:cubicBezTo>
                  <a:cubicBezTo>
                    <a:pt x="13464" y="0"/>
                    <a:pt x="13912" y="0"/>
                    <a:pt x="14441" y="0"/>
                  </a:cubicBezTo>
                  <a:cubicBezTo>
                    <a:pt x="14969" y="0"/>
                    <a:pt x="15580" y="0"/>
                    <a:pt x="16156" y="189"/>
                  </a:cubicBezTo>
                  <a:cubicBezTo>
                    <a:pt x="16732" y="379"/>
                    <a:pt x="17275" y="758"/>
                    <a:pt x="17824" y="1516"/>
                  </a:cubicBezTo>
                  <a:cubicBezTo>
                    <a:pt x="18373" y="2274"/>
                    <a:pt x="18929" y="3411"/>
                    <a:pt x="19417" y="4168"/>
                  </a:cubicBezTo>
                  <a:cubicBezTo>
                    <a:pt x="19905" y="4926"/>
                    <a:pt x="20325" y="5305"/>
                    <a:pt x="20651" y="5684"/>
                  </a:cubicBezTo>
                  <a:cubicBezTo>
                    <a:pt x="20976" y="6063"/>
                    <a:pt x="21207" y="6442"/>
                    <a:pt x="21363" y="6821"/>
                  </a:cubicBezTo>
                  <a:cubicBezTo>
                    <a:pt x="21519" y="7200"/>
                    <a:pt x="21600" y="7579"/>
                    <a:pt x="21593" y="8526"/>
                  </a:cubicBezTo>
                  <a:cubicBezTo>
                    <a:pt x="21586" y="9474"/>
                    <a:pt x="21492" y="10989"/>
                    <a:pt x="21397" y="12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2279658" y="970293"/>
              <a:ext cx="3091453" cy="210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09" fill="norm" stroke="1" extrusionOk="0">
                  <a:moveTo>
                    <a:pt x="0" y="21509"/>
                  </a:moveTo>
                  <a:cubicBezTo>
                    <a:pt x="118" y="19565"/>
                    <a:pt x="237" y="17621"/>
                    <a:pt x="547" y="16325"/>
                  </a:cubicBezTo>
                  <a:cubicBezTo>
                    <a:pt x="857" y="15029"/>
                    <a:pt x="1360" y="14381"/>
                    <a:pt x="1922" y="14057"/>
                  </a:cubicBezTo>
                  <a:cubicBezTo>
                    <a:pt x="2484" y="13733"/>
                    <a:pt x="3105" y="13733"/>
                    <a:pt x="3740" y="13733"/>
                  </a:cubicBezTo>
                  <a:cubicBezTo>
                    <a:pt x="4376" y="13733"/>
                    <a:pt x="5027" y="13733"/>
                    <a:pt x="5655" y="13301"/>
                  </a:cubicBezTo>
                  <a:cubicBezTo>
                    <a:pt x="6283" y="12869"/>
                    <a:pt x="6890" y="12005"/>
                    <a:pt x="7451" y="11249"/>
                  </a:cubicBezTo>
                  <a:cubicBezTo>
                    <a:pt x="8013" y="10493"/>
                    <a:pt x="8531" y="9845"/>
                    <a:pt x="9063" y="9197"/>
                  </a:cubicBezTo>
                  <a:cubicBezTo>
                    <a:pt x="9595" y="8549"/>
                    <a:pt x="10142" y="7901"/>
                    <a:pt x="10711" y="7253"/>
                  </a:cubicBezTo>
                  <a:cubicBezTo>
                    <a:pt x="11280" y="6605"/>
                    <a:pt x="11872" y="5957"/>
                    <a:pt x="12463" y="5309"/>
                  </a:cubicBezTo>
                  <a:cubicBezTo>
                    <a:pt x="13055" y="4661"/>
                    <a:pt x="13646" y="4013"/>
                    <a:pt x="14215" y="3473"/>
                  </a:cubicBezTo>
                  <a:cubicBezTo>
                    <a:pt x="14784" y="2933"/>
                    <a:pt x="15331" y="2501"/>
                    <a:pt x="15849" y="2177"/>
                  </a:cubicBezTo>
                  <a:cubicBezTo>
                    <a:pt x="16366" y="1853"/>
                    <a:pt x="16854" y="1637"/>
                    <a:pt x="17372" y="1421"/>
                  </a:cubicBezTo>
                  <a:cubicBezTo>
                    <a:pt x="17889" y="1205"/>
                    <a:pt x="18436" y="989"/>
                    <a:pt x="18991" y="773"/>
                  </a:cubicBezTo>
                  <a:cubicBezTo>
                    <a:pt x="19545" y="557"/>
                    <a:pt x="20107" y="341"/>
                    <a:pt x="20506" y="341"/>
                  </a:cubicBezTo>
                  <a:cubicBezTo>
                    <a:pt x="20905" y="341"/>
                    <a:pt x="21142" y="557"/>
                    <a:pt x="21312" y="773"/>
                  </a:cubicBezTo>
                  <a:cubicBezTo>
                    <a:pt x="21482" y="989"/>
                    <a:pt x="21585" y="1205"/>
                    <a:pt x="21593" y="989"/>
                  </a:cubicBezTo>
                  <a:cubicBezTo>
                    <a:pt x="21600" y="773"/>
                    <a:pt x="21511" y="125"/>
                    <a:pt x="21275" y="17"/>
                  </a:cubicBezTo>
                  <a:cubicBezTo>
                    <a:pt x="21038" y="-91"/>
                    <a:pt x="20654" y="341"/>
                    <a:pt x="20269" y="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8489958" y="908016"/>
              <a:ext cx="15113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17" y="1800"/>
                    <a:pt x="1634" y="3600"/>
                    <a:pt x="2662" y="5100"/>
                  </a:cubicBezTo>
                  <a:cubicBezTo>
                    <a:pt x="3691" y="6600"/>
                    <a:pt x="4931" y="7800"/>
                    <a:pt x="6126" y="7500"/>
                  </a:cubicBezTo>
                  <a:cubicBezTo>
                    <a:pt x="7321" y="7200"/>
                    <a:pt x="8471" y="5400"/>
                    <a:pt x="9635" y="4200"/>
                  </a:cubicBezTo>
                  <a:cubicBezTo>
                    <a:pt x="10800" y="3000"/>
                    <a:pt x="11980" y="2400"/>
                    <a:pt x="13145" y="2400"/>
                  </a:cubicBezTo>
                  <a:cubicBezTo>
                    <a:pt x="14309" y="2400"/>
                    <a:pt x="15459" y="3000"/>
                    <a:pt x="16442" y="3900"/>
                  </a:cubicBezTo>
                  <a:cubicBezTo>
                    <a:pt x="17425" y="4800"/>
                    <a:pt x="18242" y="6000"/>
                    <a:pt x="18938" y="7200"/>
                  </a:cubicBezTo>
                  <a:cubicBezTo>
                    <a:pt x="19634" y="8400"/>
                    <a:pt x="20208" y="9600"/>
                    <a:pt x="20632" y="12000"/>
                  </a:cubicBezTo>
                  <a:cubicBezTo>
                    <a:pt x="21055" y="14400"/>
                    <a:pt x="21328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8343908" y="1032935"/>
              <a:ext cx="1543051" cy="5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3" fill="norm" stroke="1" extrusionOk="0">
                  <a:moveTo>
                    <a:pt x="0" y="20843"/>
                  </a:moveTo>
                  <a:cubicBezTo>
                    <a:pt x="1333" y="20843"/>
                    <a:pt x="2667" y="20843"/>
                    <a:pt x="3867" y="20843"/>
                  </a:cubicBezTo>
                  <a:cubicBezTo>
                    <a:pt x="5067" y="20843"/>
                    <a:pt x="6133" y="20843"/>
                    <a:pt x="7230" y="20098"/>
                  </a:cubicBezTo>
                  <a:cubicBezTo>
                    <a:pt x="8326" y="19353"/>
                    <a:pt x="9452" y="17864"/>
                    <a:pt x="10607" y="15629"/>
                  </a:cubicBezTo>
                  <a:cubicBezTo>
                    <a:pt x="11763" y="13395"/>
                    <a:pt x="12948" y="10415"/>
                    <a:pt x="14089" y="7809"/>
                  </a:cubicBezTo>
                  <a:cubicBezTo>
                    <a:pt x="15230" y="5202"/>
                    <a:pt x="16326" y="2967"/>
                    <a:pt x="17363" y="1477"/>
                  </a:cubicBezTo>
                  <a:cubicBezTo>
                    <a:pt x="18400" y="-12"/>
                    <a:pt x="19378" y="-757"/>
                    <a:pt x="20074" y="1105"/>
                  </a:cubicBezTo>
                  <a:cubicBezTo>
                    <a:pt x="20770" y="2967"/>
                    <a:pt x="21185" y="7436"/>
                    <a:pt x="21600" y="11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1930408" y="1708116"/>
              <a:ext cx="241301" cy="423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0"/>
                  </a:moveTo>
                  <a:cubicBezTo>
                    <a:pt x="2653" y="2794"/>
                    <a:pt x="5305" y="5588"/>
                    <a:pt x="8147" y="8167"/>
                  </a:cubicBezTo>
                  <a:cubicBezTo>
                    <a:pt x="10989" y="10746"/>
                    <a:pt x="14021" y="13110"/>
                    <a:pt x="16200" y="15045"/>
                  </a:cubicBezTo>
                  <a:cubicBezTo>
                    <a:pt x="18379" y="16979"/>
                    <a:pt x="19705" y="18484"/>
                    <a:pt x="20463" y="19558"/>
                  </a:cubicBezTo>
                  <a:cubicBezTo>
                    <a:pt x="21221" y="20633"/>
                    <a:pt x="21411" y="21278"/>
                    <a:pt x="21505" y="21439"/>
                  </a:cubicBezTo>
                  <a:cubicBezTo>
                    <a:pt x="21600" y="21600"/>
                    <a:pt x="21600" y="21278"/>
                    <a:pt x="21600" y="20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1920594" y="1714466"/>
              <a:ext cx="282865" cy="380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60" fill="norm" stroke="1" extrusionOk="0">
                  <a:moveTo>
                    <a:pt x="21382" y="0"/>
                  </a:moveTo>
                  <a:cubicBezTo>
                    <a:pt x="18502" y="2745"/>
                    <a:pt x="15622" y="5490"/>
                    <a:pt x="12582" y="8473"/>
                  </a:cubicBezTo>
                  <a:cubicBezTo>
                    <a:pt x="9542" y="11456"/>
                    <a:pt x="6342" y="14678"/>
                    <a:pt x="4342" y="16588"/>
                  </a:cubicBezTo>
                  <a:cubicBezTo>
                    <a:pt x="2342" y="18497"/>
                    <a:pt x="1542" y="19094"/>
                    <a:pt x="902" y="19750"/>
                  </a:cubicBezTo>
                  <a:cubicBezTo>
                    <a:pt x="262" y="20407"/>
                    <a:pt x="-218" y="21123"/>
                    <a:pt x="102" y="21361"/>
                  </a:cubicBezTo>
                  <a:cubicBezTo>
                    <a:pt x="422" y="21600"/>
                    <a:pt x="1542" y="21361"/>
                    <a:pt x="2662" y="21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2374908" y="1851489"/>
              <a:ext cx="1397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236" y="12302"/>
                    <a:pt x="10473" y="4448"/>
                    <a:pt x="14073" y="1502"/>
                  </a:cubicBezTo>
                  <a:cubicBezTo>
                    <a:pt x="17673" y="-1443"/>
                    <a:pt x="19636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2376609" y="2000216"/>
              <a:ext cx="169750" cy="2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073" fill="norm" stroke="1" extrusionOk="0">
                  <a:moveTo>
                    <a:pt x="1386" y="0"/>
                  </a:moveTo>
                  <a:cubicBezTo>
                    <a:pt x="586" y="7855"/>
                    <a:pt x="-214" y="15709"/>
                    <a:pt x="53" y="18655"/>
                  </a:cubicBezTo>
                  <a:cubicBezTo>
                    <a:pt x="319" y="21600"/>
                    <a:pt x="1653" y="19636"/>
                    <a:pt x="5386" y="15709"/>
                  </a:cubicBezTo>
                  <a:cubicBezTo>
                    <a:pt x="9119" y="11782"/>
                    <a:pt x="15253" y="5891"/>
                    <a:pt x="213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2853046" y="1747932"/>
              <a:ext cx="187287" cy="356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15" fill="norm" stroke="1" extrusionOk="0">
                  <a:moveTo>
                    <a:pt x="17786" y="1422"/>
                  </a:moveTo>
                  <a:cubicBezTo>
                    <a:pt x="15386" y="786"/>
                    <a:pt x="12986" y="151"/>
                    <a:pt x="10586" y="24"/>
                  </a:cubicBezTo>
                  <a:cubicBezTo>
                    <a:pt x="8186" y="-103"/>
                    <a:pt x="5786" y="278"/>
                    <a:pt x="3986" y="1041"/>
                  </a:cubicBezTo>
                  <a:cubicBezTo>
                    <a:pt x="2186" y="1803"/>
                    <a:pt x="986" y="2946"/>
                    <a:pt x="386" y="3899"/>
                  </a:cubicBezTo>
                  <a:cubicBezTo>
                    <a:pt x="-214" y="4852"/>
                    <a:pt x="-214" y="5615"/>
                    <a:pt x="1106" y="6568"/>
                  </a:cubicBezTo>
                  <a:cubicBezTo>
                    <a:pt x="2426" y="7521"/>
                    <a:pt x="5066" y="8664"/>
                    <a:pt x="8306" y="10062"/>
                  </a:cubicBezTo>
                  <a:cubicBezTo>
                    <a:pt x="11546" y="11459"/>
                    <a:pt x="15386" y="13111"/>
                    <a:pt x="17666" y="14191"/>
                  </a:cubicBezTo>
                  <a:cubicBezTo>
                    <a:pt x="19946" y="15271"/>
                    <a:pt x="20666" y="15779"/>
                    <a:pt x="21026" y="16351"/>
                  </a:cubicBezTo>
                  <a:cubicBezTo>
                    <a:pt x="21386" y="16923"/>
                    <a:pt x="21386" y="17558"/>
                    <a:pt x="20186" y="18384"/>
                  </a:cubicBezTo>
                  <a:cubicBezTo>
                    <a:pt x="18986" y="19210"/>
                    <a:pt x="16586" y="20226"/>
                    <a:pt x="13946" y="20798"/>
                  </a:cubicBezTo>
                  <a:cubicBezTo>
                    <a:pt x="11306" y="21370"/>
                    <a:pt x="8426" y="21497"/>
                    <a:pt x="6506" y="21370"/>
                  </a:cubicBezTo>
                  <a:cubicBezTo>
                    <a:pt x="4586" y="21243"/>
                    <a:pt x="3626" y="20862"/>
                    <a:pt x="3386" y="20353"/>
                  </a:cubicBezTo>
                  <a:cubicBezTo>
                    <a:pt x="3146" y="19845"/>
                    <a:pt x="3626" y="19210"/>
                    <a:pt x="4586" y="18638"/>
                  </a:cubicBezTo>
                  <a:cubicBezTo>
                    <a:pt x="5546" y="18066"/>
                    <a:pt x="6986" y="17558"/>
                    <a:pt x="8426" y="17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3187145" y="1822416"/>
              <a:ext cx="19614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626"/>
                    <a:pt x="2735" y="1252"/>
                    <a:pt x="575" y="2661"/>
                  </a:cubicBezTo>
                  <a:cubicBezTo>
                    <a:pt x="-1585" y="4070"/>
                    <a:pt x="2735" y="6261"/>
                    <a:pt x="7055" y="9548"/>
                  </a:cubicBezTo>
                  <a:cubicBezTo>
                    <a:pt x="11375" y="12835"/>
                    <a:pt x="15695" y="17217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3173067" y="1740395"/>
              <a:ext cx="185551" cy="422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263" fill="norm" stroke="1" extrusionOk="0">
                  <a:moveTo>
                    <a:pt x="3778" y="7954"/>
                  </a:moveTo>
                  <a:cubicBezTo>
                    <a:pt x="2354" y="6464"/>
                    <a:pt x="930" y="4974"/>
                    <a:pt x="336" y="3698"/>
                  </a:cubicBezTo>
                  <a:cubicBezTo>
                    <a:pt x="-257" y="2421"/>
                    <a:pt x="-20" y="1357"/>
                    <a:pt x="692" y="718"/>
                  </a:cubicBezTo>
                  <a:cubicBezTo>
                    <a:pt x="1405" y="80"/>
                    <a:pt x="2591" y="-133"/>
                    <a:pt x="4846" y="80"/>
                  </a:cubicBezTo>
                  <a:cubicBezTo>
                    <a:pt x="7101" y="293"/>
                    <a:pt x="10424" y="931"/>
                    <a:pt x="12086" y="1889"/>
                  </a:cubicBezTo>
                  <a:cubicBezTo>
                    <a:pt x="13747" y="2846"/>
                    <a:pt x="13747" y="4123"/>
                    <a:pt x="12798" y="5294"/>
                  </a:cubicBezTo>
                  <a:cubicBezTo>
                    <a:pt x="11848" y="6464"/>
                    <a:pt x="9950" y="7528"/>
                    <a:pt x="8288" y="8273"/>
                  </a:cubicBezTo>
                  <a:cubicBezTo>
                    <a:pt x="6627" y="9018"/>
                    <a:pt x="5202" y="9443"/>
                    <a:pt x="5202" y="9816"/>
                  </a:cubicBezTo>
                  <a:cubicBezTo>
                    <a:pt x="5202" y="10188"/>
                    <a:pt x="6627" y="10507"/>
                    <a:pt x="9238" y="11199"/>
                  </a:cubicBezTo>
                  <a:cubicBezTo>
                    <a:pt x="11848" y="11891"/>
                    <a:pt x="15646" y="12955"/>
                    <a:pt x="18020" y="14125"/>
                  </a:cubicBezTo>
                  <a:cubicBezTo>
                    <a:pt x="20394" y="15296"/>
                    <a:pt x="21343" y="16572"/>
                    <a:pt x="20512" y="17743"/>
                  </a:cubicBezTo>
                  <a:cubicBezTo>
                    <a:pt x="19681" y="18913"/>
                    <a:pt x="17070" y="19977"/>
                    <a:pt x="14459" y="20616"/>
                  </a:cubicBezTo>
                  <a:cubicBezTo>
                    <a:pt x="11848" y="21254"/>
                    <a:pt x="9238" y="21467"/>
                    <a:pt x="7101" y="21041"/>
                  </a:cubicBezTo>
                  <a:cubicBezTo>
                    <a:pt x="4965" y="20616"/>
                    <a:pt x="3303" y="19552"/>
                    <a:pt x="1642" y="18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3486158" y="1638266"/>
              <a:ext cx="126525" cy="68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543" fill="norm" stroke="1" extrusionOk="0">
                  <a:moveTo>
                    <a:pt x="3187" y="0"/>
                  </a:moveTo>
                  <a:cubicBezTo>
                    <a:pt x="7436" y="0"/>
                    <a:pt x="11685" y="0"/>
                    <a:pt x="14872" y="400"/>
                  </a:cubicBezTo>
                  <a:cubicBezTo>
                    <a:pt x="18059" y="800"/>
                    <a:pt x="20184" y="1600"/>
                    <a:pt x="20892" y="2333"/>
                  </a:cubicBezTo>
                  <a:cubicBezTo>
                    <a:pt x="21600" y="3067"/>
                    <a:pt x="20892" y="3733"/>
                    <a:pt x="19298" y="4367"/>
                  </a:cubicBezTo>
                  <a:cubicBezTo>
                    <a:pt x="17705" y="5000"/>
                    <a:pt x="15226" y="5600"/>
                    <a:pt x="13102" y="5967"/>
                  </a:cubicBezTo>
                  <a:cubicBezTo>
                    <a:pt x="10977" y="6333"/>
                    <a:pt x="9207" y="6467"/>
                    <a:pt x="8321" y="6733"/>
                  </a:cubicBezTo>
                  <a:cubicBezTo>
                    <a:pt x="7436" y="7000"/>
                    <a:pt x="7436" y="7400"/>
                    <a:pt x="8144" y="7733"/>
                  </a:cubicBezTo>
                  <a:cubicBezTo>
                    <a:pt x="8852" y="8067"/>
                    <a:pt x="10269" y="8333"/>
                    <a:pt x="11508" y="8600"/>
                  </a:cubicBezTo>
                  <a:cubicBezTo>
                    <a:pt x="12748" y="8867"/>
                    <a:pt x="13810" y="9133"/>
                    <a:pt x="14341" y="9433"/>
                  </a:cubicBezTo>
                  <a:cubicBezTo>
                    <a:pt x="14872" y="9733"/>
                    <a:pt x="14872" y="10067"/>
                    <a:pt x="14695" y="10400"/>
                  </a:cubicBezTo>
                  <a:cubicBezTo>
                    <a:pt x="14518" y="10733"/>
                    <a:pt x="14164" y="11067"/>
                    <a:pt x="13279" y="11367"/>
                  </a:cubicBezTo>
                  <a:cubicBezTo>
                    <a:pt x="12393" y="11667"/>
                    <a:pt x="10977" y="11933"/>
                    <a:pt x="10092" y="12400"/>
                  </a:cubicBezTo>
                  <a:cubicBezTo>
                    <a:pt x="9207" y="12867"/>
                    <a:pt x="8852" y="13533"/>
                    <a:pt x="10446" y="14433"/>
                  </a:cubicBezTo>
                  <a:cubicBezTo>
                    <a:pt x="12039" y="15333"/>
                    <a:pt x="15580" y="16467"/>
                    <a:pt x="17705" y="17433"/>
                  </a:cubicBezTo>
                  <a:cubicBezTo>
                    <a:pt x="19830" y="18400"/>
                    <a:pt x="20538" y="19200"/>
                    <a:pt x="18944" y="19867"/>
                  </a:cubicBezTo>
                  <a:cubicBezTo>
                    <a:pt x="17351" y="20533"/>
                    <a:pt x="13456" y="21067"/>
                    <a:pt x="10623" y="21333"/>
                  </a:cubicBezTo>
                  <a:cubicBezTo>
                    <a:pt x="7790" y="21600"/>
                    <a:pt x="6020" y="21600"/>
                    <a:pt x="4426" y="21400"/>
                  </a:cubicBezTo>
                  <a:cubicBezTo>
                    <a:pt x="2833" y="21200"/>
                    <a:pt x="1416" y="20800"/>
                    <a:pt x="0" y="20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1655923" y="1614191"/>
              <a:ext cx="249086" cy="70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532" fill="norm" stroke="1" extrusionOk="0">
                  <a:moveTo>
                    <a:pt x="6657" y="542"/>
                  </a:moveTo>
                  <a:cubicBezTo>
                    <a:pt x="5568" y="348"/>
                    <a:pt x="4479" y="154"/>
                    <a:pt x="3390" y="57"/>
                  </a:cubicBezTo>
                  <a:cubicBezTo>
                    <a:pt x="2301" y="-40"/>
                    <a:pt x="1212" y="-40"/>
                    <a:pt x="577" y="283"/>
                  </a:cubicBezTo>
                  <a:cubicBezTo>
                    <a:pt x="-58" y="607"/>
                    <a:pt x="-240" y="1253"/>
                    <a:pt x="395" y="2320"/>
                  </a:cubicBezTo>
                  <a:cubicBezTo>
                    <a:pt x="1031" y="3388"/>
                    <a:pt x="2483" y="4875"/>
                    <a:pt x="4207" y="6201"/>
                  </a:cubicBezTo>
                  <a:cubicBezTo>
                    <a:pt x="5931" y="7526"/>
                    <a:pt x="7928" y="8691"/>
                    <a:pt x="8745" y="9693"/>
                  </a:cubicBezTo>
                  <a:cubicBezTo>
                    <a:pt x="9562" y="10695"/>
                    <a:pt x="9199" y="11536"/>
                    <a:pt x="8563" y="12021"/>
                  </a:cubicBezTo>
                  <a:cubicBezTo>
                    <a:pt x="7928" y="12506"/>
                    <a:pt x="7021" y="12635"/>
                    <a:pt x="6113" y="12700"/>
                  </a:cubicBezTo>
                  <a:cubicBezTo>
                    <a:pt x="5205" y="12765"/>
                    <a:pt x="4298" y="12765"/>
                    <a:pt x="4479" y="12829"/>
                  </a:cubicBezTo>
                  <a:cubicBezTo>
                    <a:pt x="4661" y="12894"/>
                    <a:pt x="5931" y="13023"/>
                    <a:pt x="6930" y="13573"/>
                  </a:cubicBezTo>
                  <a:cubicBezTo>
                    <a:pt x="7928" y="14123"/>
                    <a:pt x="8654" y="15093"/>
                    <a:pt x="8745" y="16160"/>
                  </a:cubicBezTo>
                  <a:cubicBezTo>
                    <a:pt x="8836" y="17227"/>
                    <a:pt x="8291" y="18391"/>
                    <a:pt x="7928" y="19232"/>
                  </a:cubicBezTo>
                  <a:cubicBezTo>
                    <a:pt x="7565" y="20073"/>
                    <a:pt x="7384" y="20590"/>
                    <a:pt x="8654" y="20946"/>
                  </a:cubicBezTo>
                  <a:cubicBezTo>
                    <a:pt x="9925" y="21301"/>
                    <a:pt x="12647" y="21495"/>
                    <a:pt x="15007" y="21528"/>
                  </a:cubicBezTo>
                  <a:cubicBezTo>
                    <a:pt x="17367" y="21560"/>
                    <a:pt x="19363" y="21431"/>
                    <a:pt x="21360" y="21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3962408" y="2273266"/>
              <a:ext cx="571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629"/>
                    <a:pt x="16800" y="9257"/>
                    <a:pt x="13200" y="12857"/>
                  </a:cubicBezTo>
                  <a:cubicBezTo>
                    <a:pt x="9600" y="16457"/>
                    <a:pt x="4800" y="19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4373041" y="1770400"/>
              <a:ext cx="156888" cy="54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390" fill="norm" stroke="1" extrusionOk="0">
                  <a:moveTo>
                    <a:pt x="19296" y="3039"/>
                  </a:moveTo>
                  <a:cubicBezTo>
                    <a:pt x="19872" y="2540"/>
                    <a:pt x="20448" y="2042"/>
                    <a:pt x="20880" y="1502"/>
                  </a:cubicBezTo>
                  <a:cubicBezTo>
                    <a:pt x="21312" y="962"/>
                    <a:pt x="21600" y="380"/>
                    <a:pt x="21024" y="131"/>
                  </a:cubicBezTo>
                  <a:cubicBezTo>
                    <a:pt x="20448" y="-118"/>
                    <a:pt x="19008" y="-35"/>
                    <a:pt x="15840" y="588"/>
                  </a:cubicBezTo>
                  <a:cubicBezTo>
                    <a:pt x="12672" y="1211"/>
                    <a:pt x="7776" y="2374"/>
                    <a:pt x="4752" y="3371"/>
                  </a:cubicBezTo>
                  <a:cubicBezTo>
                    <a:pt x="1728" y="4368"/>
                    <a:pt x="576" y="5199"/>
                    <a:pt x="1440" y="5947"/>
                  </a:cubicBezTo>
                  <a:cubicBezTo>
                    <a:pt x="2304" y="6694"/>
                    <a:pt x="5184" y="7359"/>
                    <a:pt x="7776" y="8024"/>
                  </a:cubicBezTo>
                  <a:cubicBezTo>
                    <a:pt x="10368" y="8688"/>
                    <a:pt x="12672" y="9353"/>
                    <a:pt x="13680" y="9893"/>
                  </a:cubicBezTo>
                  <a:cubicBezTo>
                    <a:pt x="14688" y="10433"/>
                    <a:pt x="14400" y="10848"/>
                    <a:pt x="13104" y="11388"/>
                  </a:cubicBezTo>
                  <a:cubicBezTo>
                    <a:pt x="11808" y="11928"/>
                    <a:pt x="9504" y="12593"/>
                    <a:pt x="7632" y="13008"/>
                  </a:cubicBezTo>
                  <a:cubicBezTo>
                    <a:pt x="5760" y="13424"/>
                    <a:pt x="4320" y="13590"/>
                    <a:pt x="2880" y="13631"/>
                  </a:cubicBezTo>
                  <a:cubicBezTo>
                    <a:pt x="1440" y="13673"/>
                    <a:pt x="0" y="13590"/>
                    <a:pt x="0" y="13590"/>
                  </a:cubicBezTo>
                  <a:cubicBezTo>
                    <a:pt x="0" y="13590"/>
                    <a:pt x="1440" y="13673"/>
                    <a:pt x="2592" y="13880"/>
                  </a:cubicBezTo>
                  <a:cubicBezTo>
                    <a:pt x="3744" y="14088"/>
                    <a:pt x="4608" y="14420"/>
                    <a:pt x="5184" y="15002"/>
                  </a:cubicBezTo>
                  <a:cubicBezTo>
                    <a:pt x="5760" y="15584"/>
                    <a:pt x="6048" y="16414"/>
                    <a:pt x="5904" y="17328"/>
                  </a:cubicBezTo>
                  <a:cubicBezTo>
                    <a:pt x="5760" y="18242"/>
                    <a:pt x="5184" y="19239"/>
                    <a:pt x="6048" y="19987"/>
                  </a:cubicBezTo>
                  <a:cubicBezTo>
                    <a:pt x="6912" y="20734"/>
                    <a:pt x="9216" y="21233"/>
                    <a:pt x="11088" y="21357"/>
                  </a:cubicBezTo>
                  <a:cubicBezTo>
                    <a:pt x="12960" y="21482"/>
                    <a:pt x="14400" y="21233"/>
                    <a:pt x="15840" y="20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4641858" y="1930366"/>
              <a:ext cx="2984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30" y="3411"/>
                    <a:pt x="7660" y="6821"/>
                    <a:pt x="11106" y="9979"/>
                  </a:cubicBezTo>
                  <a:cubicBezTo>
                    <a:pt x="14553" y="13137"/>
                    <a:pt x="17617" y="16042"/>
                    <a:pt x="19302" y="17937"/>
                  </a:cubicBezTo>
                  <a:cubicBezTo>
                    <a:pt x="20987" y="19832"/>
                    <a:pt x="21294" y="207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4726587" y="1919783"/>
              <a:ext cx="201022" cy="423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21368" y="864"/>
                  </a:moveTo>
                  <a:cubicBezTo>
                    <a:pt x="20693" y="432"/>
                    <a:pt x="20018" y="0"/>
                    <a:pt x="19343" y="0"/>
                  </a:cubicBezTo>
                  <a:cubicBezTo>
                    <a:pt x="18668" y="0"/>
                    <a:pt x="17993" y="432"/>
                    <a:pt x="16080" y="2214"/>
                  </a:cubicBezTo>
                  <a:cubicBezTo>
                    <a:pt x="14168" y="3996"/>
                    <a:pt x="11018" y="7128"/>
                    <a:pt x="8093" y="10152"/>
                  </a:cubicBezTo>
                  <a:cubicBezTo>
                    <a:pt x="5168" y="13176"/>
                    <a:pt x="2468" y="16092"/>
                    <a:pt x="1118" y="17982"/>
                  </a:cubicBezTo>
                  <a:cubicBezTo>
                    <a:pt x="-232" y="19872"/>
                    <a:pt x="-232" y="20736"/>
                    <a:pt x="443" y="21168"/>
                  </a:cubicBezTo>
                  <a:cubicBezTo>
                    <a:pt x="1118" y="21600"/>
                    <a:pt x="2468" y="21600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5029693" y="2073423"/>
              <a:ext cx="126516" cy="22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0450" fill="norm" stroke="1" extrusionOk="0">
                  <a:moveTo>
                    <a:pt x="3106" y="20450"/>
                  </a:moveTo>
                  <a:cubicBezTo>
                    <a:pt x="1335" y="18486"/>
                    <a:pt x="-435" y="16523"/>
                    <a:pt x="96" y="12595"/>
                  </a:cubicBezTo>
                  <a:cubicBezTo>
                    <a:pt x="627" y="8668"/>
                    <a:pt x="3460" y="2777"/>
                    <a:pt x="7355" y="814"/>
                  </a:cubicBezTo>
                  <a:cubicBezTo>
                    <a:pt x="11250" y="-1150"/>
                    <a:pt x="16208" y="814"/>
                    <a:pt x="21165" y="2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5060958" y="2184366"/>
              <a:ext cx="1270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5379252" y="1892266"/>
              <a:ext cx="217223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6212" y="0"/>
                  </a:moveTo>
                  <a:cubicBezTo>
                    <a:pt x="5583" y="4619"/>
                    <a:pt x="4954" y="9238"/>
                    <a:pt x="4639" y="12294"/>
                  </a:cubicBezTo>
                  <a:cubicBezTo>
                    <a:pt x="4325" y="15351"/>
                    <a:pt x="4325" y="16845"/>
                    <a:pt x="4325" y="17932"/>
                  </a:cubicBezTo>
                  <a:cubicBezTo>
                    <a:pt x="4325" y="19019"/>
                    <a:pt x="4325" y="19698"/>
                    <a:pt x="4010" y="20309"/>
                  </a:cubicBezTo>
                  <a:cubicBezTo>
                    <a:pt x="3696" y="20921"/>
                    <a:pt x="3067" y="21464"/>
                    <a:pt x="2542" y="21396"/>
                  </a:cubicBezTo>
                  <a:cubicBezTo>
                    <a:pt x="2018" y="21328"/>
                    <a:pt x="1599" y="20649"/>
                    <a:pt x="1179" y="19698"/>
                  </a:cubicBezTo>
                  <a:cubicBezTo>
                    <a:pt x="760" y="18747"/>
                    <a:pt x="340" y="17525"/>
                    <a:pt x="131" y="16574"/>
                  </a:cubicBezTo>
                  <a:cubicBezTo>
                    <a:pt x="-79" y="15623"/>
                    <a:pt x="-79" y="14943"/>
                    <a:pt x="445" y="14536"/>
                  </a:cubicBezTo>
                  <a:cubicBezTo>
                    <a:pt x="970" y="14128"/>
                    <a:pt x="2018" y="13992"/>
                    <a:pt x="4744" y="12974"/>
                  </a:cubicBezTo>
                  <a:cubicBezTo>
                    <a:pt x="7471" y="11955"/>
                    <a:pt x="11874" y="10053"/>
                    <a:pt x="14810" y="8423"/>
                  </a:cubicBezTo>
                  <a:cubicBezTo>
                    <a:pt x="17746" y="6792"/>
                    <a:pt x="19214" y="5434"/>
                    <a:pt x="20158" y="4347"/>
                  </a:cubicBezTo>
                  <a:cubicBezTo>
                    <a:pt x="21102" y="3260"/>
                    <a:pt x="21521" y="2445"/>
                    <a:pt x="21521" y="2649"/>
                  </a:cubicBezTo>
                  <a:cubicBezTo>
                    <a:pt x="21521" y="2853"/>
                    <a:pt x="21102" y="4075"/>
                    <a:pt x="20682" y="6453"/>
                  </a:cubicBezTo>
                  <a:cubicBezTo>
                    <a:pt x="20263" y="8830"/>
                    <a:pt x="19843" y="12362"/>
                    <a:pt x="19948" y="15079"/>
                  </a:cubicBezTo>
                  <a:cubicBezTo>
                    <a:pt x="20053" y="17796"/>
                    <a:pt x="20682" y="19698"/>
                    <a:pt x="213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5677172" y="1841209"/>
              <a:ext cx="126064" cy="38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262" fill="norm" stroke="1" extrusionOk="0">
                  <a:moveTo>
                    <a:pt x="4205" y="8466"/>
                  </a:moveTo>
                  <a:cubicBezTo>
                    <a:pt x="3143" y="11636"/>
                    <a:pt x="2081" y="14805"/>
                    <a:pt x="1549" y="16742"/>
                  </a:cubicBezTo>
                  <a:cubicBezTo>
                    <a:pt x="1018" y="18679"/>
                    <a:pt x="1018" y="19384"/>
                    <a:pt x="841" y="20029"/>
                  </a:cubicBezTo>
                  <a:cubicBezTo>
                    <a:pt x="664" y="20675"/>
                    <a:pt x="310" y="21262"/>
                    <a:pt x="133" y="21262"/>
                  </a:cubicBezTo>
                  <a:cubicBezTo>
                    <a:pt x="-44" y="21262"/>
                    <a:pt x="-44" y="20675"/>
                    <a:pt x="133" y="17975"/>
                  </a:cubicBezTo>
                  <a:cubicBezTo>
                    <a:pt x="310" y="15275"/>
                    <a:pt x="664" y="10462"/>
                    <a:pt x="1549" y="7175"/>
                  </a:cubicBezTo>
                  <a:cubicBezTo>
                    <a:pt x="2435" y="3888"/>
                    <a:pt x="3851" y="2127"/>
                    <a:pt x="6330" y="1071"/>
                  </a:cubicBezTo>
                  <a:cubicBezTo>
                    <a:pt x="8808" y="14"/>
                    <a:pt x="12349" y="-338"/>
                    <a:pt x="15536" y="366"/>
                  </a:cubicBezTo>
                  <a:cubicBezTo>
                    <a:pt x="18723" y="1071"/>
                    <a:pt x="21556" y="2832"/>
                    <a:pt x="21025" y="4534"/>
                  </a:cubicBezTo>
                  <a:cubicBezTo>
                    <a:pt x="20494" y="6236"/>
                    <a:pt x="16599" y="7879"/>
                    <a:pt x="12704" y="8760"/>
                  </a:cubicBezTo>
                  <a:cubicBezTo>
                    <a:pt x="8808" y="9640"/>
                    <a:pt x="4913" y="9758"/>
                    <a:pt x="1018" y="9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5822958" y="1753970"/>
              <a:ext cx="116182" cy="606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415" fill="norm" stroke="1" extrusionOk="0">
                  <a:moveTo>
                    <a:pt x="13642" y="1520"/>
                  </a:moveTo>
                  <a:cubicBezTo>
                    <a:pt x="13642" y="922"/>
                    <a:pt x="13642" y="324"/>
                    <a:pt x="14589" y="100"/>
                  </a:cubicBezTo>
                  <a:cubicBezTo>
                    <a:pt x="15537" y="-124"/>
                    <a:pt x="17432" y="25"/>
                    <a:pt x="18947" y="586"/>
                  </a:cubicBezTo>
                  <a:cubicBezTo>
                    <a:pt x="20463" y="1147"/>
                    <a:pt x="21600" y="2118"/>
                    <a:pt x="20084" y="3389"/>
                  </a:cubicBezTo>
                  <a:cubicBezTo>
                    <a:pt x="18568" y="4659"/>
                    <a:pt x="14400" y="6229"/>
                    <a:pt x="11558" y="7537"/>
                  </a:cubicBezTo>
                  <a:cubicBezTo>
                    <a:pt x="8716" y="8845"/>
                    <a:pt x="7200" y="9891"/>
                    <a:pt x="7768" y="11012"/>
                  </a:cubicBezTo>
                  <a:cubicBezTo>
                    <a:pt x="8337" y="12133"/>
                    <a:pt x="10989" y="13329"/>
                    <a:pt x="13074" y="14563"/>
                  </a:cubicBezTo>
                  <a:cubicBezTo>
                    <a:pt x="15158" y="15796"/>
                    <a:pt x="16674" y="17066"/>
                    <a:pt x="16863" y="18150"/>
                  </a:cubicBezTo>
                  <a:cubicBezTo>
                    <a:pt x="17053" y="19234"/>
                    <a:pt x="15916" y="20131"/>
                    <a:pt x="14589" y="20691"/>
                  </a:cubicBezTo>
                  <a:cubicBezTo>
                    <a:pt x="13263" y="21252"/>
                    <a:pt x="11747" y="21476"/>
                    <a:pt x="9284" y="21401"/>
                  </a:cubicBezTo>
                  <a:cubicBezTo>
                    <a:pt x="6821" y="21327"/>
                    <a:pt x="3411" y="20953"/>
                    <a:pt x="0" y="20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6619408" y="1841470"/>
              <a:ext cx="657701" cy="353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097" fill="norm" stroke="1" extrusionOk="0">
                  <a:moveTo>
                    <a:pt x="3639" y="14020"/>
                  </a:moveTo>
                  <a:cubicBezTo>
                    <a:pt x="3846" y="12757"/>
                    <a:pt x="4053" y="11494"/>
                    <a:pt x="4018" y="10231"/>
                  </a:cubicBezTo>
                  <a:cubicBezTo>
                    <a:pt x="3984" y="8968"/>
                    <a:pt x="3708" y="7705"/>
                    <a:pt x="3397" y="7073"/>
                  </a:cubicBezTo>
                  <a:cubicBezTo>
                    <a:pt x="3086" y="6441"/>
                    <a:pt x="2741" y="6441"/>
                    <a:pt x="2120" y="7957"/>
                  </a:cubicBezTo>
                  <a:cubicBezTo>
                    <a:pt x="1499" y="9473"/>
                    <a:pt x="602" y="12505"/>
                    <a:pt x="223" y="14968"/>
                  </a:cubicBezTo>
                  <a:cubicBezTo>
                    <a:pt x="-157" y="17431"/>
                    <a:pt x="-19" y="19326"/>
                    <a:pt x="395" y="20336"/>
                  </a:cubicBezTo>
                  <a:cubicBezTo>
                    <a:pt x="809" y="21347"/>
                    <a:pt x="1499" y="21473"/>
                    <a:pt x="2327" y="19957"/>
                  </a:cubicBezTo>
                  <a:cubicBezTo>
                    <a:pt x="3155" y="18441"/>
                    <a:pt x="4122" y="15284"/>
                    <a:pt x="4605" y="13389"/>
                  </a:cubicBezTo>
                  <a:cubicBezTo>
                    <a:pt x="5088" y="11494"/>
                    <a:pt x="5088" y="10862"/>
                    <a:pt x="5019" y="10926"/>
                  </a:cubicBezTo>
                  <a:cubicBezTo>
                    <a:pt x="4950" y="10989"/>
                    <a:pt x="4812" y="11747"/>
                    <a:pt x="4708" y="13199"/>
                  </a:cubicBezTo>
                  <a:cubicBezTo>
                    <a:pt x="4605" y="14652"/>
                    <a:pt x="4536" y="16799"/>
                    <a:pt x="4605" y="18189"/>
                  </a:cubicBezTo>
                  <a:cubicBezTo>
                    <a:pt x="4674" y="19578"/>
                    <a:pt x="4881" y="20210"/>
                    <a:pt x="5191" y="20526"/>
                  </a:cubicBezTo>
                  <a:cubicBezTo>
                    <a:pt x="5502" y="20841"/>
                    <a:pt x="5916" y="20841"/>
                    <a:pt x="6537" y="19641"/>
                  </a:cubicBezTo>
                  <a:cubicBezTo>
                    <a:pt x="7158" y="18441"/>
                    <a:pt x="7986" y="16041"/>
                    <a:pt x="8366" y="13010"/>
                  </a:cubicBezTo>
                  <a:cubicBezTo>
                    <a:pt x="8745" y="9978"/>
                    <a:pt x="8676" y="6315"/>
                    <a:pt x="8538" y="4105"/>
                  </a:cubicBezTo>
                  <a:cubicBezTo>
                    <a:pt x="8400" y="1894"/>
                    <a:pt x="8193" y="1136"/>
                    <a:pt x="7883" y="631"/>
                  </a:cubicBezTo>
                  <a:cubicBezTo>
                    <a:pt x="7572" y="126"/>
                    <a:pt x="7158" y="-127"/>
                    <a:pt x="6951" y="62"/>
                  </a:cubicBezTo>
                  <a:cubicBezTo>
                    <a:pt x="6744" y="252"/>
                    <a:pt x="6744" y="884"/>
                    <a:pt x="7055" y="1578"/>
                  </a:cubicBezTo>
                  <a:cubicBezTo>
                    <a:pt x="7365" y="2273"/>
                    <a:pt x="7986" y="3031"/>
                    <a:pt x="8676" y="3852"/>
                  </a:cubicBezTo>
                  <a:cubicBezTo>
                    <a:pt x="9366" y="4673"/>
                    <a:pt x="10125" y="5557"/>
                    <a:pt x="10643" y="6189"/>
                  </a:cubicBezTo>
                  <a:cubicBezTo>
                    <a:pt x="11161" y="6820"/>
                    <a:pt x="11437" y="7199"/>
                    <a:pt x="11471" y="8336"/>
                  </a:cubicBezTo>
                  <a:cubicBezTo>
                    <a:pt x="11506" y="9473"/>
                    <a:pt x="11299" y="11368"/>
                    <a:pt x="11023" y="12757"/>
                  </a:cubicBezTo>
                  <a:cubicBezTo>
                    <a:pt x="10747" y="14147"/>
                    <a:pt x="10401" y="15031"/>
                    <a:pt x="10194" y="15789"/>
                  </a:cubicBezTo>
                  <a:cubicBezTo>
                    <a:pt x="9987" y="16547"/>
                    <a:pt x="9918" y="17178"/>
                    <a:pt x="9987" y="17747"/>
                  </a:cubicBezTo>
                  <a:cubicBezTo>
                    <a:pt x="10056" y="18315"/>
                    <a:pt x="10263" y="18820"/>
                    <a:pt x="10608" y="18884"/>
                  </a:cubicBezTo>
                  <a:cubicBezTo>
                    <a:pt x="10954" y="18947"/>
                    <a:pt x="11437" y="18568"/>
                    <a:pt x="12437" y="17431"/>
                  </a:cubicBezTo>
                  <a:cubicBezTo>
                    <a:pt x="13438" y="16294"/>
                    <a:pt x="14956" y="14399"/>
                    <a:pt x="15888" y="13073"/>
                  </a:cubicBezTo>
                  <a:cubicBezTo>
                    <a:pt x="16819" y="11747"/>
                    <a:pt x="17164" y="10989"/>
                    <a:pt x="17371" y="10294"/>
                  </a:cubicBezTo>
                  <a:cubicBezTo>
                    <a:pt x="17578" y="9599"/>
                    <a:pt x="17647" y="8968"/>
                    <a:pt x="17475" y="8652"/>
                  </a:cubicBezTo>
                  <a:cubicBezTo>
                    <a:pt x="17302" y="8336"/>
                    <a:pt x="16888" y="8336"/>
                    <a:pt x="16267" y="9410"/>
                  </a:cubicBezTo>
                  <a:cubicBezTo>
                    <a:pt x="15646" y="10484"/>
                    <a:pt x="14818" y="12631"/>
                    <a:pt x="14335" y="14336"/>
                  </a:cubicBezTo>
                  <a:cubicBezTo>
                    <a:pt x="13852" y="16041"/>
                    <a:pt x="13714" y="17305"/>
                    <a:pt x="13714" y="18441"/>
                  </a:cubicBezTo>
                  <a:cubicBezTo>
                    <a:pt x="13714" y="19578"/>
                    <a:pt x="13852" y="20589"/>
                    <a:pt x="15163" y="20841"/>
                  </a:cubicBezTo>
                  <a:cubicBezTo>
                    <a:pt x="16474" y="21094"/>
                    <a:pt x="18959" y="20589"/>
                    <a:pt x="21443" y="20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7791458" y="1932115"/>
              <a:ext cx="184151" cy="209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0" y="469"/>
                  </a:moveTo>
                  <a:cubicBezTo>
                    <a:pt x="0" y="6733"/>
                    <a:pt x="0" y="12997"/>
                    <a:pt x="0" y="16669"/>
                  </a:cubicBezTo>
                  <a:cubicBezTo>
                    <a:pt x="0" y="20341"/>
                    <a:pt x="0" y="21421"/>
                    <a:pt x="124" y="21421"/>
                  </a:cubicBezTo>
                  <a:cubicBezTo>
                    <a:pt x="248" y="21421"/>
                    <a:pt x="497" y="20341"/>
                    <a:pt x="1241" y="16777"/>
                  </a:cubicBezTo>
                  <a:cubicBezTo>
                    <a:pt x="1986" y="13213"/>
                    <a:pt x="3228" y="7165"/>
                    <a:pt x="4345" y="3817"/>
                  </a:cubicBezTo>
                  <a:cubicBezTo>
                    <a:pt x="5462" y="469"/>
                    <a:pt x="6455" y="-179"/>
                    <a:pt x="7324" y="37"/>
                  </a:cubicBezTo>
                  <a:cubicBezTo>
                    <a:pt x="8193" y="253"/>
                    <a:pt x="8938" y="1333"/>
                    <a:pt x="9310" y="3169"/>
                  </a:cubicBezTo>
                  <a:cubicBezTo>
                    <a:pt x="9683" y="5005"/>
                    <a:pt x="9683" y="7597"/>
                    <a:pt x="9559" y="9541"/>
                  </a:cubicBezTo>
                  <a:cubicBezTo>
                    <a:pt x="9434" y="11485"/>
                    <a:pt x="9186" y="12781"/>
                    <a:pt x="8938" y="12781"/>
                  </a:cubicBezTo>
                  <a:cubicBezTo>
                    <a:pt x="8690" y="12781"/>
                    <a:pt x="8441" y="11485"/>
                    <a:pt x="9062" y="9433"/>
                  </a:cubicBezTo>
                  <a:cubicBezTo>
                    <a:pt x="9683" y="7381"/>
                    <a:pt x="11172" y="4573"/>
                    <a:pt x="12414" y="2845"/>
                  </a:cubicBezTo>
                  <a:cubicBezTo>
                    <a:pt x="13655" y="1117"/>
                    <a:pt x="14648" y="469"/>
                    <a:pt x="15641" y="577"/>
                  </a:cubicBezTo>
                  <a:cubicBezTo>
                    <a:pt x="16634" y="685"/>
                    <a:pt x="17628" y="1549"/>
                    <a:pt x="18497" y="4465"/>
                  </a:cubicBezTo>
                  <a:cubicBezTo>
                    <a:pt x="19366" y="7381"/>
                    <a:pt x="20110" y="12349"/>
                    <a:pt x="20607" y="15373"/>
                  </a:cubicBezTo>
                  <a:cubicBezTo>
                    <a:pt x="21103" y="18397"/>
                    <a:pt x="21352" y="19477"/>
                    <a:pt x="21600" y="20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8033552" y="1695918"/>
              <a:ext cx="411957" cy="422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361" fill="norm" stroke="1" extrusionOk="0">
                  <a:moveTo>
                    <a:pt x="1620" y="12486"/>
                  </a:moveTo>
                  <a:cubicBezTo>
                    <a:pt x="1066" y="12486"/>
                    <a:pt x="512" y="12486"/>
                    <a:pt x="235" y="12807"/>
                  </a:cubicBezTo>
                  <a:cubicBezTo>
                    <a:pt x="-42" y="13127"/>
                    <a:pt x="-42" y="13769"/>
                    <a:pt x="69" y="15052"/>
                  </a:cubicBezTo>
                  <a:cubicBezTo>
                    <a:pt x="180" y="16335"/>
                    <a:pt x="401" y="18260"/>
                    <a:pt x="678" y="19436"/>
                  </a:cubicBezTo>
                  <a:cubicBezTo>
                    <a:pt x="955" y="20613"/>
                    <a:pt x="1287" y="21040"/>
                    <a:pt x="1730" y="21254"/>
                  </a:cubicBezTo>
                  <a:cubicBezTo>
                    <a:pt x="2173" y="21468"/>
                    <a:pt x="2727" y="21468"/>
                    <a:pt x="3558" y="20238"/>
                  </a:cubicBezTo>
                  <a:cubicBezTo>
                    <a:pt x="4389" y="19009"/>
                    <a:pt x="5496" y="16549"/>
                    <a:pt x="6050" y="14999"/>
                  </a:cubicBezTo>
                  <a:cubicBezTo>
                    <a:pt x="6604" y="13448"/>
                    <a:pt x="6604" y="12807"/>
                    <a:pt x="6549" y="12753"/>
                  </a:cubicBezTo>
                  <a:cubicBezTo>
                    <a:pt x="6493" y="12700"/>
                    <a:pt x="6383" y="13234"/>
                    <a:pt x="6493" y="14411"/>
                  </a:cubicBezTo>
                  <a:cubicBezTo>
                    <a:pt x="6604" y="15587"/>
                    <a:pt x="6936" y="17405"/>
                    <a:pt x="7324" y="18581"/>
                  </a:cubicBezTo>
                  <a:cubicBezTo>
                    <a:pt x="7712" y="19757"/>
                    <a:pt x="8155" y="20292"/>
                    <a:pt x="8653" y="20559"/>
                  </a:cubicBezTo>
                  <a:cubicBezTo>
                    <a:pt x="9152" y="20826"/>
                    <a:pt x="9706" y="20826"/>
                    <a:pt x="10536" y="20078"/>
                  </a:cubicBezTo>
                  <a:cubicBezTo>
                    <a:pt x="11367" y="19329"/>
                    <a:pt x="12475" y="17832"/>
                    <a:pt x="13693" y="15266"/>
                  </a:cubicBezTo>
                  <a:cubicBezTo>
                    <a:pt x="14912" y="12700"/>
                    <a:pt x="16241" y="9064"/>
                    <a:pt x="17016" y="6498"/>
                  </a:cubicBezTo>
                  <a:cubicBezTo>
                    <a:pt x="17792" y="3931"/>
                    <a:pt x="18013" y="2434"/>
                    <a:pt x="18069" y="1418"/>
                  </a:cubicBezTo>
                  <a:cubicBezTo>
                    <a:pt x="18124" y="403"/>
                    <a:pt x="18013" y="-132"/>
                    <a:pt x="17847" y="28"/>
                  </a:cubicBezTo>
                  <a:cubicBezTo>
                    <a:pt x="17681" y="189"/>
                    <a:pt x="17460" y="1044"/>
                    <a:pt x="17072" y="3343"/>
                  </a:cubicBezTo>
                  <a:cubicBezTo>
                    <a:pt x="16684" y="5642"/>
                    <a:pt x="16130" y="9385"/>
                    <a:pt x="16020" y="12272"/>
                  </a:cubicBezTo>
                  <a:cubicBezTo>
                    <a:pt x="15909" y="15159"/>
                    <a:pt x="16241" y="17191"/>
                    <a:pt x="16906" y="18367"/>
                  </a:cubicBezTo>
                  <a:cubicBezTo>
                    <a:pt x="17570" y="19543"/>
                    <a:pt x="18567" y="19864"/>
                    <a:pt x="19398" y="19329"/>
                  </a:cubicBezTo>
                  <a:cubicBezTo>
                    <a:pt x="20229" y="18795"/>
                    <a:pt x="20893" y="17405"/>
                    <a:pt x="21558" y="16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8318508" y="1885916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8481021" y="1866866"/>
              <a:ext cx="186738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2481" y="0"/>
                  </a:moveTo>
                  <a:cubicBezTo>
                    <a:pt x="1510" y="2492"/>
                    <a:pt x="539" y="4985"/>
                    <a:pt x="175" y="7754"/>
                  </a:cubicBezTo>
                  <a:cubicBezTo>
                    <a:pt x="-189" y="10523"/>
                    <a:pt x="54" y="13569"/>
                    <a:pt x="539" y="15785"/>
                  </a:cubicBezTo>
                  <a:cubicBezTo>
                    <a:pt x="1024" y="18000"/>
                    <a:pt x="1753" y="19385"/>
                    <a:pt x="3694" y="18831"/>
                  </a:cubicBezTo>
                  <a:cubicBezTo>
                    <a:pt x="5636" y="18277"/>
                    <a:pt x="8791" y="15785"/>
                    <a:pt x="10732" y="13569"/>
                  </a:cubicBezTo>
                  <a:cubicBezTo>
                    <a:pt x="12674" y="11354"/>
                    <a:pt x="13402" y="9415"/>
                    <a:pt x="13887" y="7754"/>
                  </a:cubicBezTo>
                  <a:cubicBezTo>
                    <a:pt x="14373" y="6092"/>
                    <a:pt x="14615" y="4708"/>
                    <a:pt x="14494" y="4708"/>
                  </a:cubicBezTo>
                  <a:cubicBezTo>
                    <a:pt x="14373" y="4708"/>
                    <a:pt x="13887" y="6092"/>
                    <a:pt x="13887" y="8308"/>
                  </a:cubicBezTo>
                  <a:cubicBezTo>
                    <a:pt x="13887" y="10523"/>
                    <a:pt x="14373" y="13569"/>
                    <a:pt x="15708" y="15923"/>
                  </a:cubicBezTo>
                  <a:cubicBezTo>
                    <a:pt x="17042" y="18277"/>
                    <a:pt x="19227" y="19938"/>
                    <a:pt x="214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8675243" y="1568161"/>
              <a:ext cx="585182" cy="713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86" fill="norm" stroke="1" extrusionOk="0">
                  <a:moveTo>
                    <a:pt x="5087" y="10330"/>
                  </a:moveTo>
                  <a:cubicBezTo>
                    <a:pt x="4387" y="9820"/>
                    <a:pt x="3688" y="9310"/>
                    <a:pt x="3105" y="9024"/>
                  </a:cubicBezTo>
                  <a:cubicBezTo>
                    <a:pt x="2523" y="8737"/>
                    <a:pt x="2057" y="8673"/>
                    <a:pt x="1513" y="9183"/>
                  </a:cubicBezTo>
                  <a:cubicBezTo>
                    <a:pt x="969" y="9693"/>
                    <a:pt x="347" y="10776"/>
                    <a:pt x="114" y="11668"/>
                  </a:cubicBezTo>
                  <a:cubicBezTo>
                    <a:pt x="-119" y="12560"/>
                    <a:pt x="36" y="13261"/>
                    <a:pt x="308" y="13643"/>
                  </a:cubicBezTo>
                  <a:cubicBezTo>
                    <a:pt x="580" y="14025"/>
                    <a:pt x="969" y="14089"/>
                    <a:pt x="1629" y="13802"/>
                  </a:cubicBezTo>
                  <a:cubicBezTo>
                    <a:pt x="2290" y="13516"/>
                    <a:pt x="3222" y="12879"/>
                    <a:pt x="3688" y="12305"/>
                  </a:cubicBezTo>
                  <a:cubicBezTo>
                    <a:pt x="4154" y="11732"/>
                    <a:pt x="4154" y="11222"/>
                    <a:pt x="4077" y="11190"/>
                  </a:cubicBezTo>
                  <a:cubicBezTo>
                    <a:pt x="3999" y="11158"/>
                    <a:pt x="3844" y="11604"/>
                    <a:pt x="3844" y="12082"/>
                  </a:cubicBezTo>
                  <a:cubicBezTo>
                    <a:pt x="3844" y="12560"/>
                    <a:pt x="3999" y="13070"/>
                    <a:pt x="4310" y="13356"/>
                  </a:cubicBezTo>
                  <a:cubicBezTo>
                    <a:pt x="4621" y="13643"/>
                    <a:pt x="5087" y="13707"/>
                    <a:pt x="5825" y="13261"/>
                  </a:cubicBezTo>
                  <a:cubicBezTo>
                    <a:pt x="6563" y="12815"/>
                    <a:pt x="7573" y="11859"/>
                    <a:pt x="8622" y="10234"/>
                  </a:cubicBezTo>
                  <a:cubicBezTo>
                    <a:pt x="9671" y="8609"/>
                    <a:pt x="10759" y="6316"/>
                    <a:pt x="11419" y="4659"/>
                  </a:cubicBezTo>
                  <a:cubicBezTo>
                    <a:pt x="12080" y="3002"/>
                    <a:pt x="12313" y="1983"/>
                    <a:pt x="12429" y="1250"/>
                  </a:cubicBezTo>
                  <a:cubicBezTo>
                    <a:pt x="12546" y="517"/>
                    <a:pt x="12546" y="71"/>
                    <a:pt x="12390" y="8"/>
                  </a:cubicBezTo>
                  <a:cubicBezTo>
                    <a:pt x="12235" y="-56"/>
                    <a:pt x="11924" y="263"/>
                    <a:pt x="11264" y="1473"/>
                  </a:cubicBezTo>
                  <a:cubicBezTo>
                    <a:pt x="10603" y="2684"/>
                    <a:pt x="9593" y="4786"/>
                    <a:pt x="9049" y="6794"/>
                  </a:cubicBezTo>
                  <a:cubicBezTo>
                    <a:pt x="8505" y="8801"/>
                    <a:pt x="8428" y="10712"/>
                    <a:pt x="8544" y="11859"/>
                  </a:cubicBezTo>
                  <a:cubicBezTo>
                    <a:pt x="8661" y="13006"/>
                    <a:pt x="8972" y="13388"/>
                    <a:pt x="9360" y="13579"/>
                  </a:cubicBezTo>
                  <a:cubicBezTo>
                    <a:pt x="9749" y="13771"/>
                    <a:pt x="10215" y="13771"/>
                    <a:pt x="11069" y="13165"/>
                  </a:cubicBezTo>
                  <a:cubicBezTo>
                    <a:pt x="11924" y="12560"/>
                    <a:pt x="13167" y="11349"/>
                    <a:pt x="14216" y="9661"/>
                  </a:cubicBezTo>
                  <a:cubicBezTo>
                    <a:pt x="15265" y="7972"/>
                    <a:pt x="16120" y="5806"/>
                    <a:pt x="16625" y="4468"/>
                  </a:cubicBezTo>
                  <a:cubicBezTo>
                    <a:pt x="17130" y="3130"/>
                    <a:pt x="17285" y="2620"/>
                    <a:pt x="17363" y="2079"/>
                  </a:cubicBezTo>
                  <a:cubicBezTo>
                    <a:pt x="17441" y="1537"/>
                    <a:pt x="17441" y="963"/>
                    <a:pt x="17246" y="836"/>
                  </a:cubicBezTo>
                  <a:cubicBezTo>
                    <a:pt x="17052" y="709"/>
                    <a:pt x="16664" y="1027"/>
                    <a:pt x="16236" y="1887"/>
                  </a:cubicBezTo>
                  <a:cubicBezTo>
                    <a:pt x="15809" y="2748"/>
                    <a:pt x="15343" y="4149"/>
                    <a:pt x="14993" y="5870"/>
                  </a:cubicBezTo>
                  <a:cubicBezTo>
                    <a:pt x="14644" y="7590"/>
                    <a:pt x="14410" y="9629"/>
                    <a:pt x="14372" y="10840"/>
                  </a:cubicBezTo>
                  <a:cubicBezTo>
                    <a:pt x="14333" y="12050"/>
                    <a:pt x="14488" y="12432"/>
                    <a:pt x="14838" y="12656"/>
                  </a:cubicBezTo>
                  <a:cubicBezTo>
                    <a:pt x="15187" y="12879"/>
                    <a:pt x="15731" y="12942"/>
                    <a:pt x="16314" y="12624"/>
                  </a:cubicBezTo>
                  <a:cubicBezTo>
                    <a:pt x="16897" y="12305"/>
                    <a:pt x="17518" y="11604"/>
                    <a:pt x="17985" y="10903"/>
                  </a:cubicBezTo>
                  <a:cubicBezTo>
                    <a:pt x="18451" y="10202"/>
                    <a:pt x="18762" y="9502"/>
                    <a:pt x="18917" y="8960"/>
                  </a:cubicBezTo>
                  <a:cubicBezTo>
                    <a:pt x="19072" y="8418"/>
                    <a:pt x="19072" y="8036"/>
                    <a:pt x="18917" y="7972"/>
                  </a:cubicBezTo>
                  <a:cubicBezTo>
                    <a:pt x="18762" y="7909"/>
                    <a:pt x="18451" y="8163"/>
                    <a:pt x="18218" y="8450"/>
                  </a:cubicBezTo>
                  <a:cubicBezTo>
                    <a:pt x="17985" y="8737"/>
                    <a:pt x="17829" y="9056"/>
                    <a:pt x="17790" y="9406"/>
                  </a:cubicBezTo>
                  <a:cubicBezTo>
                    <a:pt x="17752" y="9756"/>
                    <a:pt x="17829" y="10139"/>
                    <a:pt x="18062" y="10394"/>
                  </a:cubicBezTo>
                  <a:cubicBezTo>
                    <a:pt x="18295" y="10648"/>
                    <a:pt x="18684" y="10776"/>
                    <a:pt x="19150" y="10744"/>
                  </a:cubicBezTo>
                  <a:cubicBezTo>
                    <a:pt x="19616" y="10712"/>
                    <a:pt x="20160" y="10521"/>
                    <a:pt x="20510" y="10266"/>
                  </a:cubicBezTo>
                  <a:cubicBezTo>
                    <a:pt x="20859" y="10011"/>
                    <a:pt x="21015" y="9693"/>
                    <a:pt x="21093" y="9693"/>
                  </a:cubicBezTo>
                  <a:cubicBezTo>
                    <a:pt x="21170" y="9693"/>
                    <a:pt x="21170" y="10011"/>
                    <a:pt x="21248" y="11222"/>
                  </a:cubicBezTo>
                  <a:cubicBezTo>
                    <a:pt x="21326" y="12432"/>
                    <a:pt x="21481" y="14535"/>
                    <a:pt x="21481" y="16256"/>
                  </a:cubicBezTo>
                  <a:cubicBezTo>
                    <a:pt x="21481" y="17976"/>
                    <a:pt x="21326" y="19314"/>
                    <a:pt x="20704" y="20206"/>
                  </a:cubicBezTo>
                  <a:cubicBezTo>
                    <a:pt x="20082" y="21098"/>
                    <a:pt x="18995" y="21544"/>
                    <a:pt x="18179" y="21480"/>
                  </a:cubicBezTo>
                  <a:cubicBezTo>
                    <a:pt x="17363" y="21417"/>
                    <a:pt x="16819" y="20843"/>
                    <a:pt x="16275" y="20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9645658" y="1817014"/>
              <a:ext cx="260351" cy="19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3" fill="norm" stroke="1" extrusionOk="0">
                  <a:moveTo>
                    <a:pt x="0" y="7999"/>
                  </a:moveTo>
                  <a:cubicBezTo>
                    <a:pt x="1405" y="8899"/>
                    <a:pt x="2810" y="9799"/>
                    <a:pt x="4127" y="9462"/>
                  </a:cubicBezTo>
                  <a:cubicBezTo>
                    <a:pt x="5444" y="9124"/>
                    <a:pt x="6673" y="7549"/>
                    <a:pt x="7463" y="6087"/>
                  </a:cubicBezTo>
                  <a:cubicBezTo>
                    <a:pt x="8254" y="4624"/>
                    <a:pt x="8605" y="3274"/>
                    <a:pt x="8517" y="2149"/>
                  </a:cubicBezTo>
                  <a:cubicBezTo>
                    <a:pt x="8429" y="1024"/>
                    <a:pt x="7902" y="124"/>
                    <a:pt x="6849" y="12"/>
                  </a:cubicBezTo>
                  <a:cubicBezTo>
                    <a:pt x="5795" y="-101"/>
                    <a:pt x="4215" y="574"/>
                    <a:pt x="3161" y="3049"/>
                  </a:cubicBezTo>
                  <a:cubicBezTo>
                    <a:pt x="2107" y="5524"/>
                    <a:pt x="1580" y="9799"/>
                    <a:pt x="2371" y="13512"/>
                  </a:cubicBezTo>
                  <a:cubicBezTo>
                    <a:pt x="3161" y="17224"/>
                    <a:pt x="5268" y="20374"/>
                    <a:pt x="8341" y="20937"/>
                  </a:cubicBezTo>
                  <a:cubicBezTo>
                    <a:pt x="11415" y="21499"/>
                    <a:pt x="15454" y="19474"/>
                    <a:pt x="17824" y="18124"/>
                  </a:cubicBezTo>
                  <a:cubicBezTo>
                    <a:pt x="20195" y="16774"/>
                    <a:pt x="20898" y="16099"/>
                    <a:pt x="21600" y="15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9897866" y="1817768"/>
              <a:ext cx="198643" cy="207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425" fill="norm" stroke="1" extrusionOk="0">
                  <a:moveTo>
                    <a:pt x="2921" y="1134"/>
                  </a:moveTo>
                  <a:cubicBezTo>
                    <a:pt x="1784" y="480"/>
                    <a:pt x="647" y="-175"/>
                    <a:pt x="193" y="43"/>
                  </a:cubicBezTo>
                  <a:cubicBezTo>
                    <a:pt x="-262" y="261"/>
                    <a:pt x="-35" y="1352"/>
                    <a:pt x="2239" y="4189"/>
                  </a:cubicBezTo>
                  <a:cubicBezTo>
                    <a:pt x="4513" y="7025"/>
                    <a:pt x="8833" y="11607"/>
                    <a:pt x="12357" y="14770"/>
                  </a:cubicBezTo>
                  <a:cubicBezTo>
                    <a:pt x="15881" y="17934"/>
                    <a:pt x="18610" y="19680"/>
                    <a:pt x="21338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9950458" y="1822416"/>
              <a:ext cx="1206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05" y="0"/>
                    <a:pt x="17811" y="0"/>
                    <a:pt x="14589" y="2509"/>
                  </a:cubicBezTo>
                  <a:cubicBezTo>
                    <a:pt x="11368" y="5018"/>
                    <a:pt x="6821" y="10036"/>
                    <a:pt x="4168" y="13636"/>
                  </a:cubicBezTo>
                  <a:cubicBezTo>
                    <a:pt x="1516" y="17236"/>
                    <a:pt x="758" y="194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10134255" y="1812258"/>
              <a:ext cx="165454" cy="178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183" fill="norm" stroke="1" extrusionOk="0">
                  <a:moveTo>
                    <a:pt x="17055" y="8740"/>
                  </a:moveTo>
                  <a:cubicBezTo>
                    <a:pt x="17055" y="7484"/>
                    <a:pt x="17055" y="6228"/>
                    <a:pt x="17190" y="4721"/>
                  </a:cubicBezTo>
                  <a:cubicBezTo>
                    <a:pt x="17325" y="3214"/>
                    <a:pt x="17595" y="1456"/>
                    <a:pt x="16785" y="577"/>
                  </a:cubicBezTo>
                  <a:cubicBezTo>
                    <a:pt x="15975" y="-302"/>
                    <a:pt x="14085" y="-302"/>
                    <a:pt x="11115" y="1456"/>
                  </a:cubicBezTo>
                  <a:cubicBezTo>
                    <a:pt x="8145" y="3214"/>
                    <a:pt x="4095" y="6731"/>
                    <a:pt x="1935" y="9870"/>
                  </a:cubicBezTo>
                  <a:cubicBezTo>
                    <a:pt x="-225" y="13010"/>
                    <a:pt x="-495" y="15772"/>
                    <a:pt x="720" y="17782"/>
                  </a:cubicBezTo>
                  <a:cubicBezTo>
                    <a:pt x="1935" y="19791"/>
                    <a:pt x="4635" y="21047"/>
                    <a:pt x="8280" y="21172"/>
                  </a:cubicBezTo>
                  <a:cubicBezTo>
                    <a:pt x="11925" y="21298"/>
                    <a:pt x="16515" y="20293"/>
                    <a:pt x="21105" y="19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10395663" y="1619216"/>
              <a:ext cx="37396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20084" y="0"/>
                  </a:moveTo>
                  <a:cubicBezTo>
                    <a:pt x="12126" y="4500"/>
                    <a:pt x="4168" y="9000"/>
                    <a:pt x="1326" y="12600"/>
                  </a:cubicBezTo>
                  <a:cubicBezTo>
                    <a:pt x="-1516" y="16200"/>
                    <a:pt x="758" y="18900"/>
                    <a:pt x="30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10471158" y="1786433"/>
              <a:ext cx="319109" cy="217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04" fill="norm" stroke="1" extrusionOk="0">
                  <a:moveTo>
                    <a:pt x="853" y="6711"/>
                  </a:moveTo>
                  <a:cubicBezTo>
                    <a:pt x="426" y="9437"/>
                    <a:pt x="0" y="12163"/>
                    <a:pt x="0" y="13946"/>
                  </a:cubicBezTo>
                  <a:cubicBezTo>
                    <a:pt x="0" y="15728"/>
                    <a:pt x="426" y="16567"/>
                    <a:pt x="2061" y="16148"/>
                  </a:cubicBezTo>
                  <a:cubicBezTo>
                    <a:pt x="3695" y="15728"/>
                    <a:pt x="6537" y="14050"/>
                    <a:pt x="8171" y="12792"/>
                  </a:cubicBezTo>
                  <a:cubicBezTo>
                    <a:pt x="9805" y="11534"/>
                    <a:pt x="10232" y="10695"/>
                    <a:pt x="10587" y="9751"/>
                  </a:cubicBezTo>
                  <a:cubicBezTo>
                    <a:pt x="10942" y="8808"/>
                    <a:pt x="11226" y="7759"/>
                    <a:pt x="11155" y="7654"/>
                  </a:cubicBezTo>
                  <a:cubicBezTo>
                    <a:pt x="11084" y="7550"/>
                    <a:pt x="10658" y="8388"/>
                    <a:pt x="10445" y="9437"/>
                  </a:cubicBezTo>
                  <a:cubicBezTo>
                    <a:pt x="10232" y="10485"/>
                    <a:pt x="10232" y="11744"/>
                    <a:pt x="10516" y="12687"/>
                  </a:cubicBezTo>
                  <a:cubicBezTo>
                    <a:pt x="10800" y="13631"/>
                    <a:pt x="11368" y="14260"/>
                    <a:pt x="12363" y="14260"/>
                  </a:cubicBezTo>
                  <a:cubicBezTo>
                    <a:pt x="13358" y="14260"/>
                    <a:pt x="14779" y="13631"/>
                    <a:pt x="16342" y="11744"/>
                  </a:cubicBezTo>
                  <a:cubicBezTo>
                    <a:pt x="17905" y="9856"/>
                    <a:pt x="19611" y="6711"/>
                    <a:pt x="20534" y="4614"/>
                  </a:cubicBezTo>
                  <a:cubicBezTo>
                    <a:pt x="21458" y="2517"/>
                    <a:pt x="21600" y="1468"/>
                    <a:pt x="21245" y="839"/>
                  </a:cubicBezTo>
                  <a:cubicBezTo>
                    <a:pt x="20889" y="210"/>
                    <a:pt x="20037" y="0"/>
                    <a:pt x="19255" y="0"/>
                  </a:cubicBezTo>
                  <a:cubicBezTo>
                    <a:pt x="18474" y="0"/>
                    <a:pt x="17763" y="210"/>
                    <a:pt x="17266" y="839"/>
                  </a:cubicBezTo>
                  <a:cubicBezTo>
                    <a:pt x="16768" y="1468"/>
                    <a:pt x="16484" y="2517"/>
                    <a:pt x="16626" y="3984"/>
                  </a:cubicBezTo>
                  <a:cubicBezTo>
                    <a:pt x="16768" y="5452"/>
                    <a:pt x="17337" y="7340"/>
                    <a:pt x="18189" y="9961"/>
                  </a:cubicBezTo>
                  <a:cubicBezTo>
                    <a:pt x="19042" y="12583"/>
                    <a:pt x="20179" y="15938"/>
                    <a:pt x="20676" y="18140"/>
                  </a:cubicBezTo>
                  <a:cubicBezTo>
                    <a:pt x="21174" y="20342"/>
                    <a:pt x="21032" y="21390"/>
                    <a:pt x="20747" y="21495"/>
                  </a:cubicBezTo>
                  <a:cubicBezTo>
                    <a:pt x="20463" y="21600"/>
                    <a:pt x="20037" y="20761"/>
                    <a:pt x="19895" y="19188"/>
                  </a:cubicBezTo>
                  <a:cubicBezTo>
                    <a:pt x="19753" y="17616"/>
                    <a:pt x="19895" y="15309"/>
                    <a:pt x="20037" y="13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10896608" y="1828766"/>
              <a:ext cx="15694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5760"/>
                    <a:pt x="21600" y="11520"/>
                    <a:pt x="18900" y="15120"/>
                  </a:cubicBezTo>
                  <a:cubicBezTo>
                    <a:pt x="16200" y="18720"/>
                    <a:pt x="810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10925729" y="1714952"/>
              <a:ext cx="21680" cy="5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2" h="20538" fill="norm" stroke="1" extrusionOk="0">
                  <a:moveTo>
                    <a:pt x="14221" y="15354"/>
                  </a:moveTo>
                  <a:cubicBezTo>
                    <a:pt x="10294" y="8442"/>
                    <a:pt x="6367" y="1530"/>
                    <a:pt x="3421" y="234"/>
                  </a:cubicBezTo>
                  <a:cubicBezTo>
                    <a:pt x="476" y="-1062"/>
                    <a:pt x="-1488" y="3258"/>
                    <a:pt x="1457" y="7578"/>
                  </a:cubicBezTo>
                  <a:cubicBezTo>
                    <a:pt x="4403" y="11898"/>
                    <a:pt x="12257" y="16218"/>
                    <a:pt x="20112" y="20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10971585" y="1822416"/>
              <a:ext cx="174937" cy="12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432" fill="norm" stroke="1" extrusionOk="0">
                  <a:moveTo>
                    <a:pt x="920" y="1098"/>
                  </a:moveTo>
                  <a:cubicBezTo>
                    <a:pt x="405" y="2929"/>
                    <a:pt x="-109" y="4759"/>
                    <a:pt x="20" y="7688"/>
                  </a:cubicBezTo>
                  <a:cubicBezTo>
                    <a:pt x="148" y="10617"/>
                    <a:pt x="920" y="14644"/>
                    <a:pt x="1691" y="17390"/>
                  </a:cubicBezTo>
                  <a:cubicBezTo>
                    <a:pt x="2462" y="20136"/>
                    <a:pt x="3234" y="21600"/>
                    <a:pt x="4905" y="21417"/>
                  </a:cubicBezTo>
                  <a:cubicBezTo>
                    <a:pt x="6577" y="21234"/>
                    <a:pt x="9148" y="19403"/>
                    <a:pt x="11334" y="16292"/>
                  </a:cubicBezTo>
                  <a:cubicBezTo>
                    <a:pt x="13520" y="13180"/>
                    <a:pt x="15320" y="8786"/>
                    <a:pt x="16991" y="5492"/>
                  </a:cubicBezTo>
                  <a:cubicBezTo>
                    <a:pt x="18662" y="2197"/>
                    <a:pt x="20205" y="0"/>
                    <a:pt x="20848" y="0"/>
                  </a:cubicBezTo>
                  <a:cubicBezTo>
                    <a:pt x="21491" y="0"/>
                    <a:pt x="21234" y="2197"/>
                    <a:pt x="20977" y="4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11137908" y="1814603"/>
              <a:ext cx="247651" cy="149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4" fill="norm" stroke="1" extrusionOk="0">
                  <a:moveTo>
                    <a:pt x="0" y="8194"/>
                  </a:moveTo>
                  <a:cubicBezTo>
                    <a:pt x="738" y="9081"/>
                    <a:pt x="1477" y="9969"/>
                    <a:pt x="3785" y="9229"/>
                  </a:cubicBezTo>
                  <a:cubicBezTo>
                    <a:pt x="6092" y="8490"/>
                    <a:pt x="9969" y="6123"/>
                    <a:pt x="12185" y="4347"/>
                  </a:cubicBezTo>
                  <a:cubicBezTo>
                    <a:pt x="14400" y="2572"/>
                    <a:pt x="14954" y="1388"/>
                    <a:pt x="14677" y="649"/>
                  </a:cubicBezTo>
                  <a:cubicBezTo>
                    <a:pt x="14400" y="-91"/>
                    <a:pt x="13292" y="-387"/>
                    <a:pt x="10985" y="797"/>
                  </a:cubicBezTo>
                  <a:cubicBezTo>
                    <a:pt x="8677" y="1980"/>
                    <a:pt x="5169" y="4643"/>
                    <a:pt x="3415" y="7454"/>
                  </a:cubicBezTo>
                  <a:cubicBezTo>
                    <a:pt x="1662" y="10265"/>
                    <a:pt x="1662" y="13224"/>
                    <a:pt x="2954" y="15739"/>
                  </a:cubicBezTo>
                  <a:cubicBezTo>
                    <a:pt x="4246" y="18254"/>
                    <a:pt x="6831" y="20325"/>
                    <a:pt x="10154" y="20769"/>
                  </a:cubicBezTo>
                  <a:cubicBezTo>
                    <a:pt x="13477" y="21213"/>
                    <a:pt x="17538" y="20029"/>
                    <a:pt x="21600" y="18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8608173" y="2414715"/>
              <a:ext cx="91336" cy="365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333" fill="norm" stroke="1" extrusionOk="0">
                  <a:moveTo>
                    <a:pt x="15292" y="1379"/>
                  </a:moveTo>
                  <a:cubicBezTo>
                    <a:pt x="13819" y="762"/>
                    <a:pt x="12347" y="145"/>
                    <a:pt x="10628" y="21"/>
                  </a:cubicBezTo>
                  <a:cubicBezTo>
                    <a:pt x="8910" y="-102"/>
                    <a:pt x="6947" y="268"/>
                    <a:pt x="4983" y="2181"/>
                  </a:cubicBezTo>
                  <a:cubicBezTo>
                    <a:pt x="3019" y="4095"/>
                    <a:pt x="1056" y="7551"/>
                    <a:pt x="319" y="10636"/>
                  </a:cubicBezTo>
                  <a:cubicBezTo>
                    <a:pt x="-417" y="13722"/>
                    <a:pt x="74" y="16437"/>
                    <a:pt x="2283" y="18227"/>
                  </a:cubicBezTo>
                  <a:cubicBezTo>
                    <a:pt x="4492" y="20017"/>
                    <a:pt x="8419" y="20881"/>
                    <a:pt x="11856" y="21189"/>
                  </a:cubicBezTo>
                  <a:cubicBezTo>
                    <a:pt x="15292" y="21498"/>
                    <a:pt x="18238" y="21251"/>
                    <a:pt x="21183" y="21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8814171" y="2430887"/>
              <a:ext cx="215538" cy="366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384" fill="norm" stroke="1" extrusionOk="0">
                  <a:moveTo>
                    <a:pt x="5046" y="5990"/>
                  </a:moveTo>
                  <a:cubicBezTo>
                    <a:pt x="3988" y="5743"/>
                    <a:pt x="2929" y="5496"/>
                    <a:pt x="2293" y="5805"/>
                  </a:cubicBezTo>
                  <a:cubicBezTo>
                    <a:pt x="1658" y="6113"/>
                    <a:pt x="1446" y="6977"/>
                    <a:pt x="1340" y="9446"/>
                  </a:cubicBezTo>
                  <a:cubicBezTo>
                    <a:pt x="1235" y="11915"/>
                    <a:pt x="1235" y="15988"/>
                    <a:pt x="1023" y="18395"/>
                  </a:cubicBezTo>
                  <a:cubicBezTo>
                    <a:pt x="811" y="20801"/>
                    <a:pt x="388" y="21542"/>
                    <a:pt x="176" y="21357"/>
                  </a:cubicBezTo>
                  <a:cubicBezTo>
                    <a:pt x="-36" y="21172"/>
                    <a:pt x="-36" y="20061"/>
                    <a:pt x="70" y="17469"/>
                  </a:cubicBezTo>
                  <a:cubicBezTo>
                    <a:pt x="176" y="14877"/>
                    <a:pt x="388" y="10804"/>
                    <a:pt x="493" y="8335"/>
                  </a:cubicBezTo>
                  <a:cubicBezTo>
                    <a:pt x="599" y="5867"/>
                    <a:pt x="599" y="5003"/>
                    <a:pt x="599" y="3892"/>
                  </a:cubicBezTo>
                  <a:cubicBezTo>
                    <a:pt x="599" y="2781"/>
                    <a:pt x="599" y="1423"/>
                    <a:pt x="917" y="1053"/>
                  </a:cubicBezTo>
                  <a:cubicBezTo>
                    <a:pt x="1235" y="683"/>
                    <a:pt x="1870" y="1300"/>
                    <a:pt x="2717" y="2225"/>
                  </a:cubicBezTo>
                  <a:cubicBezTo>
                    <a:pt x="3564" y="3151"/>
                    <a:pt x="4623" y="4385"/>
                    <a:pt x="5576" y="5188"/>
                  </a:cubicBezTo>
                  <a:cubicBezTo>
                    <a:pt x="6529" y="5990"/>
                    <a:pt x="7376" y="6360"/>
                    <a:pt x="8329" y="6545"/>
                  </a:cubicBezTo>
                  <a:cubicBezTo>
                    <a:pt x="9282" y="6731"/>
                    <a:pt x="10340" y="6731"/>
                    <a:pt x="11929" y="5867"/>
                  </a:cubicBezTo>
                  <a:cubicBezTo>
                    <a:pt x="13517" y="5003"/>
                    <a:pt x="15635" y="3275"/>
                    <a:pt x="17329" y="2040"/>
                  </a:cubicBezTo>
                  <a:cubicBezTo>
                    <a:pt x="19023" y="806"/>
                    <a:pt x="20293" y="65"/>
                    <a:pt x="20929" y="4"/>
                  </a:cubicBezTo>
                  <a:cubicBezTo>
                    <a:pt x="21564" y="-58"/>
                    <a:pt x="21564" y="559"/>
                    <a:pt x="21564" y="3028"/>
                  </a:cubicBezTo>
                  <a:cubicBezTo>
                    <a:pt x="21564" y="5496"/>
                    <a:pt x="21564" y="9816"/>
                    <a:pt x="21246" y="12655"/>
                  </a:cubicBezTo>
                  <a:cubicBezTo>
                    <a:pt x="20929" y="15494"/>
                    <a:pt x="20293" y="16852"/>
                    <a:pt x="19658" y="18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9118608" y="2673316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9270972" y="2451978"/>
              <a:ext cx="184187" cy="29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429" fill="norm" stroke="1" extrusionOk="0">
                  <a:moveTo>
                    <a:pt x="21359" y="3611"/>
                  </a:moveTo>
                  <a:cubicBezTo>
                    <a:pt x="21359" y="2845"/>
                    <a:pt x="21359" y="2079"/>
                    <a:pt x="20868" y="1466"/>
                  </a:cubicBezTo>
                  <a:cubicBezTo>
                    <a:pt x="20377" y="853"/>
                    <a:pt x="19395" y="394"/>
                    <a:pt x="17677" y="164"/>
                  </a:cubicBezTo>
                  <a:cubicBezTo>
                    <a:pt x="15959" y="-66"/>
                    <a:pt x="13504" y="-66"/>
                    <a:pt x="11418" y="240"/>
                  </a:cubicBezTo>
                  <a:cubicBezTo>
                    <a:pt x="9332" y="547"/>
                    <a:pt x="7614" y="1160"/>
                    <a:pt x="6509" y="2308"/>
                  </a:cubicBezTo>
                  <a:cubicBezTo>
                    <a:pt x="5404" y="3457"/>
                    <a:pt x="4914" y="5143"/>
                    <a:pt x="4423" y="7517"/>
                  </a:cubicBezTo>
                  <a:cubicBezTo>
                    <a:pt x="3932" y="9891"/>
                    <a:pt x="3441" y="12955"/>
                    <a:pt x="2827" y="14947"/>
                  </a:cubicBezTo>
                  <a:cubicBezTo>
                    <a:pt x="2214" y="16938"/>
                    <a:pt x="1477" y="17857"/>
                    <a:pt x="864" y="18777"/>
                  </a:cubicBezTo>
                  <a:cubicBezTo>
                    <a:pt x="250" y="19696"/>
                    <a:pt x="-241" y="20615"/>
                    <a:pt x="127" y="21074"/>
                  </a:cubicBezTo>
                  <a:cubicBezTo>
                    <a:pt x="495" y="21534"/>
                    <a:pt x="1723" y="21534"/>
                    <a:pt x="4545" y="21151"/>
                  </a:cubicBezTo>
                  <a:cubicBezTo>
                    <a:pt x="7368" y="20768"/>
                    <a:pt x="11786" y="20002"/>
                    <a:pt x="14486" y="19236"/>
                  </a:cubicBezTo>
                  <a:cubicBezTo>
                    <a:pt x="17186" y="18470"/>
                    <a:pt x="18168" y="17704"/>
                    <a:pt x="19150" y="16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9262541" y="2641566"/>
              <a:ext cx="17356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15" y="21600"/>
                  </a:moveTo>
                  <a:cubicBezTo>
                    <a:pt x="2107" y="18000"/>
                    <a:pt x="0" y="14400"/>
                    <a:pt x="0" y="12600"/>
                  </a:cubicBezTo>
                  <a:cubicBezTo>
                    <a:pt x="0" y="10800"/>
                    <a:pt x="2107" y="10800"/>
                    <a:pt x="6059" y="9000"/>
                  </a:cubicBezTo>
                  <a:cubicBezTo>
                    <a:pt x="10010" y="7200"/>
                    <a:pt x="1580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9569458" y="2628866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9569458" y="2438366"/>
              <a:ext cx="181470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600" fill="norm" stroke="1" extrusionOk="0">
                  <a:moveTo>
                    <a:pt x="14897" y="0"/>
                  </a:moveTo>
                  <a:cubicBezTo>
                    <a:pt x="16138" y="96"/>
                    <a:pt x="17379" y="192"/>
                    <a:pt x="18745" y="1104"/>
                  </a:cubicBezTo>
                  <a:cubicBezTo>
                    <a:pt x="20110" y="2016"/>
                    <a:pt x="21600" y="3744"/>
                    <a:pt x="21228" y="6336"/>
                  </a:cubicBezTo>
                  <a:cubicBezTo>
                    <a:pt x="20855" y="8928"/>
                    <a:pt x="18621" y="12384"/>
                    <a:pt x="14772" y="15072"/>
                  </a:cubicBezTo>
                  <a:cubicBezTo>
                    <a:pt x="10924" y="17760"/>
                    <a:pt x="5462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295001" y="3373046"/>
              <a:ext cx="334881" cy="507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09" fill="norm" stroke="1" extrusionOk="0">
                  <a:moveTo>
                    <a:pt x="222" y="5526"/>
                  </a:moveTo>
                  <a:cubicBezTo>
                    <a:pt x="86" y="7650"/>
                    <a:pt x="-50" y="9775"/>
                    <a:pt x="18" y="11899"/>
                  </a:cubicBezTo>
                  <a:cubicBezTo>
                    <a:pt x="86" y="14024"/>
                    <a:pt x="358" y="16149"/>
                    <a:pt x="561" y="17830"/>
                  </a:cubicBezTo>
                  <a:cubicBezTo>
                    <a:pt x="765" y="19512"/>
                    <a:pt x="901" y="20752"/>
                    <a:pt x="969" y="21106"/>
                  </a:cubicBezTo>
                  <a:cubicBezTo>
                    <a:pt x="1037" y="21460"/>
                    <a:pt x="1037" y="20929"/>
                    <a:pt x="1037" y="19026"/>
                  </a:cubicBezTo>
                  <a:cubicBezTo>
                    <a:pt x="1037" y="17122"/>
                    <a:pt x="1037" y="13847"/>
                    <a:pt x="1037" y="10970"/>
                  </a:cubicBezTo>
                  <a:cubicBezTo>
                    <a:pt x="1037" y="8093"/>
                    <a:pt x="1037" y="5614"/>
                    <a:pt x="1105" y="4153"/>
                  </a:cubicBezTo>
                  <a:cubicBezTo>
                    <a:pt x="1173" y="2693"/>
                    <a:pt x="1308" y="2250"/>
                    <a:pt x="1648" y="1630"/>
                  </a:cubicBezTo>
                  <a:cubicBezTo>
                    <a:pt x="1988" y="1011"/>
                    <a:pt x="2531" y="214"/>
                    <a:pt x="2939" y="37"/>
                  </a:cubicBezTo>
                  <a:cubicBezTo>
                    <a:pt x="3346" y="-140"/>
                    <a:pt x="3618" y="303"/>
                    <a:pt x="4229" y="1675"/>
                  </a:cubicBezTo>
                  <a:cubicBezTo>
                    <a:pt x="4841" y="3047"/>
                    <a:pt x="5792" y="5349"/>
                    <a:pt x="6403" y="6765"/>
                  </a:cubicBezTo>
                  <a:cubicBezTo>
                    <a:pt x="7014" y="8181"/>
                    <a:pt x="7286" y="8712"/>
                    <a:pt x="7693" y="9111"/>
                  </a:cubicBezTo>
                  <a:cubicBezTo>
                    <a:pt x="8101" y="9509"/>
                    <a:pt x="8644" y="9775"/>
                    <a:pt x="9256" y="9863"/>
                  </a:cubicBezTo>
                  <a:cubicBezTo>
                    <a:pt x="9867" y="9952"/>
                    <a:pt x="10546" y="9863"/>
                    <a:pt x="11497" y="9111"/>
                  </a:cubicBezTo>
                  <a:cubicBezTo>
                    <a:pt x="12448" y="8358"/>
                    <a:pt x="13671" y="6942"/>
                    <a:pt x="14622" y="5747"/>
                  </a:cubicBezTo>
                  <a:cubicBezTo>
                    <a:pt x="15573" y="4552"/>
                    <a:pt x="16252" y="3578"/>
                    <a:pt x="16999" y="2781"/>
                  </a:cubicBezTo>
                  <a:cubicBezTo>
                    <a:pt x="17746" y="1985"/>
                    <a:pt x="18561" y="1365"/>
                    <a:pt x="19173" y="1365"/>
                  </a:cubicBezTo>
                  <a:cubicBezTo>
                    <a:pt x="19784" y="1365"/>
                    <a:pt x="20192" y="1985"/>
                    <a:pt x="20599" y="3534"/>
                  </a:cubicBezTo>
                  <a:cubicBezTo>
                    <a:pt x="21007" y="5083"/>
                    <a:pt x="21414" y="7562"/>
                    <a:pt x="21482" y="10173"/>
                  </a:cubicBezTo>
                  <a:cubicBezTo>
                    <a:pt x="21550" y="12785"/>
                    <a:pt x="21278" y="15529"/>
                    <a:pt x="21007" y="18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736608" y="3670266"/>
              <a:ext cx="44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889478" y="3347557"/>
              <a:ext cx="258674" cy="49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20" fill="norm" stroke="1" extrusionOk="0">
                  <a:moveTo>
                    <a:pt x="20507" y="2946"/>
                  </a:moveTo>
                  <a:cubicBezTo>
                    <a:pt x="20859" y="2492"/>
                    <a:pt x="21210" y="2038"/>
                    <a:pt x="21385" y="1494"/>
                  </a:cubicBezTo>
                  <a:cubicBezTo>
                    <a:pt x="21561" y="949"/>
                    <a:pt x="21561" y="314"/>
                    <a:pt x="19893" y="87"/>
                  </a:cubicBezTo>
                  <a:cubicBezTo>
                    <a:pt x="18224" y="-140"/>
                    <a:pt x="14888" y="42"/>
                    <a:pt x="11639" y="1040"/>
                  </a:cubicBezTo>
                  <a:cubicBezTo>
                    <a:pt x="8390" y="2038"/>
                    <a:pt x="5229" y="3853"/>
                    <a:pt x="3385" y="5895"/>
                  </a:cubicBezTo>
                  <a:cubicBezTo>
                    <a:pt x="1541" y="7937"/>
                    <a:pt x="1015" y="10206"/>
                    <a:pt x="663" y="12521"/>
                  </a:cubicBezTo>
                  <a:cubicBezTo>
                    <a:pt x="312" y="14835"/>
                    <a:pt x="137" y="17194"/>
                    <a:pt x="49" y="18601"/>
                  </a:cubicBezTo>
                  <a:cubicBezTo>
                    <a:pt x="-39" y="20008"/>
                    <a:pt x="-39" y="20462"/>
                    <a:pt x="312" y="20825"/>
                  </a:cubicBezTo>
                  <a:cubicBezTo>
                    <a:pt x="663" y="21188"/>
                    <a:pt x="1366" y="21460"/>
                    <a:pt x="3298" y="21415"/>
                  </a:cubicBezTo>
                  <a:cubicBezTo>
                    <a:pt x="5229" y="21369"/>
                    <a:pt x="8390" y="21006"/>
                    <a:pt x="10410" y="20689"/>
                  </a:cubicBezTo>
                  <a:cubicBezTo>
                    <a:pt x="12429" y="20371"/>
                    <a:pt x="13307" y="20099"/>
                    <a:pt x="13834" y="19736"/>
                  </a:cubicBezTo>
                  <a:cubicBezTo>
                    <a:pt x="14361" y="19373"/>
                    <a:pt x="14537" y="18919"/>
                    <a:pt x="14712" y="18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898479" y="3632166"/>
              <a:ext cx="26358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2337" y="21600"/>
                  </a:moveTo>
                  <a:cubicBezTo>
                    <a:pt x="1128" y="20291"/>
                    <a:pt x="-82" y="18982"/>
                    <a:pt x="4" y="17018"/>
                  </a:cubicBezTo>
                  <a:cubicBezTo>
                    <a:pt x="91" y="15055"/>
                    <a:pt x="1473" y="12436"/>
                    <a:pt x="5275" y="9491"/>
                  </a:cubicBezTo>
                  <a:cubicBezTo>
                    <a:pt x="9076" y="6545"/>
                    <a:pt x="15297" y="3273"/>
                    <a:pt x="215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1301758" y="3708366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300839" y="4031653"/>
              <a:ext cx="918370" cy="77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0761" fill="norm" stroke="1" extrusionOk="0">
                  <a:moveTo>
                    <a:pt x="2030" y="5267"/>
                  </a:moveTo>
                  <a:cubicBezTo>
                    <a:pt x="1434" y="6972"/>
                    <a:pt x="838" y="8678"/>
                    <a:pt x="465" y="10951"/>
                  </a:cubicBezTo>
                  <a:cubicBezTo>
                    <a:pt x="93" y="13225"/>
                    <a:pt x="-56" y="16067"/>
                    <a:pt x="18" y="18057"/>
                  </a:cubicBezTo>
                  <a:cubicBezTo>
                    <a:pt x="93" y="20046"/>
                    <a:pt x="391" y="21183"/>
                    <a:pt x="1409" y="20615"/>
                  </a:cubicBezTo>
                  <a:cubicBezTo>
                    <a:pt x="2427" y="20046"/>
                    <a:pt x="4165" y="17772"/>
                    <a:pt x="6027" y="14930"/>
                  </a:cubicBezTo>
                  <a:cubicBezTo>
                    <a:pt x="7889" y="12088"/>
                    <a:pt x="9875" y="8678"/>
                    <a:pt x="11836" y="5836"/>
                  </a:cubicBezTo>
                  <a:cubicBezTo>
                    <a:pt x="13798" y="2994"/>
                    <a:pt x="15734" y="720"/>
                    <a:pt x="17348" y="151"/>
                  </a:cubicBezTo>
                  <a:cubicBezTo>
                    <a:pt x="18962" y="-417"/>
                    <a:pt x="20253" y="720"/>
                    <a:pt x="21544" y="1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590558" y="4146516"/>
              <a:ext cx="6096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8900"/>
                    <a:pt x="5400" y="16200"/>
                    <a:pt x="7913" y="13500"/>
                  </a:cubicBezTo>
                  <a:cubicBezTo>
                    <a:pt x="10425" y="10800"/>
                    <a:pt x="12750" y="8100"/>
                    <a:pt x="15000" y="5850"/>
                  </a:cubicBezTo>
                  <a:cubicBezTo>
                    <a:pt x="17250" y="3600"/>
                    <a:pt x="1942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1638308" y="3619466"/>
              <a:ext cx="1" cy="381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1631958" y="3854416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2261402" y="3482629"/>
              <a:ext cx="335757" cy="55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394" fill="norm" stroke="1" extrusionOk="0">
                  <a:moveTo>
                    <a:pt x="14621" y="377"/>
                  </a:moveTo>
                  <a:cubicBezTo>
                    <a:pt x="14077" y="134"/>
                    <a:pt x="13534" y="-110"/>
                    <a:pt x="11564" y="52"/>
                  </a:cubicBezTo>
                  <a:cubicBezTo>
                    <a:pt x="9594" y="215"/>
                    <a:pt x="6198" y="783"/>
                    <a:pt x="4160" y="1149"/>
                  </a:cubicBezTo>
                  <a:cubicBezTo>
                    <a:pt x="2123" y="1514"/>
                    <a:pt x="1443" y="1676"/>
                    <a:pt x="1104" y="1961"/>
                  </a:cubicBezTo>
                  <a:cubicBezTo>
                    <a:pt x="764" y="2245"/>
                    <a:pt x="764" y="2651"/>
                    <a:pt x="968" y="3666"/>
                  </a:cubicBezTo>
                  <a:cubicBezTo>
                    <a:pt x="1172" y="4681"/>
                    <a:pt x="1579" y="6305"/>
                    <a:pt x="1579" y="8538"/>
                  </a:cubicBezTo>
                  <a:cubicBezTo>
                    <a:pt x="1579" y="10771"/>
                    <a:pt x="1172" y="13613"/>
                    <a:pt x="832" y="15643"/>
                  </a:cubicBezTo>
                  <a:cubicBezTo>
                    <a:pt x="492" y="17673"/>
                    <a:pt x="221" y="18892"/>
                    <a:pt x="85" y="19704"/>
                  </a:cubicBezTo>
                  <a:cubicBezTo>
                    <a:pt x="-51" y="20516"/>
                    <a:pt x="-51" y="20922"/>
                    <a:pt x="289" y="21165"/>
                  </a:cubicBezTo>
                  <a:cubicBezTo>
                    <a:pt x="628" y="21409"/>
                    <a:pt x="1307" y="21490"/>
                    <a:pt x="3549" y="21246"/>
                  </a:cubicBezTo>
                  <a:cubicBezTo>
                    <a:pt x="5791" y="21003"/>
                    <a:pt x="9594" y="20434"/>
                    <a:pt x="12855" y="19907"/>
                  </a:cubicBezTo>
                  <a:cubicBezTo>
                    <a:pt x="16115" y="19379"/>
                    <a:pt x="18832" y="18892"/>
                    <a:pt x="21549" y="18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2305058" y="3816316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2647958" y="3752816"/>
              <a:ext cx="171451" cy="22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0"/>
                  </a:moveTo>
                  <a:cubicBezTo>
                    <a:pt x="1600" y="4114"/>
                    <a:pt x="3200" y="8229"/>
                    <a:pt x="4667" y="11623"/>
                  </a:cubicBezTo>
                  <a:cubicBezTo>
                    <a:pt x="6133" y="15017"/>
                    <a:pt x="7467" y="17691"/>
                    <a:pt x="8667" y="19337"/>
                  </a:cubicBezTo>
                  <a:cubicBezTo>
                    <a:pt x="9867" y="20983"/>
                    <a:pt x="10933" y="21600"/>
                    <a:pt x="12000" y="21497"/>
                  </a:cubicBezTo>
                  <a:cubicBezTo>
                    <a:pt x="13067" y="21394"/>
                    <a:pt x="14133" y="20571"/>
                    <a:pt x="15733" y="16971"/>
                  </a:cubicBezTo>
                  <a:cubicBezTo>
                    <a:pt x="17333" y="13371"/>
                    <a:pt x="19467" y="6994"/>
                    <a:pt x="21600" y="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2876558" y="3719619"/>
              <a:ext cx="139701" cy="22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8" fill="norm" stroke="1" extrusionOk="0">
                  <a:moveTo>
                    <a:pt x="0" y="7269"/>
                  </a:moveTo>
                  <a:cubicBezTo>
                    <a:pt x="1309" y="7864"/>
                    <a:pt x="2618" y="8458"/>
                    <a:pt x="4582" y="8260"/>
                  </a:cubicBezTo>
                  <a:cubicBezTo>
                    <a:pt x="6545" y="8062"/>
                    <a:pt x="9164" y="7071"/>
                    <a:pt x="11127" y="6080"/>
                  </a:cubicBezTo>
                  <a:cubicBezTo>
                    <a:pt x="13091" y="5089"/>
                    <a:pt x="14400" y="4099"/>
                    <a:pt x="15218" y="3009"/>
                  </a:cubicBezTo>
                  <a:cubicBezTo>
                    <a:pt x="16036" y="1919"/>
                    <a:pt x="16364" y="730"/>
                    <a:pt x="15709" y="234"/>
                  </a:cubicBezTo>
                  <a:cubicBezTo>
                    <a:pt x="15055" y="-261"/>
                    <a:pt x="13418" y="-63"/>
                    <a:pt x="10800" y="1721"/>
                  </a:cubicBezTo>
                  <a:cubicBezTo>
                    <a:pt x="8182" y="3504"/>
                    <a:pt x="4582" y="6873"/>
                    <a:pt x="2782" y="10044"/>
                  </a:cubicBezTo>
                  <a:cubicBezTo>
                    <a:pt x="982" y="13214"/>
                    <a:pt x="982" y="16187"/>
                    <a:pt x="2618" y="18168"/>
                  </a:cubicBezTo>
                  <a:cubicBezTo>
                    <a:pt x="4255" y="20150"/>
                    <a:pt x="7527" y="21141"/>
                    <a:pt x="10964" y="21240"/>
                  </a:cubicBezTo>
                  <a:cubicBezTo>
                    <a:pt x="14400" y="21339"/>
                    <a:pt x="18000" y="20546"/>
                    <a:pt x="21600" y="19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3061178" y="3736699"/>
              <a:ext cx="128975" cy="20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288" fill="norm" stroke="1" extrusionOk="0">
                  <a:moveTo>
                    <a:pt x="4104" y="3738"/>
                  </a:moveTo>
                  <a:cubicBezTo>
                    <a:pt x="2710" y="5763"/>
                    <a:pt x="1317" y="7788"/>
                    <a:pt x="620" y="10263"/>
                  </a:cubicBezTo>
                  <a:cubicBezTo>
                    <a:pt x="-77" y="12738"/>
                    <a:pt x="-77" y="15663"/>
                    <a:pt x="97" y="17801"/>
                  </a:cubicBezTo>
                  <a:cubicBezTo>
                    <a:pt x="271" y="19938"/>
                    <a:pt x="620" y="21288"/>
                    <a:pt x="968" y="21288"/>
                  </a:cubicBezTo>
                  <a:cubicBezTo>
                    <a:pt x="1317" y="21288"/>
                    <a:pt x="1665" y="19938"/>
                    <a:pt x="2710" y="16788"/>
                  </a:cubicBezTo>
                  <a:cubicBezTo>
                    <a:pt x="3755" y="13638"/>
                    <a:pt x="5497" y="8688"/>
                    <a:pt x="7065" y="5538"/>
                  </a:cubicBezTo>
                  <a:cubicBezTo>
                    <a:pt x="8633" y="2388"/>
                    <a:pt x="10026" y="1038"/>
                    <a:pt x="11594" y="363"/>
                  </a:cubicBezTo>
                  <a:cubicBezTo>
                    <a:pt x="13162" y="-312"/>
                    <a:pt x="14904" y="-312"/>
                    <a:pt x="16646" y="2726"/>
                  </a:cubicBezTo>
                  <a:cubicBezTo>
                    <a:pt x="18388" y="5763"/>
                    <a:pt x="20129" y="11838"/>
                    <a:pt x="20826" y="15438"/>
                  </a:cubicBezTo>
                  <a:cubicBezTo>
                    <a:pt x="21523" y="19038"/>
                    <a:pt x="21175" y="20163"/>
                    <a:pt x="20826" y="21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3304124" y="3479766"/>
              <a:ext cx="67735" cy="44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11475" y="0"/>
                  </a:moveTo>
                  <a:cubicBezTo>
                    <a:pt x="8100" y="3788"/>
                    <a:pt x="4725" y="7575"/>
                    <a:pt x="2700" y="10851"/>
                  </a:cubicBezTo>
                  <a:cubicBezTo>
                    <a:pt x="675" y="14127"/>
                    <a:pt x="0" y="16891"/>
                    <a:pt x="0" y="18529"/>
                  </a:cubicBezTo>
                  <a:cubicBezTo>
                    <a:pt x="0" y="20167"/>
                    <a:pt x="675" y="20679"/>
                    <a:pt x="2700" y="21037"/>
                  </a:cubicBezTo>
                  <a:cubicBezTo>
                    <a:pt x="4725" y="21395"/>
                    <a:pt x="8100" y="21600"/>
                    <a:pt x="11475" y="21344"/>
                  </a:cubicBezTo>
                  <a:cubicBezTo>
                    <a:pt x="14850" y="21088"/>
                    <a:pt x="18225" y="20372"/>
                    <a:pt x="21600" y="19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3276608" y="3721066"/>
              <a:ext cx="184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3480753" y="3682966"/>
              <a:ext cx="121416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15212" y="0"/>
                  </a:moveTo>
                  <a:cubicBezTo>
                    <a:pt x="10819" y="0"/>
                    <a:pt x="6426" y="0"/>
                    <a:pt x="3680" y="462"/>
                  </a:cubicBezTo>
                  <a:cubicBezTo>
                    <a:pt x="934" y="923"/>
                    <a:pt x="-164" y="1846"/>
                    <a:pt x="19" y="3231"/>
                  </a:cubicBezTo>
                  <a:cubicBezTo>
                    <a:pt x="202" y="4615"/>
                    <a:pt x="1667" y="6462"/>
                    <a:pt x="4961" y="8215"/>
                  </a:cubicBezTo>
                  <a:cubicBezTo>
                    <a:pt x="8256" y="9969"/>
                    <a:pt x="13382" y="11631"/>
                    <a:pt x="16677" y="13015"/>
                  </a:cubicBezTo>
                  <a:cubicBezTo>
                    <a:pt x="19972" y="14400"/>
                    <a:pt x="21436" y="15508"/>
                    <a:pt x="20887" y="16892"/>
                  </a:cubicBezTo>
                  <a:cubicBezTo>
                    <a:pt x="20338" y="18277"/>
                    <a:pt x="17775" y="19938"/>
                    <a:pt x="14480" y="20769"/>
                  </a:cubicBezTo>
                  <a:cubicBezTo>
                    <a:pt x="11185" y="21600"/>
                    <a:pt x="7158" y="21600"/>
                    <a:pt x="31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4430143" y="3461999"/>
              <a:ext cx="199016" cy="460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468" fill="norm" stroke="1" extrusionOk="0">
                  <a:moveTo>
                    <a:pt x="21378" y="1715"/>
                  </a:moveTo>
                  <a:cubicBezTo>
                    <a:pt x="21378" y="1124"/>
                    <a:pt x="21378" y="532"/>
                    <a:pt x="20696" y="236"/>
                  </a:cubicBezTo>
                  <a:cubicBezTo>
                    <a:pt x="20014" y="-60"/>
                    <a:pt x="18650" y="-60"/>
                    <a:pt x="16149" y="137"/>
                  </a:cubicBezTo>
                  <a:cubicBezTo>
                    <a:pt x="13647" y="335"/>
                    <a:pt x="10010" y="729"/>
                    <a:pt x="7850" y="1124"/>
                  </a:cubicBezTo>
                  <a:cubicBezTo>
                    <a:pt x="5690" y="1518"/>
                    <a:pt x="5007" y="1913"/>
                    <a:pt x="4666" y="3392"/>
                  </a:cubicBezTo>
                  <a:cubicBezTo>
                    <a:pt x="4325" y="4872"/>
                    <a:pt x="4325" y="7436"/>
                    <a:pt x="3871" y="9852"/>
                  </a:cubicBezTo>
                  <a:cubicBezTo>
                    <a:pt x="3416" y="12269"/>
                    <a:pt x="2506" y="14537"/>
                    <a:pt x="1824" y="16115"/>
                  </a:cubicBezTo>
                  <a:cubicBezTo>
                    <a:pt x="1142" y="17693"/>
                    <a:pt x="687" y="18581"/>
                    <a:pt x="346" y="19370"/>
                  </a:cubicBezTo>
                  <a:cubicBezTo>
                    <a:pt x="5" y="20159"/>
                    <a:pt x="-222" y="20850"/>
                    <a:pt x="346" y="21195"/>
                  </a:cubicBezTo>
                  <a:cubicBezTo>
                    <a:pt x="915" y="21540"/>
                    <a:pt x="2279" y="21540"/>
                    <a:pt x="5007" y="21293"/>
                  </a:cubicBezTo>
                  <a:cubicBezTo>
                    <a:pt x="7736" y="21047"/>
                    <a:pt x="11829" y="20554"/>
                    <a:pt x="14671" y="19962"/>
                  </a:cubicBezTo>
                  <a:cubicBezTo>
                    <a:pt x="17513" y="19370"/>
                    <a:pt x="19104" y="18680"/>
                    <a:pt x="20696" y="17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4438658" y="3746466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6800"/>
                    <a:pt x="9257" y="12000"/>
                    <a:pt x="12857" y="8400"/>
                  </a:cubicBezTo>
                  <a:cubicBezTo>
                    <a:pt x="16457" y="4800"/>
                    <a:pt x="1902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4781558" y="3835366"/>
              <a:ext cx="1" cy="825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4870458" y="3962366"/>
              <a:ext cx="40217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19440" y="0"/>
                  </a:moveTo>
                  <a:cubicBezTo>
                    <a:pt x="20520" y="4547"/>
                    <a:pt x="21600" y="9095"/>
                    <a:pt x="18360" y="12695"/>
                  </a:cubicBezTo>
                  <a:cubicBezTo>
                    <a:pt x="15120" y="16295"/>
                    <a:pt x="7560" y="189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5153261" y="3450108"/>
              <a:ext cx="218848" cy="416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55" fill="norm" stroke="1" extrusionOk="0">
                  <a:moveTo>
                    <a:pt x="19605" y="2837"/>
                  </a:moveTo>
                  <a:cubicBezTo>
                    <a:pt x="20020" y="1856"/>
                    <a:pt x="20436" y="874"/>
                    <a:pt x="19916" y="383"/>
                  </a:cubicBezTo>
                  <a:cubicBezTo>
                    <a:pt x="19397" y="-108"/>
                    <a:pt x="17943" y="-108"/>
                    <a:pt x="15659" y="274"/>
                  </a:cubicBezTo>
                  <a:cubicBezTo>
                    <a:pt x="13374" y="656"/>
                    <a:pt x="10259" y="1419"/>
                    <a:pt x="8182" y="2728"/>
                  </a:cubicBezTo>
                  <a:cubicBezTo>
                    <a:pt x="6105" y="4037"/>
                    <a:pt x="5066" y="5892"/>
                    <a:pt x="4236" y="8237"/>
                  </a:cubicBezTo>
                  <a:cubicBezTo>
                    <a:pt x="3405" y="10583"/>
                    <a:pt x="2782" y="13419"/>
                    <a:pt x="2159" y="15219"/>
                  </a:cubicBezTo>
                  <a:cubicBezTo>
                    <a:pt x="1536" y="17019"/>
                    <a:pt x="912" y="17783"/>
                    <a:pt x="497" y="18437"/>
                  </a:cubicBezTo>
                  <a:cubicBezTo>
                    <a:pt x="82" y="19092"/>
                    <a:pt x="-126" y="19637"/>
                    <a:pt x="82" y="20128"/>
                  </a:cubicBezTo>
                  <a:cubicBezTo>
                    <a:pt x="289" y="20619"/>
                    <a:pt x="912" y="21056"/>
                    <a:pt x="2886" y="21274"/>
                  </a:cubicBezTo>
                  <a:cubicBezTo>
                    <a:pt x="4859" y="21492"/>
                    <a:pt x="8182" y="21492"/>
                    <a:pt x="11089" y="21383"/>
                  </a:cubicBezTo>
                  <a:cubicBezTo>
                    <a:pt x="13997" y="21274"/>
                    <a:pt x="16489" y="21056"/>
                    <a:pt x="18151" y="20674"/>
                  </a:cubicBezTo>
                  <a:cubicBezTo>
                    <a:pt x="19812" y="20292"/>
                    <a:pt x="20643" y="19747"/>
                    <a:pt x="21474" y="19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5207008" y="3695666"/>
              <a:ext cx="165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" y="17600"/>
                    <a:pt x="554" y="13600"/>
                    <a:pt x="4154" y="10000"/>
                  </a:cubicBezTo>
                  <a:cubicBezTo>
                    <a:pt x="7754" y="6400"/>
                    <a:pt x="14677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5429258" y="3815093"/>
              <a:ext cx="139701" cy="134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0" y="1207"/>
                  </a:moveTo>
                  <a:cubicBezTo>
                    <a:pt x="4255" y="532"/>
                    <a:pt x="8509" y="-143"/>
                    <a:pt x="11291" y="26"/>
                  </a:cubicBezTo>
                  <a:cubicBezTo>
                    <a:pt x="14073" y="194"/>
                    <a:pt x="15382" y="1207"/>
                    <a:pt x="15382" y="3401"/>
                  </a:cubicBezTo>
                  <a:cubicBezTo>
                    <a:pt x="15382" y="5594"/>
                    <a:pt x="14073" y="8970"/>
                    <a:pt x="12927" y="11332"/>
                  </a:cubicBezTo>
                  <a:cubicBezTo>
                    <a:pt x="11782" y="13694"/>
                    <a:pt x="10800" y="15045"/>
                    <a:pt x="9818" y="16395"/>
                  </a:cubicBezTo>
                  <a:cubicBezTo>
                    <a:pt x="8836" y="17745"/>
                    <a:pt x="7855" y="19094"/>
                    <a:pt x="8836" y="19770"/>
                  </a:cubicBezTo>
                  <a:cubicBezTo>
                    <a:pt x="9818" y="20445"/>
                    <a:pt x="12764" y="20445"/>
                    <a:pt x="15218" y="20613"/>
                  </a:cubicBezTo>
                  <a:cubicBezTo>
                    <a:pt x="17673" y="20782"/>
                    <a:pt x="19636" y="21119"/>
                    <a:pt x="21600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5607058" y="4006816"/>
              <a:ext cx="952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6165858" y="3924266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6445258" y="3939860"/>
              <a:ext cx="1587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472" y="11375"/>
                    <a:pt x="10944" y="2735"/>
                    <a:pt x="14544" y="575"/>
                  </a:cubicBezTo>
                  <a:cubicBezTo>
                    <a:pt x="18144" y="-1585"/>
                    <a:pt x="19872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6616708" y="3949666"/>
              <a:ext cx="381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6800858" y="3987766"/>
              <a:ext cx="444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6000"/>
                    <a:pt x="15429" y="12000"/>
                    <a:pt x="11829" y="15600"/>
                  </a:cubicBezTo>
                  <a:cubicBezTo>
                    <a:pt x="8229" y="19200"/>
                    <a:pt x="4114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7122505" y="3544207"/>
              <a:ext cx="218104" cy="4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35" fill="norm" stroke="1" extrusionOk="0">
                  <a:moveTo>
                    <a:pt x="21401" y="2220"/>
                  </a:moveTo>
                  <a:cubicBezTo>
                    <a:pt x="21193" y="1680"/>
                    <a:pt x="20986" y="1140"/>
                    <a:pt x="19843" y="762"/>
                  </a:cubicBezTo>
                  <a:cubicBezTo>
                    <a:pt x="18701" y="384"/>
                    <a:pt x="16624" y="168"/>
                    <a:pt x="15066" y="60"/>
                  </a:cubicBezTo>
                  <a:cubicBezTo>
                    <a:pt x="13509" y="-48"/>
                    <a:pt x="12470" y="-48"/>
                    <a:pt x="11224" y="384"/>
                  </a:cubicBezTo>
                  <a:cubicBezTo>
                    <a:pt x="9978" y="816"/>
                    <a:pt x="8524" y="1680"/>
                    <a:pt x="7174" y="3624"/>
                  </a:cubicBezTo>
                  <a:cubicBezTo>
                    <a:pt x="5824" y="5568"/>
                    <a:pt x="4578" y="8592"/>
                    <a:pt x="3436" y="11454"/>
                  </a:cubicBezTo>
                  <a:cubicBezTo>
                    <a:pt x="2293" y="14316"/>
                    <a:pt x="1255" y="17016"/>
                    <a:pt x="632" y="18636"/>
                  </a:cubicBezTo>
                  <a:cubicBezTo>
                    <a:pt x="9" y="20256"/>
                    <a:pt x="-199" y="20796"/>
                    <a:pt x="216" y="21120"/>
                  </a:cubicBezTo>
                  <a:cubicBezTo>
                    <a:pt x="632" y="21444"/>
                    <a:pt x="1670" y="21552"/>
                    <a:pt x="4266" y="21282"/>
                  </a:cubicBezTo>
                  <a:cubicBezTo>
                    <a:pt x="6863" y="21012"/>
                    <a:pt x="11016" y="20364"/>
                    <a:pt x="14028" y="19716"/>
                  </a:cubicBezTo>
                  <a:cubicBezTo>
                    <a:pt x="17039" y="19068"/>
                    <a:pt x="18909" y="18420"/>
                    <a:pt x="20778" y="17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7129932" y="3809966"/>
              <a:ext cx="236077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1248" y="21600"/>
                  </a:moveTo>
                  <a:cubicBezTo>
                    <a:pt x="484" y="18514"/>
                    <a:pt x="-281" y="15429"/>
                    <a:pt x="101" y="12343"/>
                  </a:cubicBezTo>
                  <a:cubicBezTo>
                    <a:pt x="484" y="9257"/>
                    <a:pt x="2013" y="6171"/>
                    <a:pt x="5740" y="4114"/>
                  </a:cubicBezTo>
                  <a:cubicBezTo>
                    <a:pt x="9468" y="2057"/>
                    <a:pt x="15393" y="1029"/>
                    <a:pt x="213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7412574" y="3936701"/>
              <a:ext cx="131235" cy="123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fill="norm" stroke="1" extrusionOk="0">
                  <a:moveTo>
                    <a:pt x="3832" y="1144"/>
                  </a:moveTo>
                  <a:cubicBezTo>
                    <a:pt x="2787" y="6636"/>
                    <a:pt x="1742" y="12127"/>
                    <a:pt x="1219" y="15788"/>
                  </a:cubicBezTo>
                  <a:cubicBezTo>
                    <a:pt x="697" y="19449"/>
                    <a:pt x="697" y="21280"/>
                    <a:pt x="523" y="21280"/>
                  </a:cubicBezTo>
                  <a:cubicBezTo>
                    <a:pt x="348" y="21280"/>
                    <a:pt x="0" y="19449"/>
                    <a:pt x="0" y="16521"/>
                  </a:cubicBezTo>
                  <a:cubicBezTo>
                    <a:pt x="0" y="13592"/>
                    <a:pt x="348" y="9565"/>
                    <a:pt x="1916" y="6270"/>
                  </a:cubicBezTo>
                  <a:cubicBezTo>
                    <a:pt x="3484" y="2975"/>
                    <a:pt x="6271" y="412"/>
                    <a:pt x="9406" y="46"/>
                  </a:cubicBezTo>
                  <a:cubicBezTo>
                    <a:pt x="12542" y="-320"/>
                    <a:pt x="16026" y="1511"/>
                    <a:pt x="18116" y="5355"/>
                  </a:cubicBezTo>
                  <a:cubicBezTo>
                    <a:pt x="20206" y="9199"/>
                    <a:pt x="20903" y="15056"/>
                    <a:pt x="21600" y="2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8187996" y="3753650"/>
              <a:ext cx="295613" cy="208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0881" fill="norm" stroke="1" extrusionOk="0">
                  <a:moveTo>
                    <a:pt x="13123" y="8810"/>
                  </a:moveTo>
                  <a:cubicBezTo>
                    <a:pt x="12357" y="6057"/>
                    <a:pt x="11591" y="3305"/>
                    <a:pt x="10365" y="1610"/>
                  </a:cubicBezTo>
                  <a:cubicBezTo>
                    <a:pt x="9140" y="-84"/>
                    <a:pt x="7455" y="-719"/>
                    <a:pt x="5616" y="1081"/>
                  </a:cubicBezTo>
                  <a:cubicBezTo>
                    <a:pt x="3778" y="2881"/>
                    <a:pt x="1786" y="7116"/>
                    <a:pt x="791" y="10187"/>
                  </a:cubicBezTo>
                  <a:cubicBezTo>
                    <a:pt x="-205" y="13257"/>
                    <a:pt x="-205" y="15163"/>
                    <a:pt x="484" y="16434"/>
                  </a:cubicBezTo>
                  <a:cubicBezTo>
                    <a:pt x="1174" y="17705"/>
                    <a:pt x="2552" y="18340"/>
                    <a:pt x="4314" y="17493"/>
                  </a:cubicBezTo>
                  <a:cubicBezTo>
                    <a:pt x="6076" y="16646"/>
                    <a:pt x="8221" y="14316"/>
                    <a:pt x="9523" y="12410"/>
                  </a:cubicBezTo>
                  <a:cubicBezTo>
                    <a:pt x="10825" y="10505"/>
                    <a:pt x="11284" y="9022"/>
                    <a:pt x="11667" y="8916"/>
                  </a:cubicBezTo>
                  <a:cubicBezTo>
                    <a:pt x="12050" y="8810"/>
                    <a:pt x="12357" y="10081"/>
                    <a:pt x="12893" y="11987"/>
                  </a:cubicBezTo>
                  <a:cubicBezTo>
                    <a:pt x="13429" y="13893"/>
                    <a:pt x="14195" y="16434"/>
                    <a:pt x="15650" y="18022"/>
                  </a:cubicBezTo>
                  <a:cubicBezTo>
                    <a:pt x="17106" y="19610"/>
                    <a:pt x="19250" y="20246"/>
                    <a:pt x="21395" y="20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8493864" y="3799001"/>
              <a:ext cx="180245" cy="159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131" fill="norm" stroke="1" extrusionOk="0">
                  <a:moveTo>
                    <a:pt x="290" y="3136"/>
                  </a:moveTo>
                  <a:cubicBezTo>
                    <a:pt x="39" y="1734"/>
                    <a:pt x="-212" y="331"/>
                    <a:pt x="290" y="51"/>
                  </a:cubicBezTo>
                  <a:cubicBezTo>
                    <a:pt x="793" y="-230"/>
                    <a:pt x="2048" y="612"/>
                    <a:pt x="4309" y="3697"/>
                  </a:cubicBezTo>
                  <a:cubicBezTo>
                    <a:pt x="6569" y="6783"/>
                    <a:pt x="9835" y="12113"/>
                    <a:pt x="11467" y="15619"/>
                  </a:cubicBezTo>
                  <a:cubicBezTo>
                    <a:pt x="13100" y="19126"/>
                    <a:pt x="13100" y="20809"/>
                    <a:pt x="12723" y="21089"/>
                  </a:cubicBezTo>
                  <a:cubicBezTo>
                    <a:pt x="12346" y="21370"/>
                    <a:pt x="11593" y="20248"/>
                    <a:pt x="11593" y="17162"/>
                  </a:cubicBezTo>
                  <a:cubicBezTo>
                    <a:pt x="11593" y="14076"/>
                    <a:pt x="12346" y="9027"/>
                    <a:pt x="13351" y="5801"/>
                  </a:cubicBezTo>
                  <a:cubicBezTo>
                    <a:pt x="14355" y="2575"/>
                    <a:pt x="15611" y="1173"/>
                    <a:pt x="16993" y="752"/>
                  </a:cubicBezTo>
                  <a:cubicBezTo>
                    <a:pt x="18374" y="331"/>
                    <a:pt x="19881" y="892"/>
                    <a:pt x="21388" y="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8697176" y="3792932"/>
              <a:ext cx="218233" cy="166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185" fill="norm" stroke="1" extrusionOk="0">
                  <a:moveTo>
                    <a:pt x="2098" y="9463"/>
                  </a:moveTo>
                  <a:cubicBezTo>
                    <a:pt x="3136" y="10003"/>
                    <a:pt x="4175" y="10543"/>
                    <a:pt x="5213" y="10408"/>
                  </a:cubicBezTo>
                  <a:cubicBezTo>
                    <a:pt x="6251" y="10273"/>
                    <a:pt x="7290" y="9463"/>
                    <a:pt x="8328" y="8248"/>
                  </a:cubicBezTo>
                  <a:cubicBezTo>
                    <a:pt x="9367" y="7033"/>
                    <a:pt x="10405" y="5413"/>
                    <a:pt x="10925" y="3928"/>
                  </a:cubicBezTo>
                  <a:cubicBezTo>
                    <a:pt x="11444" y="2443"/>
                    <a:pt x="11444" y="1093"/>
                    <a:pt x="10925" y="418"/>
                  </a:cubicBezTo>
                  <a:cubicBezTo>
                    <a:pt x="10405" y="-257"/>
                    <a:pt x="9367" y="-257"/>
                    <a:pt x="7498" y="1498"/>
                  </a:cubicBezTo>
                  <a:cubicBezTo>
                    <a:pt x="5628" y="3253"/>
                    <a:pt x="2928" y="6763"/>
                    <a:pt x="1475" y="10003"/>
                  </a:cubicBezTo>
                  <a:cubicBezTo>
                    <a:pt x="21" y="13243"/>
                    <a:pt x="-187" y="16213"/>
                    <a:pt x="125" y="18103"/>
                  </a:cubicBezTo>
                  <a:cubicBezTo>
                    <a:pt x="436" y="19993"/>
                    <a:pt x="1267" y="20803"/>
                    <a:pt x="4901" y="21073"/>
                  </a:cubicBezTo>
                  <a:cubicBezTo>
                    <a:pt x="8536" y="21343"/>
                    <a:pt x="14975" y="21073"/>
                    <a:pt x="21413" y="20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9478250" y="3679702"/>
              <a:ext cx="281709" cy="28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0925" fill="norm" stroke="1" extrusionOk="0">
                  <a:moveTo>
                    <a:pt x="1626" y="8757"/>
                  </a:moveTo>
                  <a:cubicBezTo>
                    <a:pt x="1143" y="13014"/>
                    <a:pt x="659" y="17271"/>
                    <a:pt x="337" y="19400"/>
                  </a:cubicBezTo>
                  <a:cubicBezTo>
                    <a:pt x="14" y="21528"/>
                    <a:pt x="-147" y="21528"/>
                    <a:pt x="175" y="18769"/>
                  </a:cubicBezTo>
                  <a:cubicBezTo>
                    <a:pt x="498" y="16010"/>
                    <a:pt x="1304" y="10492"/>
                    <a:pt x="1787" y="7181"/>
                  </a:cubicBezTo>
                  <a:cubicBezTo>
                    <a:pt x="2271" y="3870"/>
                    <a:pt x="2432" y="2766"/>
                    <a:pt x="2674" y="1820"/>
                  </a:cubicBezTo>
                  <a:cubicBezTo>
                    <a:pt x="2916" y="874"/>
                    <a:pt x="3238" y="86"/>
                    <a:pt x="3722" y="7"/>
                  </a:cubicBezTo>
                  <a:cubicBezTo>
                    <a:pt x="4205" y="-72"/>
                    <a:pt x="4850" y="559"/>
                    <a:pt x="5414" y="1426"/>
                  </a:cubicBezTo>
                  <a:cubicBezTo>
                    <a:pt x="5978" y="2293"/>
                    <a:pt x="6462" y="3397"/>
                    <a:pt x="6946" y="4343"/>
                  </a:cubicBezTo>
                  <a:cubicBezTo>
                    <a:pt x="7429" y="5289"/>
                    <a:pt x="7913" y="6077"/>
                    <a:pt x="8719" y="6471"/>
                  </a:cubicBezTo>
                  <a:cubicBezTo>
                    <a:pt x="9525" y="6865"/>
                    <a:pt x="10653" y="6865"/>
                    <a:pt x="12023" y="6077"/>
                  </a:cubicBezTo>
                  <a:cubicBezTo>
                    <a:pt x="13393" y="5289"/>
                    <a:pt x="15005" y="3712"/>
                    <a:pt x="16295" y="2372"/>
                  </a:cubicBezTo>
                  <a:cubicBezTo>
                    <a:pt x="17584" y="1032"/>
                    <a:pt x="18552" y="-72"/>
                    <a:pt x="19035" y="7"/>
                  </a:cubicBezTo>
                  <a:cubicBezTo>
                    <a:pt x="19519" y="86"/>
                    <a:pt x="19519" y="1347"/>
                    <a:pt x="19599" y="4106"/>
                  </a:cubicBezTo>
                  <a:cubicBezTo>
                    <a:pt x="19680" y="6865"/>
                    <a:pt x="19841" y="11122"/>
                    <a:pt x="19841" y="13645"/>
                  </a:cubicBezTo>
                  <a:cubicBezTo>
                    <a:pt x="19841" y="16167"/>
                    <a:pt x="19680" y="16956"/>
                    <a:pt x="19599" y="17823"/>
                  </a:cubicBezTo>
                  <a:cubicBezTo>
                    <a:pt x="19519" y="18690"/>
                    <a:pt x="19519" y="19636"/>
                    <a:pt x="19841" y="19636"/>
                  </a:cubicBezTo>
                  <a:cubicBezTo>
                    <a:pt x="20163" y="19636"/>
                    <a:pt x="20808" y="18690"/>
                    <a:pt x="21453" y="17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9831519" y="3665327"/>
              <a:ext cx="195140" cy="35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27" fill="norm" stroke="1" extrusionOk="0">
                  <a:moveTo>
                    <a:pt x="21412" y="2964"/>
                  </a:moveTo>
                  <a:cubicBezTo>
                    <a:pt x="21412" y="2329"/>
                    <a:pt x="21412" y="1694"/>
                    <a:pt x="20947" y="1186"/>
                  </a:cubicBezTo>
                  <a:cubicBezTo>
                    <a:pt x="20483" y="677"/>
                    <a:pt x="19554" y="296"/>
                    <a:pt x="18509" y="106"/>
                  </a:cubicBezTo>
                  <a:cubicBezTo>
                    <a:pt x="17464" y="-85"/>
                    <a:pt x="16302" y="-85"/>
                    <a:pt x="14212" y="677"/>
                  </a:cubicBezTo>
                  <a:cubicBezTo>
                    <a:pt x="12122" y="1440"/>
                    <a:pt x="9102" y="2964"/>
                    <a:pt x="6780" y="5251"/>
                  </a:cubicBezTo>
                  <a:cubicBezTo>
                    <a:pt x="4457" y="7539"/>
                    <a:pt x="2831" y="10588"/>
                    <a:pt x="1670" y="13383"/>
                  </a:cubicBezTo>
                  <a:cubicBezTo>
                    <a:pt x="509" y="16179"/>
                    <a:pt x="-188" y="18720"/>
                    <a:pt x="44" y="20054"/>
                  </a:cubicBezTo>
                  <a:cubicBezTo>
                    <a:pt x="277" y="21388"/>
                    <a:pt x="1438" y="21515"/>
                    <a:pt x="3877" y="21388"/>
                  </a:cubicBezTo>
                  <a:cubicBezTo>
                    <a:pt x="6315" y="21261"/>
                    <a:pt x="10031" y="20880"/>
                    <a:pt x="12702" y="20562"/>
                  </a:cubicBezTo>
                  <a:cubicBezTo>
                    <a:pt x="15373" y="20244"/>
                    <a:pt x="16999" y="19990"/>
                    <a:pt x="18044" y="19546"/>
                  </a:cubicBezTo>
                  <a:cubicBezTo>
                    <a:pt x="19089" y="19101"/>
                    <a:pt x="19554" y="18466"/>
                    <a:pt x="18973" y="17830"/>
                  </a:cubicBezTo>
                  <a:cubicBezTo>
                    <a:pt x="18393" y="17195"/>
                    <a:pt x="16767" y="16560"/>
                    <a:pt x="15141" y="15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9837155" y="3898866"/>
              <a:ext cx="164104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600" fill="norm" stroke="1" extrusionOk="0">
                  <a:moveTo>
                    <a:pt x="4024" y="21600"/>
                  </a:moveTo>
                  <a:cubicBezTo>
                    <a:pt x="2085" y="21600"/>
                    <a:pt x="147" y="21600"/>
                    <a:pt x="8" y="18000"/>
                  </a:cubicBezTo>
                  <a:cubicBezTo>
                    <a:pt x="-130" y="14400"/>
                    <a:pt x="1532" y="7200"/>
                    <a:pt x="5408" y="3600"/>
                  </a:cubicBezTo>
                  <a:cubicBezTo>
                    <a:pt x="9285" y="0"/>
                    <a:pt x="15378" y="0"/>
                    <a:pt x="214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3917958" y="4667216"/>
              <a:ext cx="63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950"/>
                    <a:pt x="14400" y="9900"/>
                    <a:pt x="18000" y="13500"/>
                  </a:cubicBezTo>
                  <a:cubicBezTo>
                    <a:pt x="21600" y="17100"/>
                    <a:pt x="21600" y="193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3911608" y="4578316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4054194" y="4389518"/>
              <a:ext cx="117815" cy="518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529" fill="norm" stroke="1" extrusionOk="0">
                  <a:moveTo>
                    <a:pt x="19602" y="4670"/>
                  </a:moveTo>
                  <a:cubicBezTo>
                    <a:pt x="20347" y="3441"/>
                    <a:pt x="21092" y="2212"/>
                    <a:pt x="20533" y="1422"/>
                  </a:cubicBezTo>
                  <a:cubicBezTo>
                    <a:pt x="19975" y="631"/>
                    <a:pt x="18113" y="280"/>
                    <a:pt x="15692" y="105"/>
                  </a:cubicBezTo>
                  <a:cubicBezTo>
                    <a:pt x="13271" y="-71"/>
                    <a:pt x="10292" y="-71"/>
                    <a:pt x="7871" y="456"/>
                  </a:cubicBezTo>
                  <a:cubicBezTo>
                    <a:pt x="5451" y="983"/>
                    <a:pt x="3589" y="2036"/>
                    <a:pt x="2099" y="4231"/>
                  </a:cubicBezTo>
                  <a:cubicBezTo>
                    <a:pt x="609" y="6427"/>
                    <a:pt x="-508" y="9763"/>
                    <a:pt x="237" y="12836"/>
                  </a:cubicBezTo>
                  <a:cubicBezTo>
                    <a:pt x="982" y="15909"/>
                    <a:pt x="3589" y="18719"/>
                    <a:pt x="6195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4013208" y="4718016"/>
              <a:ext cx="1651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4" y="18000"/>
                    <a:pt x="1108" y="14400"/>
                    <a:pt x="4708" y="10800"/>
                  </a:cubicBezTo>
                  <a:cubicBezTo>
                    <a:pt x="8308" y="7200"/>
                    <a:pt x="1495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5194813" y="4495745"/>
              <a:ext cx="240796" cy="455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421" fill="norm" stroke="1" extrusionOk="0">
                  <a:moveTo>
                    <a:pt x="16439" y="1494"/>
                  </a:moveTo>
                  <a:cubicBezTo>
                    <a:pt x="17008" y="1095"/>
                    <a:pt x="17576" y="697"/>
                    <a:pt x="17387" y="399"/>
                  </a:cubicBezTo>
                  <a:cubicBezTo>
                    <a:pt x="17197" y="100"/>
                    <a:pt x="16250" y="-99"/>
                    <a:pt x="14260" y="50"/>
                  </a:cubicBezTo>
                  <a:cubicBezTo>
                    <a:pt x="12271" y="200"/>
                    <a:pt x="9239" y="697"/>
                    <a:pt x="7155" y="1344"/>
                  </a:cubicBezTo>
                  <a:cubicBezTo>
                    <a:pt x="5071" y="1991"/>
                    <a:pt x="3934" y="2788"/>
                    <a:pt x="3271" y="4380"/>
                  </a:cubicBezTo>
                  <a:cubicBezTo>
                    <a:pt x="2608" y="5973"/>
                    <a:pt x="2418" y="8362"/>
                    <a:pt x="2039" y="10701"/>
                  </a:cubicBezTo>
                  <a:cubicBezTo>
                    <a:pt x="1660" y="13040"/>
                    <a:pt x="1092" y="15330"/>
                    <a:pt x="713" y="16723"/>
                  </a:cubicBezTo>
                  <a:cubicBezTo>
                    <a:pt x="334" y="18117"/>
                    <a:pt x="144" y="18614"/>
                    <a:pt x="50" y="19162"/>
                  </a:cubicBezTo>
                  <a:cubicBezTo>
                    <a:pt x="-45" y="19709"/>
                    <a:pt x="-45" y="20307"/>
                    <a:pt x="429" y="20754"/>
                  </a:cubicBezTo>
                  <a:cubicBezTo>
                    <a:pt x="902" y="21202"/>
                    <a:pt x="1850" y="21501"/>
                    <a:pt x="4218" y="21401"/>
                  </a:cubicBezTo>
                  <a:cubicBezTo>
                    <a:pt x="6587" y="21302"/>
                    <a:pt x="10376" y="20804"/>
                    <a:pt x="13408" y="20307"/>
                  </a:cubicBezTo>
                  <a:cubicBezTo>
                    <a:pt x="16439" y="19809"/>
                    <a:pt x="18713" y="19311"/>
                    <a:pt x="19944" y="18813"/>
                  </a:cubicBezTo>
                  <a:cubicBezTo>
                    <a:pt x="21176" y="18316"/>
                    <a:pt x="21366" y="17818"/>
                    <a:pt x="21555" y="17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5270508" y="4768816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4400"/>
                    <a:pt x="8862" y="7200"/>
                    <a:pt x="12462" y="3600"/>
                  </a:cubicBezTo>
                  <a:cubicBezTo>
                    <a:pt x="16062" y="0"/>
                    <a:pt x="1883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5583359" y="4902166"/>
              <a:ext cx="237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20153" y="0"/>
                  </a:moveTo>
                  <a:cubicBezTo>
                    <a:pt x="11153" y="4320"/>
                    <a:pt x="2153" y="8640"/>
                    <a:pt x="353" y="12240"/>
                  </a:cubicBezTo>
                  <a:cubicBezTo>
                    <a:pt x="-1447" y="15840"/>
                    <a:pt x="3953" y="18720"/>
                    <a:pt x="9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5562608" y="4728039"/>
              <a:ext cx="66395" cy="58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0544" fill="norm" stroke="1" extrusionOk="0">
                  <a:moveTo>
                    <a:pt x="14175" y="12114"/>
                  </a:moveTo>
                  <a:cubicBezTo>
                    <a:pt x="12150" y="9135"/>
                    <a:pt x="10125" y="6155"/>
                    <a:pt x="7425" y="5783"/>
                  </a:cubicBezTo>
                  <a:cubicBezTo>
                    <a:pt x="4725" y="5411"/>
                    <a:pt x="1350" y="7645"/>
                    <a:pt x="1350" y="10624"/>
                  </a:cubicBezTo>
                  <a:cubicBezTo>
                    <a:pt x="1350" y="13604"/>
                    <a:pt x="4725" y="17328"/>
                    <a:pt x="8437" y="19190"/>
                  </a:cubicBezTo>
                  <a:cubicBezTo>
                    <a:pt x="12150" y="21052"/>
                    <a:pt x="16200" y="21052"/>
                    <a:pt x="18563" y="18818"/>
                  </a:cubicBezTo>
                  <a:cubicBezTo>
                    <a:pt x="20925" y="16583"/>
                    <a:pt x="21600" y="12114"/>
                    <a:pt x="20925" y="8390"/>
                  </a:cubicBezTo>
                  <a:cubicBezTo>
                    <a:pt x="20250" y="4666"/>
                    <a:pt x="18225" y="1686"/>
                    <a:pt x="14512" y="569"/>
                  </a:cubicBezTo>
                  <a:cubicBezTo>
                    <a:pt x="10800" y="-548"/>
                    <a:pt x="5400" y="197"/>
                    <a:pt x="0" y="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5937258" y="4543233"/>
              <a:ext cx="282150" cy="35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259" fill="norm" stroke="1" extrusionOk="0">
                  <a:moveTo>
                    <a:pt x="0" y="10554"/>
                  </a:moveTo>
                  <a:cubicBezTo>
                    <a:pt x="320" y="13749"/>
                    <a:pt x="640" y="16945"/>
                    <a:pt x="800" y="18862"/>
                  </a:cubicBezTo>
                  <a:cubicBezTo>
                    <a:pt x="960" y="20779"/>
                    <a:pt x="960" y="21418"/>
                    <a:pt x="800" y="21226"/>
                  </a:cubicBezTo>
                  <a:cubicBezTo>
                    <a:pt x="640" y="21035"/>
                    <a:pt x="320" y="20012"/>
                    <a:pt x="240" y="17711"/>
                  </a:cubicBezTo>
                  <a:cubicBezTo>
                    <a:pt x="160" y="15411"/>
                    <a:pt x="320" y="11832"/>
                    <a:pt x="1040" y="8765"/>
                  </a:cubicBezTo>
                  <a:cubicBezTo>
                    <a:pt x="1760" y="5697"/>
                    <a:pt x="3040" y="3141"/>
                    <a:pt x="4480" y="1671"/>
                  </a:cubicBezTo>
                  <a:cubicBezTo>
                    <a:pt x="5920" y="201"/>
                    <a:pt x="7520" y="-182"/>
                    <a:pt x="9760" y="74"/>
                  </a:cubicBezTo>
                  <a:cubicBezTo>
                    <a:pt x="12000" y="329"/>
                    <a:pt x="14880" y="1224"/>
                    <a:pt x="17040" y="2566"/>
                  </a:cubicBezTo>
                  <a:cubicBezTo>
                    <a:pt x="19200" y="3908"/>
                    <a:pt x="20640" y="5697"/>
                    <a:pt x="21120" y="8190"/>
                  </a:cubicBezTo>
                  <a:cubicBezTo>
                    <a:pt x="21600" y="10682"/>
                    <a:pt x="21120" y="13877"/>
                    <a:pt x="20960" y="15794"/>
                  </a:cubicBezTo>
                  <a:cubicBezTo>
                    <a:pt x="20800" y="17711"/>
                    <a:pt x="20960" y="18351"/>
                    <a:pt x="21120" y="18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6506171" y="4525314"/>
              <a:ext cx="252682" cy="384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437" fill="norm" stroke="1" extrusionOk="0">
                  <a:moveTo>
                    <a:pt x="21104" y="1894"/>
                  </a:moveTo>
                  <a:cubicBezTo>
                    <a:pt x="21282" y="1303"/>
                    <a:pt x="21461" y="713"/>
                    <a:pt x="21104" y="359"/>
                  </a:cubicBezTo>
                  <a:cubicBezTo>
                    <a:pt x="20747" y="5"/>
                    <a:pt x="19854" y="-113"/>
                    <a:pt x="17444" y="123"/>
                  </a:cubicBezTo>
                  <a:cubicBezTo>
                    <a:pt x="15035" y="359"/>
                    <a:pt x="11107" y="949"/>
                    <a:pt x="8519" y="1776"/>
                  </a:cubicBezTo>
                  <a:cubicBezTo>
                    <a:pt x="5930" y="2602"/>
                    <a:pt x="4681" y="3664"/>
                    <a:pt x="3788" y="5494"/>
                  </a:cubicBezTo>
                  <a:cubicBezTo>
                    <a:pt x="2896" y="7323"/>
                    <a:pt x="2360" y="9920"/>
                    <a:pt x="1825" y="12280"/>
                  </a:cubicBezTo>
                  <a:cubicBezTo>
                    <a:pt x="1289" y="14641"/>
                    <a:pt x="754" y="16766"/>
                    <a:pt x="397" y="18123"/>
                  </a:cubicBezTo>
                  <a:cubicBezTo>
                    <a:pt x="40" y="19480"/>
                    <a:pt x="-139" y="20071"/>
                    <a:pt x="129" y="20543"/>
                  </a:cubicBezTo>
                  <a:cubicBezTo>
                    <a:pt x="397" y="21015"/>
                    <a:pt x="1111" y="21369"/>
                    <a:pt x="2896" y="21428"/>
                  </a:cubicBezTo>
                  <a:cubicBezTo>
                    <a:pt x="4681" y="21487"/>
                    <a:pt x="7537" y="21251"/>
                    <a:pt x="10036" y="20720"/>
                  </a:cubicBezTo>
                  <a:cubicBezTo>
                    <a:pt x="12535" y="20189"/>
                    <a:pt x="14678" y="19362"/>
                    <a:pt x="16820" y="18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6508758" y="4743416"/>
              <a:ext cx="2413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95" y="16800"/>
                    <a:pt x="3789" y="12000"/>
                    <a:pt x="7389" y="8400"/>
                  </a:cubicBezTo>
                  <a:cubicBezTo>
                    <a:pt x="10989" y="4800"/>
                    <a:pt x="1629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6737358" y="4946616"/>
              <a:ext cx="127001" cy="24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2" fill="norm" stroke="1" extrusionOk="0">
                  <a:moveTo>
                    <a:pt x="21600" y="0"/>
                  </a:moveTo>
                  <a:cubicBezTo>
                    <a:pt x="21240" y="4942"/>
                    <a:pt x="20880" y="9885"/>
                    <a:pt x="20340" y="13363"/>
                  </a:cubicBezTo>
                  <a:cubicBezTo>
                    <a:pt x="19800" y="16841"/>
                    <a:pt x="19080" y="18854"/>
                    <a:pt x="16740" y="20044"/>
                  </a:cubicBezTo>
                  <a:cubicBezTo>
                    <a:pt x="14400" y="21234"/>
                    <a:pt x="10440" y="21600"/>
                    <a:pt x="7380" y="20136"/>
                  </a:cubicBezTo>
                  <a:cubicBezTo>
                    <a:pt x="4320" y="18671"/>
                    <a:pt x="2160" y="15376"/>
                    <a:pt x="0" y="12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6858008" y="4819616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7378708" y="4717453"/>
              <a:ext cx="2540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400" y="11375"/>
                    <a:pt x="10800" y="2735"/>
                    <a:pt x="14400" y="575"/>
                  </a:cubicBezTo>
                  <a:cubicBezTo>
                    <a:pt x="18000" y="-1585"/>
                    <a:pt x="198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7448558" y="4876766"/>
              <a:ext cx="2032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0"/>
                  </a:moveTo>
                  <a:cubicBezTo>
                    <a:pt x="900" y="9600"/>
                    <a:pt x="1800" y="19200"/>
                    <a:pt x="5400" y="20400"/>
                  </a:cubicBezTo>
                  <a:cubicBezTo>
                    <a:pt x="9000" y="21600"/>
                    <a:pt x="15300" y="14400"/>
                    <a:pt x="21600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8000280" y="4630058"/>
              <a:ext cx="238112" cy="284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210" fill="norm" stroke="1" extrusionOk="0">
                  <a:moveTo>
                    <a:pt x="16264" y="876"/>
                  </a:moveTo>
                  <a:cubicBezTo>
                    <a:pt x="15519" y="403"/>
                    <a:pt x="14774" y="-70"/>
                    <a:pt x="13098" y="9"/>
                  </a:cubicBezTo>
                  <a:cubicBezTo>
                    <a:pt x="11422" y="88"/>
                    <a:pt x="8815" y="718"/>
                    <a:pt x="6302" y="2926"/>
                  </a:cubicBezTo>
                  <a:cubicBezTo>
                    <a:pt x="3788" y="5133"/>
                    <a:pt x="1367" y="8917"/>
                    <a:pt x="436" y="12070"/>
                  </a:cubicBezTo>
                  <a:cubicBezTo>
                    <a:pt x="-495" y="15223"/>
                    <a:pt x="64" y="17746"/>
                    <a:pt x="2112" y="19323"/>
                  </a:cubicBezTo>
                  <a:cubicBezTo>
                    <a:pt x="4160" y="20899"/>
                    <a:pt x="7698" y="21530"/>
                    <a:pt x="10864" y="21057"/>
                  </a:cubicBezTo>
                  <a:cubicBezTo>
                    <a:pt x="14029" y="20584"/>
                    <a:pt x="16822" y="19007"/>
                    <a:pt x="18591" y="16564"/>
                  </a:cubicBezTo>
                  <a:cubicBezTo>
                    <a:pt x="20360" y="14120"/>
                    <a:pt x="21105" y="10809"/>
                    <a:pt x="20919" y="8207"/>
                  </a:cubicBezTo>
                  <a:cubicBezTo>
                    <a:pt x="20733" y="5606"/>
                    <a:pt x="19615" y="3714"/>
                    <a:pt x="18498" y="1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7969670" y="4507903"/>
              <a:ext cx="342489" cy="58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543" fill="norm" stroke="1" extrusionOk="0">
                  <a:moveTo>
                    <a:pt x="21442" y="255"/>
                  </a:moveTo>
                  <a:cubicBezTo>
                    <a:pt x="20779" y="99"/>
                    <a:pt x="20117" y="-57"/>
                    <a:pt x="19587" y="21"/>
                  </a:cubicBezTo>
                  <a:cubicBezTo>
                    <a:pt x="19057" y="99"/>
                    <a:pt x="18659" y="411"/>
                    <a:pt x="17400" y="1853"/>
                  </a:cubicBezTo>
                  <a:cubicBezTo>
                    <a:pt x="16141" y="3296"/>
                    <a:pt x="14021" y="5869"/>
                    <a:pt x="12100" y="8170"/>
                  </a:cubicBezTo>
                  <a:cubicBezTo>
                    <a:pt x="10178" y="10470"/>
                    <a:pt x="8455" y="12498"/>
                    <a:pt x="6799" y="14213"/>
                  </a:cubicBezTo>
                  <a:cubicBezTo>
                    <a:pt x="5143" y="15929"/>
                    <a:pt x="3552" y="17332"/>
                    <a:pt x="2492" y="18307"/>
                  </a:cubicBezTo>
                  <a:cubicBezTo>
                    <a:pt x="1432" y="19282"/>
                    <a:pt x="902" y="19827"/>
                    <a:pt x="505" y="20295"/>
                  </a:cubicBezTo>
                  <a:cubicBezTo>
                    <a:pt x="107" y="20763"/>
                    <a:pt x="-158" y="21153"/>
                    <a:pt x="107" y="21348"/>
                  </a:cubicBezTo>
                  <a:cubicBezTo>
                    <a:pt x="372" y="21543"/>
                    <a:pt x="1167" y="21543"/>
                    <a:pt x="1962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8921758" y="4563499"/>
              <a:ext cx="285325" cy="491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18" fill="norm" stroke="1" extrusionOk="0">
                  <a:moveTo>
                    <a:pt x="0" y="3430"/>
                  </a:moveTo>
                  <a:cubicBezTo>
                    <a:pt x="1120" y="5191"/>
                    <a:pt x="2240" y="6953"/>
                    <a:pt x="3040" y="9224"/>
                  </a:cubicBezTo>
                  <a:cubicBezTo>
                    <a:pt x="3840" y="11495"/>
                    <a:pt x="4320" y="14276"/>
                    <a:pt x="4640" y="16177"/>
                  </a:cubicBezTo>
                  <a:cubicBezTo>
                    <a:pt x="4960" y="18077"/>
                    <a:pt x="5120" y="19097"/>
                    <a:pt x="5200" y="19931"/>
                  </a:cubicBezTo>
                  <a:cubicBezTo>
                    <a:pt x="5280" y="20766"/>
                    <a:pt x="5280" y="21415"/>
                    <a:pt x="5520" y="21507"/>
                  </a:cubicBezTo>
                  <a:cubicBezTo>
                    <a:pt x="5760" y="21600"/>
                    <a:pt x="6240" y="21136"/>
                    <a:pt x="7360" y="19375"/>
                  </a:cubicBezTo>
                  <a:cubicBezTo>
                    <a:pt x="8480" y="17614"/>
                    <a:pt x="10240" y="14555"/>
                    <a:pt x="12240" y="11449"/>
                  </a:cubicBezTo>
                  <a:cubicBezTo>
                    <a:pt x="14240" y="8343"/>
                    <a:pt x="16480" y="5191"/>
                    <a:pt x="17840" y="3430"/>
                  </a:cubicBezTo>
                  <a:cubicBezTo>
                    <a:pt x="19200" y="1669"/>
                    <a:pt x="19680" y="1298"/>
                    <a:pt x="20160" y="881"/>
                  </a:cubicBezTo>
                  <a:cubicBezTo>
                    <a:pt x="20640" y="464"/>
                    <a:pt x="21120" y="0"/>
                    <a:pt x="21360" y="0"/>
                  </a:cubicBezTo>
                  <a:cubicBezTo>
                    <a:pt x="21600" y="0"/>
                    <a:pt x="21600" y="464"/>
                    <a:pt x="21520" y="973"/>
                  </a:cubicBezTo>
                  <a:cubicBezTo>
                    <a:pt x="21440" y="1483"/>
                    <a:pt x="21280" y="2039"/>
                    <a:pt x="21120" y="2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8859959" y="4775166"/>
              <a:ext cx="5253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450" y="21600"/>
                  </a:moveTo>
                  <a:cubicBezTo>
                    <a:pt x="190" y="18831"/>
                    <a:pt x="-70" y="16062"/>
                    <a:pt x="17" y="15231"/>
                  </a:cubicBezTo>
                  <a:cubicBezTo>
                    <a:pt x="103" y="14400"/>
                    <a:pt x="537" y="15508"/>
                    <a:pt x="1838" y="15785"/>
                  </a:cubicBezTo>
                  <a:cubicBezTo>
                    <a:pt x="3140" y="16062"/>
                    <a:pt x="5308" y="15508"/>
                    <a:pt x="8475" y="13015"/>
                  </a:cubicBezTo>
                  <a:cubicBezTo>
                    <a:pt x="11641" y="10523"/>
                    <a:pt x="15805" y="6092"/>
                    <a:pt x="18147" y="3600"/>
                  </a:cubicBezTo>
                  <a:cubicBezTo>
                    <a:pt x="20489" y="1108"/>
                    <a:pt x="21010" y="554"/>
                    <a:pt x="215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9779008" y="4775166"/>
              <a:ext cx="25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9798058" y="4629116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10045708" y="4766139"/>
              <a:ext cx="1841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745" y="12302"/>
                    <a:pt x="1490" y="4448"/>
                    <a:pt x="5090" y="1502"/>
                  </a:cubicBezTo>
                  <a:cubicBezTo>
                    <a:pt x="8690" y="-1443"/>
                    <a:pt x="15145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10073970" y="4870416"/>
              <a:ext cx="225739" cy="3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0780" fill="norm" stroke="1" extrusionOk="0">
                  <a:moveTo>
                    <a:pt x="930" y="0"/>
                  </a:moveTo>
                  <a:cubicBezTo>
                    <a:pt x="330" y="7200"/>
                    <a:pt x="-270" y="14400"/>
                    <a:pt x="130" y="18000"/>
                  </a:cubicBezTo>
                  <a:cubicBezTo>
                    <a:pt x="530" y="21600"/>
                    <a:pt x="1930" y="21600"/>
                    <a:pt x="5230" y="18600"/>
                  </a:cubicBezTo>
                  <a:cubicBezTo>
                    <a:pt x="8530" y="15600"/>
                    <a:pt x="13730" y="9600"/>
                    <a:pt x="16730" y="6000"/>
                  </a:cubicBezTo>
                  <a:cubicBezTo>
                    <a:pt x="19730" y="2400"/>
                    <a:pt x="20530" y="1200"/>
                    <a:pt x="213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10076154" y="4641816"/>
              <a:ext cx="172755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21240" y="0"/>
                  </a:moveTo>
                  <a:cubicBezTo>
                    <a:pt x="17336" y="3600"/>
                    <a:pt x="13433" y="7200"/>
                    <a:pt x="9920" y="10294"/>
                  </a:cubicBezTo>
                  <a:cubicBezTo>
                    <a:pt x="6406" y="13388"/>
                    <a:pt x="3283" y="15975"/>
                    <a:pt x="1592" y="17719"/>
                  </a:cubicBezTo>
                  <a:cubicBezTo>
                    <a:pt x="-100" y="19463"/>
                    <a:pt x="-360" y="20362"/>
                    <a:pt x="421" y="20869"/>
                  </a:cubicBezTo>
                  <a:cubicBezTo>
                    <a:pt x="1201" y="21375"/>
                    <a:pt x="3023" y="21488"/>
                    <a:pt x="48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10433008" y="4800566"/>
              <a:ext cx="127051" cy="413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518" fill="norm" stroke="1" extrusionOk="0">
                  <a:moveTo>
                    <a:pt x="21254" y="0"/>
                  </a:moveTo>
                  <a:cubicBezTo>
                    <a:pt x="21254" y="4518"/>
                    <a:pt x="21254" y="9037"/>
                    <a:pt x="20546" y="12343"/>
                  </a:cubicBezTo>
                  <a:cubicBezTo>
                    <a:pt x="19838" y="15649"/>
                    <a:pt x="18421" y="17743"/>
                    <a:pt x="17005" y="19010"/>
                  </a:cubicBezTo>
                  <a:cubicBezTo>
                    <a:pt x="15588" y="20278"/>
                    <a:pt x="14172" y="20718"/>
                    <a:pt x="12579" y="21049"/>
                  </a:cubicBezTo>
                  <a:cubicBezTo>
                    <a:pt x="10985" y="21380"/>
                    <a:pt x="9215" y="21600"/>
                    <a:pt x="7798" y="21490"/>
                  </a:cubicBezTo>
                  <a:cubicBezTo>
                    <a:pt x="6382" y="21380"/>
                    <a:pt x="5320" y="20939"/>
                    <a:pt x="3903" y="19231"/>
                  </a:cubicBezTo>
                  <a:cubicBezTo>
                    <a:pt x="2487" y="17522"/>
                    <a:pt x="716" y="14547"/>
                    <a:pt x="185" y="12343"/>
                  </a:cubicBezTo>
                  <a:cubicBezTo>
                    <a:pt x="-346" y="10139"/>
                    <a:pt x="362" y="8706"/>
                    <a:pt x="1070" y="7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10547358" y="4705316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9759958" y="5333966"/>
              <a:ext cx="789845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0" y="21600"/>
                  </a:moveTo>
                  <a:cubicBezTo>
                    <a:pt x="2021" y="18000"/>
                    <a:pt x="4043" y="14400"/>
                    <a:pt x="6035" y="10800"/>
                  </a:cubicBezTo>
                  <a:cubicBezTo>
                    <a:pt x="8028" y="7200"/>
                    <a:pt x="9991" y="3600"/>
                    <a:pt x="12128" y="1800"/>
                  </a:cubicBezTo>
                  <a:cubicBezTo>
                    <a:pt x="14265" y="0"/>
                    <a:pt x="16575" y="0"/>
                    <a:pt x="18048" y="0"/>
                  </a:cubicBezTo>
                  <a:cubicBezTo>
                    <a:pt x="19521" y="0"/>
                    <a:pt x="20156" y="0"/>
                    <a:pt x="20618" y="600"/>
                  </a:cubicBezTo>
                  <a:cubicBezTo>
                    <a:pt x="21080" y="1200"/>
                    <a:pt x="21369" y="2400"/>
                    <a:pt x="21484" y="5400"/>
                  </a:cubicBezTo>
                  <a:cubicBezTo>
                    <a:pt x="21600" y="8400"/>
                    <a:pt x="21542" y="13200"/>
                    <a:pt x="21484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9805598" y="5457510"/>
              <a:ext cx="862411" cy="22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0542" fill="norm" stroke="1" extrusionOk="0">
                  <a:moveTo>
                    <a:pt x="2505" y="14988"/>
                  </a:moveTo>
                  <a:cubicBezTo>
                    <a:pt x="1818" y="14988"/>
                    <a:pt x="1132" y="14988"/>
                    <a:pt x="656" y="15970"/>
                  </a:cubicBezTo>
                  <a:cubicBezTo>
                    <a:pt x="181" y="16952"/>
                    <a:pt x="-83" y="18915"/>
                    <a:pt x="23" y="19897"/>
                  </a:cubicBezTo>
                  <a:cubicBezTo>
                    <a:pt x="128" y="20879"/>
                    <a:pt x="604" y="20879"/>
                    <a:pt x="1845" y="18915"/>
                  </a:cubicBezTo>
                  <a:cubicBezTo>
                    <a:pt x="3086" y="16952"/>
                    <a:pt x="5093" y="13024"/>
                    <a:pt x="7020" y="9097"/>
                  </a:cubicBezTo>
                  <a:cubicBezTo>
                    <a:pt x="8948" y="5170"/>
                    <a:pt x="10796" y="1243"/>
                    <a:pt x="12935" y="261"/>
                  </a:cubicBezTo>
                  <a:cubicBezTo>
                    <a:pt x="15074" y="-721"/>
                    <a:pt x="17503" y="1243"/>
                    <a:pt x="18982" y="3206"/>
                  </a:cubicBezTo>
                  <a:cubicBezTo>
                    <a:pt x="20461" y="5170"/>
                    <a:pt x="20989" y="7134"/>
                    <a:pt x="21517" y="9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0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401102" y="5462419"/>
              <a:ext cx="399257" cy="530625"/>
            </a:xfrm>
            <a:prstGeom prst="rect">
              <a:avLst/>
            </a:prstGeom>
            <a:effectLst/>
          </p:spPr>
        </p:pic>
        <p:pic>
          <p:nvPicPr>
            <p:cNvPr id="806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44758" y="5772116"/>
              <a:ext cx="247651" cy="57151"/>
            </a:xfrm>
            <a:prstGeom prst="rect">
              <a:avLst/>
            </a:prstGeom>
            <a:effectLst/>
          </p:spPr>
        </p:pic>
        <p:pic>
          <p:nvPicPr>
            <p:cNvPr id="80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95608" y="5956266"/>
              <a:ext cx="31751" cy="190501"/>
            </a:xfrm>
            <a:prstGeom prst="rect">
              <a:avLst/>
            </a:prstGeom>
            <a:effectLst/>
          </p:spPr>
        </p:pic>
        <p:pic>
          <p:nvPicPr>
            <p:cNvPr id="81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904873" y="5765766"/>
              <a:ext cx="75443" cy="91059"/>
            </a:xfrm>
            <a:prstGeom prst="rect">
              <a:avLst/>
            </a:prstGeom>
            <a:effectLst/>
          </p:spPr>
        </p:pic>
        <p:pic>
          <p:nvPicPr>
            <p:cNvPr id="81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384822" y="5564628"/>
              <a:ext cx="300557" cy="429739"/>
            </a:xfrm>
            <a:prstGeom prst="rect">
              <a:avLst/>
            </a:prstGeom>
            <a:effectLst/>
          </p:spPr>
        </p:pic>
        <p:pic>
          <p:nvPicPr>
            <p:cNvPr id="81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906253" y="5602220"/>
              <a:ext cx="322856" cy="459616"/>
            </a:xfrm>
            <a:prstGeom prst="rect">
              <a:avLst/>
            </a:prstGeom>
            <a:effectLst/>
          </p:spPr>
        </p:pic>
        <p:pic>
          <p:nvPicPr>
            <p:cNvPr id="81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956058" y="5873716"/>
              <a:ext cx="266701" cy="76201"/>
            </a:xfrm>
            <a:prstGeom prst="rect">
              <a:avLst/>
            </a:prstGeom>
            <a:effectLst/>
          </p:spPr>
        </p:pic>
        <p:pic>
          <p:nvPicPr>
            <p:cNvPr id="81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349758" y="6019766"/>
              <a:ext cx="44451" cy="203201"/>
            </a:xfrm>
            <a:prstGeom prst="rect">
              <a:avLst/>
            </a:prstGeom>
            <a:effectLst/>
          </p:spPr>
        </p:pic>
        <p:pic>
          <p:nvPicPr>
            <p:cNvPr id="82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343408" y="5873716"/>
              <a:ext cx="103803" cy="82547"/>
            </a:xfrm>
            <a:prstGeom prst="rect">
              <a:avLst/>
            </a:prstGeom>
            <a:effectLst/>
          </p:spPr>
        </p:pic>
        <p:pic>
          <p:nvPicPr>
            <p:cNvPr id="82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959358" y="5845323"/>
              <a:ext cx="298451" cy="41094"/>
            </a:xfrm>
            <a:prstGeom prst="rect">
              <a:avLst/>
            </a:prstGeom>
            <a:effectLst/>
          </p:spPr>
        </p:pic>
        <p:pic>
          <p:nvPicPr>
            <p:cNvPr id="82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908285" y="5994366"/>
              <a:ext cx="362224" cy="49889"/>
            </a:xfrm>
            <a:prstGeom prst="rect">
              <a:avLst/>
            </a:prstGeom>
            <a:effectLst/>
          </p:spPr>
        </p:pic>
        <p:pic>
          <p:nvPicPr>
            <p:cNvPr id="82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735881" y="5510049"/>
              <a:ext cx="378842" cy="565281"/>
            </a:xfrm>
            <a:prstGeom prst="rect">
              <a:avLst/>
            </a:prstGeom>
            <a:effectLst/>
          </p:spPr>
        </p:pic>
        <p:pic>
          <p:nvPicPr>
            <p:cNvPr id="82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765808" y="5869483"/>
              <a:ext cx="292101" cy="61384"/>
            </a:xfrm>
            <a:prstGeom prst="rect">
              <a:avLst/>
            </a:prstGeom>
            <a:effectLst/>
          </p:spPr>
        </p:pic>
        <p:pic>
          <p:nvPicPr>
            <p:cNvPr id="830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223008" y="6057866"/>
              <a:ext cx="25401" cy="152401"/>
            </a:xfrm>
            <a:prstGeom prst="rect">
              <a:avLst/>
            </a:prstGeom>
            <a:effectLst/>
          </p:spPr>
        </p:pic>
        <p:pic>
          <p:nvPicPr>
            <p:cNvPr id="83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235708" y="5906749"/>
              <a:ext cx="82634" cy="50650"/>
            </a:xfrm>
            <a:prstGeom prst="rect">
              <a:avLst/>
            </a:prstGeom>
            <a:effectLst/>
          </p:spPr>
        </p:pic>
        <p:pic>
          <p:nvPicPr>
            <p:cNvPr id="83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734758" y="5111716"/>
              <a:ext cx="5168176" cy="1469798"/>
            </a:xfrm>
            <a:prstGeom prst="rect">
              <a:avLst/>
            </a:prstGeom>
            <a:effectLst/>
          </p:spPr>
        </p:pic>
        <p:pic>
          <p:nvPicPr>
            <p:cNvPr id="83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12700" y="7088268"/>
              <a:ext cx="317509" cy="406901"/>
            </a:xfrm>
            <a:prstGeom prst="rect">
              <a:avLst/>
            </a:prstGeom>
            <a:effectLst/>
          </p:spPr>
        </p:pic>
        <p:pic>
          <p:nvPicPr>
            <p:cNvPr id="83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40464" y="7220001"/>
              <a:ext cx="345345" cy="240208"/>
            </a:xfrm>
            <a:prstGeom prst="rect">
              <a:avLst/>
            </a:prstGeom>
            <a:effectLst/>
          </p:spPr>
        </p:pic>
        <p:pic>
          <p:nvPicPr>
            <p:cNvPr id="84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8908" y="7541649"/>
              <a:ext cx="438151" cy="78318"/>
            </a:xfrm>
            <a:prstGeom prst="rect">
              <a:avLst/>
            </a:prstGeom>
            <a:effectLst/>
          </p:spPr>
        </p:pic>
        <p:pic>
          <p:nvPicPr>
            <p:cNvPr id="84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28608" y="7562816"/>
              <a:ext cx="336551" cy="101601"/>
            </a:xfrm>
            <a:prstGeom prst="rect">
              <a:avLst/>
            </a:prstGeom>
            <a:effectLst/>
          </p:spPr>
        </p:pic>
        <p:pic>
          <p:nvPicPr>
            <p:cNvPr id="844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06458" y="7238966"/>
              <a:ext cx="50801" cy="50801"/>
            </a:xfrm>
            <a:prstGeom prst="rect">
              <a:avLst/>
            </a:prstGeom>
            <a:effectLst/>
          </p:spPr>
        </p:pic>
        <p:pic>
          <p:nvPicPr>
            <p:cNvPr id="846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12808" y="7391366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84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503435" y="7010857"/>
              <a:ext cx="458724" cy="843116"/>
            </a:xfrm>
            <a:prstGeom prst="rect">
              <a:avLst/>
            </a:prstGeom>
            <a:effectLst/>
          </p:spPr>
        </p:pic>
        <p:pic>
          <p:nvPicPr>
            <p:cNvPr id="85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580224" y="7079011"/>
              <a:ext cx="239185" cy="433006"/>
            </a:xfrm>
            <a:prstGeom prst="rect">
              <a:avLst/>
            </a:prstGeom>
            <a:effectLst/>
          </p:spPr>
        </p:pic>
        <p:pic>
          <p:nvPicPr>
            <p:cNvPr id="85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578108" y="7337573"/>
              <a:ext cx="215901" cy="41094"/>
            </a:xfrm>
            <a:prstGeom prst="rect">
              <a:avLst/>
            </a:prstGeom>
            <a:effectLst/>
          </p:spPr>
        </p:pic>
        <p:pic>
          <p:nvPicPr>
            <p:cNvPr id="854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876558" y="7397716"/>
              <a:ext cx="25401" cy="127001"/>
            </a:xfrm>
            <a:prstGeom prst="rect">
              <a:avLst/>
            </a:prstGeom>
            <a:effectLst/>
          </p:spPr>
        </p:pic>
        <p:pic>
          <p:nvPicPr>
            <p:cNvPr id="85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150981" y="7108703"/>
              <a:ext cx="276702" cy="377914"/>
            </a:xfrm>
            <a:prstGeom prst="rect">
              <a:avLst/>
            </a:prstGeom>
            <a:effectLst/>
          </p:spPr>
        </p:pic>
        <p:pic>
          <p:nvPicPr>
            <p:cNvPr id="85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693337" y="7114297"/>
              <a:ext cx="262722" cy="424763"/>
            </a:xfrm>
            <a:prstGeom prst="rect">
              <a:avLst/>
            </a:prstGeom>
            <a:effectLst/>
          </p:spPr>
        </p:pic>
        <p:pic>
          <p:nvPicPr>
            <p:cNvPr id="860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702058" y="7378666"/>
              <a:ext cx="234951" cy="57151"/>
            </a:xfrm>
            <a:prstGeom prst="rect">
              <a:avLst/>
            </a:prstGeom>
            <a:effectLst/>
          </p:spPr>
        </p:pic>
        <p:pic>
          <p:nvPicPr>
            <p:cNvPr id="86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994158" y="7419686"/>
              <a:ext cx="228601" cy="161387"/>
            </a:xfrm>
            <a:prstGeom prst="rect">
              <a:avLst/>
            </a:prstGeom>
            <a:effectLst/>
          </p:spPr>
        </p:pic>
        <p:pic>
          <p:nvPicPr>
            <p:cNvPr id="864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307424" y="7098798"/>
              <a:ext cx="239448" cy="414324"/>
            </a:xfrm>
            <a:prstGeom prst="rect">
              <a:avLst/>
            </a:prstGeom>
            <a:effectLst/>
          </p:spPr>
        </p:pic>
        <p:pic>
          <p:nvPicPr>
            <p:cNvPr id="86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776387" y="7086042"/>
              <a:ext cx="271872" cy="425975"/>
            </a:xfrm>
            <a:prstGeom prst="rect">
              <a:avLst/>
            </a:prstGeom>
            <a:effectLst/>
          </p:spPr>
        </p:pic>
        <p:pic>
          <p:nvPicPr>
            <p:cNvPr id="86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801313" y="7327866"/>
              <a:ext cx="221546" cy="76201"/>
            </a:xfrm>
            <a:prstGeom prst="rect">
              <a:avLst/>
            </a:prstGeom>
            <a:effectLst/>
          </p:spPr>
        </p:pic>
        <p:pic>
          <p:nvPicPr>
            <p:cNvPr id="87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092708" y="7386074"/>
              <a:ext cx="202289" cy="292266"/>
            </a:xfrm>
            <a:prstGeom prst="rect">
              <a:avLst/>
            </a:prstGeom>
            <a:effectLst/>
          </p:spPr>
        </p:pic>
        <p:pic>
          <p:nvPicPr>
            <p:cNvPr id="872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537208" y="7306372"/>
              <a:ext cx="260351" cy="53245"/>
            </a:xfrm>
            <a:prstGeom prst="rect">
              <a:avLst/>
            </a:prstGeom>
            <a:effectLst/>
          </p:spPr>
        </p:pic>
        <p:pic>
          <p:nvPicPr>
            <p:cNvPr id="87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543558" y="7435816"/>
              <a:ext cx="330201" cy="76201"/>
            </a:xfrm>
            <a:prstGeom prst="rect">
              <a:avLst/>
            </a:prstGeom>
            <a:effectLst/>
          </p:spPr>
        </p:pic>
        <p:pic>
          <p:nvPicPr>
            <p:cNvPr id="876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215717" y="7245316"/>
              <a:ext cx="285676" cy="288021"/>
            </a:xfrm>
            <a:prstGeom prst="rect">
              <a:avLst/>
            </a:prstGeom>
            <a:effectLst/>
          </p:spPr>
        </p:pic>
        <p:pic>
          <p:nvPicPr>
            <p:cNvPr id="87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248408" y="7146801"/>
              <a:ext cx="285751" cy="530316"/>
            </a:xfrm>
            <a:prstGeom prst="rect">
              <a:avLst/>
            </a:prstGeom>
            <a:effectLst/>
          </p:spPr>
        </p:pic>
        <p:pic>
          <p:nvPicPr>
            <p:cNvPr id="880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724658" y="7543766"/>
              <a:ext cx="109497" cy="190501"/>
            </a:xfrm>
            <a:prstGeom prst="rect">
              <a:avLst/>
            </a:prstGeom>
            <a:effectLst/>
          </p:spPr>
        </p:pic>
        <p:pic>
          <p:nvPicPr>
            <p:cNvPr id="882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188208" y="7365966"/>
              <a:ext cx="31751" cy="203201"/>
            </a:xfrm>
            <a:prstGeom prst="rect">
              <a:avLst/>
            </a:prstGeom>
            <a:effectLst/>
          </p:spPr>
        </p:pic>
        <p:pic>
          <p:nvPicPr>
            <p:cNvPr id="884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181858" y="7283416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88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303288" y="7318252"/>
              <a:ext cx="164321" cy="250915"/>
            </a:xfrm>
            <a:prstGeom prst="rect">
              <a:avLst/>
            </a:prstGeom>
            <a:effectLst/>
          </p:spPr>
        </p:pic>
        <p:pic>
          <p:nvPicPr>
            <p:cNvPr id="888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857074" y="7194879"/>
              <a:ext cx="321735" cy="390423"/>
            </a:xfrm>
            <a:prstGeom prst="rect">
              <a:avLst/>
            </a:prstGeom>
            <a:effectLst/>
          </p:spPr>
        </p:pic>
        <p:pic>
          <p:nvPicPr>
            <p:cNvPr id="890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893058" y="7401803"/>
              <a:ext cx="266701" cy="59414"/>
            </a:xfrm>
            <a:prstGeom prst="rect">
              <a:avLst/>
            </a:prstGeom>
            <a:effectLst/>
          </p:spPr>
        </p:pic>
        <p:pic>
          <p:nvPicPr>
            <p:cNvPr id="892" name="Line Line" descr="Line 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223258" y="7505666"/>
              <a:ext cx="57151" cy="139701"/>
            </a:xfrm>
            <a:prstGeom prst="rect">
              <a:avLst/>
            </a:prstGeom>
            <a:effectLst/>
          </p:spPr>
        </p:pic>
        <p:pic>
          <p:nvPicPr>
            <p:cNvPr id="894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453017" y="7207715"/>
              <a:ext cx="282295" cy="361452"/>
            </a:xfrm>
            <a:prstGeom prst="rect">
              <a:avLst/>
            </a:prstGeom>
            <a:effectLst/>
          </p:spPr>
        </p:pic>
        <p:pic>
          <p:nvPicPr>
            <p:cNvPr id="896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927681" y="7239401"/>
              <a:ext cx="241728" cy="342466"/>
            </a:xfrm>
            <a:prstGeom prst="rect">
              <a:avLst/>
            </a:prstGeom>
            <a:effectLst/>
          </p:spPr>
        </p:pic>
        <p:pic>
          <p:nvPicPr>
            <p:cNvPr id="898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921758" y="7404066"/>
              <a:ext cx="228601" cy="31751"/>
            </a:xfrm>
            <a:prstGeom prst="rect">
              <a:avLst/>
            </a:prstGeom>
            <a:effectLst/>
          </p:spPr>
        </p:pic>
        <p:pic>
          <p:nvPicPr>
            <p:cNvPr id="900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220208" y="7533981"/>
              <a:ext cx="203201" cy="155836"/>
            </a:xfrm>
            <a:prstGeom prst="rect">
              <a:avLst/>
            </a:prstGeom>
            <a:effectLst/>
          </p:spPr>
        </p:pic>
        <p:pic>
          <p:nvPicPr>
            <p:cNvPr id="902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658358" y="7454866"/>
              <a:ext cx="234951" cy="38101"/>
            </a:xfrm>
            <a:prstGeom prst="rect">
              <a:avLst/>
            </a:prstGeom>
            <a:effectLst/>
          </p:spPr>
        </p:pic>
        <p:pic>
          <p:nvPicPr>
            <p:cNvPr id="904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671058" y="7556466"/>
              <a:ext cx="228601" cy="31751"/>
            </a:xfrm>
            <a:prstGeom prst="rect">
              <a:avLst/>
            </a:prstGeom>
            <a:effectLst/>
          </p:spPr>
        </p:pic>
        <p:pic>
          <p:nvPicPr>
            <p:cNvPr id="906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167416" y="7346367"/>
              <a:ext cx="284760" cy="274582"/>
            </a:xfrm>
            <a:prstGeom prst="rect">
              <a:avLst/>
            </a:prstGeom>
            <a:effectLst/>
          </p:spPr>
        </p:pic>
        <p:pic>
          <p:nvPicPr>
            <p:cNvPr id="908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0136334" y="7264366"/>
              <a:ext cx="398325" cy="469901"/>
            </a:xfrm>
            <a:prstGeom prst="rect">
              <a:avLst/>
            </a:prstGeom>
            <a:effectLst/>
          </p:spPr>
        </p:pic>
        <p:pic>
          <p:nvPicPr>
            <p:cNvPr id="910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706108" y="7197564"/>
              <a:ext cx="200733" cy="447803"/>
            </a:xfrm>
            <a:prstGeom prst="rect">
              <a:avLst/>
            </a:prstGeom>
            <a:effectLst/>
          </p:spPr>
        </p:pic>
        <p:pic>
          <p:nvPicPr>
            <p:cNvPr id="912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726166" y="7752777"/>
              <a:ext cx="101809" cy="114370"/>
            </a:xfrm>
            <a:prstGeom prst="rect">
              <a:avLst/>
            </a:prstGeom>
            <a:effectLst/>
          </p:spPr>
        </p:pic>
        <p:pic>
          <p:nvPicPr>
            <p:cNvPr id="914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072974" y="5803866"/>
              <a:ext cx="80435" cy="1149351"/>
            </a:xfrm>
            <a:prstGeom prst="rect">
              <a:avLst/>
            </a:prstGeom>
            <a:effectLst/>
          </p:spPr>
        </p:pic>
        <p:pic>
          <p:nvPicPr>
            <p:cNvPr id="916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030817" y="5759416"/>
              <a:ext cx="3291242" cy="222251"/>
            </a:xfrm>
            <a:prstGeom prst="rect">
              <a:avLst/>
            </a:prstGeom>
            <a:effectLst/>
          </p:spPr>
        </p:pic>
        <p:pic>
          <p:nvPicPr>
            <p:cNvPr id="918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069729" y="6819866"/>
              <a:ext cx="3493630" cy="88901"/>
            </a:xfrm>
            <a:prstGeom prst="rect">
              <a:avLst/>
            </a:prstGeom>
            <a:effectLst/>
          </p:spPr>
        </p:pic>
        <p:pic>
          <p:nvPicPr>
            <p:cNvPr id="920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517204" y="5917036"/>
              <a:ext cx="364926" cy="413659"/>
            </a:xfrm>
            <a:prstGeom prst="rect">
              <a:avLst/>
            </a:prstGeom>
            <a:effectLst/>
          </p:spPr>
        </p:pic>
        <p:pic>
          <p:nvPicPr>
            <p:cNvPr id="922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098374" y="6179242"/>
              <a:ext cx="220135" cy="274044"/>
            </a:xfrm>
            <a:prstGeom prst="rect">
              <a:avLst/>
            </a:prstGeom>
            <a:effectLst/>
          </p:spPr>
        </p:pic>
        <p:pic>
          <p:nvPicPr>
            <p:cNvPr id="924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102608" y="6328239"/>
              <a:ext cx="114301" cy="47128"/>
            </a:xfrm>
            <a:prstGeom prst="rect">
              <a:avLst/>
            </a:prstGeom>
            <a:effectLst/>
          </p:spPr>
        </p:pic>
        <p:pic>
          <p:nvPicPr>
            <p:cNvPr id="926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356608" y="6413466"/>
              <a:ext cx="25401" cy="127001"/>
            </a:xfrm>
            <a:prstGeom prst="rect">
              <a:avLst/>
            </a:prstGeom>
            <a:effectLst/>
          </p:spPr>
        </p:pic>
        <p:pic>
          <p:nvPicPr>
            <p:cNvPr id="928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786291" y="5944742"/>
              <a:ext cx="415421" cy="430646"/>
            </a:xfrm>
            <a:prstGeom prst="rect">
              <a:avLst/>
            </a:prstGeom>
            <a:effectLst/>
          </p:spPr>
        </p:pic>
        <p:pic>
          <p:nvPicPr>
            <p:cNvPr id="930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331597" y="5947366"/>
              <a:ext cx="225162" cy="335186"/>
            </a:xfrm>
            <a:prstGeom prst="rect">
              <a:avLst/>
            </a:prstGeom>
            <a:effectLst/>
          </p:spPr>
        </p:pic>
        <p:pic>
          <p:nvPicPr>
            <p:cNvPr id="932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323509" y="6115016"/>
              <a:ext cx="214200" cy="82551"/>
            </a:xfrm>
            <a:prstGeom prst="rect">
              <a:avLst/>
            </a:prstGeom>
            <a:effectLst/>
          </p:spPr>
        </p:pic>
        <p:pic>
          <p:nvPicPr>
            <p:cNvPr id="934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9594858" y="6184866"/>
              <a:ext cx="279401" cy="146608"/>
            </a:xfrm>
            <a:prstGeom prst="rect">
              <a:avLst/>
            </a:prstGeom>
            <a:effectLst/>
          </p:spPr>
        </p:pic>
        <p:pic>
          <p:nvPicPr>
            <p:cNvPr id="936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296345" y="6168459"/>
              <a:ext cx="330292" cy="378627"/>
            </a:xfrm>
            <a:prstGeom prst="rect">
              <a:avLst/>
            </a:prstGeom>
            <a:effectLst/>
          </p:spPr>
        </p:pic>
        <p:pic>
          <p:nvPicPr>
            <p:cNvPr id="938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663370" y="6281670"/>
              <a:ext cx="220539" cy="327201"/>
            </a:xfrm>
            <a:prstGeom prst="rect">
              <a:avLst/>
            </a:prstGeom>
            <a:effectLst/>
          </p:spPr>
        </p:pic>
        <p:pic>
          <p:nvPicPr>
            <p:cNvPr id="940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655308" y="6476966"/>
              <a:ext cx="228601" cy="38101"/>
            </a:xfrm>
            <a:prstGeom prst="rect">
              <a:avLst/>
            </a:prstGeom>
            <a:effectLst/>
          </p:spPr>
        </p:pic>
        <p:pic>
          <p:nvPicPr>
            <p:cNvPr id="942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801358" y="6532175"/>
              <a:ext cx="206220" cy="236892"/>
            </a:xfrm>
            <a:prstGeom prst="rect">
              <a:avLst/>
            </a:prstGeom>
            <a:effectLst/>
          </p:spPr>
        </p:pic>
        <p:pic>
          <p:nvPicPr>
            <p:cNvPr id="944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877308" y="6064216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946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883658" y="6057866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948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754455" y="6029043"/>
              <a:ext cx="144069" cy="224731"/>
            </a:xfrm>
            <a:prstGeom prst="rect">
              <a:avLst/>
            </a:prstGeom>
            <a:effectLst/>
          </p:spPr>
        </p:pic>
        <p:pic>
          <p:nvPicPr>
            <p:cNvPr id="950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380574" y="7826722"/>
              <a:ext cx="286312" cy="388495"/>
            </a:xfrm>
            <a:prstGeom prst="rect">
              <a:avLst/>
            </a:prstGeom>
            <a:effectLst/>
          </p:spPr>
        </p:pic>
        <p:pic>
          <p:nvPicPr>
            <p:cNvPr id="952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5314958" y="8032716"/>
              <a:ext cx="260351" cy="82551"/>
            </a:xfrm>
            <a:prstGeom prst="rect">
              <a:avLst/>
            </a:prstGeom>
            <a:effectLst/>
          </p:spPr>
        </p:pic>
        <p:pic>
          <p:nvPicPr>
            <p:cNvPr id="954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5689608" y="8096216"/>
              <a:ext cx="53245" cy="158751"/>
            </a:xfrm>
            <a:prstGeom prst="rect">
              <a:avLst/>
            </a:prstGeom>
            <a:effectLst/>
          </p:spPr>
        </p:pic>
        <p:pic>
          <p:nvPicPr>
            <p:cNvPr id="956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867408" y="7981916"/>
              <a:ext cx="215901" cy="63501"/>
            </a:xfrm>
            <a:prstGeom prst="rect">
              <a:avLst/>
            </a:prstGeom>
            <a:effectLst/>
          </p:spPr>
        </p:pic>
        <p:pic>
          <p:nvPicPr>
            <p:cNvPr id="958" name="Line Line" descr="Line 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5886458" y="8077166"/>
              <a:ext cx="215901" cy="69851"/>
            </a:xfrm>
            <a:prstGeom prst="rect">
              <a:avLst/>
            </a:prstGeom>
            <a:effectLst/>
          </p:spPr>
        </p:pic>
        <p:pic>
          <p:nvPicPr>
            <p:cNvPr id="960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6233627" y="7849510"/>
              <a:ext cx="256082" cy="318601"/>
            </a:xfrm>
            <a:prstGeom prst="rect">
              <a:avLst/>
            </a:prstGeom>
            <a:effectLst/>
          </p:spPr>
        </p:pic>
        <p:pic>
          <p:nvPicPr>
            <p:cNvPr id="962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223008" y="8007316"/>
              <a:ext cx="247651" cy="76201"/>
            </a:xfrm>
            <a:prstGeom prst="rect">
              <a:avLst/>
            </a:prstGeom>
            <a:effectLst/>
          </p:spPr>
        </p:pic>
        <p:pic>
          <p:nvPicPr>
            <p:cNvPr id="964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6464308" y="8068699"/>
              <a:ext cx="234951" cy="169299"/>
            </a:xfrm>
            <a:prstGeom prst="rect">
              <a:avLst/>
            </a:prstGeom>
            <a:effectLst/>
          </p:spPr>
        </p:pic>
        <p:pic>
          <p:nvPicPr>
            <p:cNvPr id="966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445647" y="7894540"/>
              <a:ext cx="212462" cy="356594"/>
            </a:xfrm>
            <a:prstGeom prst="rect">
              <a:avLst/>
            </a:prstGeom>
            <a:effectLst/>
          </p:spPr>
        </p:pic>
        <p:pic>
          <p:nvPicPr>
            <p:cNvPr id="968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404108" y="8134316"/>
              <a:ext cx="273051" cy="82551"/>
            </a:xfrm>
            <a:prstGeom prst="rect">
              <a:avLst/>
            </a:prstGeom>
            <a:effectLst/>
          </p:spPr>
        </p:pic>
        <p:pic>
          <p:nvPicPr>
            <p:cNvPr id="970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689858" y="8141171"/>
              <a:ext cx="171970" cy="209046"/>
            </a:xfrm>
            <a:prstGeom prst="rect">
              <a:avLst/>
            </a:prstGeom>
            <a:effectLst/>
          </p:spPr>
        </p:pic>
        <p:pic>
          <p:nvPicPr>
            <p:cNvPr id="972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7966264" y="7943812"/>
              <a:ext cx="213013" cy="331335"/>
            </a:xfrm>
            <a:prstGeom prst="rect">
              <a:avLst/>
            </a:prstGeom>
            <a:effectLst/>
          </p:spPr>
        </p:pic>
        <p:pic>
          <p:nvPicPr>
            <p:cNvPr id="974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8269296" y="7917867"/>
              <a:ext cx="207963" cy="299000"/>
            </a:xfrm>
            <a:prstGeom prst="rect">
              <a:avLst/>
            </a:prstGeom>
            <a:effectLst/>
          </p:spPr>
        </p:pic>
        <p:pic>
          <p:nvPicPr>
            <p:cNvPr id="976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8261358" y="8083516"/>
              <a:ext cx="260351" cy="101601"/>
            </a:xfrm>
            <a:prstGeom prst="rect">
              <a:avLst/>
            </a:prstGeom>
            <a:effectLst/>
          </p:spPr>
        </p:pic>
        <p:pic>
          <p:nvPicPr>
            <p:cNvPr id="978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8521708" y="8128436"/>
              <a:ext cx="228601" cy="179533"/>
            </a:xfrm>
            <a:prstGeom prst="rect">
              <a:avLst/>
            </a:prstGeom>
            <a:effectLst/>
          </p:spPr>
        </p:pic>
        <p:pic>
          <p:nvPicPr>
            <p:cNvPr id="980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8826508" y="8079283"/>
              <a:ext cx="196851" cy="42334"/>
            </a:xfrm>
            <a:prstGeom prst="rect">
              <a:avLst/>
            </a:prstGeom>
            <a:effectLst/>
          </p:spPr>
        </p:pic>
        <p:pic>
          <p:nvPicPr>
            <p:cNvPr id="982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8826508" y="8185116"/>
              <a:ext cx="273051" cy="50801"/>
            </a:xfrm>
            <a:prstGeom prst="rect">
              <a:avLst/>
            </a:prstGeom>
            <a:effectLst/>
          </p:spPr>
        </p:pic>
        <p:pic>
          <p:nvPicPr>
            <p:cNvPr id="984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9235303" y="8027501"/>
              <a:ext cx="211935" cy="228475"/>
            </a:xfrm>
            <a:prstGeom prst="rect">
              <a:avLst/>
            </a:prstGeom>
            <a:effectLst/>
          </p:spPr>
        </p:pic>
        <p:pic>
          <p:nvPicPr>
            <p:cNvPr id="986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9156708" y="7937466"/>
              <a:ext cx="336551" cy="5143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1" name="Drawing"/>
          <p:cNvGrpSpPr/>
          <p:nvPr/>
        </p:nvGrpSpPr>
        <p:grpSpPr>
          <a:xfrm>
            <a:off x="1720850" y="1361143"/>
            <a:ext cx="11193126" cy="7230407"/>
            <a:chOff x="0" y="0"/>
            <a:chExt cx="11193125" cy="7230406"/>
          </a:xfrm>
        </p:grpSpPr>
        <p:sp>
          <p:nvSpPr>
            <p:cNvPr id="990" name="Line"/>
            <p:cNvSpPr/>
            <p:nvPr/>
          </p:nvSpPr>
          <p:spPr>
            <a:xfrm>
              <a:off x="41186" y="173245"/>
              <a:ext cx="187476" cy="645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396" fill="norm" stroke="1" extrusionOk="0">
                  <a:moveTo>
                    <a:pt x="6062" y="6388"/>
                  </a:moveTo>
                  <a:cubicBezTo>
                    <a:pt x="6062" y="8702"/>
                    <a:pt x="6062" y="11017"/>
                    <a:pt x="6775" y="13401"/>
                  </a:cubicBezTo>
                  <a:cubicBezTo>
                    <a:pt x="7487" y="15786"/>
                    <a:pt x="8911" y="18240"/>
                    <a:pt x="9623" y="19643"/>
                  </a:cubicBezTo>
                  <a:cubicBezTo>
                    <a:pt x="10335" y="21045"/>
                    <a:pt x="10335" y="21396"/>
                    <a:pt x="10098" y="21396"/>
                  </a:cubicBezTo>
                  <a:cubicBezTo>
                    <a:pt x="9860" y="21396"/>
                    <a:pt x="9386" y="21045"/>
                    <a:pt x="7961" y="19608"/>
                  </a:cubicBezTo>
                  <a:cubicBezTo>
                    <a:pt x="6537" y="18170"/>
                    <a:pt x="4164" y="15645"/>
                    <a:pt x="2502" y="13156"/>
                  </a:cubicBezTo>
                  <a:cubicBezTo>
                    <a:pt x="840" y="10666"/>
                    <a:pt x="-109" y="8212"/>
                    <a:pt x="10" y="6108"/>
                  </a:cubicBezTo>
                  <a:cubicBezTo>
                    <a:pt x="128" y="4004"/>
                    <a:pt x="1315" y="2251"/>
                    <a:pt x="3451" y="1199"/>
                  </a:cubicBezTo>
                  <a:cubicBezTo>
                    <a:pt x="5588" y="147"/>
                    <a:pt x="8673" y="-204"/>
                    <a:pt x="11759" y="112"/>
                  </a:cubicBezTo>
                  <a:cubicBezTo>
                    <a:pt x="14845" y="427"/>
                    <a:pt x="17931" y="1409"/>
                    <a:pt x="19592" y="2706"/>
                  </a:cubicBezTo>
                  <a:cubicBezTo>
                    <a:pt x="21254" y="4004"/>
                    <a:pt x="21491" y="5617"/>
                    <a:pt x="20186" y="6949"/>
                  </a:cubicBezTo>
                  <a:cubicBezTo>
                    <a:pt x="18880" y="8282"/>
                    <a:pt x="16032" y="9334"/>
                    <a:pt x="13895" y="9930"/>
                  </a:cubicBezTo>
                  <a:cubicBezTo>
                    <a:pt x="11759" y="10526"/>
                    <a:pt x="10335" y="10666"/>
                    <a:pt x="9029" y="10701"/>
                  </a:cubicBezTo>
                  <a:cubicBezTo>
                    <a:pt x="7724" y="10736"/>
                    <a:pt x="6537" y="10666"/>
                    <a:pt x="7012" y="10561"/>
                  </a:cubicBezTo>
                  <a:cubicBezTo>
                    <a:pt x="7487" y="10456"/>
                    <a:pt x="9623" y="10315"/>
                    <a:pt x="11759" y="10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249604" y="549348"/>
              <a:ext cx="239346" cy="19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0863" fill="norm" stroke="1" extrusionOk="0">
                  <a:moveTo>
                    <a:pt x="12330" y="7677"/>
                  </a:moveTo>
                  <a:cubicBezTo>
                    <a:pt x="11951" y="6528"/>
                    <a:pt x="11572" y="5379"/>
                    <a:pt x="11099" y="4000"/>
                  </a:cubicBezTo>
                  <a:cubicBezTo>
                    <a:pt x="10625" y="2621"/>
                    <a:pt x="10057" y="1013"/>
                    <a:pt x="9299" y="323"/>
                  </a:cubicBezTo>
                  <a:cubicBezTo>
                    <a:pt x="8541" y="-366"/>
                    <a:pt x="7593" y="-136"/>
                    <a:pt x="5983" y="2851"/>
                  </a:cubicBezTo>
                  <a:cubicBezTo>
                    <a:pt x="4372" y="5838"/>
                    <a:pt x="2099" y="11583"/>
                    <a:pt x="962" y="15030"/>
                  </a:cubicBezTo>
                  <a:cubicBezTo>
                    <a:pt x="-175" y="18477"/>
                    <a:pt x="-175" y="19625"/>
                    <a:pt x="299" y="20315"/>
                  </a:cubicBezTo>
                  <a:cubicBezTo>
                    <a:pt x="772" y="21004"/>
                    <a:pt x="1720" y="21234"/>
                    <a:pt x="3425" y="19855"/>
                  </a:cubicBezTo>
                  <a:cubicBezTo>
                    <a:pt x="5130" y="18477"/>
                    <a:pt x="7593" y="15489"/>
                    <a:pt x="9014" y="13421"/>
                  </a:cubicBezTo>
                  <a:cubicBezTo>
                    <a:pt x="10436" y="11353"/>
                    <a:pt x="10814" y="10204"/>
                    <a:pt x="11383" y="9170"/>
                  </a:cubicBezTo>
                  <a:cubicBezTo>
                    <a:pt x="11951" y="8136"/>
                    <a:pt x="12709" y="7217"/>
                    <a:pt x="13467" y="7217"/>
                  </a:cubicBezTo>
                  <a:cubicBezTo>
                    <a:pt x="14225" y="7217"/>
                    <a:pt x="14983" y="8136"/>
                    <a:pt x="16309" y="9400"/>
                  </a:cubicBezTo>
                  <a:cubicBezTo>
                    <a:pt x="17636" y="10664"/>
                    <a:pt x="19530" y="12272"/>
                    <a:pt x="21425" y="13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501650" y="493056"/>
              <a:ext cx="171450" cy="233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5254"/>
                  </a:moveTo>
                  <a:cubicBezTo>
                    <a:pt x="800" y="4476"/>
                    <a:pt x="1600" y="3697"/>
                    <a:pt x="4133" y="3989"/>
                  </a:cubicBezTo>
                  <a:cubicBezTo>
                    <a:pt x="6667" y="4281"/>
                    <a:pt x="10933" y="5643"/>
                    <a:pt x="13333" y="8368"/>
                  </a:cubicBezTo>
                  <a:cubicBezTo>
                    <a:pt x="15733" y="11092"/>
                    <a:pt x="16267" y="15178"/>
                    <a:pt x="16533" y="17805"/>
                  </a:cubicBezTo>
                  <a:cubicBezTo>
                    <a:pt x="16800" y="20432"/>
                    <a:pt x="16800" y="21600"/>
                    <a:pt x="16400" y="21503"/>
                  </a:cubicBezTo>
                  <a:cubicBezTo>
                    <a:pt x="16000" y="21405"/>
                    <a:pt x="15200" y="20043"/>
                    <a:pt x="14667" y="17514"/>
                  </a:cubicBezTo>
                  <a:cubicBezTo>
                    <a:pt x="14133" y="14984"/>
                    <a:pt x="13867" y="11286"/>
                    <a:pt x="15067" y="8173"/>
                  </a:cubicBezTo>
                  <a:cubicBezTo>
                    <a:pt x="16267" y="5059"/>
                    <a:pt x="18933" y="253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826110" y="175556"/>
              <a:ext cx="88290" cy="482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518" fill="norm" stroke="1" extrusionOk="0">
                  <a:moveTo>
                    <a:pt x="6023" y="0"/>
                  </a:moveTo>
                  <a:cubicBezTo>
                    <a:pt x="4481" y="2547"/>
                    <a:pt x="2938" y="5093"/>
                    <a:pt x="1909" y="8300"/>
                  </a:cubicBezTo>
                  <a:cubicBezTo>
                    <a:pt x="881" y="11507"/>
                    <a:pt x="366" y="15375"/>
                    <a:pt x="109" y="17544"/>
                  </a:cubicBezTo>
                  <a:cubicBezTo>
                    <a:pt x="-148" y="19714"/>
                    <a:pt x="-148" y="20185"/>
                    <a:pt x="2423" y="20657"/>
                  </a:cubicBezTo>
                  <a:cubicBezTo>
                    <a:pt x="4995" y="21128"/>
                    <a:pt x="10138" y="21600"/>
                    <a:pt x="13738" y="21506"/>
                  </a:cubicBezTo>
                  <a:cubicBezTo>
                    <a:pt x="17338" y="21411"/>
                    <a:pt x="19395" y="20751"/>
                    <a:pt x="21452" y="20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732580" y="442256"/>
              <a:ext cx="16912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306" y="21600"/>
                  </a:moveTo>
                  <a:cubicBezTo>
                    <a:pt x="506" y="18720"/>
                    <a:pt x="-294" y="15840"/>
                    <a:pt x="106" y="13320"/>
                  </a:cubicBezTo>
                  <a:cubicBezTo>
                    <a:pt x="506" y="10800"/>
                    <a:pt x="2106" y="8640"/>
                    <a:pt x="5839" y="6480"/>
                  </a:cubicBezTo>
                  <a:cubicBezTo>
                    <a:pt x="9573" y="4320"/>
                    <a:pt x="15439" y="2160"/>
                    <a:pt x="213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984250" y="467656"/>
              <a:ext cx="127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989377" y="296206"/>
              <a:ext cx="13923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21600"/>
                  </a:moveTo>
                  <a:cubicBezTo>
                    <a:pt x="4868" y="16457"/>
                    <a:pt x="-1303" y="11314"/>
                    <a:pt x="240" y="7714"/>
                  </a:cubicBezTo>
                  <a:cubicBezTo>
                    <a:pt x="1783" y="4114"/>
                    <a:pt x="11040" y="2057"/>
                    <a:pt x="202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1226558" y="150156"/>
              <a:ext cx="106942" cy="460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370" fill="norm" stroke="1" extrusionOk="0">
                  <a:moveTo>
                    <a:pt x="2339" y="0"/>
                  </a:moveTo>
                  <a:cubicBezTo>
                    <a:pt x="2763" y="3338"/>
                    <a:pt x="3186" y="6676"/>
                    <a:pt x="2763" y="9769"/>
                  </a:cubicBezTo>
                  <a:cubicBezTo>
                    <a:pt x="2339" y="12862"/>
                    <a:pt x="1069" y="15709"/>
                    <a:pt x="433" y="17575"/>
                  </a:cubicBezTo>
                  <a:cubicBezTo>
                    <a:pt x="-202" y="19440"/>
                    <a:pt x="-202" y="20324"/>
                    <a:pt x="857" y="20864"/>
                  </a:cubicBezTo>
                  <a:cubicBezTo>
                    <a:pt x="1916" y="21404"/>
                    <a:pt x="4033" y="21600"/>
                    <a:pt x="7633" y="21011"/>
                  </a:cubicBezTo>
                  <a:cubicBezTo>
                    <a:pt x="11233" y="20422"/>
                    <a:pt x="16316" y="19047"/>
                    <a:pt x="21398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1170516" y="416856"/>
              <a:ext cx="112184" cy="28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5706" y="18514"/>
                  </a:moveTo>
                  <a:cubicBezTo>
                    <a:pt x="2853" y="20057"/>
                    <a:pt x="0" y="21600"/>
                    <a:pt x="0" y="20829"/>
                  </a:cubicBezTo>
                  <a:cubicBezTo>
                    <a:pt x="0" y="20057"/>
                    <a:pt x="2853" y="16971"/>
                    <a:pt x="6928" y="13114"/>
                  </a:cubicBezTo>
                  <a:cubicBezTo>
                    <a:pt x="11004" y="9257"/>
                    <a:pt x="16302" y="46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1400672" y="391456"/>
              <a:ext cx="21729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700"/>
                    <a:pt x="4448" y="11400"/>
                    <a:pt x="1502" y="15000"/>
                  </a:cubicBezTo>
                  <a:cubicBezTo>
                    <a:pt x="-1443" y="18600"/>
                    <a:pt x="521" y="2010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1441450" y="289856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1503150" y="359706"/>
              <a:ext cx="91836" cy="17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9" h="21048" fill="norm" stroke="1" extrusionOk="0">
                  <a:moveTo>
                    <a:pt x="18315" y="2979"/>
                  </a:moveTo>
                  <a:cubicBezTo>
                    <a:pt x="15098" y="2731"/>
                    <a:pt x="11881" y="2483"/>
                    <a:pt x="8663" y="3848"/>
                  </a:cubicBezTo>
                  <a:cubicBezTo>
                    <a:pt x="5446" y="5214"/>
                    <a:pt x="2229" y="8193"/>
                    <a:pt x="851" y="11172"/>
                  </a:cubicBezTo>
                  <a:cubicBezTo>
                    <a:pt x="-528" y="14152"/>
                    <a:pt x="-68" y="17131"/>
                    <a:pt x="1081" y="18993"/>
                  </a:cubicBezTo>
                  <a:cubicBezTo>
                    <a:pt x="2229" y="20855"/>
                    <a:pt x="4068" y="21600"/>
                    <a:pt x="7974" y="20607"/>
                  </a:cubicBezTo>
                  <a:cubicBezTo>
                    <a:pt x="11881" y="19614"/>
                    <a:pt x="17855" y="16883"/>
                    <a:pt x="19463" y="13159"/>
                  </a:cubicBezTo>
                  <a:cubicBezTo>
                    <a:pt x="21072" y="9434"/>
                    <a:pt x="18315" y="4717"/>
                    <a:pt x="155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1651000" y="359706"/>
              <a:ext cx="1651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62" y="3744"/>
                    <a:pt x="3323" y="7488"/>
                    <a:pt x="4154" y="10512"/>
                  </a:cubicBezTo>
                  <a:cubicBezTo>
                    <a:pt x="4985" y="13536"/>
                    <a:pt x="4985" y="15840"/>
                    <a:pt x="4985" y="17712"/>
                  </a:cubicBezTo>
                  <a:cubicBezTo>
                    <a:pt x="4985" y="19584"/>
                    <a:pt x="4985" y="21024"/>
                    <a:pt x="4846" y="21024"/>
                  </a:cubicBezTo>
                  <a:cubicBezTo>
                    <a:pt x="4708" y="21024"/>
                    <a:pt x="4431" y="19584"/>
                    <a:pt x="4846" y="16128"/>
                  </a:cubicBezTo>
                  <a:cubicBezTo>
                    <a:pt x="5262" y="12672"/>
                    <a:pt x="6369" y="7200"/>
                    <a:pt x="7615" y="4032"/>
                  </a:cubicBezTo>
                  <a:cubicBezTo>
                    <a:pt x="8862" y="864"/>
                    <a:pt x="10246" y="0"/>
                    <a:pt x="11492" y="0"/>
                  </a:cubicBezTo>
                  <a:cubicBezTo>
                    <a:pt x="12738" y="0"/>
                    <a:pt x="13846" y="864"/>
                    <a:pt x="15508" y="3600"/>
                  </a:cubicBezTo>
                  <a:cubicBezTo>
                    <a:pt x="17169" y="6336"/>
                    <a:pt x="19385" y="10944"/>
                    <a:pt x="20492" y="14256"/>
                  </a:cubicBezTo>
                  <a:cubicBezTo>
                    <a:pt x="21600" y="17568"/>
                    <a:pt x="21600" y="195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0" y="696786"/>
              <a:ext cx="1792194" cy="316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64" fill="norm" stroke="1" extrusionOk="0">
                  <a:moveTo>
                    <a:pt x="0" y="21564"/>
                  </a:moveTo>
                  <a:cubicBezTo>
                    <a:pt x="76" y="20988"/>
                    <a:pt x="153" y="20412"/>
                    <a:pt x="458" y="20196"/>
                  </a:cubicBezTo>
                  <a:cubicBezTo>
                    <a:pt x="764" y="19980"/>
                    <a:pt x="1299" y="20124"/>
                    <a:pt x="1974" y="19980"/>
                  </a:cubicBezTo>
                  <a:cubicBezTo>
                    <a:pt x="2649" y="19836"/>
                    <a:pt x="3464" y="19404"/>
                    <a:pt x="4330" y="18828"/>
                  </a:cubicBezTo>
                  <a:cubicBezTo>
                    <a:pt x="5196" y="18252"/>
                    <a:pt x="6113" y="17532"/>
                    <a:pt x="7068" y="16524"/>
                  </a:cubicBezTo>
                  <a:cubicBezTo>
                    <a:pt x="8024" y="15516"/>
                    <a:pt x="9017" y="14220"/>
                    <a:pt x="10061" y="12924"/>
                  </a:cubicBezTo>
                  <a:cubicBezTo>
                    <a:pt x="11106" y="11628"/>
                    <a:pt x="12201" y="10332"/>
                    <a:pt x="13283" y="9108"/>
                  </a:cubicBezTo>
                  <a:cubicBezTo>
                    <a:pt x="14366" y="7884"/>
                    <a:pt x="15436" y="6732"/>
                    <a:pt x="16429" y="5652"/>
                  </a:cubicBezTo>
                  <a:cubicBezTo>
                    <a:pt x="17423" y="4572"/>
                    <a:pt x="18340" y="3564"/>
                    <a:pt x="19091" y="2772"/>
                  </a:cubicBezTo>
                  <a:cubicBezTo>
                    <a:pt x="19842" y="1980"/>
                    <a:pt x="20428" y="1404"/>
                    <a:pt x="20849" y="972"/>
                  </a:cubicBezTo>
                  <a:cubicBezTo>
                    <a:pt x="21269" y="540"/>
                    <a:pt x="21524" y="252"/>
                    <a:pt x="21562" y="108"/>
                  </a:cubicBezTo>
                  <a:cubicBezTo>
                    <a:pt x="21600" y="-36"/>
                    <a:pt x="21422" y="-36"/>
                    <a:pt x="21269" y="108"/>
                  </a:cubicBezTo>
                  <a:cubicBezTo>
                    <a:pt x="21116" y="252"/>
                    <a:pt x="20989" y="540"/>
                    <a:pt x="20861" y="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127000" y="829606"/>
              <a:ext cx="1587500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" y="20990"/>
                    <a:pt x="115" y="20380"/>
                    <a:pt x="475" y="19892"/>
                  </a:cubicBezTo>
                  <a:cubicBezTo>
                    <a:pt x="835" y="19403"/>
                    <a:pt x="1498" y="19037"/>
                    <a:pt x="2390" y="18549"/>
                  </a:cubicBezTo>
                  <a:cubicBezTo>
                    <a:pt x="3283" y="18061"/>
                    <a:pt x="4406" y="17451"/>
                    <a:pt x="5429" y="16780"/>
                  </a:cubicBezTo>
                  <a:cubicBezTo>
                    <a:pt x="6451" y="16108"/>
                    <a:pt x="7373" y="15376"/>
                    <a:pt x="8352" y="14583"/>
                  </a:cubicBezTo>
                  <a:cubicBezTo>
                    <a:pt x="9331" y="13790"/>
                    <a:pt x="10368" y="12936"/>
                    <a:pt x="11390" y="12020"/>
                  </a:cubicBezTo>
                  <a:cubicBezTo>
                    <a:pt x="12413" y="11105"/>
                    <a:pt x="13421" y="10129"/>
                    <a:pt x="14472" y="9031"/>
                  </a:cubicBezTo>
                  <a:cubicBezTo>
                    <a:pt x="15523" y="7932"/>
                    <a:pt x="16618" y="6712"/>
                    <a:pt x="17813" y="5186"/>
                  </a:cubicBezTo>
                  <a:cubicBezTo>
                    <a:pt x="19008" y="3661"/>
                    <a:pt x="20304" y="18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2159000" y="410506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2279650" y="588306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2942955" y="86656"/>
              <a:ext cx="238396" cy="462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36" fill="norm" stroke="1" extrusionOk="0">
                  <a:moveTo>
                    <a:pt x="19235" y="0"/>
                  </a:moveTo>
                  <a:cubicBezTo>
                    <a:pt x="14265" y="99"/>
                    <a:pt x="9295" y="197"/>
                    <a:pt x="6333" y="444"/>
                  </a:cubicBezTo>
                  <a:cubicBezTo>
                    <a:pt x="3370" y="690"/>
                    <a:pt x="2414" y="1085"/>
                    <a:pt x="1841" y="2022"/>
                  </a:cubicBezTo>
                  <a:cubicBezTo>
                    <a:pt x="1267" y="2959"/>
                    <a:pt x="1076" y="4438"/>
                    <a:pt x="789" y="6855"/>
                  </a:cubicBezTo>
                  <a:cubicBezTo>
                    <a:pt x="502" y="9271"/>
                    <a:pt x="120" y="12625"/>
                    <a:pt x="25" y="15041"/>
                  </a:cubicBezTo>
                  <a:cubicBezTo>
                    <a:pt x="-71" y="17458"/>
                    <a:pt x="120" y="18937"/>
                    <a:pt x="502" y="19874"/>
                  </a:cubicBezTo>
                  <a:cubicBezTo>
                    <a:pt x="885" y="20811"/>
                    <a:pt x="1458" y="21205"/>
                    <a:pt x="2796" y="21403"/>
                  </a:cubicBezTo>
                  <a:cubicBezTo>
                    <a:pt x="4134" y="21600"/>
                    <a:pt x="6237" y="21600"/>
                    <a:pt x="9391" y="21255"/>
                  </a:cubicBezTo>
                  <a:cubicBezTo>
                    <a:pt x="12545" y="20910"/>
                    <a:pt x="16750" y="20219"/>
                    <a:pt x="18948" y="19825"/>
                  </a:cubicBezTo>
                  <a:cubicBezTo>
                    <a:pt x="21147" y="19430"/>
                    <a:pt x="21338" y="19332"/>
                    <a:pt x="21529" y="19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2984500" y="378756"/>
              <a:ext cx="133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5840"/>
                    <a:pt x="2057" y="10080"/>
                    <a:pt x="5657" y="6480"/>
                  </a:cubicBezTo>
                  <a:cubicBezTo>
                    <a:pt x="9257" y="2880"/>
                    <a:pt x="1542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3194050" y="340656"/>
              <a:ext cx="177800" cy="169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0"/>
                  </a:moveTo>
                  <a:cubicBezTo>
                    <a:pt x="3343" y="5600"/>
                    <a:pt x="6686" y="11200"/>
                    <a:pt x="8743" y="14533"/>
                  </a:cubicBezTo>
                  <a:cubicBezTo>
                    <a:pt x="10800" y="17867"/>
                    <a:pt x="11571" y="18933"/>
                    <a:pt x="12471" y="19867"/>
                  </a:cubicBezTo>
                  <a:cubicBezTo>
                    <a:pt x="13371" y="20800"/>
                    <a:pt x="14400" y="21600"/>
                    <a:pt x="15171" y="21200"/>
                  </a:cubicBezTo>
                  <a:cubicBezTo>
                    <a:pt x="15943" y="20800"/>
                    <a:pt x="16457" y="19200"/>
                    <a:pt x="16971" y="16533"/>
                  </a:cubicBezTo>
                  <a:cubicBezTo>
                    <a:pt x="17486" y="13867"/>
                    <a:pt x="18000" y="10133"/>
                    <a:pt x="18771" y="7867"/>
                  </a:cubicBezTo>
                  <a:cubicBezTo>
                    <a:pt x="19543" y="5600"/>
                    <a:pt x="20571" y="4800"/>
                    <a:pt x="21600" y="4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3416299" y="345289"/>
              <a:ext cx="127001" cy="16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9" fill="norm" stroke="1" extrusionOk="0">
                  <a:moveTo>
                    <a:pt x="0" y="8533"/>
                  </a:moveTo>
                  <a:cubicBezTo>
                    <a:pt x="1440" y="9363"/>
                    <a:pt x="2880" y="10194"/>
                    <a:pt x="4500" y="10333"/>
                  </a:cubicBezTo>
                  <a:cubicBezTo>
                    <a:pt x="6120" y="10471"/>
                    <a:pt x="7920" y="9917"/>
                    <a:pt x="9540" y="8809"/>
                  </a:cubicBezTo>
                  <a:cubicBezTo>
                    <a:pt x="11160" y="7702"/>
                    <a:pt x="12600" y="6040"/>
                    <a:pt x="13320" y="4517"/>
                  </a:cubicBezTo>
                  <a:cubicBezTo>
                    <a:pt x="14040" y="2994"/>
                    <a:pt x="14040" y="1609"/>
                    <a:pt x="13140" y="779"/>
                  </a:cubicBezTo>
                  <a:cubicBezTo>
                    <a:pt x="12240" y="-52"/>
                    <a:pt x="10440" y="-329"/>
                    <a:pt x="8280" y="502"/>
                  </a:cubicBezTo>
                  <a:cubicBezTo>
                    <a:pt x="6120" y="1333"/>
                    <a:pt x="3600" y="3271"/>
                    <a:pt x="2160" y="6456"/>
                  </a:cubicBezTo>
                  <a:cubicBezTo>
                    <a:pt x="720" y="9640"/>
                    <a:pt x="360" y="14071"/>
                    <a:pt x="1080" y="16979"/>
                  </a:cubicBezTo>
                  <a:cubicBezTo>
                    <a:pt x="1800" y="19886"/>
                    <a:pt x="3600" y="21271"/>
                    <a:pt x="7200" y="20994"/>
                  </a:cubicBezTo>
                  <a:cubicBezTo>
                    <a:pt x="10800" y="20717"/>
                    <a:pt x="16200" y="18779"/>
                    <a:pt x="21600" y="16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3562879" y="312340"/>
              <a:ext cx="101072" cy="18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197" fill="norm" stroke="1" extrusionOk="0">
                  <a:moveTo>
                    <a:pt x="2588" y="7790"/>
                  </a:moveTo>
                  <a:cubicBezTo>
                    <a:pt x="1688" y="11266"/>
                    <a:pt x="788" y="14742"/>
                    <a:pt x="338" y="17100"/>
                  </a:cubicBezTo>
                  <a:cubicBezTo>
                    <a:pt x="-112" y="19459"/>
                    <a:pt x="-112" y="20700"/>
                    <a:pt x="338" y="20452"/>
                  </a:cubicBezTo>
                  <a:cubicBezTo>
                    <a:pt x="788" y="20204"/>
                    <a:pt x="1688" y="18466"/>
                    <a:pt x="3038" y="15238"/>
                  </a:cubicBezTo>
                  <a:cubicBezTo>
                    <a:pt x="4388" y="12011"/>
                    <a:pt x="6188" y="7294"/>
                    <a:pt x="8438" y="4190"/>
                  </a:cubicBezTo>
                  <a:cubicBezTo>
                    <a:pt x="10688" y="1087"/>
                    <a:pt x="13388" y="-403"/>
                    <a:pt x="15188" y="94"/>
                  </a:cubicBezTo>
                  <a:cubicBezTo>
                    <a:pt x="16988" y="590"/>
                    <a:pt x="17888" y="3073"/>
                    <a:pt x="18563" y="6300"/>
                  </a:cubicBezTo>
                  <a:cubicBezTo>
                    <a:pt x="19238" y="9528"/>
                    <a:pt x="19688" y="13500"/>
                    <a:pt x="19913" y="16107"/>
                  </a:cubicBezTo>
                  <a:cubicBezTo>
                    <a:pt x="20138" y="18714"/>
                    <a:pt x="20138" y="19956"/>
                    <a:pt x="20363" y="20576"/>
                  </a:cubicBezTo>
                  <a:cubicBezTo>
                    <a:pt x="20588" y="21197"/>
                    <a:pt x="21038" y="21197"/>
                    <a:pt x="21488" y="21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3707268" y="68867"/>
              <a:ext cx="210683" cy="44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04" fill="norm" stroke="1" extrusionOk="0">
                  <a:moveTo>
                    <a:pt x="5299" y="2069"/>
                  </a:moveTo>
                  <a:cubicBezTo>
                    <a:pt x="5947" y="1156"/>
                    <a:pt x="6595" y="244"/>
                    <a:pt x="7027" y="41"/>
                  </a:cubicBezTo>
                  <a:cubicBezTo>
                    <a:pt x="7459" y="-162"/>
                    <a:pt x="7675" y="345"/>
                    <a:pt x="7459" y="2525"/>
                  </a:cubicBezTo>
                  <a:cubicBezTo>
                    <a:pt x="7243" y="4706"/>
                    <a:pt x="6595" y="8559"/>
                    <a:pt x="6055" y="11652"/>
                  </a:cubicBezTo>
                  <a:cubicBezTo>
                    <a:pt x="5515" y="14745"/>
                    <a:pt x="5083" y="17077"/>
                    <a:pt x="5083" y="18548"/>
                  </a:cubicBezTo>
                  <a:cubicBezTo>
                    <a:pt x="5083" y="20018"/>
                    <a:pt x="5515" y="20627"/>
                    <a:pt x="6379" y="20982"/>
                  </a:cubicBezTo>
                  <a:cubicBezTo>
                    <a:pt x="7243" y="21337"/>
                    <a:pt x="8539" y="21438"/>
                    <a:pt x="9943" y="21083"/>
                  </a:cubicBezTo>
                  <a:cubicBezTo>
                    <a:pt x="11347" y="20728"/>
                    <a:pt x="12859" y="19917"/>
                    <a:pt x="12643" y="18751"/>
                  </a:cubicBezTo>
                  <a:cubicBezTo>
                    <a:pt x="12427" y="17584"/>
                    <a:pt x="10483" y="16063"/>
                    <a:pt x="8431" y="15151"/>
                  </a:cubicBezTo>
                  <a:cubicBezTo>
                    <a:pt x="6379" y="14238"/>
                    <a:pt x="4219" y="13934"/>
                    <a:pt x="2599" y="13782"/>
                  </a:cubicBezTo>
                  <a:cubicBezTo>
                    <a:pt x="979" y="13630"/>
                    <a:pt x="-101" y="13630"/>
                    <a:pt x="7" y="13579"/>
                  </a:cubicBezTo>
                  <a:cubicBezTo>
                    <a:pt x="115" y="13528"/>
                    <a:pt x="1411" y="13427"/>
                    <a:pt x="5191" y="13173"/>
                  </a:cubicBezTo>
                  <a:cubicBezTo>
                    <a:pt x="8971" y="12920"/>
                    <a:pt x="15235" y="12514"/>
                    <a:pt x="21499" y="12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3901016" y="296206"/>
              <a:ext cx="80435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16" y="379"/>
                    <a:pt x="10232" y="758"/>
                    <a:pt x="6253" y="1516"/>
                  </a:cubicBezTo>
                  <a:cubicBezTo>
                    <a:pt x="2274" y="2274"/>
                    <a:pt x="0" y="3411"/>
                    <a:pt x="0" y="4832"/>
                  </a:cubicBezTo>
                  <a:cubicBezTo>
                    <a:pt x="0" y="6253"/>
                    <a:pt x="2274" y="7958"/>
                    <a:pt x="6253" y="9663"/>
                  </a:cubicBezTo>
                  <a:cubicBezTo>
                    <a:pt x="10232" y="11368"/>
                    <a:pt x="15916" y="13074"/>
                    <a:pt x="17905" y="15063"/>
                  </a:cubicBezTo>
                  <a:cubicBezTo>
                    <a:pt x="19895" y="17053"/>
                    <a:pt x="18189" y="19326"/>
                    <a:pt x="15916" y="20463"/>
                  </a:cubicBezTo>
                  <a:cubicBezTo>
                    <a:pt x="13642" y="21600"/>
                    <a:pt x="10800" y="21600"/>
                    <a:pt x="79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4725194" y="167090"/>
              <a:ext cx="259556" cy="392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547" fill="norm" stroke="1" extrusionOk="0">
                  <a:moveTo>
                    <a:pt x="13105" y="1858"/>
                  </a:moveTo>
                  <a:cubicBezTo>
                    <a:pt x="13807" y="1394"/>
                    <a:pt x="14510" y="929"/>
                    <a:pt x="14422" y="581"/>
                  </a:cubicBezTo>
                  <a:cubicBezTo>
                    <a:pt x="14334" y="232"/>
                    <a:pt x="13456" y="0"/>
                    <a:pt x="11963" y="0"/>
                  </a:cubicBezTo>
                  <a:cubicBezTo>
                    <a:pt x="10471" y="0"/>
                    <a:pt x="8363" y="232"/>
                    <a:pt x="6695" y="465"/>
                  </a:cubicBezTo>
                  <a:cubicBezTo>
                    <a:pt x="5027" y="697"/>
                    <a:pt x="3797" y="929"/>
                    <a:pt x="3007" y="1335"/>
                  </a:cubicBezTo>
                  <a:cubicBezTo>
                    <a:pt x="2217" y="1742"/>
                    <a:pt x="1866" y="2323"/>
                    <a:pt x="1602" y="4123"/>
                  </a:cubicBezTo>
                  <a:cubicBezTo>
                    <a:pt x="1339" y="5923"/>
                    <a:pt x="1163" y="8942"/>
                    <a:pt x="900" y="11381"/>
                  </a:cubicBezTo>
                  <a:cubicBezTo>
                    <a:pt x="636" y="13819"/>
                    <a:pt x="285" y="15677"/>
                    <a:pt x="110" y="17129"/>
                  </a:cubicBezTo>
                  <a:cubicBezTo>
                    <a:pt x="-66" y="18581"/>
                    <a:pt x="-66" y="19626"/>
                    <a:pt x="373" y="20381"/>
                  </a:cubicBezTo>
                  <a:cubicBezTo>
                    <a:pt x="812" y="21135"/>
                    <a:pt x="1690" y="21600"/>
                    <a:pt x="3710" y="21542"/>
                  </a:cubicBezTo>
                  <a:cubicBezTo>
                    <a:pt x="5729" y="21484"/>
                    <a:pt x="8890" y="20903"/>
                    <a:pt x="11963" y="20206"/>
                  </a:cubicBezTo>
                  <a:cubicBezTo>
                    <a:pt x="15036" y="19510"/>
                    <a:pt x="18022" y="18697"/>
                    <a:pt x="19602" y="18174"/>
                  </a:cubicBezTo>
                  <a:cubicBezTo>
                    <a:pt x="21183" y="17652"/>
                    <a:pt x="21358" y="17419"/>
                    <a:pt x="21534" y="17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4719800" y="391456"/>
              <a:ext cx="2459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2062" y="21600"/>
                  </a:moveTo>
                  <a:cubicBezTo>
                    <a:pt x="1139" y="20400"/>
                    <a:pt x="216" y="19200"/>
                    <a:pt x="32" y="17400"/>
                  </a:cubicBezTo>
                  <a:cubicBezTo>
                    <a:pt x="-153" y="15600"/>
                    <a:pt x="401" y="13200"/>
                    <a:pt x="3355" y="10500"/>
                  </a:cubicBezTo>
                  <a:cubicBezTo>
                    <a:pt x="6309" y="7800"/>
                    <a:pt x="11662" y="4800"/>
                    <a:pt x="15078" y="3000"/>
                  </a:cubicBezTo>
                  <a:cubicBezTo>
                    <a:pt x="18493" y="1200"/>
                    <a:pt x="19970" y="600"/>
                    <a:pt x="214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5111750" y="448606"/>
              <a:ext cx="317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760"/>
                    <a:pt x="8640" y="11520"/>
                    <a:pt x="12240" y="15120"/>
                  </a:cubicBezTo>
                  <a:cubicBezTo>
                    <a:pt x="15840" y="18720"/>
                    <a:pt x="1872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5238750" y="537506"/>
              <a:ext cx="762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5597255" y="119859"/>
              <a:ext cx="200296" cy="400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374" fill="norm" stroke="1" extrusionOk="0">
                  <a:moveTo>
                    <a:pt x="21515" y="2636"/>
                  </a:moveTo>
                  <a:cubicBezTo>
                    <a:pt x="21515" y="1731"/>
                    <a:pt x="21515" y="827"/>
                    <a:pt x="20719" y="374"/>
                  </a:cubicBezTo>
                  <a:cubicBezTo>
                    <a:pt x="19923" y="-78"/>
                    <a:pt x="18332" y="-78"/>
                    <a:pt x="16058" y="148"/>
                  </a:cubicBezTo>
                  <a:cubicBezTo>
                    <a:pt x="13784" y="374"/>
                    <a:pt x="10829" y="827"/>
                    <a:pt x="8214" y="2071"/>
                  </a:cubicBezTo>
                  <a:cubicBezTo>
                    <a:pt x="5599" y="3315"/>
                    <a:pt x="3326" y="5350"/>
                    <a:pt x="1961" y="7838"/>
                  </a:cubicBezTo>
                  <a:cubicBezTo>
                    <a:pt x="597" y="10326"/>
                    <a:pt x="142" y="13267"/>
                    <a:pt x="29" y="15359"/>
                  </a:cubicBezTo>
                  <a:cubicBezTo>
                    <a:pt x="-85" y="17451"/>
                    <a:pt x="142" y="18695"/>
                    <a:pt x="597" y="19543"/>
                  </a:cubicBezTo>
                  <a:cubicBezTo>
                    <a:pt x="1052" y="20391"/>
                    <a:pt x="1734" y="20843"/>
                    <a:pt x="4008" y="21126"/>
                  </a:cubicBezTo>
                  <a:cubicBezTo>
                    <a:pt x="6281" y="21409"/>
                    <a:pt x="10147" y="21522"/>
                    <a:pt x="12989" y="21070"/>
                  </a:cubicBezTo>
                  <a:cubicBezTo>
                    <a:pt x="15831" y="20617"/>
                    <a:pt x="17650" y="19599"/>
                    <a:pt x="19469" y="18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5613400" y="359706"/>
              <a:ext cx="2095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82" y="15429"/>
                    <a:pt x="4364" y="9257"/>
                    <a:pt x="7964" y="5657"/>
                  </a:cubicBezTo>
                  <a:cubicBezTo>
                    <a:pt x="11564" y="2057"/>
                    <a:pt x="16582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5911850" y="436848"/>
              <a:ext cx="171450" cy="160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0" y="1558"/>
                  </a:moveTo>
                  <a:cubicBezTo>
                    <a:pt x="1333" y="717"/>
                    <a:pt x="2667" y="-125"/>
                    <a:pt x="4533" y="15"/>
                  </a:cubicBezTo>
                  <a:cubicBezTo>
                    <a:pt x="6400" y="156"/>
                    <a:pt x="8800" y="1278"/>
                    <a:pt x="9200" y="4083"/>
                  </a:cubicBezTo>
                  <a:cubicBezTo>
                    <a:pt x="9600" y="6888"/>
                    <a:pt x="8000" y="11376"/>
                    <a:pt x="6800" y="14181"/>
                  </a:cubicBezTo>
                  <a:cubicBezTo>
                    <a:pt x="5600" y="16987"/>
                    <a:pt x="4800" y="18109"/>
                    <a:pt x="3867" y="19091"/>
                  </a:cubicBezTo>
                  <a:cubicBezTo>
                    <a:pt x="2933" y="20072"/>
                    <a:pt x="1867" y="20914"/>
                    <a:pt x="2000" y="21194"/>
                  </a:cubicBezTo>
                  <a:cubicBezTo>
                    <a:pt x="2133" y="21475"/>
                    <a:pt x="3467" y="21194"/>
                    <a:pt x="6933" y="20633"/>
                  </a:cubicBezTo>
                  <a:cubicBezTo>
                    <a:pt x="10400" y="20072"/>
                    <a:pt x="16000" y="19231"/>
                    <a:pt x="21600" y="18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6184900" y="581956"/>
              <a:ext cx="254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3429"/>
                    <a:pt x="18000" y="6857"/>
                    <a:pt x="14400" y="10457"/>
                  </a:cubicBezTo>
                  <a:cubicBezTo>
                    <a:pt x="10800" y="14057"/>
                    <a:pt x="5400" y="178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6584950" y="540863"/>
              <a:ext cx="13335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771" y="11918"/>
                    <a:pt x="7543" y="3818"/>
                    <a:pt x="11143" y="1118"/>
                  </a:cubicBezTo>
                  <a:cubicBezTo>
                    <a:pt x="14743" y="-1582"/>
                    <a:pt x="18171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6883400" y="543856"/>
              <a:ext cx="1016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7105650" y="518456"/>
              <a:ext cx="762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7601362" y="91180"/>
              <a:ext cx="259938" cy="412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93" fill="norm" stroke="1" extrusionOk="0">
                  <a:moveTo>
                    <a:pt x="21392" y="2397"/>
                  </a:moveTo>
                  <a:cubicBezTo>
                    <a:pt x="21392" y="1629"/>
                    <a:pt x="21392" y="862"/>
                    <a:pt x="20957" y="423"/>
                  </a:cubicBezTo>
                  <a:cubicBezTo>
                    <a:pt x="20521" y="-15"/>
                    <a:pt x="19650" y="-125"/>
                    <a:pt x="17473" y="149"/>
                  </a:cubicBezTo>
                  <a:cubicBezTo>
                    <a:pt x="15295" y="423"/>
                    <a:pt x="11811" y="1081"/>
                    <a:pt x="9111" y="2616"/>
                  </a:cubicBezTo>
                  <a:cubicBezTo>
                    <a:pt x="6411" y="4151"/>
                    <a:pt x="4495" y="6563"/>
                    <a:pt x="3189" y="9304"/>
                  </a:cubicBezTo>
                  <a:cubicBezTo>
                    <a:pt x="1882" y="12046"/>
                    <a:pt x="1186" y="15116"/>
                    <a:pt x="663" y="17199"/>
                  </a:cubicBezTo>
                  <a:cubicBezTo>
                    <a:pt x="140" y="19282"/>
                    <a:pt x="-208" y="20379"/>
                    <a:pt x="140" y="20927"/>
                  </a:cubicBezTo>
                  <a:cubicBezTo>
                    <a:pt x="489" y="21475"/>
                    <a:pt x="1534" y="21475"/>
                    <a:pt x="4147" y="21256"/>
                  </a:cubicBezTo>
                  <a:cubicBezTo>
                    <a:pt x="6760" y="21036"/>
                    <a:pt x="10940" y="20598"/>
                    <a:pt x="13466" y="20324"/>
                  </a:cubicBezTo>
                  <a:cubicBezTo>
                    <a:pt x="15992" y="20050"/>
                    <a:pt x="16863" y="19940"/>
                    <a:pt x="17386" y="19776"/>
                  </a:cubicBezTo>
                  <a:cubicBezTo>
                    <a:pt x="17908" y="19611"/>
                    <a:pt x="18082" y="19392"/>
                    <a:pt x="18257" y="19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7616735" y="378756"/>
              <a:ext cx="219165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567" y="21600"/>
                  </a:moveTo>
                  <a:cubicBezTo>
                    <a:pt x="736" y="17280"/>
                    <a:pt x="-95" y="12960"/>
                    <a:pt x="9" y="9360"/>
                  </a:cubicBezTo>
                  <a:cubicBezTo>
                    <a:pt x="113" y="5760"/>
                    <a:pt x="1151" y="2880"/>
                    <a:pt x="4890" y="1440"/>
                  </a:cubicBezTo>
                  <a:cubicBezTo>
                    <a:pt x="8628" y="0"/>
                    <a:pt x="15067" y="0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7916721" y="441050"/>
              <a:ext cx="143235" cy="17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491" fill="norm" stroke="1" extrusionOk="0">
                  <a:moveTo>
                    <a:pt x="5806" y="4719"/>
                  </a:moveTo>
                  <a:cubicBezTo>
                    <a:pt x="4572" y="8277"/>
                    <a:pt x="3338" y="11835"/>
                    <a:pt x="2412" y="14249"/>
                  </a:cubicBezTo>
                  <a:cubicBezTo>
                    <a:pt x="1486" y="16663"/>
                    <a:pt x="869" y="17933"/>
                    <a:pt x="406" y="17933"/>
                  </a:cubicBezTo>
                  <a:cubicBezTo>
                    <a:pt x="-56" y="17933"/>
                    <a:pt x="-365" y="16663"/>
                    <a:pt x="869" y="13613"/>
                  </a:cubicBezTo>
                  <a:cubicBezTo>
                    <a:pt x="2104" y="10564"/>
                    <a:pt x="4881" y="5736"/>
                    <a:pt x="7041" y="3067"/>
                  </a:cubicBezTo>
                  <a:cubicBezTo>
                    <a:pt x="9201" y="399"/>
                    <a:pt x="10744" y="-109"/>
                    <a:pt x="13058" y="18"/>
                  </a:cubicBezTo>
                  <a:cubicBezTo>
                    <a:pt x="15372" y="145"/>
                    <a:pt x="18458" y="907"/>
                    <a:pt x="19846" y="4592"/>
                  </a:cubicBezTo>
                  <a:cubicBezTo>
                    <a:pt x="21235" y="8277"/>
                    <a:pt x="20926" y="14884"/>
                    <a:pt x="20618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8648699" y="-1"/>
              <a:ext cx="154518" cy="524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508" fill="norm" stroke="1" extrusionOk="0">
                  <a:moveTo>
                    <a:pt x="21016" y="4072"/>
                  </a:moveTo>
                  <a:cubicBezTo>
                    <a:pt x="21308" y="3378"/>
                    <a:pt x="21600" y="2684"/>
                    <a:pt x="20724" y="1990"/>
                  </a:cubicBezTo>
                  <a:cubicBezTo>
                    <a:pt x="19849" y="1296"/>
                    <a:pt x="17805" y="602"/>
                    <a:pt x="16054" y="255"/>
                  </a:cubicBezTo>
                  <a:cubicBezTo>
                    <a:pt x="14303" y="-92"/>
                    <a:pt x="12843" y="-92"/>
                    <a:pt x="11384" y="298"/>
                  </a:cubicBezTo>
                  <a:cubicBezTo>
                    <a:pt x="9924" y="689"/>
                    <a:pt x="8465" y="1469"/>
                    <a:pt x="7005" y="3248"/>
                  </a:cubicBezTo>
                  <a:cubicBezTo>
                    <a:pt x="5546" y="5026"/>
                    <a:pt x="4086" y="7802"/>
                    <a:pt x="3795" y="10361"/>
                  </a:cubicBezTo>
                  <a:cubicBezTo>
                    <a:pt x="3503" y="12920"/>
                    <a:pt x="4378" y="15262"/>
                    <a:pt x="3941" y="17084"/>
                  </a:cubicBezTo>
                  <a:cubicBezTo>
                    <a:pt x="3503" y="18906"/>
                    <a:pt x="1751" y="20207"/>
                    <a:pt x="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8585200" y="344489"/>
              <a:ext cx="260350" cy="34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0" fill="norm" stroke="1" extrusionOk="0">
                  <a:moveTo>
                    <a:pt x="0" y="20570"/>
                  </a:moveTo>
                  <a:cubicBezTo>
                    <a:pt x="527" y="14217"/>
                    <a:pt x="1054" y="7864"/>
                    <a:pt x="2195" y="4052"/>
                  </a:cubicBezTo>
                  <a:cubicBezTo>
                    <a:pt x="3337" y="241"/>
                    <a:pt x="5093" y="-1030"/>
                    <a:pt x="8429" y="876"/>
                  </a:cubicBezTo>
                  <a:cubicBezTo>
                    <a:pt x="11766" y="2782"/>
                    <a:pt x="16683" y="7864"/>
                    <a:pt x="21600" y="12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8796453" y="336036"/>
              <a:ext cx="115034" cy="16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066" fill="norm" stroke="1" extrusionOk="0">
                  <a:moveTo>
                    <a:pt x="13575" y="2982"/>
                  </a:moveTo>
                  <a:cubicBezTo>
                    <a:pt x="11260" y="1649"/>
                    <a:pt x="8946" y="315"/>
                    <a:pt x="7018" y="49"/>
                  </a:cubicBezTo>
                  <a:cubicBezTo>
                    <a:pt x="5089" y="-218"/>
                    <a:pt x="3546" y="582"/>
                    <a:pt x="2196" y="3115"/>
                  </a:cubicBezTo>
                  <a:cubicBezTo>
                    <a:pt x="846" y="5649"/>
                    <a:pt x="-311" y="9915"/>
                    <a:pt x="75" y="13249"/>
                  </a:cubicBezTo>
                  <a:cubicBezTo>
                    <a:pt x="460" y="16582"/>
                    <a:pt x="2389" y="18982"/>
                    <a:pt x="5668" y="20182"/>
                  </a:cubicBezTo>
                  <a:cubicBezTo>
                    <a:pt x="8946" y="21382"/>
                    <a:pt x="13575" y="21382"/>
                    <a:pt x="16660" y="20049"/>
                  </a:cubicBezTo>
                  <a:cubicBezTo>
                    <a:pt x="19746" y="18715"/>
                    <a:pt x="21289" y="16049"/>
                    <a:pt x="20903" y="12715"/>
                  </a:cubicBezTo>
                  <a:cubicBezTo>
                    <a:pt x="20518" y="9382"/>
                    <a:pt x="18203" y="5382"/>
                    <a:pt x="15889" y="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8921750" y="340656"/>
              <a:ext cx="165100" cy="19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6" fill="norm" stroke="1" extrusionOk="0">
                  <a:moveTo>
                    <a:pt x="0" y="2068"/>
                  </a:moveTo>
                  <a:cubicBezTo>
                    <a:pt x="1385" y="2068"/>
                    <a:pt x="2769" y="2068"/>
                    <a:pt x="5123" y="4596"/>
                  </a:cubicBezTo>
                  <a:cubicBezTo>
                    <a:pt x="7477" y="7123"/>
                    <a:pt x="10800" y="12179"/>
                    <a:pt x="12462" y="15281"/>
                  </a:cubicBezTo>
                  <a:cubicBezTo>
                    <a:pt x="14123" y="18383"/>
                    <a:pt x="14123" y="19532"/>
                    <a:pt x="13292" y="20336"/>
                  </a:cubicBezTo>
                  <a:cubicBezTo>
                    <a:pt x="12462" y="21140"/>
                    <a:pt x="10800" y="21600"/>
                    <a:pt x="9692" y="20796"/>
                  </a:cubicBezTo>
                  <a:cubicBezTo>
                    <a:pt x="8585" y="19991"/>
                    <a:pt x="8031" y="17923"/>
                    <a:pt x="8862" y="14591"/>
                  </a:cubicBezTo>
                  <a:cubicBezTo>
                    <a:pt x="9692" y="11260"/>
                    <a:pt x="11908" y="6664"/>
                    <a:pt x="14262" y="4021"/>
                  </a:cubicBezTo>
                  <a:cubicBezTo>
                    <a:pt x="16615" y="1379"/>
                    <a:pt x="19108" y="6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9105899" y="349752"/>
              <a:ext cx="213785" cy="13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2" fill="norm" stroke="1" extrusionOk="0">
                  <a:moveTo>
                    <a:pt x="0" y="2483"/>
                  </a:moveTo>
                  <a:cubicBezTo>
                    <a:pt x="642" y="7642"/>
                    <a:pt x="1283" y="12800"/>
                    <a:pt x="1604" y="16185"/>
                  </a:cubicBezTo>
                  <a:cubicBezTo>
                    <a:pt x="1925" y="19570"/>
                    <a:pt x="1925" y="21182"/>
                    <a:pt x="2032" y="21021"/>
                  </a:cubicBezTo>
                  <a:cubicBezTo>
                    <a:pt x="2139" y="20860"/>
                    <a:pt x="2352" y="18925"/>
                    <a:pt x="2994" y="16185"/>
                  </a:cubicBezTo>
                  <a:cubicBezTo>
                    <a:pt x="3636" y="13445"/>
                    <a:pt x="4705" y="9898"/>
                    <a:pt x="5560" y="7481"/>
                  </a:cubicBezTo>
                  <a:cubicBezTo>
                    <a:pt x="6416" y="5063"/>
                    <a:pt x="7057" y="3773"/>
                    <a:pt x="7592" y="3934"/>
                  </a:cubicBezTo>
                  <a:cubicBezTo>
                    <a:pt x="8127" y="4095"/>
                    <a:pt x="8554" y="5707"/>
                    <a:pt x="8768" y="7319"/>
                  </a:cubicBezTo>
                  <a:cubicBezTo>
                    <a:pt x="8982" y="8931"/>
                    <a:pt x="8982" y="10543"/>
                    <a:pt x="9303" y="10543"/>
                  </a:cubicBezTo>
                  <a:cubicBezTo>
                    <a:pt x="9624" y="10543"/>
                    <a:pt x="10265" y="8931"/>
                    <a:pt x="11549" y="6836"/>
                  </a:cubicBezTo>
                  <a:cubicBezTo>
                    <a:pt x="12832" y="4740"/>
                    <a:pt x="14756" y="2161"/>
                    <a:pt x="16253" y="872"/>
                  </a:cubicBezTo>
                  <a:cubicBezTo>
                    <a:pt x="17750" y="-418"/>
                    <a:pt x="18820" y="-418"/>
                    <a:pt x="19782" y="1839"/>
                  </a:cubicBezTo>
                  <a:cubicBezTo>
                    <a:pt x="20745" y="4095"/>
                    <a:pt x="21600" y="8609"/>
                    <a:pt x="21600" y="12155"/>
                  </a:cubicBezTo>
                  <a:cubicBezTo>
                    <a:pt x="21600" y="15701"/>
                    <a:pt x="20745" y="18281"/>
                    <a:pt x="19889" y="20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9687612" y="317272"/>
              <a:ext cx="288238" cy="199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154" fill="norm" stroke="1" extrusionOk="0">
                  <a:moveTo>
                    <a:pt x="11064" y="6536"/>
                  </a:moveTo>
                  <a:cubicBezTo>
                    <a:pt x="10906" y="5411"/>
                    <a:pt x="10749" y="4286"/>
                    <a:pt x="10670" y="3161"/>
                  </a:cubicBezTo>
                  <a:cubicBezTo>
                    <a:pt x="10591" y="2036"/>
                    <a:pt x="10591" y="911"/>
                    <a:pt x="10039" y="348"/>
                  </a:cubicBezTo>
                  <a:cubicBezTo>
                    <a:pt x="9488" y="-214"/>
                    <a:pt x="8384" y="-214"/>
                    <a:pt x="6886" y="1248"/>
                  </a:cubicBezTo>
                  <a:cubicBezTo>
                    <a:pt x="5388" y="2711"/>
                    <a:pt x="3496" y="5636"/>
                    <a:pt x="2235" y="8561"/>
                  </a:cubicBezTo>
                  <a:cubicBezTo>
                    <a:pt x="974" y="11486"/>
                    <a:pt x="343" y="14411"/>
                    <a:pt x="106" y="16549"/>
                  </a:cubicBezTo>
                  <a:cubicBezTo>
                    <a:pt x="-130" y="18686"/>
                    <a:pt x="28" y="20036"/>
                    <a:pt x="579" y="20711"/>
                  </a:cubicBezTo>
                  <a:cubicBezTo>
                    <a:pt x="1131" y="21386"/>
                    <a:pt x="2077" y="21386"/>
                    <a:pt x="3575" y="20036"/>
                  </a:cubicBezTo>
                  <a:cubicBezTo>
                    <a:pt x="5073" y="18686"/>
                    <a:pt x="7123" y="15986"/>
                    <a:pt x="8305" y="13736"/>
                  </a:cubicBezTo>
                  <a:cubicBezTo>
                    <a:pt x="9488" y="11486"/>
                    <a:pt x="9803" y="9686"/>
                    <a:pt x="10039" y="9461"/>
                  </a:cubicBezTo>
                  <a:cubicBezTo>
                    <a:pt x="10276" y="9236"/>
                    <a:pt x="10434" y="10586"/>
                    <a:pt x="11064" y="12161"/>
                  </a:cubicBezTo>
                  <a:cubicBezTo>
                    <a:pt x="11695" y="13736"/>
                    <a:pt x="12798" y="15536"/>
                    <a:pt x="14612" y="16661"/>
                  </a:cubicBezTo>
                  <a:cubicBezTo>
                    <a:pt x="16425" y="17786"/>
                    <a:pt x="18947" y="18236"/>
                    <a:pt x="21470" y="18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10157883" y="235534"/>
              <a:ext cx="116924" cy="47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388" fill="norm" stroke="1" extrusionOk="0">
                  <a:moveTo>
                    <a:pt x="7329" y="11341"/>
                  </a:moveTo>
                  <a:cubicBezTo>
                    <a:pt x="6171" y="13730"/>
                    <a:pt x="5014" y="16120"/>
                    <a:pt x="4436" y="17553"/>
                  </a:cubicBezTo>
                  <a:cubicBezTo>
                    <a:pt x="3857" y="18987"/>
                    <a:pt x="3857" y="19465"/>
                    <a:pt x="3471" y="20038"/>
                  </a:cubicBezTo>
                  <a:cubicBezTo>
                    <a:pt x="3086" y="20612"/>
                    <a:pt x="2314" y="21281"/>
                    <a:pt x="1543" y="21376"/>
                  </a:cubicBezTo>
                  <a:cubicBezTo>
                    <a:pt x="771" y="21472"/>
                    <a:pt x="0" y="20994"/>
                    <a:pt x="0" y="19178"/>
                  </a:cubicBezTo>
                  <a:cubicBezTo>
                    <a:pt x="0" y="17362"/>
                    <a:pt x="771" y="14208"/>
                    <a:pt x="1736" y="11150"/>
                  </a:cubicBezTo>
                  <a:cubicBezTo>
                    <a:pt x="2700" y="8091"/>
                    <a:pt x="3857" y="5129"/>
                    <a:pt x="5207" y="3265"/>
                  </a:cubicBezTo>
                  <a:cubicBezTo>
                    <a:pt x="6557" y="1401"/>
                    <a:pt x="8100" y="637"/>
                    <a:pt x="10221" y="254"/>
                  </a:cubicBezTo>
                  <a:cubicBezTo>
                    <a:pt x="12343" y="-128"/>
                    <a:pt x="15043" y="-128"/>
                    <a:pt x="17164" y="589"/>
                  </a:cubicBezTo>
                  <a:cubicBezTo>
                    <a:pt x="19286" y="1306"/>
                    <a:pt x="20829" y="2739"/>
                    <a:pt x="21214" y="3982"/>
                  </a:cubicBezTo>
                  <a:cubicBezTo>
                    <a:pt x="21600" y="5224"/>
                    <a:pt x="20829" y="6276"/>
                    <a:pt x="17936" y="7088"/>
                  </a:cubicBezTo>
                  <a:cubicBezTo>
                    <a:pt x="15043" y="7900"/>
                    <a:pt x="10029" y="8474"/>
                    <a:pt x="7136" y="8999"/>
                  </a:cubicBezTo>
                  <a:cubicBezTo>
                    <a:pt x="4243" y="9525"/>
                    <a:pt x="3471" y="10003"/>
                    <a:pt x="2700" y="10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10311182" y="290369"/>
              <a:ext cx="147269" cy="120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137" fill="norm" stroke="1" extrusionOk="0">
                  <a:moveTo>
                    <a:pt x="13138" y="11082"/>
                  </a:moveTo>
                  <a:cubicBezTo>
                    <a:pt x="12829" y="9220"/>
                    <a:pt x="12520" y="7358"/>
                    <a:pt x="12366" y="5309"/>
                  </a:cubicBezTo>
                  <a:cubicBezTo>
                    <a:pt x="12212" y="3261"/>
                    <a:pt x="12212" y="1027"/>
                    <a:pt x="11440" y="282"/>
                  </a:cubicBezTo>
                  <a:cubicBezTo>
                    <a:pt x="10669" y="-463"/>
                    <a:pt x="9126" y="282"/>
                    <a:pt x="7275" y="2330"/>
                  </a:cubicBezTo>
                  <a:cubicBezTo>
                    <a:pt x="5423" y="4378"/>
                    <a:pt x="3263" y="7730"/>
                    <a:pt x="1875" y="10337"/>
                  </a:cubicBezTo>
                  <a:cubicBezTo>
                    <a:pt x="486" y="12944"/>
                    <a:pt x="-131" y="14806"/>
                    <a:pt x="23" y="16482"/>
                  </a:cubicBezTo>
                  <a:cubicBezTo>
                    <a:pt x="178" y="18158"/>
                    <a:pt x="1103" y="19647"/>
                    <a:pt x="2338" y="20020"/>
                  </a:cubicBezTo>
                  <a:cubicBezTo>
                    <a:pt x="3572" y="20392"/>
                    <a:pt x="5115" y="19647"/>
                    <a:pt x="6503" y="18716"/>
                  </a:cubicBezTo>
                  <a:cubicBezTo>
                    <a:pt x="7892" y="17785"/>
                    <a:pt x="9126" y="16668"/>
                    <a:pt x="10360" y="15178"/>
                  </a:cubicBezTo>
                  <a:cubicBezTo>
                    <a:pt x="11595" y="13689"/>
                    <a:pt x="12829" y="11827"/>
                    <a:pt x="13909" y="12571"/>
                  </a:cubicBezTo>
                  <a:cubicBezTo>
                    <a:pt x="14989" y="13316"/>
                    <a:pt x="15915" y="16668"/>
                    <a:pt x="17149" y="18530"/>
                  </a:cubicBezTo>
                  <a:cubicBezTo>
                    <a:pt x="18383" y="20392"/>
                    <a:pt x="19926" y="20765"/>
                    <a:pt x="21469" y="21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10496550" y="245406"/>
              <a:ext cx="127000" cy="188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0" y="4273"/>
                  </a:moveTo>
                  <a:cubicBezTo>
                    <a:pt x="2520" y="7596"/>
                    <a:pt x="5040" y="10919"/>
                    <a:pt x="6300" y="13648"/>
                  </a:cubicBezTo>
                  <a:cubicBezTo>
                    <a:pt x="7560" y="16378"/>
                    <a:pt x="7560" y="18514"/>
                    <a:pt x="6660" y="19820"/>
                  </a:cubicBezTo>
                  <a:cubicBezTo>
                    <a:pt x="5760" y="21125"/>
                    <a:pt x="3960" y="21600"/>
                    <a:pt x="3060" y="20651"/>
                  </a:cubicBezTo>
                  <a:cubicBezTo>
                    <a:pt x="2160" y="19701"/>
                    <a:pt x="2160" y="17327"/>
                    <a:pt x="5400" y="13648"/>
                  </a:cubicBezTo>
                  <a:cubicBezTo>
                    <a:pt x="8640" y="9969"/>
                    <a:pt x="15120" y="49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10647891" y="112056"/>
              <a:ext cx="115359" cy="306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440" fill="norm" stroke="1" extrusionOk="0">
                  <a:moveTo>
                    <a:pt x="18707" y="0"/>
                  </a:moveTo>
                  <a:cubicBezTo>
                    <a:pt x="14850" y="4734"/>
                    <a:pt x="10992" y="9468"/>
                    <a:pt x="8485" y="12649"/>
                  </a:cubicBezTo>
                  <a:cubicBezTo>
                    <a:pt x="5978" y="15830"/>
                    <a:pt x="4821" y="17458"/>
                    <a:pt x="4242" y="18641"/>
                  </a:cubicBezTo>
                  <a:cubicBezTo>
                    <a:pt x="3664" y="19825"/>
                    <a:pt x="3664" y="20564"/>
                    <a:pt x="4628" y="21008"/>
                  </a:cubicBezTo>
                  <a:cubicBezTo>
                    <a:pt x="5592" y="21452"/>
                    <a:pt x="7521" y="21600"/>
                    <a:pt x="9257" y="21230"/>
                  </a:cubicBezTo>
                  <a:cubicBezTo>
                    <a:pt x="10992" y="20860"/>
                    <a:pt x="12535" y="19973"/>
                    <a:pt x="13114" y="18567"/>
                  </a:cubicBezTo>
                  <a:cubicBezTo>
                    <a:pt x="13692" y="17162"/>
                    <a:pt x="13307" y="15238"/>
                    <a:pt x="12150" y="14055"/>
                  </a:cubicBezTo>
                  <a:cubicBezTo>
                    <a:pt x="10992" y="12871"/>
                    <a:pt x="9064" y="12427"/>
                    <a:pt x="6557" y="12205"/>
                  </a:cubicBezTo>
                  <a:cubicBezTo>
                    <a:pt x="4050" y="11984"/>
                    <a:pt x="964" y="11984"/>
                    <a:pt x="192" y="11762"/>
                  </a:cubicBezTo>
                  <a:cubicBezTo>
                    <a:pt x="-579" y="11540"/>
                    <a:pt x="964" y="11096"/>
                    <a:pt x="4821" y="10800"/>
                  </a:cubicBezTo>
                  <a:cubicBezTo>
                    <a:pt x="8678" y="10504"/>
                    <a:pt x="14850" y="10356"/>
                    <a:pt x="21021" y="10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10766165" y="277156"/>
              <a:ext cx="35185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21121" y="0"/>
                  </a:moveTo>
                  <a:cubicBezTo>
                    <a:pt x="14768" y="5506"/>
                    <a:pt x="8415" y="11012"/>
                    <a:pt x="4603" y="15035"/>
                  </a:cubicBezTo>
                  <a:cubicBezTo>
                    <a:pt x="792" y="19059"/>
                    <a:pt x="-479" y="21600"/>
                    <a:pt x="156" y="21600"/>
                  </a:cubicBezTo>
                  <a:cubicBezTo>
                    <a:pt x="792" y="21600"/>
                    <a:pt x="3333" y="19059"/>
                    <a:pt x="5874" y="16518"/>
                  </a:cubicBezTo>
                  <a:cubicBezTo>
                    <a:pt x="8415" y="13976"/>
                    <a:pt x="10956" y="11435"/>
                    <a:pt x="13497" y="8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10807700" y="169206"/>
              <a:ext cx="698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17018"/>
                    <a:pt x="1309" y="12436"/>
                    <a:pt x="4909" y="8836"/>
                  </a:cubicBezTo>
                  <a:cubicBezTo>
                    <a:pt x="8509" y="5236"/>
                    <a:pt x="15055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10851878" y="124756"/>
              <a:ext cx="197122" cy="25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22" fill="norm" stroke="1" extrusionOk="0">
                  <a:moveTo>
                    <a:pt x="8991" y="0"/>
                  </a:moveTo>
                  <a:cubicBezTo>
                    <a:pt x="8532" y="2459"/>
                    <a:pt x="8072" y="4917"/>
                    <a:pt x="7153" y="7815"/>
                  </a:cubicBezTo>
                  <a:cubicBezTo>
                    <a:pt x="6234" y="10712"/>
                    <a:pt x="4855" y="14049"/>
                    <a:pt x="4166" y="16156"/>
                  </a:cubicBezTo>
                  <a:cubicBezTo>
                    <a:pt x="3477" y="18263"/>
                    <a:pt x="3477" y="19141"/>
                    <a:pt x="3821" y="19932"/>
                  </a:cubicBezTo>
                  <a:cubicBezTo>
                    <a:pt x="4166" y="20722"/>
                    <a:pt x="4855" y="21424"/>
                    <a:pt x="5660" y="21512"/>
                  </a:cubicBezTo>
                  <a:cubicBezTo>
                    <a:pt x="6464" y="21600"/>
                    <a:pt x="7383" y="21073"/>
                    <a:pt x="7843" y="20371"/>
                  </a:cubicBezTo>
                  <a:cubicBezTo>
                    <a:pt x="8302" y="19668"/>
                    <a:pt x="8302" y="18790"/>
                    <a:pt x="7957" y="17737"/>
                  </a:cubicBezTo>
                  <a:cubicBezTo>
                    <a:pt x="7613" y="16683"/>
                    <a:pt x="6923" y="15454"/>
                    <a:pt x="5889" y="14663"/>
                  </a:cubicBezTo>
                  <a:cubicBezTo>
                    <a:pt x="4855" y="13873"/>
                    <a:pt x="3477" y="13522"/>
                    <a:pt x="2213" y="13346"/>
                  </a:cubicBezTo>
                  <a:cubicBezTo>
                    <a:pt x="949" y="13171"/>
                    <a:pt x="-200" y="13171"/>
                    <a:pt x="30" y="12995"/>
                  </a:cubicBezTo>
                  <a:cubicBezTo>
                    <a:pt x="260" y="12820"/>
                    <a:pt x="1868" y="12468"/>
                    <a:pt x="3821" y="12380"/>
                  </a:cubicBezTo>
                  <a:cubicBezTo>
                    <a:pt x="5774" y="12293"/>
                    <a:pt x="8072" y="12468"/>
                    <a:pt x="9796" y="12732"/>
                  </a:cubicBezTo>
                  <a:cubicBezTo>
                    <a:pt x="11519" y="12995"/>
                    <a:pt x="12668" y="13346"/>
                    <a:pt x="13243" y="14049"/>
                  </a:cubicBezTo>
                  <a:cubicBezTo>
                    <a:pt x="13817" y="14751"/>
                    <a:pt x="13817" y="15805"/>
                    <a:pt x="13472" y="16771"/>
                  </a:cubicBezTo>
                  <a:cubicBezTo>
                    <a:pt x="13128" y="17737"/>
                    <a:pt x="12438" y="18615"/>
                    <a:pt x="12438" y="18615"/>
                  </a:cubicBezTo>
                  <a:cubicBezTo>
                    <a:pt x="12438" y="18615"/>
                    <a:pt x="13128" y="17737"/>
                    <a:pt x="13932" y="16420"/>
                  </a:cubicBezTo>
                  <a:cubicBezTo>
                    <a:pt x="14736" y="15102"/>
                    <a:pt x="15655" y="13346"/>
                    <a:pt x="16345" y="11590"/>
                  </a:cubicBezTo>
                  <a:cubicBezTo>
                    <a:pt x="17034" y="9834"/>
                    <a:pt x="17494" y="8078"/>
                    <a:pt x="18298" y="7815"/>
                  </a:cubicBezTo>
                  <a:cubicBezTo>
                    <a:pt x="19102" y="7551"/>
                    <a:pt x="20251" y="8780"/>
                    <a:pt x="21400" y="10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11011678" y="281680"/>
              <a:ext cx="181448" cy="160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281" fill="norm" stroke="1" extrusionOk="0">
                  <a:moveTo>
                    <a:pt x="7273" y="242"/>
                  </a:moveTo>
                  <a:cubicBezTo>
                    <a:pt x="6046" y="523"/>
                    <a:pt x="4819" y="803"/>
                    <a:pt x="3714" y="1504"/>
                  </a:cubicBezTo>
                  <a:cubicBezTo>
                    <a:pt x="2609" y="2206"/>
                    <a:pt x="1628" y="3328"/>
                    <a:pt x="891" y="5011"/>
                  </a:cubicBezTo>
                  <a:cubicBezTo>
                    <a:pt x="155" y="6694"/>
                    <a:pt x="-336" y="8938"/>
                    <a:pt x="278" y="10200"/>
                  </a:cubicBezTo>
                  <a:cubicBezTo>
                    <a:pt x="891" y="11463"/>
                    <a:pt x="2609" y="11743"/>
                    <a:pt x="3959" y="11182"/>
                  </a:cubicBezTo>
                  <a:cubicBezTo>
                    <a:pt x="5309" y="10621"/>
                    <a:pt x="6291" y="9219"/>
                    <a:pt x="6905" y="7816"/>
                  </a:cubicBezTo>
                  <a:cubicBezTo>
                    <a:pt x="7519" y="6413"/>
                    <a:pt x="7764" y="5011"/>
                    <a:pt x="8378" y="4730"/>
                  </a:cubicBezTo>
                  <a:cubicBezTo>
                    <a:pt x="8991" y="4450"/>
                    <a:pt x="9973" y="5291"/>
                    <a:pt x="10341" y="6413"/>
                  </a:cubicBezTo>
                  <a:cubicBezTo>
                    <a:pt x="10709" y="7536"/>
                    <a:pt x="10464" y="8938"/>
                    <a:pt x="10709" y="8938"/>
                  </a:cubicBezTo>
                  <a:cubicBezTo>
                    <a:pt x="10955" y="8938"/>
                    <a:pt x="11691" y="7536"/>
                    <a:pt x="12796" y="5852"/>
                  </a:cubicBezTo>
                  <a:cubicBezTo>
                    <a:pt x="13900" y="4169"/>
                    <a:pt x="15373" y="2206"/>
                    <a:pt x="16846" y="1084"/>
                  </a:cubicBezTo>
                  <a:cubicBezTo>
                    <a:pt x="18319" y="-38"/>
                    <a:pt x="19791" y="-319"/>
                    <a:pt x="20528" y="382"/>
                  </a:cubicBezTo>
                  <a:cubicBezTo>
                    <a:pt x="21264" y="1084"/>
                    <a:pt x="21264" y="2767"/>
                    <a:pt x="20159" y="6413"/>
                  </a:cubicBezTo>
                  <a:cubicBezTo>
                    <a:pt x="19055" y="10060"/>
                    <a:pt x="16846" y="15671"/>
                    <a:pt x="14637" y="21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10217150" y="546776"/>
              <a:ext cx="698500" cy="41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0" y="21190"/>
                  </a:moveTo>
                  <a:cubicBezTo>
                    <a:pt x="2422" y="14710"/>
                    <a:pt x="4844" y="8230"/>
                    <a:pt x="7364" y="4450"/>
                  </a:cubicBezTo>
                  <a:cubicBezTo>
                    <a:pt x="9884" y="670"/>
                    <a:pt x="12502" y="-410"/>
                    <a:pt x="14891" y="130"/>
                  </a:cubicBezTo>
                  <a:cubicBezTo>
                    <a:pt x="17280" y="670"/>
                    <a:pt x="19440" y="2830"/>
                    <a:pt x="21600" y="4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10311713" y="620056"/>
              <a:ext cx="572187" cy="35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124" fill="norm" stroke="1" extrusionOk="0">
                  <a:moveTo>
                    <a:pt x="1932" y="3812"/>
                  </a:moveTo>
                  <a:cubicBezTo>
                    <a:pt x="1058" y="8894"/>
                    <a:pt x="185" y="13976"/>
                    <a:pt x="26" y="17153"/>
                  </a:cubicBezTo>
                  <a:cubicBezTo>
                    <a:pt x="-133" y="20329"/>
                    <a:pt x="423" y="21600"/>
                    <a:pt x="2249" y="20965"/>
                  </a:cubicBezTo>
                  <a:cubicBezTo>
                    <a:pt x="4076" y="20329"/>
                    <a:pt x="7173" y="17788"/>
                    <a:pt x="10270" y="16518"/>
                  </a:cubicBezTo>
                  <a:cubicBezTo>
                    <a:pt x="13367" y="15247"/>
                    <a:pt x="16464" y="15247"/>
                    <a:pt x="18211" y="15247"/>
                  </a:cubicBezTo>
                  <a:cubicBezTo>
                    <a:pt x="19958" y="15247"/>
                    <a:pt x="20355" y="15247"/>
                    <a:pt x="20673" y="12706"/>
                  </a:cubicBezTo>
                  <a:cubicBezTo>
                    <a:pt x="20991" y="10165"/>
                    <a:pt x="21229" y="5082"/>
                    <a:pt x="214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3251199" y="1185206"/>
              <a:ext cx="15695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6039"/>
                    <a:pt x="16200" y="12077"/>
                    <a:pt x="18900" y="15677"/>
                  </a:cubicBezTo>
                  <a:cubicBezTo>
                    <a:pt x="21600" y="19277"/>
                    <a:pt x="18900" y="20439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3263899" y="1064556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3359149" y="894432"/>
              <a:ext cx="127001" cy="551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8" fill="norm" stroke="1" extrusionOk="0">
                  <a:moveTo>
                    <a:pt x="21600" y="3672"/>
                  </a:moveTo>
                  <a:cubicBezTo>
                    <a:pt x="20520" y="2679"/>
                    <a:pt x="19440" y="1686"/>
                    <a:pt x="18180" y="1065"/>
                  </a:cubicBezTo>
                  <a:cubicBezTo>
                    <a:pt x="16920" y="445"/>
                    <a:pt x="15480" y="196"/>
                    <a:pt x="13860" y="72"/>
                  </a:cubicBezTo>
                  <a:cubicBezTo>
                    <a:pt x="12240" y="-52"/>
                    <a:pt x="10440" y="-52"/>
                    <a:pt x="8460" y="362"/>
                  </a:cubicBezTo>
                  <a:cubicBezTo>
                    <a:pt x="6480" y="776"/>
                    <a:pt x="4320" y="1603"/>
                    <a:pt x="2700" y="3631"/>
                  </a:cubicBezTo>
                  <a:cubicBezTo>
                    <a:pt x="1080" y="5658"/>
                    <a:pt x="0" y="8886"/>
                    <a:pt x="0" y="12072"/>
                  </a:cubicBezTo>
                  <a:cubicBezTo>
                    <a:pt x="0" y="15258"/>
                    <a:pt x="1080" y="18403"/>
                    <a:pt x="2160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3276600" y="1216956"/>
              <a:ext cx="1651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15" y="17400"/>
                    <a:pt x="4431" y="13200"/>
                    <a:pt x="8031" y="9600"/>
                  </a:cubicBezTo>
                  <a:cubicBezTo>
                    <a:pt x="11631" y="6000"/>
                    <a:pt x="16615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3521804" y="938697"/>
              <a:ext cx="156842" cy="544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472" fill="norm" stroke="1" extrusionOk="0">
                  <a:moveTo>
                    <a:pt x="20792" y="2708"/>
                  </a:moveTo>
                  <a:cubicBezTo>
                    <a:pt x="21076" y="2291"/>
                    <a:pt x="21360" y="1874"/>
                    <a:pt x="20365" y="1373"/>
                  </a:cubicBezTo>
                  <a:cubicBezTo>
                    <a:pt x="19371" y="873"/>
                    <a:pt x="17097" y="289"/>
                    <a:pt x="15249" y="80"/>
                  </a:cubicBezTo>
                  <a:cubicBezTo>
                    <a:pt x="13402" y="-128"/>
                    <a:pt x="11981" y="39"/>
                    <a:pt x="10134" y="956"/>
                  </a:cubicBezTo>
                  <a:cubicBezTo>
                    <a:pt x="8286" y="1874"/>
                    <a:pt x="6013" y="3541"/>
                    <a:pt x="4023" y="5918"/>
                  </a:cubicBezTo>
                  <a:cubicBezTo>
                    <a:pt x="2034" y="8295"/>
                    <a:pt x="328" y="11381"/>
                    <a:pt x="44" y="14091"/>
                  </a:cubicBezTo>
                  <a:cubicBezTo>
                    <a:pt x="-240" y="16802"/>
                    <a:pt x="897" y="19137"/>
                    <a:pt x="2034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3435349" y="1255056"/>
              <a:ext cx="2540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" y="18600"/>
                    <a:pt x="720" y="15600"/>
                    <a:pt x="2070" y="12900"/>
                  </a:cubicBezTo>
                  <a:cubicBezTo>
                    <a:pt x="3420" y="10200"/>
                    <a:pt x="5760" y="7800"/>
                    <a:pt x="9180" y="5700"/>
                  </a:cubicBezTo>
                  <a:cubicBezTo>
                    <a:pt x="12600" y="3600"/>
                    <a:pt x="171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3143250" y="2023406"/>
              <a:ext cx="21728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4371"/>
                    <a:pt x="15709" y="8743"/>
                    <a:pt x="18655" y="12343"/>
                  </a:cubicBezTo>
                  <a:cubicBezTo>
                    <a:pt x="21600" y="15943"/>
                    <a:pt x="19636" y="18771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3175000" y="1887940"/>
              <a:ext cx="6350" cy="2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10800"/>
                    <a:pt x="21600" y="0"/>
                    <a:pt x="18000" y="0"/>
                  </a:cubicBezTo>
                  <a:cubicBezTo>
                    <a:pt x="14400" y="0"/>
                    <a:pt x="7200" y="1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2994956" y="1929152"/>
              <a:ext cx="84795" cy="310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385" fill="norm" stroke="1" extrusionOk="0">
                  <a:moveTo>
                    <a:pt x="15973" y="369"/>
                  </a:moveTo>
                  <a:cubicBezTo>
                    <a:pt x="13402" y="77"/>
                    <a:pt x="10831" y="-215"/>
                    <a:pt x="8516" y="223"/>
                  </a:cubicBezTo>
                  <a:cubicBezTo>
                    <a:pt x="6202" y="661"/>
                    <a:pt x="4145" y="1828"/>
                    <a:pt x="2345" y="4382"/>
                  </a:cubicBezTo>
                  <a:cubicBezTo>
                    <a:pt x="545" y="6936"/>
                    <a:pt x="-998" y="10877"/>
                    <a:pt x="802" y="13869"/>
                  </a:cubicBezTo>
                  <a:cubicBezTo>
                    <a:pt x="2602" y="16861"/>
                    <a:pt x="7745" y="18904"/>
                    <a:pt x="11602" y="19999"/>
                  </a:cubicBezTo>
                  <a:cubicBezTo>
                    <a:pt x="15459" y="21093"/>
                    <a:pt x="18031" y="21239"/>
                    <a:pt x="20602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3409949" y="1928156"/>
              <a:ext cx="79718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7" h="21600" fill="norm" stroke="1" extrusionOk="0">
                  <a:moveTo>
                    <a:pt x="0" y="0"/>
                  </a:moveTo>
                  <a:cubicBezTo>
                    <a:pt x="6480" y="1976"/>
                    <a:pt x="12960" y="3953"/>
                    <a:pt x="16740" y="6565"/>
                  </a:cubicBezTo>
                  <a:cubicBezTo>
                    <a:pt x="20520" y="9176"/>
                    <a:pt x="21600" y="12424"/>
                    <a:pt x="18630" y="15035"/>
                  </a:cubicBezTo>
                  <a:cubicBezTo>
                    <a:pt x="15660" y="17647"/>
                    <a:pt x="8640" y="19624"/>
                    <a:pt x="16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3870043" y="1890056"/>
              <a:ext cx="9808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211"/>
                    <a:pt x="2735" y="8423"/>
                    <a:pt x="575" y="12023"/>
                  </a:cubicBezTo>
                  <a:cubicBezTo>
                    <a:pt x="-1585" y="15623"/>
                    <a:pt x="2735" y="18611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3719905" y="1786025"/>
              <a:ext cx="382758" cy="459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516" fill="norm" stroke="1" extrusionOk="0">
                  <a:moveTo>
                    <a:pt x="418" y="10221"/>
                  </a:moveTo>
                  <a:cubicBezTo>
                    <a:pt x="66" y="9626"/>
                    <a:pt x="-286" y="9032"/>
                    <a:pt x="360" y="8288"/>
                  </a:cubicBezTo>
                  <a:cubicBezTo>
                    <a:pt x="1005" y="7545"/>
                    <a:pt x="2649" y="6654"/>
                    <a:pt x="4997" y="5366"/>
                  </a:cubicBezTo>
                  <a:cubicBezTo>
                    <a:pt x="7344" y="4077"/>
                    <a:pt x="10397" y="2393"/>
                    <a:pt x="12510" y="1353"/>
                  </a:cubicBezTo>
                  <a:cubicBezTo>
                    <a:pt x="14623" y="312"/>
                    <a:pt x="15797" y="-84"/>
                    <a:pt x="16384" y="15"/>
                  </a:cubicBezTo>
                  <a:cubicBezTo>
                    <a:pt x="16971" y="114"/>
                    <a:pt x="16971" y="709"/>
                    <a:pt x="16794" y="2988"/>
                  </a:cubicBezTo>
                  <a:cubicBezTo>
                    <a:pt x="16618" y="5266"/>
                    <a:pt x="16266" y="9230"/>
                    <a:pt x="15855" y="12103"/>
                  </a:cubicBezTo>
                  <a:cubicBezTo>
                    <a:pt x="15444" y="14977"/>
                    <a:pt x="14975" y="16760"/>
                    <a:pt x="14564" y="17899"/>
                  </a:cubicBezTo>
                  <a:cubicBezTo>
                    <a:pt x="14153" y="19039"/>
                    <a:pt x="13801" y="19534"/>
                    <a:pt x="13684" y="19534"/>
                  </a:cubicBezTo>
                  <a:cubicBezTo>
                    <a:pt x="13566" y="19534"/>
                    <a:pt x="13684" y="19039"/>
                    <a:pt x="14153" y="18246"/>
                  </a:cubicBezTo>
                  <a:cubicBezTo>
                    <a:pt x="14623" y="17454"/>
                    <a:pt x="15444" y="16364"/>
                    <a:pt x="16207" y="15621"/>
                  </a:cubicBezTo>
                  <a:cubicBezTo>
                    <a:pt x="16971" y="14877"/>
                    <a:pt x="17675" y="14481"/>
                    <a:pt x="18321" y="14283"/>
                  </a:cubicBezTo>
                  <a:cubicBezTo>
                    <a:pt x="18966" y="14085"/>
                    <a:pt x="19553" y="14085"/>
                    <a:pt x="20081" y="14333"/>
                  </a:cubicBezTo>
                  <a:cubicBezTo>
                    <a:pt x="20610" y="14580"/>
                    <a:pt x="21079" y="15076"/>
                    <a:pt x="21197" y="16314"/>
                  </a:cubicBezTo>
                  <a:cubicBezTo>
                    <a:pt x="21314" y="17553"/>
                    <a:pt x="21079" y="19534"/>
                    <a:pt x="20844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4197349" y="2035567"/>
              <a:ext cx="326339" cy="458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55" fill="norm" stroke="1" extrusionOk="0">
                  <a:moveTo>
                    <a:pt x="0" y="4168"/>
                  </a:moveTo>
                  <a:cubicBezTo>
                    <a:pt x="697" y="4267"/>
                    <a:pt x="1394" y="4365"/>
                    <a:pt x="2369" y="4020"/>
                  </a:cubicBezTo>
                  <a:cubicBezTo>
                    <a:pt x="3345" y="3675"/>
                    <a:pt x="4599" y="2886"/>
                    <a:pt x="5295" y="2195"/>
                  </a:cubicBezTo>
                  <a:cubicBezTo>
                    <a:pt x="5992" y="1505"/>
                    <a:pt x="6132" y="913"/>
                    <a:pt x="5853" y="519"/>
                  </a:cubicBezTo>
                  <a:cubicBezTo>
                    <a:pt x="5574" y="124"/>
                    <a:pt x="4877" y="-73"/>
                    <a:pt x="4181" y="26"/>
                  </a:cubicBezTo>
                  <a:cubicBezTo>
                    <a:pt x="3484" y="124"/>
                    <a:pt x="2787" y="519"/>
                    <a:pt x="2160" y="1505"/>
                  </a:cubicBezTo>
                  <a:cubicBezTo>
                    <a:pt x="1533" y="2491"/>
                    <a:pt x="975" y="4069"/>
                    <a:pt x="1185" y="5302"/>
                  </a:cubicBezTo>
                  <a:cubicBezTo>
                    <a:pt x="1394" y="6535"/>
                    <a:pt x="2369" y="7423"/>
                    <a:pt x="3832" y="7472"/>
                  </a:cubicBezTo>
                  <a:cubicBezTo>
                    <a:pt x="5295" y="7522"/>
                    <a:pt x="7246" y="6732"/>
                    <a:pt x="8849" y="5549"/>
                  </a:cubicBezTo>
                  <a:cubicBezTo>
                    <a:pt x="10452" y="4365"/>
                    <a:pt x="11706" y="2787"/>
                    <a:pt x="12472" y="1752"/>
                  </a:cubicBezTo>
                  <a:cubicBezTo>
                    <a:pt x="13239" y="716"/>
                    <a:pt x="13517" y="223"/>
                    <a:pt x="13517" y="223"/>
                  </a:cubicBezTo>
                  <a:cubicBezTo>
                    <a:pt x="13517" y="223"/>
                    <a:pt x="13239" y="716"/>
                    <a:pt x="13030" y="1209"/>
                  </a:cubicBezTo>
                  <a:cubicBezTo>
                    <a:pt x="12821" y="1702"/>
                    <a:pt x="12681" y="2195"/>
                    <a:pt x="12681" y="2689"/>
                  </a:cubicBezTo>
                  <a:cubicBezTo>
                    <a:pt x="12681" y="3182"/>
                    <a:pt x="12821" y="3675"/>
                    <a:pt x="13099" y="4119"/>
                  </a:cubicBezTo>
                  <a:cubicBezTo>
                    <a:pt x="13378" y="4563"/>
                    <a:pt x="13796" y="4957"/>
                    <a:pt x="14354" y="5105"/>
                  </a:cubicBezTo>
                  <a:cubicBezTo>
                    <a:pt x="14911" y="5253"/>
                    <a:pt x="15608" y="5154"/>
                    <a:pt x="16235" y="4908"/>
                  </a:cubicBezTo>
                  <a:cubicBezTo>
                    <a:pt x="16862" y="4661"/>
                    <a:pt x="17419" y="4267"/>
                    <a:pt x="17907" y="3872"/>
                  </a:cubicBezTo>
                  <a:cubicBezTo>
                    <a:pt x="18395" y="3478"/>
                    <a:pt x="18813" y="3083"/>
                    <a:pt x="18952" y="3132"/>
                  </a:cubicBezTo>
                  <a:cubicBezTo>
                    <a:pt x="19092" y="3182"/>
                    <a:pt x="18952" y="3675"/>
                    <a:pt x="19301" y="5154"/>
                  </a:cubicBezTo>
                  <a:cubicBezTo>
                    <a:pt x="19649" y="6634"/>
                    <a:pt x="20485" y="9100"/>
                    <a:pt x="20973" y="11664"/>
                  </a:cubicBezTo>
                  <a:cubicBezTo>
                    <a:pt x="21461" y="14228"/>
                    <a:pt x="21600" y="16891"/>
                    <a:pt x="21391" y="18519"/>
                  </a:cubicBezTo>
                  <a:cubicBezTo>
                    <a:pt x="21182" y="20146"/>
                    <a:pt x="20625" y="20738"/>
                    <a:pt x="19928" y="21083"/>
                  </a:cubicBezTo>
                  <a:cubicBezTo>
                    <a:pt x="19231" y="21428"/>
                    <a:pt x="18395" y="21527"/>
                    <a:pt x="17001" y="20886"/>
                  </a:cubicBezTo>
                  <a:cubicBezTo>
                    <a:pt x="15608" y="20245"/>
                    <a:pt x="13657" y="18864"/>
                    <a:pt x="11706" y="17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5147868" y="2017732"/>
              <a:ext cx="224232" cy="188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0857" fill="norm" stroke="1" extrusionOk="0">
                  <a:moveTo>
                    <a:pt x="14723" y="6968"/>
                  </a:moveTo>
                  <a:cubicBezTo>
                    <a:pt x="14320" y="5794"/>
                    <a:pt x="13916" y="4620"/>
                    <a:pt x="13714" y="3329"/>
                  </a:cubicBezTo>
                  <a:cubicBezTo>
                    <a:pt x="13512" y="2038"/>
                    <a:pt x="13512" y="629"/>
                    <a:pt x="12402" y="160"/>
                  </a:cubicBezTo>
                  <a:cubicBezTo>
                    <a:pt x="11292" y="-310"/>
                    <a:pt x="9071" y="160"/>
                    <a:pt x="6850" y="2860"/>
                  </a:cubicBezTo>
                  <a:cubicBezTo>
                    <a:pt x="4630" y="5560"/>
                    <a:pt x="2409" y="10490"/>
                    <a:pt x="1198" y="13777"/>
                  </a:cubicBezTo>
                  <a:cubicBezTo>
                    <a:pt x="-13" y="17064"/>
                    <a:pt x="-215" y="18707"/>
                    <a:pt x="189" y="19764"/>
                  </a:cubicBezTo>
                  <a:cubicBezTo>
                    <a:pt x="592" y="20820"/>
                    <a:pt x="1602" y="21290"/>
                    <a:pt x="3621" y="20351"/>
                  </a:cubicBezTo>
                  <a:cubicBezTo>
                    <a:pt x="5639" y="19412"/>
                    <a:pt x="8667" y="17064"/>
                    <a:pt x="10383" y="15186"/>
                  </a:cubicBezTo>
                  <a:cubicBezTo>
                    <a:pt x="12099" y="13307"/>
                    <a:pt x="12503" y="11899"/>
                    <a:pt x="12906" y="10490"/>
                  </a:cubicBezTo>
                  <a:cubicBezTo>
                    <a:pt x="13310" y="9081"/>
                    <a:pt x="13714" y="7673"/>
                    <a:pt x="14017" y="7790"/>
                  </a:cubicBezTo>
                  <a:cubicBezTo>
                    <a:pt x="14320" y="7907"/>
                    <a:pt x="14521" y="9551"/>
                    <a:pt x="14824" y="11077"/>
                  </a:cubicBezTo>
                  <a:cubicBezTo>
                    <a:pt x="15127" y="12603"/>
                    <a:pt x="15531" y="14012"/>
                    <a:pt x="16641" y="15068"/>
                  </a:cubicBezTo>
                  <a:cubicBezTo>
                    <a:pt x="17751" y="16125"/>
                    <a:pt x="19568" y="16829"/>
                    <a:pt x="21385" y="17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5395237" y="2042456"/>
              <a:ext cx="161013" cy="16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476" fill="norm" stroke="1" extrusionOk="0">
                  <a:moveTo>
                    <a:pt x="300" y="4050"/>
                  </a:moveTo>
                  <a:cubicBezTo>
                    <a:pt x="20" y="2700"/>
                    <a:pt x="-261" y="1350"/>
                    <a:pt x="440" y="810"/>
                  </a:cubicBezTo>
                  <a:cubicBezTo>
                    <a:pt x="1142" y="270"/>
                    <a:pt x="2825" y="540"/>
                    <a:pt x="5349" y="2295"/>
                  </a:cubicBezTo>
                  <a:cubicBezTo>
                    <a:pt x="7874" y="4050"/>
                    <a:pt x="11240" y="7290"/>
                    <a:pt x="13204" y="10395"/>
                  </a:cubicBezTo>
                  <a:cubicBezTo>
                    <a:pt x="15168" y="13500"/>
                    <a:pt x="15729" y="16470"/>
                    <a:pt x="15448" y="18495"/>
                  </a:cubicBezTo>
                  <a:cubicBezTo>
                    <a:pt x="15168" y="20520"/>
                    <a:pt x="14045" y="21600"/>
                    <a:pt x="13344" y="21465"/>
                  </a:cubicBezTo>
                  <a:cubicBezTo>
                    <a:pt x="12643" y="21330"/>
                    <a:pt x="12362" y="19980"/>
                    <a:pt x="13064" y="16605"/>
                  </a:cubicBezTo>
                  <a:cubicBezTo>
                    <a:pt x="13765" y="13230"/>
                    <a:pt x="15448" y="7830"/>
                    <a:pt x="16991" y="4725"/>
                  </a:cubicBezTo>
                  <a:cubicBezTo>
                    <a:pt x="18534" y="1620"/>
                    <a:pt x="19936" y="810"/>
                    <a:pt x="213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5601597" y="2008830"/>
              <a:ext cx="157853" cy="17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044" fill="norm" stroke="1" extrusionOk="0">
                  <a:moveTo>
                    <a:pt x="723" y="9264"/>
                  </a:moveTo>
                  <a:cubicBezTo>
                    <a:pt x="2125" y="9264"/>
                    <a:pt x="3528" y="9264"/>
                    <a:pt x="5351" y="8260"/>
                  </a:cubicBezTo>
                  <a:cubicBezTo>
                    <a:pt x="7175" y="7255"/>
                    <a:pt x="9419" y="5246"/>
                    <a:pt x="10821" y="3613"/>
                  </a:cubicBezTo>
                  <a:cubicBezTo>
                    <a:pt x="12224" y="1980"/>
                    <a:pt x="12785" y="725"/>
                    <a:pt x="12364" y="222"/>
                  </a:cubicBezTo>
                  <a:cubicBezTo>
                    <a:pt x="11943" y="-280"/>
                    <a:pt x="10541" y="-29"/>
                    <a:pt x="8297" y="1980"/>
                  </a:cubicBezTo>
                  <a:cubicBezTo>
                    <a:pt x="6052" y="3990"/>
                    <a:pt x="2967" y="7757"/>
                    <a:pt x="1284" y="10646"/>
                  </a:cubicBezTo>
                  <a:cubicBezTo>
                    <a:pt x="-399" y="13534"/>
                    <a:pt x="-680" y="15543"/>
                    <a:pt x="1985" y="17301"/>
                  </a:cubicBezTo>
                  <a:cubicBezTo>
                    <a:pt x="4650" y="19060"/>
                    <a:pt x="10260" y="20567"/>
                    <a:pt x="13907" y="20943"/>
                  </a:cubicBezTo>
                  <a:cubicBezTo>
                    <a:pt x="17554" y="21320"/>
                    <a:pt x="19237" y="20567"/>
                    <a:pt x="20920" y="19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6356775" y="1842131"/>
              <a:ext cx="348826" cy="37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284" fill="norm" stroke="1" extrusionOk="0">
                  <a:moveTo>
                    <a:pt x="1152" y="9664"/>
                  </a:moveTo>
                  <a:cubicBezTo>
                    <a:pt x="890" y="13183"/>
                    <a:pt x="629" y="16702"/>
                    <a:pt x="432" y="18765"/>
                  </a:cubicBezTo>
                  <a:cubicBezTo>
                    <a:pt x="236" y="20828"/>
                    <a:pt x="105" y="21435"/>
                    <a:pt x="39" y="21253"/>
                  </a:cubicBezTo>
                  <a:cubicBezTo>
                    <a:pt x="-26" y="21071"/>
                    <a:pt x="-26" y="20100"/>
                    <a:pt x="170" y="17855"/>
                  </a:cubicBezTo>
                  <a:cubicBezTo>
                    <a:pt x="367" y="15610"/>
                    <a:pt x="759" y="12091"/>
                    <a:pt x="1283" y="9239"/>
                  </a:cubicBezTo>
                  <a:cubicBezTo>
                    <a:pt x="1807" y="6388"/>
                    <a:pt x="2461" y="4204"/>
                    <a:pt x="2985" y="2869"/>
                  </a:cubicBezTo>
                  <a:cubicBezTo>
                    <a:pt x="3509" y="1534"/>
                    <a:pt x="3901" y="1048"/>
                    <a:pt x="4490" y="624"/>
                  </a:cubicBezTo>
                  <a:cubicBezTo>
                    <a:pt x="5079" y="199"/>
                    <a:pt x="5865" y="-165"/>
                    <a:pt x="6323" y="78"/>
                  </a:cubicBezTo>
                  <a:cubicBezTo>
                    <a:pt x="6781" y="320"/>
                    <a:pt x="6912" y="1170"/>
                    <a:pt x="7043" y="2201"/>
                  </a:cubicBezTo>
                  <a:cubicBezTo>
                    <a:pt x="7174" y="3233"/>
                    <a:pt x="7305" y="4446"/>
                    <a:pt x="7567" y="5356"/>
                  </a:cubicBezTo>
                  <a:cubicBezTo>
                    <a:pt x="7829" y="6266"/>
                    <a:pt x="8221" y="6873"/>
                    <a:pt x="9072" y="7177"/>
                  </a:cubicBezTo>
                  <a:cubicBezTo>
                    <a:pt x="9923" y="7480"/>
                    <a:pt x="11232" y="7480"/>
                    <a:pt x="12410" y="7055"/>
                  </a:cubicBezTo>
                  <a:cubicBezTo>
                    <a:pt x="13589" y="6631"/>
                    <a:pt x="14636" y="5781"/>
                    <a:pt x="15356" y="5053"/>
                  </a:cubicBezTo>
                  <a:cubicBezTo>
                    <a:pt x="16076" y="4325"/>
                    <a:pt x="16469" y="3718"/>
                    <a:pt x="16861" y="3172"/>
                  </a:cubicBezTo>
                  <a:cubicBezTo>
                    <a:pt x="17254" y="2626"/>
                    <a:pt x="17647" y="2141"/>
                    <a:pt x="17974" y="2201"/>
                  </a:cubicBezTo>
                  <a:cubicBezTo>
                    <a:pt x="18301" y="2262"/>
                    <a:pt x="18563" y="2869"/>
                    <a:pt x="18759" y="4446"/>
                  </a:cubicBezTo>
                  <a:cubicBezTo>
                    <a:pt x="18956" y="6024"/>
                    <a:pt x="19087" y="8572"/>
                    <a:pt x="19218" y="10696"/>
                  </a:cubicBezTo>
                  <a:cubicBezTo>
                    <a:pt x="19349" y="12819"/>
                    <a:pt x="19479" y="14518"/>
                    <a:pt x="19479" y="16217"/>
                  </a:cubicBezTo>
                  <a:cubicBezTo>
                    <a:pt x="19479" y="17916"/>
                    <a:pt x="19349" y="19615"/>
                    <a:pt x="19676" y="20343"/>
                  </a:cubicBezTo>
                  <a:cubicBezTo>
                    <a:pt x="20003" y="21071"/>
                    <a:pt x="20789" y="20828"/>
                    <a:pt x="21574" y="20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6834716" y="1875639"/>
              <a:ext cx="182034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21600" y="2217"/>
                  </a:moveTo>
                  <a:cubicBezTo>
                    <a:pt x="21600" y="1516"/>
                    <a:pt x="21600" y="815"/>
                    <a:pt x="20721" y="394"/>
                  </a:cubicBezTo>
                  <a:cubicBezTo>
                    <a:pt x="19842" y="-27"/>
                    <a:pt x="18084" y="-167"/>
                    <a:pt x="15321" y="254"/>
                  </a:cubicBezTo>
                  <a:cubicBezTo>
                    <a:pt x="12558" y="675"/>
                    <a:pt x="8791" y="1656"/>
                    <a:pt x="6405" y="3269"/>
                  </a:cubicBezTo>
                  <a:cubicBezTo>
                    <a:pt x="4019" y="4882"/>
                    <a:pt x="3014" y="7127"/>
                    <a:pt x="2260" y="9441"/>
                  </a:cubicBezTo>
                  <a:cubicBezTo>
                    <a:pt x="1507" y="11755"/>
                    <a:pt x="1005" y="14139"/>
                    <a:pt x="628" y="15752"/>
                  </a:cubicBezTo>
                  <a:cubicBezTo>
                    <a:pt x="251" y="17365"/>
                    <a:pt x="0" y="18207"/>
                    <a:pt x="0" y="18978"/>
                  </a:cubicBezTo>
                  <a:cubicBezTo>
                    <a:pt x="0" y="19750"/>
                    <a:pt x="251" y="20451"/>
                    <a:pt x="1256" y="20872"/>
                  </a:cubicBezTo>
                  <a:cubicBezTo>
                    <a:pt x="2260" y="21293"/>
                    <a:pt x="4019" y="21433"/>
                    <a:pt x="6656" y="21223"/>
                  </a:cubicBezTo>
                  <a:cubicBezTo>
                    <a:pt x="9293" y="21012"/>
                    <a:pt x="12809" y="20451"/>
                    <a:pt x="15195" y="19960"/>
                  </a:cubicBezTo>
                  <a:cubicBezTo>
                    <a:pt x="17581" y="19469"/>
                    <a:pt x="18837" y="19049"/>
                    <a:pt x="19088" y="18558"/>
                  </a:cubicBezTo>
                  <a:cubicBezTo>
                    <a:pt x="19340" y="18067"/>
                    <a:pt x="18586" y="17506"/>
                    <a:pt x="17833" y="16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6877050" y="2059390"/>
              <a:ext cx="171450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3" y="10800"/>
                    <a:pt x="10667" y="0"/>
                    <a:pt x="14267" y="0"/>
                  </a:cubicBezTo>
                  <a:cubicBezTo>
                    <a:pt x="17867" y="0"/>
                    <a:pt x="19733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7334250" y="2220256"/>
              <a:ext cx="444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7851108" y="1963941"/>
              <a:ext cx="194343" cy="17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0735" fill="norm" stroke="1" extrusionOk="0">
                  <a:moveTo>
                    <a:pt x="17144" y="9842"/>
                  </a:moveTo>
                  <a:cubicBezTo>
                    <a:pt x="16448" y="7387"/>
                    <a:pt x="15751" y="4933"/>
                    <a:pt x="15054" y="3214"/>
                  </a:cubicBezTo>
                  <a:cubicBezTo>
                    <a:pt x="14357" y="1496"/>
                    <a:pt x="13660" y="514"/>
                    <a:pt x="12151" y="146"/>
                  </a:cubicBezTo>
                  <a:cubicBezTo>
                    <a:pt x="10641" y="-222"/>
                    <a:pt x="8319" y="23"/>
                    <a:pt x="6112" y="1864"/>
                  </a:cubicBezTo>
                  <a:cubicBezTo>
                    <a:pt x="3906" y="3705"/>
                    <a:pt x="1815" y="7142"/>
                    <a:pt x="770" y="10333"/>
                  </a:cubicBezTo>
                  <a:cubicBezTo>
                    <a:pt x="-275" y="13523"/>
                    <a:pt x="-275" y="16469"/>
                    <a:pt x="886" y="18433"/>
                  </a:cubicBezTo>
                  <a:cubicBezTo>
                    <a:pt x="2048" y="20396"/>
                    <a:pt x="4370" y="21378"/>
                    <a:pt x="6809" y="20273"/>
                  </a:cubicBezTo>
                  <a:cubicBezTo>
                    <a:pt x="9248" y="19169"/>
                    <a:pt x="11802" y="15978"/>
                    <a:pt x="13544" y="13523"/>
                  </a:cubicBezTo>
                  <a:cubicBezTo>
                    <a:pt x="15286" y="11069"/>
                    <a:pt x="16215" y="9351"/>
                    <a:pt x="16680" y="9473"/>
                  </a:cubicBezTo>
                  <a:cubicBezTo>
                    <a:pt x="17144" y="9596"/>
                    <a:pt x="17144" y="11560"/>
                    <a:pt x="17841" y="13523"/>
                  </a:cubicBezTo>
                  <a:cubicBezTo>
                    <a:pt x="18538" y="15487"/>
                    <a:pt x="19931" y="17451"/>
                    <a:pt x="21325" y="19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8134349" y="1962995"/>
              <a:ext cx="152401" cy="162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8848"/>
                  </a:moveTo>
                  <a:cubicBezTo>
                    <a:pt x="0" y="11933"/>
                    <a:pt x="0" y="15019"/>
                    <a:pt x="0" y="17263"/>
                  </a:cubicBezTo>
                  <a:cubicBezTo>
                    <a:pt x="0" y="19507"/>
                    <a:pt x="0" y="20910"/>
                    <a:pt x="150" y="20489"/>
                  </a:cubicBezTo>
                  <a:cubicBezTo>
                    <a:pt x="300" y="20068"/>
                    <a:pt x="600" y="17824"/>
                    <a:pt x="1650" y="14598"/>
                  </a:cubicBezTo>
                  <a:cubicBezTo>
                    <a:pt x="2700" y="11372"/>
                    <a:pt x="4500" y="7165"/>
                    <a:pt x="5700" y="4359"/>
                  </a:cubicBezTo>
                  <a:cubicBezTo>
                    <a:pt x="6900" y="1554"/>
                    <a:pt x="7500" y="152"/>
                    <a:pt x="9150" y="11"/>
                  </a:cubicBezTo>
                  <a:cubicBezTo>
                    <a:pt x="10800" y="-129"/>
                    <a:pt x="13500" y="993"/>
                    <a:pt x="15750" y="4780"/>
                  </a:cubicBezTo>
                  <a:cubicBezTo>
                    <a:pt x="18000" y="8567"/>
                    <a:pt x="19800" y="15019"/>
                    <a:pt x="2160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8392583" y="1647460"/>
              <a:ext cx="242912" cy="500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389" fill="norm" stroke="1" extrusionOk="0">
                  <a:moveTo>
                    <a:pt x="9203" y="17137"/>
                  </a:moveTo>
                  <a:cubicBezTo>
                    <a:pt x="9203" y="16685"/>
                    <a:pt x="9203" y="16233"/>
                    <a:pt x="8922" y="15826"/>
                  </a:cubicBezTo>
                  <a:cubicBezTo>
                    <a:pt x="8640" y="15420"/>
                    <a:pt x="8077" y="15058"/>
                    <a:pt x="6668" y="15239"/>
                  </a:cubicBezTo>
                  <a:cubicBezTo>
                    <a:pt x="5259" y="15420"/>
                    <a:pt x="3005" y="16143"/>
                    <a:pt x="1690" y="17047"/>
                  </a:cubicBezTo>
                  <a:cubicBezTo>
                    <a:pt x="376" y="17950"/>
                    <a:pt x="0" y="19035"/>
                    <a:pt x="0" y="19803"/>
                  </a:cubicBezTo>
                  <a:cubicBezTo>
                    <a:pt x="0" y="20571"/>
                    <a:pt x="376" y="21023"/>
                    <a:pt x="1033" y="21249"/>
                  </a:cubicBezTo>
                  <a:cubicBezTo>
                    <a:pt x="1690" y="21475"/>
                    <a:pt x="2630" y="21475"/>
                    <a:pt x="4414" y="20888"/>
                  </a:cubicBezTo>
                  <a:cubicBezTo>
                    <a:pt x="6198" y="20300"/>
                    <a:pt x="8828" y="19125"/>
                    <a:pt x="11363" y="17272"/>
                  </a:cubicBezTo>
                  <a:cubicBezTo>
                    <a:pt x="13899" y="15420"/>
                    <a:pt x="16341" y="12889"/>
                    <a:pt x="18031" y="10359"/>
                  </a:cubicBezTo>
                  <a:cubicBezTo>
                    <a:pt x="19722" y="7828"/>
                    <a:pt x="20661" y="5298"/>
                    <a:pt x="21130" y="3806"/>
                  </a:cubicBezTo>
                  <a:cubicBezTo>
                    <a:pt x="21600" y="2315"/>
                    <a:pt x="21600" y="1863"/>
                    <a:pt x="21506" y="1366"/>
                  </a:cubicBezTo>
                  <a:cubicBezTo>
                    <a:pt x="21412" y="869"/>
                    <a:pt x="21224" y="327"/>
                    <a:pt x="20661" y="101"/>
                  </a:cubicBezTo>
                  <a:cubicBezTo>
                    <a:pt x="20097" y="-125"/>
                    <a:pt x="19158" y="-35"/>
                    <a:pt x="17656" y="1050"/>
                  </a:cubicBezTo>
                  <a:cubicBezTo>
                    <a:pt x="16153" y="2134"/>
                    <a:pt x="14087" y="4213"/>
                    <a:pt x="12866" y="6382"/>
                  </a:cubicBezTo>
                  <a:cubicBezTo>
                    <a:pt x="11645" y="8551"/>
                    <a:pt x="11270" y="10811"/>
                    <a:pt x="11927" y="12980"/>
                  </a:cubicBezTo>
                  <a:cubicBezTo>
                    <a:pt x="12584" y="15149"/>
                    <a:pt x="14275" y="17227"/>
                    <a:pt x="15965" y="18447"/>
                  </a:cubicBezTo>
                  <a:cubicBezTo>
                    <a:pt x="17656" y="19667"/>
                    <a:pt x="19346" y="20029"/>
                    <a:pt x="21037" y="20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7905750" y="2254900"/>
              <a:ext cx="501650" cy="22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9" fill="norm" stroke="1" extrusionOk="0">
                  <a:moveTo>
                    <a:pt x="0" y="20879"/>
                  </a:moveTo>
                  <a:cubicBezTo>
                    <a:pt x="1823" y="16952"/>
                    <a:pt x="3646" y="13024"/>
                    <a:pt x="6380" y="9097"/>
                  </a:cubicBezTo>
                  <a:cubicBezTo>
                    <a:pt x="9114" y="5170"/>
                    <a:pt x="12759" y="1243"/>
                    <a:pt x="15448" y="261"/>
                  </a:cubicBezTo>
                  <a:cubicBezTo>
                    <a:pt x="18137" y="-721"/>
                    <a:pt x="19868" y="1243"/>
                    <a:pt x="21600" y="3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8045449" y="2321856"/>
              <a:ext cx="3937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77" y="10800"/>
                    <a:pt x="9755" y="21600"/>
                    <a:pt x="13355" y="21600"/>
                  </a:cubicBezTo>
                  <a:cubicBezTo>
                    <a:pt x="16955" y="21600"/>
                    <a:pt x="19277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3022600" y="2950506"/>
              <a:ext cx="19614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2933"/>
                    <a:pt x="17280" y="5867"/>
                    <a:pt x="19440" y="9467"/>
                  </a:cubicBezTo>
                  <a:cubicBezTo>
                    <a:pt x="21600" y="13067"/>
                    <a:pt x="17280" y="17333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3073400" y="2823506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3175000" y="2944156"/>
              <a:ext cx="317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3181350" y="2823506"/>
              <a:ext cx="317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3327400" y="2791193"/>
              <a:ext cx="73523" cy="356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506" fill="norm" stroke="1" extrusionOk="0">
                  <a:moveTo>
                    <a:pt x="0" y="417"/>
                  </a:moveTo>
                  <a:cubicBezTo>
                    <a:pt x="3000" y="162"/>
                    <a:pt x="6000" y="-94"/>
                    <a:pt x="8400" y="34"/>
                  </a:cubicBezTo>
                  <a:cubicBezTo>
                    <a:pt x="10800" y="162"/>
                    <a:pt x="12600" y="673"/>
                    <a:pt x="15300" y="2270"/>
                  </a:cubicBezTo>
                  <a:cubicBezTo>
                    <a:pt x="18000" y="3868"/>
                    <a:pt x="21600" y="6552"/>
                    <a:pt x="20700" y="9620"/>
                  </a:cubicBezTo>
                  <a:cubicBezTo>
                    <a:pt x="19800" y="12687"/>
                    <a:pt x="14400" y="16138"/>
                    <a:pt x="10500" y="18183"/>
                  </a:cubicBezTo>
                  <a:cubicBezTo>
                    <a:pt x="6600" y="20228"/>
                    <a:pt x="4200" y="20867"/>
                    <a:pt x="180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2867384" y="2859490"/>
              <a:ext cx="193317" cy="351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600" fill="norm" stroke="1" extrusionOk="0">
                  <a:moveTo>
                    <a:pt x="5186" y="1301"/>
                  </a:moveTo>
                  <a:cubicBezTo>
                    <a:pt x="5186" y="651"/>
                    <a:pt x="5186" y="0"/>
                    <a:pt x="5070" y="0"/>
                  </a:cubicBezTo>
                  <a:cubicBezTo>
                    <a:pt x="4954" y="0"/>
                    <a:pt x="4722" y="651"/>
                    <a:pt x="3677" y="2863"/>
                  </a:cubicBezTo>
                  <a:cubicBezTo>
                    <a:pt x="2631" y="5075"/>
                    <a:pt x="773" y="8848"/>
                    <a:pt x="193" y="11581"/>
                  </a:cubicBezTo>
                  <a:cubicBezTo>
                    <a:pt x="-388" y="14313"/>
                    <a:pt x="309" y="16005"/>
                    <a:pt x="2747" y="17436"/>
                  </a:cubicBezTo>
                  <a:cubicBezTo>
                    <a:pt x="5186" y="18867"/>
                    <a:pt x="9367" y="20039"/>
                    <a:pt x="12735" y="20689"/>
                  </a:cubicBezTo>
                  <a:cubicBezTo>
                    <a:pt x="16102" y="21340"/>
                    <a:pt x="18657" y="21470"/>
                    <a:pt x="212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4107899" y="2861050"/>
              <a:ext cx="362501" cy="490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279" fill="norm" stroke="1" extrusionOk="0">
                  <a:moveTo>
                    <a:pt x="1163" y="3333"/>
                  </a:moveTo>
                  <a:cubicBezTo>
                    <a:pt x="1540" y="2965"/>
                    <a:pt x="1916" y="2597"/>
                    <a:pt x="1916" y="2597"/>
                  </a:cubicBezTo>
                  <a:cubicBezTo>
                    <a:pt x="1916" y="2597"/>
                    <a:pt x="1540" y="2965"/>
                    <a:pt x="1100" y="3976"/>
                  </a:cubicBezTo>
                  <a:cubicBezTo>
                    <a:pt x="660" y="4987"/>
                    <a:pt x="158" y="6642"/>
                    <a:pt x="33" y="8848"/>
                  </a:cubicBezTo>
                  <a:cubicBezTo>
                    <a:pt x="-93" y="11054"/>
                    <a:pt x="158" y="13811"/>
                    <a:pt x="535" y="15833"/>
                  </a:cubicBezTo>
                  <a:cubicBezTo>
                    <a:pt x="912" y="17855"/>
                    <a:pt x="1414" y="19142"/>
                    <a:pt x="2230" y="19969"/>
                  </a:cubicBezTo>
                  <a:cubicBezTo>
                    <a:pt x="3047" y="20797"/>
                    <a:pt x="4177" y="21164"/>
                    <a:pt x="5935" y="21256"/>
                  </a:cubicBezTo>
                  <a:cubicBezTo>
                    <a:pt x="7693" y="21348"/>
                    <a:pt x="10079" y="21164"/>
                    <a:pt x="12214" y="20613"/>
                  </a:cubicBezTo>
                  <a:cubicBezTo>
                    <a:pt x="14349" y="20061"/>
                    <a:pt x="16233" y="19142"/>
                    <a:pt x="17614" y="17993"/>
                  </a:cubicBezTo>
                  <a:cubicBezTo>
                    <a:pt x="18995" y="16844"/>
                    <a:pt x="19874" y="15465"/>
                    <a:pt x="20502" y="13627"/>
                  </a:cubicBezTo>
                  <a:cubicBezTo>
                    <a:pt x="21130" y="11789"/>
                    <a:pt x="21507" y="9491"/>
                    <a:pt x="21507" y="7653"/>
                  </a:cubicBezTo>
                  <a:cubicBezTo>
                    <a:pt x="21507" y="5814"/>
                    <a:pt x="21130" y="4436"/>
                    <a:pt x="20628" y="3103"/>
                  </a:cubicBezTo>
                  <a:cubicBezTo>
                    <a:pt x="20126" y="1770"/>
                    <a:pt x="19498" y="483"/>
                    <a:pt x="19058" y="116"/>
                  </a:cubicBezTo>
                  <a:cubicBezTo>
                    <a:pt x="18619" y="-252"/>
                    <a:pt x="18367" y="299"/>
                    <a:pt x="18305" y="1127"/>
                  </a:cubicBezTo>
                  <a:cubicBezTo>
                    <a:pt x="18242" y="1954"/>
                    <a:pt x="18367" y="3057"/>
                    <a:pt x="18493" y="4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4127499" y="3572806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4093379" y="3464806"/>
              <a:ext cx="63535" cy="60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1" h="20447" fill="norm" stroke="1" extrusionOk="0">
                  <a:moveTo>
                    <a:pt x="14931" y="2177"/>
                  </a:moveTo>
                  <a:cubicBezTo>
                    <a:pt x="11556" y="737"/>
                    <a:pt x="8181" y="-703"/>
                    <a:pt x="5818" y="377"/>
                  </a:cubicBezTo>
                  <a:cubicBezTo>
                    <a:pt x="3456" y="1457"/>
                    <a:pt x="2106" y="5057"/>
                    <a:pt x="1093" y="8657"/>
                  </a:cubicBezTo>
                  <a:cubicBezTo>
                    <a:pt x="81" y="12257"/>
                    <a:pt x="-594" y="15857"/>
                    <a:pt x="756" y="18017"/>
                  </a:cubicBezTo>
                  <a:cubicBezTo>
                    <a:pt x="2106" y="20177"/>
                    <a:pt x="5481" y="20897"/>
                    <a:pt x="8518" y="20177"/>
                  </a:cubicBezTo>
                  <a:cubicBezTo>
                    <a:pt x="11556" y="19457"/>
                    <a:pt x="14256" y="17297"/>
                    <a:pt x="16619" y="14777"/>
                  </a:cubicBezTo>
                  <a:cubicBezTo>
                    <a:pt x="18981" y="12257"/>
                    <a:pt x="21006" y="9377"/>
                    <a:pt x="19994" y="7577"/>
                  </a:cubicBezTo>
                  <a:cubicBezTo>
                    <a:pt x="18981" y="5777"/>
                    <a:pt x="14931" y="5057"/>
                    <a:pt x="10881" y="4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4273549" y="3623606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4279900" y="3718856"/>
              <a:ext cx="1016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4565650" y="3560106"/>
              <a:ext cx="63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4121150" y="2570115"/>
              <a:ext cx="196850" cy="16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2" fill="norm" stroke="1" extrusionOk="0">
                  <a:moveTo>
                    <a:pt x="0" y="9294"/>
                  </a:moveTo>
                  <a:cubicBezTo>
                    <a:pt x="232" y="11897"/>
                    <a:pt x="465" y="14499"/>
                    <a:pt x="465" y="16711"/>
                  </a:cubicBezTo>
                  <a:cubicBezTo>
                    <a:pt x="465" y="18923"/>
                    <a:pt x="232" y="20745"/>
                    <a:pt x="116" y="20875"/>
                  </a:cubicBezTo>
                  <a:cubicBezTo>
                    <a:pt x="0" y="21005"/>
                    <a:pt x="0" y="19444"/>
                    <a:pt x="929" y="15930"/>
                  </a:cubicBezTo>
                  <a:cubicBezTo>
                    <a:pt x="1858" y="12417"/>
                    <a:pt x="3716" y="6952"/>
                    <a:pt x="5342" y="3699"/>
                  </a:cubicBezTo>
                  <a:cubicBezTo>
                    <a:pt x="6968" y="446"/>
                    <a:pt x="8361" y="-595"/>
                    <a:pt x="10684" y="316"/>
                  </a:cubicBezTo>
                  <a:cubicBezTo>
                    <a:pt x="13006" y="1227"/>
                    <a:pt x="16258" y="4089"/>
                    <a:pt x="18232" y="7603"/>
                  </a:cubicBezTo>
                  <a:cubicBezTo>
                    <a:pt x="20206" y="11116"/>
                    <a:pt x="20903" y="15280"/>
                    <a:pt x="21600" y="19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4904316" y="2877222"/>
              <a:ext cx="228747" cy="395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43" fill="norm" stroke="1" extrusionOk="0">
                  <a:moveTo>
                    <a:pt x="21204" y="1910"/>
                  </a:moveTo>
                  <a:cubicBezTo>
                    <a:pt x="21402" y="1336"/>
                    <a:pt x="21600" y="761"/>
                    <a:pt x="21105" y="417"/>
                  </a:cubicBezTo>
                  <a:cubicBezTo>
                    <a:pt x="20609" y="72"/>
                    <a:pt x="19420" y="-43"/>
                    <a:pt x="17042" y="14"/>
                  </a:cubicBezTo>
                  <a:cubicBezTo>
                    <a:pt x="14664" y="72"/>
                    <a:pt x="11097" y="302"/>
                    <a:pt x="8521" y="589"/>
                  </a:cubicBezTo>
                  <a:cubicBezTo>
                    <a:pt x="5945" y="876"/>
                    <a:pt x="4360" y="1221"/>
                    <a:pt x="3270" y="1623"/>
                  </a:cubicBezTo>
                  <a:cubicBezTo>
                    <a:pt x="2180" y="2025"/>
                    <a:pt x="1585" y="2485"/>
                    <a:pt x="1189" y="4323"/>
                  </a:cubicBezTo>
                  <a:cubicBezTo>
                    <a:pt x="793" y="6161"/>
                    <a:pt x="594" y="9378"/>
                    <a:pt x="396" y="11963"/>
                  </a:cubicBezTo>
                  <a:cubicBezTo>
                    <a:pt x="198" y="14548"/>
                    <a:pt x="0" y="16502"/>
                    <a:pt x="0" y="17995"/>
                  </a:cubicBezTo>
                  <a:cubicBezTo>
                    <a:pt x="0" y="19489"/>
                    <a:pt x="198" y="20523"/>
                    <a:pt x="892" y="21040"/>
                  </a:cubicBezTo>
                  <a:cubicBezTo>
                    <a:pt x="1585" y="21557"/>
                    <a:pt x="2774" y="21557"/>
                    <a:pt x="5450" y="21155"/>
                  </a:cubicBezTo>
                  <a:cubicBezTo>
                    <a:pt x="8125" y="20753"/>
                    <a:pt x="12286" y="19948"/>
                    <a:pt x="15061" y="19374"/>
                  </a:cubicBezTo>
                  <a:cubicBezTo>
                    <a:pt x="17835" y="18800"/>
                    <a:pt x="19222" y="18455"/>
                    <a:pt x="20609" y="18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4927600" y="3106812"/>
              <a:ext cx="15875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472" y="12582"/>
                    <a:pt x="10944" y="4867"/>
                    <a:pt x="14544" y="1782"/>
                  </a:cubicBezTo>
                  <a:cubicBezTo>
                    <a:pt x="18144" y="-1304"/>
                    <a:pt x="19872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5257800" y="3185456"/>
              <a:ext cx="127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5270500" y="3053196"/>
              <a:ext cx="59091" cy="43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0111" fill="norm" stroke="1" extrusionOk="0">
                  <a:moveTo>
                    <a:pt x="8938" y="8331"/>
                  </a:moveTo>
                  <a:cubicBezTo>
                    <a:pt x="8938" y="13240"/>
                    <a:pt x="8938" y="18150"/>
                    <a:pt x="10800" y="19622"/>
                  </a:cubicBezTo>
                  <a:cubicBezTo>
                    <a:pt x="12662" y="21095"/>
                    <a:pt x="16386" y="19131"/>
                    <a:pt x="18621" y="15204"/>
                  </a:cubicBezTo>
                  <a:cubicBezTo>
                    <a:pt x="20855" y="11277"/>
                    <a:pt x="21600" y="5386"/>
                    <a:pt x="19738" y="2440"/>
                  </a:cubicBezTo>
                  <a:cubicBezTo>
                    <a:pt x="17876" y="-505"/>
                    <a:pt x="13407" y="-505"/>
                    <a:pt x="9683" y="968"/>
                  </a:cubicBezTo>
                  <a:cubicBezTo>
                    <a:pt x="5959" y="2440"/>
                    <a:pt x="2979" y="5386"/>
                    <a:pt x="0" y="8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5861050" y="3096556"/>
              <a:ext cx="2032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50" y="0"/>
                    <a:pt x="11700" y="0"/>
                    <a:pt x="15300" y="3600"/>
                  </a:cubicBezTo>
                  <a:cubicBezTo>
                    <a:pt x="18900" y="7200"/>
                    <a:pt x="2025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5886449" y="3210856"/>
              <a:ext cx="215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41" y="0"/>
                  </a:moveTo>
                  <a:cubicBezTo>
                    <a:pt x="1271" y="1440"/>
                    <a:pt x="0" y="2880"/>
                    <a:pt x="0" y="4320"/>
                  </a:cubicBezTo>
                  <a:cubicBezTo>
                    <a:pt x="0" y="5760"/>
                    <a:pt x="1271" y="7200"/>
                    <a:pt x="5082" y="10080"/>
                  </a:cubicBezTo>
                  <a:cubicBezTo>
                    <a:pt x="8894" y="12960"/>
                    <a:pt x="15247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6311900" y="2780441"/>
              <a:ext cx="914400" cy="521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0" y="20939"/>
                  </a:moveTo>
                  <a:cubicBezTo>
                    <a:pt x="1150" y="20939"/>
                    <a:pt x="2300" y="20939"/>
                    <a:pt x="3000" y="20982"/>
                  </a:cubicBezTo>
                  <a:cubicBezTo>
                    <a:pt x="3700" y="21025"/>
                    <a:pt x="3950" y="21112"/>
                    <a:pt x="4250" y="21198"/>
                  </a:cubicBezTo>
                  <a:cubicBezTo>
                    <a:pt x="4550" y="21285"/>
                    <a:pt x="4900" y="21371"/>
                    <a:pt x="5025" y="21025"/>
                  </a:cubicBezTo>
                  <a:cubicBezTo>
                    <a:pt x="5150" y="20680"/>
                    <a:pt x="5050" y="19902"/>
                    <a:pt x="5050" y="18347"/>
                  </a:cubicBezTo>
                  <a:cubicBezTo>
                    <a:pt x="5050" y="16792"/>
                    <a:pt x="5150" y="14459"/>
                    <a:pt x="5450" y="11997"/>
                  </a:cubicBezTo>
                  <a:cubicBezTo>
                    <a:pt x="5750" y="9534"/>
                    <a:pt x="6250" y="6942"/>
                    <a:pt x="6950" y="4912"/>
                  </a:cubicBezTo>
                  <a:cubicBezTo>
                    <a:pt x="7650" y="2881"/>
                    <a:pt x="8550" y="1413"/>
                    <a:pt x="9300" y="635"/>
                  </a:cubicBezTo>
                  <a:cubicBezTo>
                    <a:pt x="10050" y="-143"/>
                    <a:pt x="10650" y="-229"/>
                    <a:pt x="11200" y="505"/>
                  </a:cubicBezTo>
                  <a:cubicBezTo>
                    <a:pt x="11750" y="1240"/>
                    <a:pt x="12250" y="2795"/>
                    <a:pt x="12550" y="4739"/>
                  </a:cubicBezTo>
                  <a:cubicBezTo>
                    <a:pt x="12850" y="6683"/>
                    <a:pt x="12950" y="9016"/>
                    <a:pt x="12750" y="11176"/>
                  </a:cubicBezTo>
                  <a:cubicBezTo>
                    <a:pt x="12550" y="13336"/>
                    <a:pt x="12050" y="15323"/>
                    <a:pt x="11750" y="16533"/>
                  </a:cubicBezTo>
                  <a:cubicBezTo>
                    <a:pt x="11450" y="17742"/>
                    <a:pt x="11350" y="18174"/>
                    <a:pt x="11300" y="18736"/>
                  </a:cubicBezTo>
                  <a:cubicBezTo>
                    <a:pt x="11250" y="19297"/>
                    <a:pt x="11250" y="19989"/>
                    <a:pt x="11400" y="20334"/>
                  </a:cubicBezTo>
                  <a:cubicBezTo>
                    <a:pt x="11550" y="20680"/>
                    <a:pt x="11850" y="20680"/>
                    <a:pt x="12925" y="20464"/>
                  </a:cubicBezTo>
                  <a:cubicBezTo>
                    <a:pt x="14000" y="20248"/>
                    <a:pt x="15850" y="19816"/>
                    <a:pt x="17275" y="19600"/>
                  </a:cubicBezTo>
                  <a:cubicBezTo>
                    <a:pt x="18700" y="19384"/>
                    <a:pt x="19700" y="19384"/>
                    <a:pt x="20300" y="19513"/>
                  </a:cubicBezTo>
                  <a:cubicBezTo>
                    <a:pt x="20900" y="19643"/>
                    <a:pt x="21100" y="19902"/>
                    <a:pt x="21250" y="19945"/>
                  </a:cubicBezTo>
                  <a:cubicBezTo>
                    <a:pt x="21400" y="19989"/>
                    <a:pt x="21500" y="19816"/>
                    <a:pt x="21600" y="196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2928780" y="761177"/>
              <a:ext cx="1016925" cy="959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64" fill="norm" stroke="1" extrusionOk="0">
                  <a:moveTo>
                    <a:pt x="19076" y="3521"/>
                  </a:moveTo>
                  <a:cubicBezTo>
                    <a:pt x="19031" y="3047"/>
                    <a:pt x="18986" y="2574"/>
                    <a:pt x="18964" y="2195"/>
                  </a:cubicBezTo>
                  <a:cubicBezTo>
                    <a:pt x="18942" y="1816"/>
                    <a:pt x="18942" y="1532"/>
                    <a:pt x="18808" y="1318"/>
                  </a:cubicBezTo>
                  <a:cubicBezTo>
                    <a:pt x="18675" y="1105"/>
                    <a:pt x="18407" y="963"/>
                    <a:pt x="17762" y="774"/>
                  </a:cubicBezTo>
                  <a:cubicBezTo>
                    <a:pt x="17116" y="584"/>
                    <a:pt x="16092" y="347"/>
                    <a:pt x="14978" y="182"/>
                  </a:cubicBezTo>
                  <a:cubicBezTo>
                    <a:pt x="13865" y="16"/>
                    <a:pt x="12662" y="-79"/>
                    <a:pt x="11259" y="87"/>
                  </a:cubicBezTo>
                  <a:cubicBezTo>
                    <a:pt x="9857" y="253"/>
                    <a:pt x="8253" y="679"/>
                    <a:pt x="7029" y="1224"/>
                  </a:cubicBezTo>
                  <a:cubicBezTo>
                    <a:pt x="5804" y="1768"/>
                    <a:pt x="4958" y="2432"/>
                    <a:pt x="4000" y="3379"/>
                  </a:cubicBezTo>
                  <a:cubicBezTo>
                    <a:pt x="3043" y="4326"/>
                    <a:pt x="1974" y="5558"/>
                    <a:pt x="1261" y="6789"/>
                  </a:cubicBezTo>
                  <a:cubicBezTo>
                    <a:pt x="549" y="8021"/>
                    <a:pt x="192" y="9253"/>
                    <a:pt x="59" y="10650"/>
                  </a:cubicBezTo>
                  <a:cubicBezTo>
                    <a:pt x="-75" y="12047"/>
                    <a:pt x="14" y="13610"/>
                    <a:pt x="370" y="15032"/>
                  </a:cubicBezTo>
                  <a:cubicBezTo>
                    <a:pt x="727" y="16453"/>
                    <a:pt x="1350" y="17732"/>
                    <a:pt x="2174" y="18726"/>
                  </a:cubicBezTo>
                  <a:cubicBezTo>
                    <a:pt x="2998" y="19721"/>
                    <a:pt x="4022" y="20432"/>
                    <a:pt x="5203" y="20882"/>
                  </a:cubicBezTo>
                  <a:cubicBezTo>
                    <a:pt x="6383" y="21332"/>
                    <a:pt x="7719" y="21521"/>
                    <a:pt x="9033" y="21450"/>
                  </a:cubicBezTo>
                  <a:cubicBezTo>
                    <a:pt x="10346" y="21379"/>
                    <a:pt x="11638" y="21047"/>
                    <a:pt x="12885" y="20574"/>
                  </a:cubicBezTo>
                  <a:cubicBezTo>
                    <a:pt x="14132" y="20100"/>
                    <a:pt x="15334" y="19484"/>
                    <a:pt x="16492" y="18560"/>
                  </a:cubicBezTo>
                  <a:cubicBezTo>
                    <a:pt x="17650" y="17637"/>
                    <a:pt x="18764" y="16405"/>
                    <a:pt x="19632" y="15126"/>
                  </a:cubicBezTo>
                  <a:cubicBezTo>
                    <a:pt x="20501" y="13847"/>
                    <a:pt x="21124" y="12521"/>
                    <a:pt x="21325" y="11289"/>
                  </a:cubicBezTo>
                  <a:cubicBezTo>
                    <a:pt x="21525" y="10058"/>
                    <a:pt x="21302" y="8921"/>
                    <a:pt x="20701" y="7642"/>
                  </a:cubicBezTo>
                  <a:cubicBezTo>
                    <a:pt x="20100" y="6363"/>
                    <a:pt x="19120" y="4942"/>
                    <a:pt x="18430" y="3971"/>
                  </a:cubicBezTo>
                  <a:cubicBezTo>
                    <a:pt x="17739" y="3000"/>
                    <a:pt x="17339" y="2479"/>
                    <a:pt x="17027" y="2218"/>
                  </a:cubicBezTo>
                  <a:cubicBezTo>
                    <a:pt x="16715" y="1958"/>
                    <a:pt x="16492" y="1958"/>
                    <a:pt x="16270" y="2124"/>
                  </a:cubicBezTo>
                  <a:cubicBezTo>
                    <a:pt x="16047" y="2289"/>
                    <a:pt x="15824" y="2621"/>
                    <a:pt x="15602" y="2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4356099" y="1277826"/>
              <a:ext cx="42739" cy="129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0997" fill="norm" stroke="1" extrusionOk="0">
                  <a:moveTo>
                    <a:pt x="0" y="1454"/>
                  </a:moveTo>
                  <a:cubicBezTo>
                    <a:pt x="7200" y="426"/>
                    <a:pt x="14400" y="-603"/>
                    <a:pt x="18000" y="426"/>
                  </a:cubicBezTo>
                  <a:cubicBezTo>
                    <a:pt x="21600" y="1454"/>
                    <a:pt x="21600" y="4540"/>
                    <a:pt x="18514" y="8311"/>
                  </a:cubicBezTo>
                  <a:cubicBezTo>
                    <a:pt x="15429" y="12083"/>
                    <a:pt x="9257" y="16540"/>
                    <a:pt x="3086" y="20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4413250" y="1109006"/>
              <a:ext cx="127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4495799" y="970957"/>
              <a:ext cx="236171" cy="42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16" fill="norm" stroke="1" extrusionOk="0">
                  <a:moveTo>
                    <a:pt x="17357" y="5719"/>
                  </a:moveTo>
                  <a:cubicBezTo>
                    <a:pt x="18321" y="5397"/>
                    <a:pt x="19286" y="5074"/>
                    <a:pt x="20057" y="4376"/>
                  </a:cubicBezTo>
                  <a:cubicBezTo>
                    <a:pt x="20829" y="3677"/>
                    <a:pt x="21407" y="2603"/>
                    <a:pt x="21504" y="1797"/>
                  </a:cubicBezTo>
                  <a:cubicBezTo>
                    <a:pt x="21600" y="991"/>
                    <a:pt x="21214" y="453"/>
                    <a:pt x="20539" y="185"/>
                  </a:cubicBezTo>
                  <a:cubicBezTo>
                    <a:pt x="19864" y="-84"/>
                    <a:pt x="18900" y="-84"/>
                    <a:pt x="17743" y="346"/>
                  </a:cubicBezTo>
                  <a:cubicBezTo>
                    <a:pt x="16586" y="776"/>
                    <a:pt x="15236" y="1635"/>
                    <a:pt x="13404" y="3409"/>
                  </a:cubicBezTo>
                  <a:cubicBezTo>
                    <a:pt x="11571" y="5182"/>
                    <a:pt x="9257" y="7868"/>
                    <a:pt x="6943" y="11038"/>
                  </a:cubicBezTo>
                  <a:cubicBezTo>
                    <a:pt x="4629" y="14209"/>
                    <a:pt x="2314" y="17862"/>
                    <a:pt x="0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4381500" y="1300667"/>
              <a:ext cx="266700" cy="43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0" fill="norm" stroke="1" extrusionOk="0">
                  <a:moveTo>
                    <a:pt x="0" y="20080"/>
                  </a:moveTo>
                  <a:cubicBezTo>
                    <a:pt x="1886" y="11244"/>
                    <a:pt x="3771" y="2407"/>
                    <a:pt x="7371" y="444"/>
                  </a:cubicBezTo>
                  <a:cubicBezTo>
                    <a:pt x="10971" y="-1520"/>
                    <a:pt x="16286" y="3389"/>
                    <a:pt x="21600" y="8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5035549" y="1236006"/>
              <a:ext cx="952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7640"/>
                    <a:pt x="7200" y="13680"/>
                    <a:pt x="3600" y="10080"/>
                  </a:cubicBezTo>
                  <a:cubicBezTo>
                    <a:pt x="0" y="6480"/>
                    <a:pt x="0" y="324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4956028" y="1172506"/>
              <a:ext cx="201377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600" fill="norm" stroke="1" extrusionOk="0">
                  <a:moveTo>
                    <a:pt x="19521" y="0"/>
                  </a:moveTo>
                  <a:cubicBezTo>
                    <a:pt x="20182" y="565"/>
                    <a:pt x="20844" y="1129"/>
                    <a:pt x="20954" y="1765"/>
                  </a:cubicBezTo>
                  <a:cubicBezTo>
                    <a:pt x="21064" y="2400"/>
                    <a:pt x="20623" y="3106"/>
                    <a:pt x="18088" y="4800"/>
                  </a:cubicBezTo>
                  <a:cubicBezTo>
                    <a:pt x="15554" y="6494"/>
                    <a:pt x="10925" y="9176"/>
                    <a:pt x="7619" y="11082"/>
                  </a:cubicBezTo>
                  <a:cubicBezTo>
                    <a:pt x="4313" y="12988"/>
                    <a:pt x="2329" y="14118"/>
                    <a:pt x="1117" y="15176"/>
                  </a:cubicBezTo>
                  <a:cubicBezTo>
                    <a:pt x="-95" y="16235"/>
                    <a:pt x="-536" y="17224"/>
                    <a:pt x="897" y="18071"/>
                  </a:cubicBezTo>
                  <a:cubicBezTo>
                    <a:pt x="2329" y="18918"/>
                    <a:pt x="5635" y="19624"/>
                    <a:pt x="8060" y="20188"/>
                  </a:cubicBezTo>
                  <a:cubicBezTo>
                    <a:pt x="10484" y="20753"/>
                    <a:pt x="12027" y="21176"/>
                    <a:pt x="135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5604979" y="1200131"/>
              <a:ext cx="126955" cy="167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0824" fill="norm" stroke="1" extrusionOk="0">
                  <a:moveTo>
                    <a:pt x="11838" y="13947"/>
                  </a:moveTo>
                  <a:cubicBezTo>
                    <a:pt x="14625" y="11840"/>
                    <a:pt x="17412" y="9733"/>
                    <a:pt x="18980" y="8021"/>
                  </a:cubicBezTo>
                  <a:cubicBezTo>
                    <a:pt x="20548" y="6308"/>
                    <a:pt x="20896" y="4991"/>
                    <a:pt x="20896" y="3674"/>
                  </a:cubicBezTo>
                  <a:cubicBezTo>
                    <a:pt x="20896" y="2357"/>
                    <a:pt x="20548" y="1040"/>
                    <a:pt x="18457" y="382"/>
                  </a:cubicBezTo>
                  <a:cubicBezTo>
                    <a:pt x="16367" y="-277"/>
                    <a:pt x="12535" y="-277"/>
                    <a:pt x="8877" y="1962"/>
                  </a:cubicBezTo>
                  <a:cubicBezTo>
                    <a:pt x="5219" y="4201"/>
                    <a:pt x="1735" y="8679"/>
                    <a:pt x="515" y="12103"/>
                  </a:cubicBezTo>
                  <a:cubicBezTo>
                    <a:pt x="-704" y="15528"/>
                    <a:pt x="341" y="17899"/>
                    <a:pt x="2606" y="19347"/>
                  </a:cubicBezTo>
                  <a:cubicBezTo>
                    <a:pt x="4870" y="20796"/>
                    <a:pt x="8354" y="21323"/>
                    <a:pt x="10967" y="20269"/>
                  </a:cubicBezTo>
                  <a:cubicBezTo>
                    <a:pt x="13580" y="19216"/>
                    <a:pt x="15322" y="16582"/>
                    <a:pt x="16193" y="14079"/>
                  </a:cubicBezTo>
                  <a:cubicBezTo>
                    <a:pt x="17064" y="11577"/>
                    <a:pt x="17064" y="9206"/>
                    <a:pt x="16193" y="8152"/>
                  </a:cubicBezTo>
                  <a:cubicBezTo>
                    <a:pt x="15322" y="7099"/>
                    <a:pt x="13580" y="7362"/>
                    <a:pt x="11838" y="7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5797550" y="1207343"/>
              <a:ext cx="164675" cy="149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461" fill="norm" stroke="1" extrusionOk="0">
                  <a:moveTo>
                    <a:pt x="0" y="6858"/>
                  </a:moveTo>
                  <a:cubicBezTo>
                    <a:pt x="1108" y="5946"/>
                    <a:pt x="2215" y="5033"/>
                    <a:pt x="3185" y="5185"/>
                  </a:cubicBezTo>
                  <a:cubicBezTo>
                    <a:pt x="4154" y="5337"/>
                    <a:pt x="4985" y="6554"/>
                    <a:pt x="5123" y="8379"/>
                  </a:cubicBezTo>
                  <a:cubicBezTo>
                    <a:pt x="5262" y="10205"/>
                    <a:pt x="4708" y="12638"/>
                    <a:pt x="4015" y="14464"/>
                  </a:cubicBezTo>
                  <a:cubicBezTo>
                    <a:pt x="3323" y="16289"/>
                    <a:pt x="2492" y="17506"/>
                    <a:pt x="2492" y="17354"/>
                  </a:cubicBezTo>
                  <a:cubicBezTo>
                    <a:pt x="2492" y="17202"/>
                    <a:pt x="3323" y="15681"/>
                    <a:pt x="5400" y="12943"/>
                  </a:cubicBezTo>
                  <a:cubicBezTo>
                    <a:pt x="7477" y="10205"/>
                    <a:pt x="10800" y="6250"/>
                    <a:pt x="13569" y="3664"/>
                  </a:cubicBezTo>
                  <a:cubicBezTo>
                    <a:pt x="16338" y="1078"/>
                    <a:pt x="18554" y="-139"/>
                    <a:pt x="19800" y="13"/>
                  </a:cubicBezTo>
                  <a:cubicBezTo>
                    <a:pt x="21046" y="165"/>
                    <a:pt x="21323" y="1686"/>
                    <a:pt x="21462" y="4881"/>
                  </a:cubicBezTo>
                  <a:cubicBezTo>
                    <a:pt x="21600" y="8075"/>
                    <a:pt x="21600" y="12943"/>
                    <a:pt x="21185" y="15985"/>
                  </a:cubicBezTo>
                  <a:cubicBezTo>
                    <a:pt x="20769" y="19027"/>
                    <a:pt x="19938" y="20244"/>
                    <a:pt x="19108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6102775" y="1064556"/>
              <a:ext cx="158325" cy="50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539" fill="norm" stroke="1" extrusionOk="0">
                  <a:moveTo>
                    <a:pt x="5126" y="0"/>
                  </a:moveTo>
                  <a:cubicBezTo>
                    <a:pt x="3686" y="1988"/>
                    <a:pt x="2246" y="3977"/>
                    <a:pt x="1382" y="5558"/>
                  </a:cubicBezTo>
                  <a:cubicBezTo>
                    <a:pt x="518" y="7140"/>
                    <a:pt x="230" y="8315"/>
                    <a:pt x="86" y="9128"/>
                  </a:cubicBezTo>
                  <a:cubicBezTo>
                    <a:pt x="-58" y="9941"/>
                    <a:pt x="-58" y="10393"/>
                    <a:pt x="374" y="10800"/>
                  </a:cubicBezTo>
                  <a:cubicBezTo>
                    <a:pt x="806" y="11207"/>
                    <a:pt x="1670" y="11568"/>
                    <a:pt x="2678" y="11568"/>
                  </a:cubicBezTo>
                  <a:cubicBezTo>
                    <a:pt x="3686" y="11568"/>
                    <a:pt x="4838" y="11207"/>
                    <a:pt x="6134" y="11026"/>
                  </a:cubicBezTo>
                  <a:cubicBezTo>
                    <a:pt x="7430" y="10845"/>
                    <a:pt x="8870" y="10845"/>
                    <a:pt x="10166" y="10981"/>
                  </a:cubicBezTo>
                  <a:cubicBezTo>
                    <a:pt x="11462" y="11116"/>
                    <a:pt x="12614" y="11387"/>
                    <a:pt x="14486" y="11478"/>
                  </a:cubicBezTo>
                  <a:cubicBezTo>
                    <a:pt x="16358" y="11568"/>
                    <a:pt x="18950" y="11478"/>
                    <a:pt x="20246" y="11659"/>
                  </a:cubicBezTo>
                  <a:cubicBezTo>
                    <a:pt x="21542" y="11839"/>
                    <a:pt x="21542" y="12291"/>
                    <a:pt x="21542" y="13647"/>
                  </a:cubicBezTo>
                  <a:cubicBezTo>
                    <a:pt x="21542" y="15003"/>
                    <a:pt x="21542" y="17262"/>
                    <a:pt x="21398" y="18618"/>
                  </a:cubicBezTo>
                  <a:cubicBezTo>
                    <a:pt x="21254" y="19973"/>
                    <a:pt x="20966" y="20425"/>
                    <a:pt x="20246" y="20787"/>
                  </a:cubicBezTo>
                  <a:cubicBezTo>
                    <a:pt x="19526" y="21148"/>
                    <a:pt x="18374" y="21419"/>
                    <a:pt x="16934" y="21510"/>
                  </a:cubicBezTo>
                  <a:cubicBezTo>
                    <a:pt x="15494" y="21600"/>
                    <a:pt x="13766" y="21510"/>
                    <a:pt x="12182" y="20787"/>
                  </a:cubicBezTo>
                  <a:cubicBezTo>
                    <a:pt x="10598" y="20064"/>
                    <a:pt x="9158" y="18708"/>
                    <a:pt x="7718" y="17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6623050" y="1253925"/>
              <a:ext cx="56173" cy="15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462" fill="norm" stroke="1" extrusionOk="0">
                  <a:moveTo>
                    <a:pt x="7200" y="3709"/>
                  </a:moveTo>
                  <a:cubicBezTo>
                    <a:pt x="10400" y="1933"/>
                    <a:pt x="13600" y="158"/>
                    <a:pt x="16000" y="10"/>
                  </a:cubicBezTo>
                  <a:cubicBezTo>
                    <a:pt x="18400" y="-138"/>
                    <a:pt x="20000" y="1341"/>
                    <a:pt x="20800" y="3857"/>
                  </a:cubicBezTo>
                  <a:cubicBezTo>
                    <a:pt x="21600" y="6372"/>
                    <a:pt x="21600" y="9922"/>
                    <a:pt x="18000" y="13029"/>
                  </a:cubicBezTo>
                  <a:cubicBezTo>
                    <a:pt x="14400" y="16136"/>
                    <a:pt x="7200" y="18799"/>
                    <a:pt x="0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6690222" y="1146835"/>
              <a:ext cx="78878" cy="5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0928" fill="norm" stroke="1" extrusionOk="0">
                  <a:moveTo>
                    <a:pt x="719" y="20928"/>
                  </a:moveTo>
                  <a:cubicBezTo>
                    <a:pt x="150" y="16299"/>
                    <a:pt x="-418" y="11671"/>
                    <a:pt x="435" y="7428"/>
                  </a:cubicBezTo>
                  <a:cubicBezTo>
                    <a:pt x="1287" y="3185"/>
                    <a:pt x="3561" y="-672"/>
                    <a:pt x="7256" y="99"/>
                  </a:cubicBezTo>
                  <a:cubicBezTo>
                    <a:pt x="10950" y="871"/>
                    <a:pt x="16066" y="6271"/>
                    <a:pt x="21182" y="11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6781800" y="987358"/>
              <a:ext cx="210114" cy="439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42" fill="norm" stroke="1" extrusionOk="0">
                  <a:moveTo>
                    <a:pt x="20736" y="1909"/>
                  </a:moveTo>
                  <a:cubicBezTo>
                    <a:pt x="21168" y="1082"/>
                    <a:pt x="21600" y="255"/>
                    <a:pt x="21384" y="49"/>
                  </a:cubicBezTo>
                  <a:cubicBezTo>
                    <a:pt x="21168" y="-158"/>
                    <a:pt x="20304" y="255"/>
                    <a:pt x="18252" y="2012"/>
                  </a:cubicBezTo>
                  <a:cubicBezTo>
                    <a:pt x="16200" y="3769"/>
                    <a:pt x="12960" y="6870"/>
                    <a:pt x="10152" y="9867"/>
                  </a:cubicBezTo>
                  <a:cubicBezTo>
                    <a:pt x="7344" y="12864"/>
                    <a:pt x="4968" y="15758"/>
                    <a:pt x="3348" y="17670"/>
                  </a:cubicBezTo>
                  <a:cubicBezTo>
                    <a:pt x="1728" y="19582"/>
                    <a:pt x="864" y="20512"/>
                    <a:pt x="0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6705600" y="1259630"/>
              <a:ext cx="311150" cy="52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6" fill="norm" stroke="1" extrusionOk="0">
                  <a:moveTo>
                    <a:pt x="0" y="20636"/>
                  </a:moveTo>
                  <a:cubicBezTo>
                    <a:pt x="441" y="13990"/>
                    <a:pt x="882" y="7344"/>
                    <a:pt x="1837" y="3605"/>
                  </a:cubicBezTo>
                  <a:cubicBezTo>
                    <a:pt x="2792" y="-133"/>
                    <a:pt x="4261" y="-964"/>
                    <a:pt x="7641" y="1113"/>
                  </a:cubicBezTo>
                  <a:cubicBezTo>
                    <a:pt x="11020" y="3190"/>
                    <a:pt x="16310" y="8174"/>
                    <a:pt x="21600" y="13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7550150" y="1232562"/>
              <a:ext cx="520751" cy="54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290" fill="norm" stroke="1" extrusionOk="0">
                  <a:moveTo>
                    <a:pt x="0" y="21290"/>
                  </a:moveTo>
                  <a:cubicBezTo>
                    <a:pt x="2973" y="15475"/>
                    <a:pt x="5947" y="9659"/>
                    <a:pt x="8832" y="5921"/>
                  </a:cubicBezTo>
                  <a:cubicBezTo>
                    <a:pt x="11718" y="2182"/>
                    <a:pt x="14517" y="521"/>
                    <a:pt x="16440" y="105"/>
                  </a:cubicBezTo>
                  <a:cubicBezTo>
                    <a:pt x="18364" y="-310"/>
                    <a:pt x="19414" y="521"/>
                    <a:pt x="20157" y="2182"/>
                  </a:cubicBezTo>
                  <a:cubicBezTo>
                    <a:pt x="20900" y="3844"/>
                    <a:pt x="21338" y="6336"/>
                    <a:pt x="21469" y="9659"/>
                  </a:cubicBezTo>
                  <a:cubicBezTo>
                    <a:pt x="21600" y="12982"/>
                    <a:pt x="21425" y="17136"/>
                    <a:pt x="21250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7542107" y="1363006"/>
              <a:ext cx="535093" cy="8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280" fill="norm" stroke="1" extrusionOk="0">
                  <a:moveTo>
                    <a:pt x="5936" y="0"/>
                  </a:moveTo>
                  <a:cubicBezTo>
                    <a:pt x="4150" y="5538"/>
                    <a:pt x="2364" y="11077"/>
                    <a:pt x="1301" y="14677"/>
                  </a:cubicBezTo>
                  <a:cubicBezTo>
                    <a:pt x="238" y="18277"/>
                    <a:pt x="-102" y="19938"/>
                    <a:pt x="26" y="20769"/>
                  </a:cubicBezTo>
                  <a:cubicBezTo>
                    <a:pt x="153" y="21600"/>
                    <a:pt x="748" y="21600"/>
                    <a:pt x="2449" y="19385"/>
                  </a:cubicBezTo>
                  <a:cubicBezTo>
                    <a:pt x="4150" y="17169"/>
                    <a:pt x="6956" y="12738"/>
                    <a:pt x="9848" y="9969"/>
                  </a:cubicBezTo>
                  <a:cubicBezTo>
                    <a:pt x="12739" y="7200"/>
                    <a:pt x="15715" y="6092"/>
                    <a:pt x="17671" y="6092"/>
                  </a:cubicBezTo>
                  <a:cubicBezTo>
                    <a:pt x="19627" y="6092"/>
                    <a:pt x="20563" y="7200"/>
                    <a:pt x="21498" y="8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7886699" y="1153456"/>
              <a:ext cx="291093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fill="norm" stroke="1" extrusionOk="0">
                  <a:moveTo>
                    <a:pt x="0" y="720"/>
                  </a:moveTo>
                  <a:cubicBezTo>
                    <a:pt x="626" y="360"/>
                    <a:pt x="1252" y="0"/>
                    <a:pt x="2035" y="0"/>
                  </a:cubicBezTo>
                  <a:cubicBezTo>
                    <a:pt x="2817" y="0"/>
                    <a:pt x="3757" y="360"/>
                    <a:pt x="5791" y="1680"/>
                  </a:cubicBezTo>
                  <a:cubicBezTo>
                    <a:pt x="7826" y="3000"/>
                    <a:pt x="10957" y="5280"/>
                    <a:pt x="13539" y="7140"/>
                  </a:cubicBezTo>
                  <a:cubicBezTo>
                    <a:pt x="16122" y="9000"/>
                    <a:pt x="18157" y="10440"/>
                    <a:pt x="19409" y="11400"/>
                  </a:cubicBezTo>
                  <a:cubicBezTo>
                    <a:pt x="20661" y="12360"/>
                    <a:pt x="21130" y="12840"/>
                    <a:pt x="21365" y="13440"/>
                  </a:cubicBezTo>
                  <a:cubicBezTo>
                    <a:pt x="21600" y="14040"/>
                    <a:pt x="21600" y="14760"/>
                    <a:pt x="21209" y="15300"/>
                  </a:cubicBezTo>
                  <a:cubicBezTo>
                    <a:pt x="20817" y="15840"/>
                    <a:pt x="20035" y="16200"/>
                    <a:pt x="18235" y="16800"/>
                  </a:cubicBezTo>
                  <a:cubicBezTo>
                    <a:pt x="16435" y="17400"/>
                    <a:pt x="13617" y="18240"/>
                    <a:pt x="11661" y="19080"/>
                  </a:cubicBezTo>
                  <a:cubicBezTo>
                    <a:pt x="9704" y="19920"/>
                    <a:pt x="8609" y="20760"/>
                    <a:pt x="75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7468608" y="1255056"/>
              <a:ext cx="252992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15574" y="0"/>
                  </a:moveTo>
                  <a:cubicBezTo>
                    <a:pt x="13774" y="450"/>
                    <a:pt x="11974" y="900"/>
                    <a:pt x="9814" y="2175"/>
                  </a:cubicBezTo>
                  <a:cubicBezTo>
                    <a:pt x="7654" y="3450"/>
                    <a:pt x="5134" y="5550"/>
                    <a:pt x="3424" y="7425"/>
                  </a:cubicBezTo>
                  <a:cubicBezTo>
                    <a:pt x="1714" y="9300"/>
                    <a:pt x="814" y="10950"/>
                    <a:pt x="364" y="12300"/>
                  </a:cubicBezTo>
                  <a:cubicBezTo>
                    <a:pt x="-86" y="13650"/>
                    <a:pt x="-86" y="14700"/>
                    <a:pt x="184" y="15525"/>
                  </a:cubicBezTo>
                  <a:cubicBezTo>
                    <a:pt x="454" y="16350"/>
                    <a:pt x="994" y="16950"/>
                    <a:pt x="2884" y="17625"/>
                  </a:cubicBezTo>
                  <a:cubicBezTo>
                    <a:pt x="4774" y="18300"/>
                    <a:pt x="8014" y="19050"/>
                    <a:pt x="11344" y="19725"/>
                  </a:cubicBezTo>
                  <a:cubicBezTo>
                    <a:pt x="14674" y="20400"/>
                    <a:pt x="18094" y="21000"/>
                    <a:pt x="21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7550150" y="1175592"/>
              <a:ext cx="125485" cy="16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76" fill="norm" stroke="1" extrusionOk="0">
                  <a:moveTo>
                    <a:pt x="17280" y="6086"/>
                  </a:moveTo>
                  <a:cubicBezTo>
                    <a:pt x="17640" y="4736"/>
                    <a:pt x="18000" y="3386"/>
                    <a:pt x="18720" y="2171"/>
                  </a:cubicBezTo>
                  <a:cubicBezTo>
                    <a:pt x="19440" y="956"/>
                    <a:pt x="20520" y="-124"/>
                    <a:pt x="21060" y="11"/>
                  </a:cubicBezTo>
                  <a:cubicBezTo>
                    <a:pt x="21600" y="146"/>
                    <a:pt x="21600" y="1496"/>
                    <a:pt x="18900" y="4736"/>
                  </a:cubicBezTo>
                  <a:cubicBezTo>
                    <a:pt x="16200" y="7976"/>
                    <a:pt x="10800" y="13106"/>
                    <a:pt x="7200" y="16211"/>
                  </a:cubicBezTo>
                  <a:cubicBezTo>
                    <a:pt x="3600" y="19316"/>
                    <a:pt x="1800" y="20396"/>
                    <a:pt x="0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3855896" y="3871256"/>
              <a:ext cx="1649554" cy="15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368" fill="norm" stroke="1" extrusionOk="0">
                  <a:moveTo>
                    <a:pt x="479" y="0"/>
                  </a:moveTo>
                  <a:cubicBezTo>
                    <a:pt x="313" y="4378"/>
                    <a:pt x="147" y="8757"/>
                    <a:pt x="64" y="11676"/>
                  </a:cubicBezTo>
                  <a:cubicBezTo>
                    <a:pt x="-19" y="14595"/>
                    <a:pt x="-19" y="16054"/>
                    <a:pt x="50" y="17368"/>
                  </a:cubicBezTo>
                  <a:cubicBezTo>
                    <a:pt x="119" y="18681"/>
                    <a:pt x="258" y="19849"/>
                    <a:pt x="715" y="20578"/>
                  </a:cubicBezTo>
                  <a:cubicBezTo>
                    <a:pt x="1172" y="21308"/>
                    <a:pt x="1947" y="21600"/>
                    <a:pt x="2764" y="21162"/>
                  </a:cubicBezTo>
                  <a:cubicBezTo>
                    <a:pt x="3581" y="20724"/>
                    <a:pt x="4439" y="19557"/>
                    <a:pt x="5409" y="17951"/>
                  </a:cubicBezTo>
                  <a:cubicBezTo>
                    <a:pt x="6378" y="16346"/>
                    <a:pt x="7458" y="14303"/>
                    <a:pt x="8399" y="12697"/>
                  </a:cubicBezTo>
                  <a:cubicBezTo>
                    <a:pt x="9341" y="11092"/>
                    <a:pt x="10144" y="9924"/>
                    <a:pt x="10823" y="9924"/>
                  </a:cubicBezTo>
                  <a:cubicBezTo>
                    <a:pt x="11501" y="9924"/>
                    <a:pt x="12055" y="11092"/>
                    <a:pt x="12664" y="12114"/>
                  </a:cubicBezTo>
                  <a:cubicBezTo>
                    <a:pt x="13273" y="13135"/>
                    <a:pt x="13938" y="14011"/>
                    <a:pt x="14699" y="14886"/>
                  </a:cubicBezTo>
                  <a:cubicBezTo>
                    <a:pt x="15461" y="15762"/>
                    <a:pt x="16319" y="16638"/>
                    <a:pt x="17261" y="16930"/>
                  </a:cubicBezTo>
                  <a:cubicBezTo>
                    <a:pt x="18203" y="17222"/>
                    <a:pt x="19227" y="16930"/>
                    <a:pt x="19961" y="16638"/>
                  </a:cubicBezTo>
                  <a:cubicBezTo>
                    <a:pt x="20695" y="16346"/>
                    <a:pt x="21138" y="16054"/>
                    <a:pt x="21581" y="15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3951877" y="4349322"/>
              <a:ext cx="283573" cy="389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73" fill="norm" stroke="1" extrusionOk="0">
                  <a:moveTo>
                    <a:pt x="21435" y="1642"/>
                  </a:moveTo>
                  <a:cubicBezTo>
                    <a:pt x="21435" y="1061"/>
                    <a:pt x="21435" y="481"/>
                    <a:pt x="20715" y="190"/>
                  </a:cubicBezTo>
                  <a:cubicBezTo>
                    <a:pt x="19995" y="-100"/>
                    <a:pt x="18555" y="-100"/>
                    <a:pt x="16475" y="481"/>
                  </a:cubicBezTo>
                  <a:cubicBezTo>
                    <a:pt x="14395" y="1061"/>
                    <a:pt x="11675" y="2223"/>
                    <a:pt x="9195" y="3848"/>
                  </a:cubicBezTo>
                  <a:cubicBezTo>
                    <a:pt x="6715" y="5474"/>
                    <a:pt x="4475" y="7565"/>
                    <a:pt x="2955" y="10003"/>
                  </a:cubicBezTo>
                  <a:cubicBezTo>
                    <a:pt x="1435" y="12442"/>
                    <a:pt x="635" y="15229"/>
                    <a:pt x="235" y="16913"/>
                  </a:cubicBezTo>
                  <a:cubicBezTo>
                    <a:pt x="-165" y="18597"/>
                    <a:pt x="-165" y="19177"/>
                    <a:pt x="1115" y="19816"/>
                  </a:cubicBezTo>
                  <a:cubicBezTo>
                    <a:pt x="2395" y="20455"/>
                    <a:pt x="4955" y="21152"/>
                    <a:pt x="8155" y="21326"/>
                  </a:cubicBezTo>
                  <a:cubicBezTo>
                    <a:pt x="11355" y="21500"/>
                    <a:pt x="15195" y="21152"/>
                    <a:pt x="19035" y="20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3879850" y="4607856"/>
              <a:ext cx="3365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75" y="16200"/>
                    <a:pt x="8151" y="10800"/>
                    <a:pt x="11751" y="7200"/>
                  </a:cubicBezTo>
                  <a:cubicBezTo>
                    <a:pt x="15351" y="3600"/>
                    <a:pt x="1847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4273550" y="4652306"/>
              <a:ext cx="254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4623441" y="4493556"/>
              <a:ext cx="225886" cy="282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501" fill="norm" stroke="1" extrusionOk="0">
                  <a:moveTo>
                    <a:pt x="4139" y="0"/>
                  </a:moveTo>
                  <a:cubicBezTo>
                    <a:pt x="3139" y="0"/>
                    <a:pt x="2139" y="0"/>
                    <a:pt x="1439" y="403"/>
                  </a:cubicBezTo>
                  <a:cubicBezTo>
                    <a:pt x="739" y="806"/>
                    <a:pt x="339" y="1612"/>
                    <a:pt x="139" y="3788"/>
                  </a:cubicBezTo>
                  <a:cubicBezTo>
                    <a:pt x="-61" y="5964"/>
                    <a:pt x="-61" y="9510"/>
                    <a:pt x="239" y="12331"/>
                  </a:cubicBezTo>
                  <a:cubicBezTo>
                    <a:pt x="539" y="15152"/>
                    <a:pt x="1139" y="17248"/>
                    <a:pt x="1839" y="18618"/>
                  </a:cubicBezTo>
                  <a:cubicBezTo>
                    <a:pt x="2539" y="19988"/>
                    <a:pt x="3339" y="20633"/>
                    <a:pt x="4239" y="21036"/>
                  </a:cubicBezTo>
                  <a:cubicBezTo>
                    <a:pt x="5139" y="21439"/>
                    <a:pt x="6139" y="21600"/>
                    <a:pt x="7639" y="21439"/>
                  </a:cubicBezTo>
                  <a:cubicBezTo>
                    <a:pt x="9139" y="21278"/>
                    <a:pt x="11139" y="20794"/>
                    <a:pt x="13539" y="18779"/>
                  </a:cubicBezTo>
                  <a:cubicBezTo>
                    <a:pt x="15939" y="16764"/>
                    <a:pt x="18739" y="13218"/>
                    <a:pt x="20139" y="10236"/>
                  </a:cubicBezTo>
                  <a:cubicBezTo>
                    <a:pt x="21539" y="7254"/>
                    <a:pt x="21539" y="4836"/>
                    <a:pt x="21039" y="3304"/>
                  </a:cubicBezTo>
                  <a:cubicBezTo>
                    <a:pt x="20539" y="1773"/>
                    <a:pt x="19539" y="1128"/>
                    <a:pt x="18939" y="887"/>
                  </a:cubicBezTo>
                  <a:cubicBezTo>
                    <a:pt x="18339" y="645"/>
                    <a:pt x="18139" y="806"/>
                    <a:pt x="17939" y="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5016500" y="4380811"/>
              <a:ext cx="228600" cy="365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21600" y="1771"/>
                  </a:moveTo>
                  <a:cubicBezTo>
                    <a:pt x="17800" y="1150"/>
                    <a:pt x="14000" y="530"/>
                    <a:pt x="11600" y="219"/>
                  </a:cubicBezTo>
                  <a:cubicBezTo>
                    <a:pt x="9200" y="-91"/>
                    <a:pt x="8200" y="-91"/>
                    <a:pt x="7000" y="343"/>
                  </a:cubicBezTo>
                  <a:cubicBezTo>
                    <a:pt x="5800" y="778"/>
                    <a:pt x="4400" y="1647"/>
                    <a:pt x="3200" y="3633"/>
                  </a:cubicBezTo>
                  <a:cubicBezTo>
                    <a:pt x="2000" y="5619"/>
                    <a:pt x="1000" y="8723"/>
                    <a:pt x="500" y="11268"/>
                  </a:cubicBezTo>
                  <a:cubicBezTo>
                    <a:pt x="0" y="13812"/>
                    <a:pt x="0" y="15799"/>
                    <a:pt x="0" y="17288"/>
                  </a:cubicBezTo>
                  <a:cubicBezTo>
                    <a:pt x="0" y="18778"/>
                    <a:pt x="0" y="19771"/>
                    <a:pt x="900" y="20454"/>
                  </a:cubicBezTo>
                  <a:cubicBezTo>
                    <a:pt x="1800" y="21137"/>
                    <a:pt x="3600" y="21509"/>
                    <a:pt x="6300" y="21385"/>
                  </a:cubicBezTo>
                  <a:cubicBezTo>
                    <a:pt x="9000" y="21261"/>
                    <a:pt x="12600" y="20640"/>
                    <a:pt x="16200" y="20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5005693" y="4598050"/>
              <a:ext cx="264808" cy="3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134" fill="norm" stroke="1" extrusionOk="0">
                  <a:moveTo>
                    <a:pt x="2933" y="21134"/>
                  </a:moveTo>
                  <a:cubicBezTo>
                    <a:pt x="1561" y="19863"/>
                    <a:pt x="190" y="18593"/>
                    <a:pt x="18" y="16052"/>
                  </a:cubicBezTo>
                  <a:cubicBezTo>
                    <a:pt x="-153" y="13510"/>
                    <a:pt x="876" y="9699"/>
                    <a:pt x="4047" y="6522"/>
                  </a:cubicBezTo>
                  <a:cubicBezTo>
                    <a:pt x="7218" y="3346"/>
                    <a:pt x="12533" y="805"/>
                    <a:pt x="15790" y="169"/>
                  </a:cubicBezTo>
                  <a:cubicBezTo>
                    <a:pt x="19047" y="-466"/>
                    <a:pt x="20247" y="805"/>
                    <a:pt x="21447" y="2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5309034" y="4623472"/>
              <a:ext cx="209117" cy="216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42" fill="norm" stroke="1" extrusionOk="0">
                  <a:moveTo>
                    <a:pt x="604" y="3486"/>
                  </a:moveTo>
                  <a:cubicBezTo>
                    <a:pt x="388" y="2438"/>
                    <a:pt x="172" y="1389"/>
                    <a:pt x="712" y="760"/>
                  </a:cubicBezTo>
                  <a:cubicBezTo>
                    <a:pt x="1252" y="131"/>
                    <a:pt x="2548" y="-79"/>
                    <a:pt x="4384" y="26"/>
                  </a:cubicBezTo>
                  <a:cubicBezTo>
                    <a:pt x="6220" y="131"/>
                    <a:pt x="8596" y="550"/>
                    <a:pt x="10000" y="1284"/>
                  </a:cubicBezTo>
                  <a:cubicBezTo>
                    <a:pt x="11404" y="2018"/>
                    <a:pt x="11836" y="3067"/>
                    <a:pt x="10648" y="5478"/>
                  </a:cubicBezTo>
                  <a:cubicBezTo>
                    <a:pt x="9460" y="7890"/>
                    <a:pt x="6652" y="11665"/>
                    <a:pt x="4708" y="13971"/>
                  </a:cubicBezTo>
                  <a:cubicBezTo>
                    <a:pt x="2764" y="16278"/>
                    <a:pt x="1684" y="17117"/>
                    <a:pt x="928" y="18061"/>
                  </a:cubicBezTo>
                  <a:cubicBezTo>
                    <a:pt x="172" y="19004"/>
                    <a:pt x="-260" y="20053"/>
                    <a:pt x="172" y="20682"/>
                  </a:cubicBezTo>
                  <a:cubicBezTo>
                    <a:pt x="604" y="21311"/>
                    <a:pt x="1900" y="21521"/>
                    <a:pt x="5572" y="21416"/>
                  </a:cubicBezTo>
                  <a:cubicBezTo>
                    <a:pt x="9244" y="21311"/>
                    <a:pt x="15292" y="20892"/>
                    <a:pt x="21340" y="20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5729156" y="4455456"/>
              <a:ext cx="247325" cy="270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600" fill="norm" stroke="1" extrusionOk="0">
                  <a:moveTo>
                    <a:pt x="3687" y="0"/>
                  </a:moveTo>
                  <a:cubicBezTo>
                    <a:pt x="2235" y="2531"/>
                    <a:pt x="783" y="5062"/>
                    <a:pt x="239" y="8269"/>
                  </a:cubicBezTo>
                  <a:cubicBezTo>
                    <a:pt x="-306" y="11475"/>
                    <a:pt x="57" y="15356"/>
                    <a:pt x="1600" y="17887"/>
                  </a:cubicBezTo>
                  <a:cubicBezTo>
                    <a:pt x="3143" y="20419"/>
                    <a:pt x="5865" y="21600"/>
                    <a:pt x="9042" y="21600"/>
                  </a:cubicBezTo>
                  <a:cubicBezTo>
                    <a:pt x="12218" y="21600"/>
                    <a:pt x="15849" y="20419"/>
                    <a:pt x="18118" y="18225"/>
                  </a:cubicBezTo>
                  <a:cubicBezTo>
                    <a:pt x="20386" y="16031"/>
                    <a:pt x="21294" y="12825"/>
                    <a:pt x="21203" y="9872"/>
                  </a:cubicBezTo>
                  <a:cubicBezTo>
                    <a:pt x="21112" y="6919"/>
                    <a:pt x="20023" y="4219"/>
                    <a:pt x="19025" y="2700"/>
                  </a:cubicBezTo>
                  <a:cubicBezTo>
                    <a:pt x="18027" y="1181"/>
                    <a:pt x="17119" y="844"/>
                    <a:pt x="16575" y="1097"/>
                  </a:cubicBezTo>
                  <a:cubicBezTo>
                    <a:pt x="16030" y="1350"/>
                    <a:pt x="15849" y="2194"/>
                    <a:pt x="15667" y="2784"/>
                  </a:cubicBezTo>
                  <a:cubicBezTo>
                    <a:pt x="15486" y="3375"/>
                    <a:pt x="15304" y="3712"/>
                    <a:pt x="15123" y="4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6146800" y="4747556"/>
              <a:ext cx="444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4400"/>
                    <a:pt x="2057" y="7200"/>
                    <a:pt x="5657" y="3600"/>
                  </a:cubicBezTo>
                  <a:cubicBezTo>
                    <a:pt x="9257" y="0"/>
                    <a:pt x="154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6381750" y="4792006"/>
              <a:ext cx="444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6610350" y="4767548"/>
              <a:ext cx="6985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5236" y="6132"/>
                    <a:pt x="10473" y="-1068"/>
                    <a:pt x="14073" y="132"/>
                  </a:cubicBezTo>
                  <a:cubicBezTo>
                    <a:pt x="17673" y="1332"/>
                    <a:pt x="19636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6983059" y="4505126"/>
              <a:ext cx="268017" cy="297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529" fill="norm" stroke="1" extrusionOk="0">
                  <a:moveTo>
                    <a:pt x="2686" y="1001"/>
                  </a:moveTo>
                  <a:cubicBezTo>
                    <a:pt x="1842" y="1461"/>
                    <a:pt x="998" y="1920"/>
                    <a:pt x="492" y="3529"/>
                  </a:cubicBezTo>
                  <a:cubicBezTo>
                    <a:pt x="-14" y="5138"/>
                    <a:pt x="-183" y="7895"/>
                    <a:pt x="239" y="10882"/>
                  </a:cubicBezTo>
                  <a:cubicBezTo>
                    <a:pt x="661" y="13869"/>
                    <a:pt x="1673" y="17086"/>
                    <a:pt x="3108" y="19001"/>
                  </a:cubicBezTo>
                  <a:cubicBezTo>
                    <a:pt x="4542" y="20916"/>
                    <a:pt x="6398" y="21529"/>
                    <a:pt x="8592" y="21529"/>
                  </a:cubicBezTo>
                  <a:cubicBezTo>
                    <a:pt x="10786" y="21529"/>
                    <a:pt x="13317" y="20916"/>
                    <a:pt x="15511" y="19078"/>
                  </a:cubicBezTo>
                  <a:cubicBezTo>
                    <a:pt x="17704" y="17240"/>
                    <a:pt x="19561" y="14176"/>
                    <a:pt x="20489" y="11035"/>
                  </a:cubicBezTo>
                  <a:cubicBezTo>
                    <a:pt x="21417" y="7895"/>
                    <a:pt x="21417" y="4678"/>
                    <a:pt x="21333" y="2686"/>
                  </a:cubicBezTo>
                  <a:cubicBezTo>
                    <a:pt x="21248" y="695"/>
                    <a:pt x="21079" y="-71"/>
                    <a:pt x="20742" y="6"/>
                  </a:cubicBezTo>
                  <a:cubicBezTo>
                    <a:pt x="20405" y="82"/>
                    <a:pt x="19898" y="1001"/>
                    <a:pt x="19392" y="1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7425002" y="4465685"/>
              <a:ext cx="315648" cy="39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347" fill="norm" stroke="1" extrusionOk="0">
                  <a:moveTo>
                    <a:pt x="21474" y="3925"/>
                  </a:moveTo>
                  <a:cubicBezTo>
                    <a:pt x="21042" y="2776"/>
                    <a:pt x="20610" y="1627"/>
                    <a:pt x="19314" y="880"/>
                  </a:cubicBezTo>
                  <a:cubicBezTo>
                    <a:pt x="18018" y="134"/>
                    <a:pt x="15858" y="-211"/>
                    <a:pt x="13842" y="134"/>
                  </a:cubicBezTo>
                  <a:cubicBezTo>
                    <a:pt x="11826" y="478"/>
                    <a:pt x="9954" y="1512"/>
                    <a:pt x="8154" y="3638"/>
                  </a:cubicBezTo>
                  <a:cubicBezTo>
                    <a:pt x="6354" y="5763"/>
                    <a:pt x="4626" y="8980"/>
                    <a:pt x="3258" y="11738"/>
                  </a:cubicBezTo>
                  <a:cubicBezTo>
                    <a:pt x="1890" y="14495"/>
                    <a:pt x="882" y="16793"/>
                    <a:pt x="378" y="18229"/>
                  </a:cubicBezTo>
                  <a:cubicBezTo>
                    <a:pt x="-126" y="19666"/>
                    <a:pt x="-126" y="20240"/>
                    <a:pt x="378" y="20642"/>
                  </a:cubicBezTo>
                  <a:cubicBezTo>
                    <a:pt x="882" y="21044"/>
                    <a:pt x="1890" y="21274"/>
                    <a:pt x="4194" y="21332"/>
                  </a:cubicBezTo>
                  <a:cubicBezTo>
                    <a:pt x="6498" y="21389"/>
                    <a:pt x="10098" y="21274"/>
                    <a:pt x="12186" y="21044"/>
                  </a:cubicBezTo>
                  <a:cubicBezTo>
                    <a:pt x="14274" y="20815"/>
                    <a:pt x="14850" y="20470"/>
                    <a:pt x="15066" y="20068"/>
                  </a:cubicBezTo>
                  <a:cubicBezTo>
                    <a:pt x="15282" y="19666"/>
                    <a:pt x="15138" y="19206"/>
                    <a:pt x="14994" y="18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7467600" y="4741206"/>
              <a:ext cx="1905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7754571" y="4803009"/>
              <a:ext cx="163255" cy="166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277" fill="norm" stroke="1" extrusionOk="0">
                  <a:moveTo>
                    <a:pt x="2332" y="9127"/>
                  </a:moveTo>
                  <a:cubicBezTo>
                    <a:pt x="2332" y="11827"/>
                    <a:pt x="2332" y="14527"/>
                    <a:pt x="1917" y="16417"/>
                  </a:cubicBezTo>
                  <a:cubicBezTo>
                    <a:pt x="1502" y="18307"/>
                    <a:pt x="671" y="19387"/>
                    <a:pt x="255" y="19252"/>
                  </a:cubicBezTo>
                  <a:cubicBezTo>
                    <a:pt x="-160" y="19117"/>
                    <a:pt x="-160" y="17767"/>
                    <a:pt x="948" y="15067"/>
                  </a:cubicBezTo>
                  <a:cubicBezTo>
                    <a:pt x="2055" y="12367"/>
                    <a:pt x="4271" y="8317"/>
                    <a:pt x="6348" y="5347"/>
                  </a:cubicBezTo>
                  <a:cubicBezTo>
                    <a:pt x="8425" y="2377"/>
                    <a:pt x="10363" y="487"/>
                    <a:pt x="12855" y="82"/>
                  </a:cubicBezTo>
                  <a:cubicBezTo>
                    <a:pt x="15348" y="-323"/>
                    <a:pt x="18394" y="757"/>
                    <a:pt x="19917" y="3862"/>
                  </a:cubicBezTo>
                  <a:cubicBezTo>
                    <a:pt x="21440" y="6967"/>
                    <a:pt x="21440" y="12097"/>
                    <a:pt x="21302" y="15337"/>
                  </a:cubicBezTo>
                  <a:cubicBezTo>
                    <a:pt x="21163" y="18577"/>
                    <a:pt x="20886" y="19927"/>
                    <a:pt x="20609" y="21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6216650" y="3554668"/>
              <a:ext cx="800100" cy="68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21318"/>
                  </a:moveTo>
                  <a:cubicBezTo>
                    <a:pt x="1943" y="16736"/>
                    <a:pt x="3886" y="12154"/>
                    <a:pt x="5914" y="8554"/>
                  </a:cubicBezTo>
                  <a:cubicBezTo>
                    <a:pt x="7943" y="4954"/>
                    <a:pt x="10057" y="2336"/>
                    <a:pt x="12229" y="1027"/>
                  </a:cubicBezTo>
                  <a:cubicBezTo>
                    <a:pt x="14400" y="-282"/>
                    <a:pt x="16629" y="-282"/>
                    <a:pt x="18200" y="700"/>
                  </a:cubicBezTo>
                  <a:cubicBezTo>
                    <a:pt x="19771" y="1682"/>
                    <a:pt x="20686" y="3645"/>
                    <a:pt x="21600" y="5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6400800" y="3737343"/>
              <a:ext cx="692150" cy="5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6" fill="norm" stroke="1" extrusionOk="0">
                  <a:moveTo>
                    <a:pt x="0" y="20966"/>
                  </a:moveTo>
                  <a:cubicBezTo>
                    <a:pt x="1651" y="16646"/>
                    <a:pt x="3303" y="12326"/>
                    <a:pt x="5681" y="8438"/>
                  </a:cubicBezTo>
                  <a:cubicBezTo>
                    <a:pt x="8059" y="4550"/>
                    <a:pt x="11163" y="1094"/>
                    <a:pt x="13938" y="230"/>
                  </a:cubicBezTo>
                  <a:cubicBezTo>
                    <a:pt x="16712" y="-634"/>
                    <a:pt x="19156" y="1094"/>
                    <a:pt x="21600" y="2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222250" y="5065056"/>
              <a:ext cx="789940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407"/>
                  </a:moveTo>
                  <a:cubicBezTo>
                    <a:pt x="174" y="12910"/>
                    <a:pt x="347" y="12414"/>
                    <a:pt x="553" y="12166"/>
                  </a:cubicBezTo>
                  <a:cubicBezTo>
                    <a:pt x="758" y="11917"/>
                    <a:pt x="995" y="11917"/>
                    <a:pt x="1227" y="11793"/>
                  </a:cubicBezTo>
                  <a:cubicBezTo>
                    <a:pt x="1459" y="11669"/>
                    <a:pt x="1684" y="11421"/>
                    <a:pt x="1910" y="10924"/>
                  </a:cubicBezTo>
                  <a:cubicBezTo>
                    <a:pt x="2136" y="10428"/>
                    <a:pt x="2361" y="9683"/>
                    <a:pt x="2578" y="9062"/>
                  </a:cubicBezTo>
                  <a:cubicBezTo>
                    <a:pt x="2795" y="8441"/>
                    <a:pt x="3004" y="7945"/>
                    <a:pt x="3224" y="7324"/>
                  </a:cubicBezTo>
                  <a:cubicBezTo>
                    <a:pt x="3444" y="6703"/>
                    <a:pt x="3675" y="5959"/>
                    <a:pt x="3881" y="5338"/>
                  </a:cubicBezTo>
                  <a:cubicBezTo>
                    <a:pt x="4086" y="4717"/>
                    <a:pt x="4266" y="4221"/>
                    <a:pt x="4445" y="3724"/>
                  </a:cubicBezTo>
                  <a:cubicBezTo>
                    <a:pt x="4624" y="3228"/>
                    <a:pt x="4804" y="2731"/>
                    <a:pt x="4989" y="2359"/>
                  </a:cubicBezTo>
                  <a:cubicBezTo>
                    <a:pt x="5174" y="1986"/>
                    <a:pt x="5365" y="1738"/>
                    <a:pt x="5559" y="1490"/>
                  </a:cubicBezTo>
                  <a:cubicBezTo>
                    <a:pt x="5753" y="1241"/>
                    <a:pt x="5950" y="993"/>
                    <a:pt x="6147" y="869"/>
                  </a:cubicBezTo>
                  <a:cubicBezTo>
                    <a:pt x="6343" y="745"/>
                    <a:pt x="6540" y="745"/>
                    <a:pt x="6795" y="621"/>
                  </a:cubicBezTo>
                  <a:cubicBezTo>
                    <a:pt x="7050" y="497"/>
                    <a:pt x="7362" y="248"/>
                    <a:pt x="7623" y="124"/>
                  </a:cubicBezTo>
                  <a:cubicBezTo>
                    <a:pt x="7883" y="0"/>
                    <a:pt x="8091" y="0"/>
                    <a:pt x="8305" y="0"/>
                  </a:cubicBezTo>
                  <a:cubicBezTo>
                    <a:pt x="8520" y="0"/>
                    <a:pt x="8740" y="0"/>
                    <a:pt x="8948" y="0"/>
                  </a:cubicBezTo>
                  <a:cubicBezTo>
                    <a:pt x="9156" y="0"/>
                    <a:pt x="9353" y="0"/>
                    <a:pt x="9567" y="0"/>
                  </a:cubicBezTo>
                  <a:cubicBezTo>
                    <a:pt x="9781" y="0"/>
                    <a:pt x="10013" y="0"/>
                    <a:pt x="10241" y="124"/>
                  </a:cubicBezTo>
                  <a:cubicBezTo>
                    <a:pt x="10470" y="248"/>
                    <a:pt x="10696" y="497"/>
                    <a:pt x="10927" y="869"/>
                  </a:cubicBezTo>
                  <a:cubicBezTo>
                    <a:pt x="11159" y="1241"/>
                    <a:pt x="11396" y="1738"/>
                    <a:pt x="11633" y="2234"/>
                  </a:cubicBezTo>
                  <a:cubicBezTo>
                    <a:pt x="11871" y="2731"/>
                    <a:pt x="12108" y="3228"/>
                    <a:pt x="12351" y="3600"/>
                  </a:cubicBezTo>
                  <a:cubicBezTo>
                    <a:pt x="12594" y="3972"/>
                    <a:pt x="12843" y="4221"/>
                    <a:pt x="13095" y="4469"/>
                  </a:cubicBezTo>
                  <a:cubicBezTo>
                    <a:pt x="13347" y="4717"/>
                    <a:pt x="13601" y="4966"/>
                    <a:pt x="13789" y="5090"/>
                  </a:cubicBezTo>
                  <a:cubicBezTo>
                    <a:pt x="13977" y="5214"/>
                    <a:pt x="14099" y="5214"/>
                    <a:pt x="14287" y="5338"/>
                  </a:cubicBezTo>
                  <a:cubicBezTo>
                    <a:pt x="14475" y="5462"/>
                    <a:pt x="14730" y="5710"/>
                    <a:pt x="14924" y="5959"/>
                  </a:cubicBezTo>
                  <a:cubicBezTo>
                    <a:pt x="15118" y="6207"/>
                    <a:pt x="15251" y="6455"/>
                    <a:pt x="15381" y="6579"/>
                  </a:cubicBezTo>
                  <a:cubicBezTo>
                    <a:pt x="15511" y="6703"/>
                    <a:pt x="15639" y="6703"/>
                    <a:pt x="15769" y="6703"/>
                  </a:cubicBezTo>
                  <a:cubicBezTo>
                    <a:pt x="15899" y="6703"/>
                    <a:pt x="16032" y="6703"/>
                    <a:pt x="16223" y="6828"/>
                  </a:cubicBezTo>
                  <a:cubicBezTo>
                    <a:pt x="16414" y="6952"/>
                    <a:pt x="16663" y="7200"/>
                    <a:pt x="16918" y="7448"/>
                  </a:cubicBezTo>
                  <a:cubicBezTo>
                    <a:pt x="17172" y="7697"/>
                    <a:pt x="17433" y="7945"/>
                    <a:pt x="17687" y="8193"/>
                  </a:cubicBezTo>
                  <a:cubicBezTo>
                    <a:pt x="17942" y="8441"/>
                    <a:pt x="18191" y="8690"/>
                    <a:pt x="18440" y="8938"/>
                  </a:cubicBezTo>
                  <a:cubicBezTo>
                    <a:pt x="18689" y="9186"/>
                    <a:pt x="18938" y="9434"/>
                    <a:pt x="19178" y="9807"/>
                  </a:cubicBezTo>
                  <a:cubicBezTo>
                    <a:pt x="19418" y="10179"/>
                    <a:pt x="19650" y="10676"/>
                    <a:pt x="19869" y="11172"/>
                  </a:cubicBezTo>
                  <a:cubicBezTo>
                    <a:pt x="20089" y="11669"/>
                    <a:pt x="20298" y="12166"/>
                    <a:pt x="20584" y="13903"/>
                  </a:cubicBezTo>
                  <a:cubicBezTo>
                    <a:pt x="20871" y="15641"/>
                    <a:pt x="21235" y="186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12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0050" y="5457546"/>
              <a:ext cx="787400" cy="598111"/>
            </a:xfrm>
            <a:prstGeom prst="rect">
              <a:avLst/>
            </a:prstGeom>
            <a:effectLst/>
          </p:spPr>
        </p:pic>
        <p:pic>
          <p:nvPicPr>
            <p:cNvPr id="112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46200" y="5706406"/>
              <a:ext cx="260350" cy="63501"/>
            </a:xfrm>
            <a:prstGeom prst="rect">
              <a:avLst/>
            </a:prstGeom>
            <a:effectLst/>
          </p:spPr>
        </p:pic>
        <p:pic>
          <p:nvPicPr>
            <p:cNvPr id="1131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52550" y="5852456"/>
              <a:ext cx="241300" cy="88901"/>
            </a:xfrm>
            <a:prstGeom prst="rect">
              <a:avLst/>
            </a:prstGeom>
            <a:effectLst/>
          </p:spPr>
        </p:pic>
        <p:pic>
          <p:nvPicPr>
            <p:cNvPr id="113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51484" y="5358891"/>
              <a:ext cx="247217" cy="566847"/>
            </a:xfrm>
            <a:prstGeom prst="rect">
              <a:avLst/>
            </a:prstGeom>
            <a:effectLst/>
          </p:spPr>
        </p:pic>
        <p:pic>
          <p:nvPicPr>
            <p:cNvPr id="113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385433" y="5449477"/>
              <a:ext cx="189139" cy="373433"/>
            </a:xfrm>
            <a:prstGeom prst="rect">
              <a:avLst/>
            </a:prstGeom>
            <a:effectLst/>
          </p:spPr>
        </p:pic>
        <p:pic>
          <p:nvPicPr>
            <p:cNvPr id="113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724150" y="5359662"/>
              <a:ext cx="187083" cy="413112"/>
            </a:xfrm>
            <a:prstGeom prst="rect">
              <a:avLst/>
            </a:prstGeom>
            <a:effectLst/>
          </p:spPr>
        </p:pic>
        <p:pic>
          <p:nvPicPr>
            <p:cNvPr id="113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09900" y="5782606"/>
              <a:ext cx="94306" cy="120651"/>
            </a:xfrm>
            <a:prstGeom prst="rect">
              <a:avLst/>
            </a:prstGeom>
            <a:effectLst/>
          </p:spPr>
        </p:pic>
        <p:pic>
          <p:nvPicPr>
            <p:cNvPr id="114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429000" y="5433356"/>
              <a:ext cx="311150" cy="320766"/>
            </a:xfrm>
            <a:prstGeom prst="rect">
              <a:avLst/>
            </a:prstGeom>
            <a:effectLst/>
          </p:spPr>
        </p:pic>
        <p:pic>
          <p:nvPicPr>
            <p:cNvPr id="114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841749" y="5323327"/>
              <a:ext cx="185840" cy="436200"/>
            </a:xfrm>
            <a:prstGeom prst="rect">
              <a:avLst/>
            </a:prstGeom>
            <a:effectLst/>
          </p:spPr>
        </p:pic>
        <p:pic>
          <p:nvPicPr>
            <p:cNvPr id="114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994149" y="5706406"/>
              <a:ext cx="127001" cy="158751"/>
            </a:xfrm>
            <a:prstGeom prst="rect">
              <a:avLst/>
            </a:prstGeom>
            <a:effectLst/>
          </p:spPr>
        </p:pic>
        <p:pic>
          <p:nvPicPr>
            <p:cNvPr id="114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416187" y="5441588"/>
              <a:ext cx="232013" cy="372765"/>
            </a:xfrm>
            <a:prstGeom prst="rect">
              <a:avLst/>
            </a:prstGeom>
            <a:effectLst/>
          </p:spPr>
        </p:pic>
        <p:pic>
          <p:nvPicPr>
            <p:cNvPr id="114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802306" y="5490506"/>
              <a:ext cx="229210" cy="309642"/>
            </a:xfrm>
            <a:prstGeom prst="rect">
              <a:avLst/>
            </a:prstGeom>
            <a:effectLst/>
          </p:spPr>
        </p:pic>
        <p:pic>
          <p:nvPicPr>
            <p:cNvPr id="115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991100" y="5379291"/>
              <a:ext cx="220547" cy="523966"/>
            </a:xfrm>
            <a:prstGeom prst="rect">
              <a:avLst/>
            </a:prstGeom>
            <a:effectLst/>
          </p:spPr>
        </p:pic>
        <p:pic>
          <p:nvPicPr>
            <p:cNvPr id="115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11766" y="6380686"/>
              <a:ext cx="251885" cy="567398"/>
            </a:xfrm>
            <a:prstGeom prst="rect">
              <a:avLst/>
            </a:prstGeom>
            <a:effectLst/>
          </p:spPr>
        </p:pic>
        <p:pic>
          <p:nvPicPr>
            <p:cNvPr id="115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405642" y="6431957"/>
              <a:ext cx="156459" cy="452665"/>
            </a:xfrm>
            <a:prstGeom prst="rect">
              <a:avLst/>
            </a:prstGeom>
            <a:effectLst/>
          </p:spPr>
        </p:pic>
        <p:pic>
          <p:nvPicPr>
            <p:cNvPr id="115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648883" y="6495923"/>
              <a:ext cx="146613" cy="299214"/>
            </a:xfrm>
            <a:prstGeom prst="rect">
              <a:avLst/>
            </a:prstGeom>
            <a:effectLst/>
          </p:spPr>
        </p:pic>
        <p:pic>
          <p:nvPicPr>
            <p:cNvPr id="1159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873250" y="6576356"/>
              <a:ext cx="31750" cy="234951"/>
            </a:xfrm>
            <a:prstGeom prst="rect">
              <a:avLst/>
            </a:prstGeom>
            <a:effectLst/>
          </p:spPr>
        </p:pic>
        <p:pic>
          <p:nvPicPr>
            <p:cNvPr id="116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847850" y="6470523"/>
              <a:ext cx="185869" cy="363277"/>
            </a:xfrm>
            <a:prstGeom prst="rect">
              <a:avLst/>
            </a:prstGeom>
            <a:effectLst/>
          </p:spPr>
        </p:pic>
        <p:pic>
          <p:nvPicPr>
            <p:cNvPr id="116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095500" y="6441683"/>
              <a:ext cx="159226" cy="472444"/>
            </a:xfrm>
            <a:prstGeom prst="rect">
              <a:avLst/>
            </a:prstGeom>
            <a:effectLst/>
          </p:spPr>
        </p:pic>
        <p:pic>
          <p:nvPicPr>
            <p:cNvPr id="1165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343150" y="6830356"/>
              <a:ext cx="101600" cy="146051"/>
            </a:xfrm>
            <a:prstGeom prst="rect">
              <a:avLst/>
            </a:prstGeom>
            <a:effectLst/>
          </p:spPr>
        </p:pic>
        <p:pic>
          <p:nvPicPr>
            <p:cNvPr id="116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746707" y="6460116"/>
              <a:ext cx="250493" cy="479441"/>
            </a:xfrm>
            <a:prstGeom prst="rect">
              <a:avLst/>
            </a:prstGeom>
            <a:effectLst/>
          </p:spPr>
        </p:pic>
        <p:pic>
          <p:nvPicPr>
            <p:cNvPr id="1169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067844" y="6563656"/>
              <a:ext cx="246856" cy="287868"/>
            </a:xfrm>
            <a:prstGeom prst="rect">
              <a:avLst/>
            </a:prstGeom>
            <a:effectLst/>
          </p:spPr>
        </p:pic>
        <p:pic>
          <p:nvPicPr>
            <p:cNvPr id="1171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372275" y="6438391"/>
              <a:ext cx="162427" cy="405797"/>
            </a:xfrm>
            <a:prstGeom prst="rect">
              <a:avLst/>
            </a:prstGeom>
            <a:effectLst/>
          </p:spPr>
        </p:pic>
        <p:pic>
          <p:nvPicPr>
            <p:cNvPr id="1173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479800" y="6830356"/>
              <a:ext cx="146050" cy="88901"/>
            </a:xfrm>
            <a:prstGeom prst="rect">
              <a:avLst/>
            </a:prstGeom>
            <a:effectLst/>
          </p:spPr>
        </p:pic>
        <p:pic>
          <p:nvPicPr>
            <p:cNvPr id="1175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813913" y="6476032"/>
              <a:ext cx="243155" cy="430525"/>
            </a:xfrm>
            <a:prstGeom prst="rect">
              <a:avLst/>
            </a:prstGeom>
            <a:effectLst/>
          </p:spPr>
        </p:pic>
        <p:pic>
          <p:nvPicPr>
            <p:cNvPr id="1177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170891" y="6538256"/>
              <a:ext cx="214049" cy="307697"/>
            </a:xfrm>
            <a:prstGeom prst="rect">
              <a:avLst/>
            </a:prstGeom>
            <a:effectLst/>
          </p:spPr>
        </p:pic>
        <p:pic>
          <p:nvPicPr>
            <p:cNvPr id="1179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417878" y="6451473"/>
              <a:ext cx="148851" cy="501339"/>
            </a:xfrm>
            <a:prstGeom prst="rect">
              <a:avLst/>
            </a:prstGeom>
            <a:effectLst/>
          </p:spPr>
        </p:pic>
        <p:pic>
          <p:nvPicPr>
            <p:cNvPr id="1181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635500" y="6418797"/>
              <a:ext cx="188415" cy="614760"/>
            </a:xfrm>
            <a:prstGeom prst="rect">
              <a:avLst/>
            </a:prstGeom>
            <a:effectLst/>
          </p:spPr>
        </p:pic>
        <p:pic>
          <p:nvPicPr>
            <p:cNvPr id="1183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339850" y="7175373"/>
              <a:ext cx="603250" cy="48684"/>
            </a:xfrm>
            <a:prstGeom prst="rect">
              <a:avLst/>
            </a:prstGeom>
            <a:effectLst/>
          </p:spPr>
        </p:pic>
        <p:pic>
          <p:nvPicPr>
            <p:cNvPr id="1185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959100" y="7053112"/>
              <a:ext cx="1250950" cy="69345"/>
            </a:xfrm>
            <a:prstGeom prst="rect">
              <a:avLst/>
            </a:prstGeom>
            <a:effectLst/>
          </p:spPr>
        </p:pic>
        <p:pic>
          <p:nvPicPr>
            <p:cNvPr id="1187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067050" y="7143623"/>
              <a:ext cx="1225550" cy="86784"/>
            </a:xfrm>
            <a:prstGeom prst="rect">
              <a:avLst/>
            </a:prstGeom>
            <a:effectLst/>
          </p:spPr>
        </p:pic>
        <p:pic>
          <p:nvPicPr>
            <p:cNvPr id="1189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830483" y="6360413"/>
              <a:ext cx="205318" cy="546144"/>
            </a:xfrm>
            <a:prstGeom prst="rect">
              <a:avLst/>
            </a:prstGeom>
            <a:effectLst/>
          </p:spPr>
        </p:pic>
        <p:pic>
          <p:nvPicPr>
            <p:cNvPr id="1191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177859" y="6452443"/>
              <a:ext cx="175441" cy="440837"/>
            </a:xfrm>
            <a:prstGeom prst="rect">
              <a:avLst/>
            </a:prstGeom>
            <a:effectLst/>
          </p:spPr>
        </p:pic>
        <p:pic>
          <p:nvPicPr>
            <p:cNvPr id="1193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393223" y="6506370"/>
              <a:ext cx="193935" cy="329329"/>
            </a:xfrm>
            <a:prstGeom prst="rect">
              <a:avLst/>
            </a:prstGeom>
            <a:effectLst/>
          </p:spPr>
        </p:pic>
        <p:pic>
          <p:nvPicPr>
            <p:cNvPr id="1195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623862" y="6447007"/>
              <a:ext cx="164101" cy="406898"/>
            </a:xfrm>
            <a:prstGeom prst="rect">
              <a:avLst/>
            </a:prstGeom>
            <a:effectLst/>
          </p:spPr>
        </p:pic>
        <p:pic>
          <p:nvPicPr>
            <p:cNvPr id="1197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861300" y="6426073"/>
              <a:ext cx="124694" cy="429684"/>
            </a:xfrm>
            <a:prstGeom prst="rect">
              <a:avLst/>
            </a:prstGeom>
            <a:effectLst/>
          </p:spPr>
        </p:pic>
        <p:pic>
          <p:nvPicPr>
            <p:cNvPr id="1199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007350" y="6855756"/>
              <a:ext cx="101600" cy="120651"/>
            </a:xfrm>
            <a:prstGeom prst="rect">
              <a:avLst/>
            </a:prstGeom>
            <a:effectLst/>
          </p:spPr>
        </p:pic>
        <p:pic>
          <p:nvPicPr>
            <p:cNvPr id="1201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354800" y="6400204"/>
              <a:ext cx="185951" cy="511909"/>
            </a:xfrm>
            <a:prstGeom prst="rect">
              <a:avLst/>
            </a:prstGeom>
            <a:effectLst/>
          </p:spPr>
        </p:pic>
        <p:pic>
          <p:nvPicPr>
            <p:cNvPr id="1203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666676" y="6497806"/>
              <a:ext cx="247718" cy="345251"/>
            </a:xfrm>
            <a:prstGeom prst="rect">
              <a:avLst/>
            </a:prstGeom>
            <a:effectLst/>
          </p:spPr>
        </p:pic>
        <p:pic>
          <p:nvPicPr>
            <p:cNvPr id="1205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041175" y="6504062"/>
              <a:ext cx="204426" cy="329066"/>
            </a:xfrm>
            <a:prstGeom prst="rect">
              <a:avLst/>
            </a:prstGeom>
            <a:effectLst/>
          </p:spPr>
        </p:pic>
        <p:pic>
          <p:nvPicPr>
            <p:cNvPr id="1207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251950" y="6359711"/>
              <a:ext cx="161893" cy="553196"/>
            </a:xfrm>
            <a:prstGeom prst="rect">
              <a:avLst/>
            </a:prstGeom>
            <a:effectLst/>
          </p:spPr>
        </p:pic>
        <p:pic>
          <p:nvPicPr>
            <p:cNvPr id="1209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461499" y="6868456"/>
              <a:ext cx="139701" cy="88901"/>
            </a:xfrm>
            <a:prstGeom prst="rect">
              <a:avLst/>
            </a:prstGeom>
            <a:effectLst/>
          </p:spPr>
        </p:pic>
        <p:pic>
          <p:nvPicPr>
            <p:cNvPr id="1211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824446" y="6378291"/>
              <a:ext cx="157754" cy="512127"/>
            </a:xfrm>
            <a:prstGeom prst="rect">
              <a:avLst/>
            </a:prstGeom>
            <a:effectLst/>
          </p:spPr>
        </p:pic>
        <p:pic>
          <p:nvPicPr>
            <p:cNvPr id="1213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103474" y="6481106"/>
              <a:ext cx="278219" cy="344032"/>
            </a:xfrm>
            <a:prstGeom prst="rect">
              <a:avLst/>
            </a:prstGeom>
            <a:effectLst/>
          </p:spPr>
        </p:pic>
        <p:pic>
          <p:nvPicPr>
            <p:cNvPr id="1215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414000" y="6443660"/>
              <a:ext cx="195902" cy="382789"/>
            </a:xfrm>
            <a:prstGeom prst="rect">
              <a:avLst/>
            </a:prstGeom>
            <a:effectLst/>
          </p:spPr>
        </p:pic>
        <p:pic>
          <p:nvPicPr>
            <p:cNvPr id="1217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543915" y="6402495"/>
              <a:ext cx="154297" cy="520996"/>
            </a:xfrm>
            <a:prstGeom prst="rect">
              <a:avLst/>
            </a:prstGeom>
            <a:effectLst/>
          </p:spPr>
        </p:pic>
        <p:pic>
          <p:nvPicPr>
            <p:cNvPr id="1219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509249" y="6337173"/>
              <a:ext cx="334191" cy="702734"/>
            </a:xfrm>
            <a:prstGeom prst="rect">
              <a:avLst/>
            </a:prstGeom>
            <a:effectLst/>
          </p:spPr>
        </p:pic>
        <p:pic>
          <p:nvPicPr>
            <p:cNvPr id="1221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937285" y="5281899"/>
              <a:ext cx="257265" cy="629825"/>
            </a:xfrm>
            <a:prstGeom prst="rect">
              <a:avLst/>
            </a:prstGeom>
            <a:effectLst/>
          </p:spPr>
        </p:pic>
        <p:pic>
          <p:nvPicPr>
            <p:cNvPr id="1223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250288" y="5392812"/>
              <a:ext cx="223662" cy="518622"/>
            </a:xfrm>
            <a:prstGeom prst="rect">
              <a:avLst/>
            </a:prstGeom>
            <a:effectLst/>
          </p:spPr>
        </p:pic>
        <p:pic>
          <p:nvPicPr>
            <p:cNvPr id="1225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583726" y="5485479"/>
              <a:ext cx="172535" cy="331789"/>
            </a:xfrm>
            <a:prstGeom prst="rect">
              <a:avLst/>
            </a:prstGeom>
            <a:effectLst/>
          </p:spPr>
        </p:pic>
        <p:pic>
          <p:nvPicPr>
            <p:cNvPr id="1227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816849" y="5473174"/>
              <a:ext cx="131235" cy="334833"/>
            </a:xfrm>
            <a:prstGeom prst="rect">
              <a:avLst/>
            </a:prstGeom>
            <a:effectLst/>
          </p:spPr>
        </p:pic>
        <p:pic>
          <p:nvPicPr>
            <p:cNvPr id="1229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918450" y="5788956"/>
              <a:ext cx="95814" cy="133351"/>
            </a:xfrm>
            <a:prstGeom prst="rect">
              <a:avLst/>
            </a:prstGeom>
            <a:effectLst/>
          </p:spPr>
        </p:pic>
        <p:pic>
          <p:nvPicPr>
            <p:cNvPr id="1231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134335" y="5466520"/>
              <a:ext cx="245201" cy="392287"/>
            </a:xfrm>
            <a:prstGeom prst="rect">
              <a:avLst/>
            </a:prstGeom>
            <a:effectLst/>
          </p:spPr>
        </p:pic>
        <p:pic>
          <p:nvPicPr>
            <p:cNvPr id="1233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507004" y="5554006"/>
              <a:ext cx="215160" cy="275854"/>
            </a:xfrm>
            <a:prstGeom prst="rect">
              <a:avLst/>
            </a:prstGeom>
            <a:effectLst/>
          </p:spPr>
        </p:pic>
        <p:pic>
          <p:nvPicPr>
            <p:cNvPr id="1235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788399" y="5441626"/>
              <a:ext cx="125203" cy="474331"/>
            </a:xfrm>
            <a:prstGeom prst="rect">
              <a:avLst/>
            </a:prstGeom>
            <a:effectLst/>
          </p:spPr>
        </p:pic>
        <p:pic>
          <p:nvPicPr>
            <p:cNvPr id="1237" name="Line Line" descr="Line 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953500" y="5852456"/>
              <a:ext cx="95250" cy="88901"/>
            </a:xfrm>
            <a:prstGeom prst="rect">
              <a:avLst/>
            </a:prstGeom>
            <a:effectLst/>
          </p:spPr>
        </p:pic>
        <p:pic>
          <p:nvPicPr>
            <p:cNvPr id="1239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198704" y="5490421"/>
              <a:ext cx="205647" cy="436120"/>
            </a:xfrm>
            <a:prstGeom prst="rect">
              <a:avLst/>
            </a:prstGeom>
            <a:effectLst/>
          </p:spPr>
        </p:pic>
        <p:pic>
          <p:nvPicPr>
            <p:cNvPr id="1241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413821" y="5574580"/>
              <a:ext cx="248662" cy="341377"/>
            </a:xfrm>
            <a:prstGeom prst="rect">
              <a:avLst/>
            </a:prstGeom>
            <a:effectLst/>
          </p:spPr>
        </p:pic>
        <p:pic>
          <p:nvPicPr>
            <p:cNvPr id="1243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720131" y="5628090"/>
              <a:ext cx="241573" cy="286607"/>
            </a:xfrm>
            <a:prstGeom prst="rect">
              <a:avLst/>
            </a:prstGeom>
            <a:effectLst/>
          </p:spPr>
        </p:pic>
        <p:pic>
          <p:nvPicPr>
            <p:cNvPr id="1245" name="Line Line" descr="Line 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880600" y="5846106"/>
              <a:ext cx="146050" cy="114301"/>
            </a:xfrm>
            <a:prstGeom prst="rect">
              <a:avLst/>
            </a:prstGeom>
            <a:effectLst/>
          </p:spPr>
        </p:pic>
        <p:pic>
          <p:nvPicPr>
            <p:cNvPr id="1247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148026" y="5638673"/>
              <a:ext cx="276309" cy="296334"/>
            </a:xfrm>
            <a:prstGeom prst="rect">
              <a:avLst/>
            </a:prstGeom>
            <a:effectLst/>
          </p:spPr>
        </p:pic>
        <p:pic>
          <p:nvPicPr>
            <p:cNvPr id="1249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430680" y="5534696"/>
              <a:ext cx="248307" cy="414142"/>
            </a:xfrm>
            <a:prstGeom prst="rect">
              <a:avLst/>
            </a:prstGeom>
            <a:effectLst/>
          </p:spPr>
        </p:pic>
        <p:pic>
          <p:nvPicPr>
            <p:cNvPr id="1251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648950" y="5553075"/>
              <a:ext cx="133904" cy="506816"/>
            </a:xfrm>
            <a:prstGeom prst="rect">
              <a:avLst/>
            </a:prstGeom>
            <a:effectLst/>
          </p:spPr>
        </p:pic>
        <p:pic>
          <p:nvPicPr>
            <p:cNvPr id="1253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782299" y="5525344"/>
              <a:ext cx="237385" cy="549363"/>
            </a:xfrm>
            <a:prstGeom prst="rect">
              <a:avLst/>
            </a:prstGeom>
            <a:effectLst/>
          </p:spPr>
        </p:pic>
        <p:pic>
          <p:nvPicPr>
            <p:cNvPr id="1255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737350" y="6066240"/>
              <a:ext cx="3283221" cy="97367"/>
            </a:xfrm>
            <a:prstGeom prst="rect">
              <a:avLst/>
            </a:prstGeom>
            <a:effectLst/>
          </p:spPr>
        </p:pic>
        <p:pic>
          <p:nvPicPr>
            <p:cNvPr id="1257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743700" y="6219534"/>
              <a:ext cx="3282950" cy="96473"/>
            </a:xfrm>
            <a:prstGeom prst="rect">
              <a:avLst/>
            </a:prstGeom>
            <a:effectLst/>
          </p:spPr>
        </p:pic>
        <p:pic>
          <p:nvPicPr>
            <p:cNvPr id="1259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420866" y="5113407"/>
              <a:ext cx="4042209" cy="107902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3" name="Drawing"/>
          <p:cNvGrpSpPr/>
          <p:nvPr/>
        </p:nvGrpSpPr>
        <p:grpSpPr>
          <a:xfrm>
            <a:off x="279400" y="958849"/>
            <a:ext cx="12744451" cy="8451851"/>
            <a:chOff x="0" y="-12700"/>
            <a:chExt cx="12744450" cy="8451850"/>
          </a:xfrm>
        </p:grpSpPr>
        <p:sp>
          <p:nvSpPr>
            <p:cNvPr id="1263" name="Line"/>
            <p:cNvSpPr/>
            <p:nvPr/>
          </p:nvSpPr>
          <p:spPr>
            <a:xfrm>
              <a:off x="1670050" y="539750"/>
              <a:ext cx="94887" cy="502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58" fill="norm" stroke="1" extrusionOk="0">
                  <a:moveTo>
                    <a:pt x="0" y="0"/>
                  </a:moveTo>
                  <a:cubicBezTo>
                    <a:pt x="3840" y="2813"/>
                    <a:pt x="7680" y="5627"/>
                    <a:pt x="11040" y="8849"/>
                  </a:cubicBezTo>
                  <a:cubicBezTo>
                    <a:pt x="14400" y="12071"/>
                    <a:pt x="17280" y="15701"/>
                    <a:pt x="18960" y="17743"/>
                  </a:cubicBezTo>
                  <a:cubicBezTo>
                    <a:pt x="20640" y="19785"/>
                    <a:pt x="21120" y="20239"/>
                    <a:pt x="21360" y="20692"/>
                  </a:cubicBezTo>
                  <a:cubicBezTo>
                    <a:pt x="21600" y="21146"/>
                    <a:pt x="21600" y="21600"/>
                    <a:pt x="21120" y="21555"/>
                  </a:cubicBezTo>
                  <a:cubicBezTo>
                    <a:pt x="20640" y="21509"/>
                    <a:pt x="19680" y="20965"/>
                    <a:pt x="18720" y="20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1405466" y="431800"/>
              <a:ext cx="518584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05" y="21600"/>
                  </a:moveTo>
                  <a:cubicBezTo>
                    <a:pt x="353" y="21000"/>
                    <a:pt x="0" y="20400"/>
                    <a:pt x="0" y="19800"/>
                  </a:cubicBezTo>
                  <a:cubicBezTo>
                    <a:pt x="0" y="19200"/>
                    <a:pt x="353" y="18600"/>
                    <a:pt x="1940" y="17100"/>
                  </a:cubicBezTo>
                  <a:cubicBezTo>
                    <a:pt x="3527" y="15600"/>
                    <a:pt x="6348" y="13200"/>
                    <a:pt x="9081" y="10800"/>
                  </a:cubicBezTo>
                  <a:cubicBezTo>
                    <a:pt x="11814" y="8400"/>
                    <a:pt x="14459" y="6000"/>
                    <a:pt x="16531" y="4200"/>
                  </a:cubicBezTo>
                  <a:cubicBezTo>
                    <a:pt x="18602" y="2400"/>
                    <a:pt x="20101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1940654" y="740628"/>
              <a:ext cx="211997" cy="269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819" fill="norm" stroke="1" extrusionOk="0">
                  <a:moveTo>
                    <a:pt x="1530" y="9507"/>
                  </a:moveTo>
                  <a:cubicBezTo>
                    <a:pt x="674" y="9998"/>
                    <a:pt x="-181" y="10489"/>
                    <a:pt x="33" y="10898"/>
                  </a:cubicBezTo>
                  <a:cubicBezTo>
                    <a:pt x="247" y="11307"/>
                    <a:pt x="1530" y="11634"/>
                    <a:pt x="3562" y="11143"/>
                  </a:cubicBezTo>
                  <a:cubicBezTo>
                    <a:pt x="5593" y="10652"/>
                    <a:pt x="8373" y="9343"/>
                    <a:pt x="10191" y="7870"/>
                  </a:cubicBezTo>
                  <a:cubicBezTo>
                    <a:pt x="12009" y="6398"/>
                    <a:pt x="12865" y="4761"/>
                    <a:pt x="13185" y="3452"/>
                  </a:cubicBezTo>
                  <a:cubicBezTo>
                    <a:pt x="13506" y="2143"/>
                    <a:pt x="13292" y="1161"/>
                    <a:pt x="12009" y="507"/>
                  </a:cubicBezTo>
                  <a:cubicBezTo>
                    <a:pt x="10726" y="-148"/>
                    <a:pt x="8373" y="-475"/>
                    <a:pt x="5807" y="1489"/>
                  </a:cubicBezTo>
                  <a:cubicBezTo>
                    <a:pt x="3241" y="3452"/>
                    <a:pt x="461" y="7707"/>
                    <a:pt x="140" y="11389"/>
                  </a:cubicBezTo>
                  <a:cubicBezTo>
                    <a:pt x="-181" y="15070"/>
                    <a:pt x="1958" y="18180"/>
                    <a:pt x="5059" y="19652"/>
                  </a:cubicBezTo>
                  <a:cubicBezTo>
                    <a:pt x="8160" y="21125"/>
                    <a:pt x="12223" y="20961"/>
                    <a:pt x="15110" y="20470"/>
                  </a:cubicBezTo>
                  <a:cubicBezTo>
                    <a:pt x="17997" y="19980"/>
                    <a:pt x="19708" y="19161"/>
                    <a:pt x="21419" y="18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2210742" y="723849"/>
              <a:ext cx="183208" cy="253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005" fill="norm" stroke="1" extrusionOk="0">
                  <a:moveTo>
                    <a:pt x="16275" y="531"/>
                  </a:moveTo>
                  <a:cubicBezTo>
                    <a:pt x="12303" y="180"/>
                    <a:pt x="8330" y="-171"/>
                    <a:pt x="5848" y="92"/>
                  </a:cubicBezTo>
                  <a:cubicBezTo>
                    <a:pt x="3365" y="356"/>
                    <a:pt x="2372" y="1234"/>
                    <a:pt x="1503" y="3780"/>
                  </a:cubicBezTo>
                  <a:cubicBezTo>
                    <a:pt x="634" y="6327"/>
                    <a:pt x="-111" y="10541"/>
                    <a:pt x="13" y="13527"/>
                  </a:cubicBezTo>
                  <a:cubicBezTo>
                    <a:pt x="137" y="16512"/>
                    <a:pt x="1130" y="18268"/>
                    <a:pt x="2123" y="19497"/>
                  </a:cubicBezTo>
                  <a:cubicBezTo>
                    <a:pt x="3117" y="20727"/>
                    <a:pt x="4110" y="21429"/>
                    <a:pt x="7337" y="20727"/>
                  </a:cubicBezTo>
                  <a:cubicBezTo>
                    <a:pt x="10565" y="20024"/>
                    <a:pt x="16027" y="17917"/>
                    <a:pt x="21489" y="15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2448942" y="458198"/>
              <a:ext cx="179959" cy="462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553" fill="norm" stroke="1" extrusionOk="0">
                  <a:moveTo>
                    <a:pt x="3270" y="1432"/>
                  </a:moveTo>
                  <a:cubicBezTo>
                    <a:pt x="2014" y="742"/>
                    <a:pt x="759" y="52"/>
                    <a:pt x="256" y="2"/>
                  </a:cubicBezTo>
                  <a:cubicBezTo>
                    <a:pt x="-246" y="-47"/>
                    <a:pt x="5" y="545"/>
                    <a:pt x="884" y="2616"/>
                  </a:cubicBezTo>
                  <a:cubicBezTo>
                    <a:pt x="1763" y="4687"/>
                    <a:pt x="3270" y="8238"/>
                    <a:pt x="4275" y="11443"/>
                  </a:cubicBezTo>
                  <a:cubicBezTo>
                    <a:pt x="5280" y="14649"/>
                    <a:pt x="5782" y="17509"/>
                    <a:pt x="6033" y="19235"/>
                  </a:cubicBezTo>
                  <a:cubicBezTo>
                    <a:pt x="6284" y="20961"/>
                    <a:pt x="6284" y="21553"/>
                    <a:pt x="6159" y="21553"/>
                  </a:cubicBezTo>
                  <a:cubicBezTo>
                    <a:pt x="6033" y="21553"/>
                    <a:pt x="5782" y="20961"/>
                    <a:pt x="5907" y="19285"/>
                  </a:cubicBezTo>
                  <a:cubicBezTo>
                    <a:pt x="6033" y="17608"/>
                    <a:pt x="6535" y="14846"/>
                    <a:pt x="7163" y="13169"/>
                  </a:cubicBezTo>
                  <a:cubicBezTo>
                    <a:pt x="7791" y="11493"/>
                    <a:pt x="8545" y="10901"/>
                    <a:pt x="9675" y="10556"/>
                  </a:cubicBezTo>
                  <a:cubicBezTo>
                    <a:pt x="10805" y="10211"/>
                    <a:pt x="12312" y="10112"/>
                    <a:pt x="13442" y="10260"/>
                  </a:cubicBezTo>
                  <a:cubicBezTo>
                    <a:pt x="14573" y="10408"/>
                    <a:pt x="15326" y="10802"/>
                    <a:pt x="16331" y="12134"/>
                  </a:cubicBezTo>
                  <a:cubicBezTo>
                    <a:pt x="17335" y="13465"/>
                    <a:pt x="18591" y="15734"/>
                    <a:pt x="19470" y="17115"/>
                  </a:cubicBezTo>
                  <a:cubicBezTo>
                    <a:pt x="20349" y="18495"/>
                    <a:pt x="20852" y="18989"/>
                    <a:pt x="21354" y="19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2698749" y="640100"/>
              <a:ext cx="133351" cy="21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fill="norm" stroke="1" extrusionOk="0">
                  <a:moveTo>
                    <a:pt x="0" y="3238"/>
                  </a:moveTo>
                  <a:cubicBezTo>
                    <a:pt x="686" y="6769"/>
                    <a:pt x="1371" y="10299"/>
                    <a:pt x="2057" y="12895"/>
                  </a:cubicBezTo>
                  <a:cubicBezTo>
                    <a:pt x="2743" y="15492"/>
                    <a:pt x="3429" y="17153"/>
                    <a:pt x="3943" y="18607"/>
                  </a:cubicBezTo>
                  <a:cubicBezTo>
                    <a:pt x="4457" y="20061"/>
                    <a:pt x="4800" y="21307"/>
                    <a:pt x="4971" y="21307"/>
                  </a:cubicBezTo>
                  <a:cubicBezTo>
                    <a:pt x="5143" y="21307"/>
                    <a:pt x="5143" y="20061"/>
                    <a:pt x="4971" y="16945"/>
                  </a:cubicBezTo>
                  <a:cubicBezTo>
                    <a:pt x="4800" y="13830"/>
                    <a:pt x="4457" y="8845"/>
                    <a:pt x="4457" y="5730"/>
                  </a:cubicBezTo>
                  <a:cubicBezTo>
                    <a:pt x="4457" y="2615"/>
                    <a:pt x="4800" y="1369"/>
                    <a:pt x="5829" y="642"/>
                  </a:cubicBezTo>
                  <a:cubicBezTo>
                    <a:pt x="6857" y="-85"/>
                    <a:pt x="8571" y="-293"/>
                    <a:pt x="10629" y="538"/>
                  </a:cubicBezTo>
                  <a:cubicBezTo>
                    <a:pt x="12686" y="1369"/>
                    <a:pt x="15086" y="3238"/>
                    <a:pt x="16971" y="6457"/>
                  </a:cubicBezTo>
                  <a:cubicBezTo>
                    <a:pt x="18857" y="9676"/>
                    <a:pt x="20229" y="14245"/>
                    <a:pt x="21600" y="18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2895600" y="679450"/>
              <a:ext cx="127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909"/>
                    <a:pt x="7200" y="9818"/>
                    <a:pt x="10800" y="13418"/>
                  </a:cubicBezTo>
                  <a:cubicBezTo>
                    <a:pt x="14400" y="17018"/>
                    <a:pt x="18000" y="193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2895600" y="52070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3050735" y="518182"/>
              <a:ext cx="733866" cy="59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50" fill="norm" stroke="1" extrusionOk="0">
                  <a:moveTo>
                    <a:pt x="4389" y="5396"/>
                  </a:moveTo>
                  <a:cubicBezTo>
                    <a:pt x="4265" y="4396"/>
                    <a:pt x="4141" y="3397"/>
                    <a:pt x="3768" y="2744"/>
                  </a:cubicBezTo>
                  <a:cubicBezTo>
                    <a:pt x="3396" y="2090"/>
                    <a:pt x="2775" y="1783"/>
                    <a:pt x="2092" y="2167"/>
                  </a:cubicBezTo>
                  <a:cubicBezTo>
                    <a:pt x="1410" y="2552"/>
                    <a:pt x="665" y="3628"/>
                    <a:pt x="292" y="5011"/>
                  </a:cubicBezTo>
                  <a:cubicBezTo>
                    <a:pt x="-80" y="6395"/>
                    <a:pt x="-80" y="8086"/>
                    <a:pt x="199" y="9047"/>
                  </a:cubicBezTo>
                  <a:cubicBezTo>
                    <a:pt x="479" y="10008"/>
                    <a:pt x="1037" y="10238"/>
                    <a:pt x="1689" y="9969"/>
                  </a:cubicBezTo>
                  <a:cubicBezTo>
                    <a:pt x="2341" y="9700"/>
                    <a:pt x="3086" y="8932"/>
                    <a:pt x="3551" y="8240"/>
                  </a:cubicBezTo>
                  <a:cubicBezTo>
                    <a:pt x="4017" y="7548"/>
                    <a:pt x="4203" y="6933"/>
                    <a:pt x="4327" y="6318"/>
                  </a:cubicBezTo>
                  <a:cubicBezTo>
                    <a:pt x="4451" y="5703"/>
                    <a:pt x="4513" y="5088"/>
                    <a:pt x="4513" y="5011"/>
                  </a:cubicBezTo>
                  <a:cubicBezTo>
                    <a:pt x="4513" y="4934"/>
                    <a:pt x="4451" y="5396"/>
                    <a:pt x="4327" y="6895"/>
                  </a:cubicBezTo>
                  <a:cubicBezTo>
                    <a:pt x="4203" y="8394"/>
                    <a:pt x="4017" y="10930"/>
                    <a:pt x="3830" y="13352"/>
                  </a:cubicBezTo>
                  <a:cubicBezTo>
                    <a:pt x="3644" y="15773"/>
                    <a:pt x="3458" y="18079"/>
                    <a:pt x="3396" y="19463"/>
                  </a:cubicBezTo>
                  <a:cubicBezTo>
                    <a:pt x="3334" y="20846"/>
                    <a:pt x="3396" y="21307"/>
                    <a:pt x="3582" y="21423"/>
                  </a:cubicBezTo>
                  <a:cubicBezTo>
                    <a:pt x="3768" y="21538"/>
                    <a:pt x="4079" y="21307"/>
                    <a:pt x="4513" y="20462"/>
                  </a:cubicBezTo>
                  <a:cubicBezTo>
                    <a:pt x="4948" y="19616"/>
                    <a:pt x="5506" y="18156"/>
                    <a:pt x="6034" y="16080"/>
                  </a:cubicBezTo>
                  <a:cubicBezTo>
                    <a:pt x="6561" y="14005"/>
                    <a:pt x="7058" y="11315"/>
                    <a:pt x="7368" y="9239"/>
                  </a:cubicBezTo>
                  <a:cubicBezTo>
                    <a:pt x="7679" y="7164"/>
                    <a:pt x="7803" y="5703"/>
                    <a:pt x="7865" y="4781"/>
                  </a:cubicBezTo>
                  <a:cubicBezTo>
                    <a:pt x="7927" y="3858"/>
                    <a:pt x="7927" y="3474"/>
                    <a:pt x="7803" y="3397"/>
                  </a:cubicBezTo>
                  <a:cubicBezTo>
                    <a:pt x="7679" y="3320"/>
                    <a:pt x="7430" y="3551"/>
                    <a:pt x="7213" y="4473"/>
                  </a:cubicBezTo>
                  <a:cubicBezTo>
                    <a:pt x="6996" y="5396"/>
                    <a:pt x="6810" y="7010"/>
                    <a:pt x="6748" y="8048"/>
                  </a:cubicBezTo>
                  <a:cubicBezTo>
                    <a:pt x="6686" y="9085"/>
                    <a:pt x="6748" y="9547"/>
                    <a:pt x="6872" y="10085"/>
                  </a:cubicBezTo>
                  <a:cubicBezTo>
                    <a:pt x="6996" y="10623"/>
                    <a:pt x="7182" y="11238"/>
                    <a:pt x="7430" y="11468"/>
                  </a:cubicBezTo>
                  <a:cubicBezTo>
                    <a:pt x="7679" y="11699"/>
                    <a:pt x="7989" y="11545"/>
                    <a:pt x="8454" y="10584"/>
                  </a:cubicBezTo>
                  <a:cubicBezTo>
                    <a:pt x="8920" y="9623"/>
                    <a:pt x="9541" y="7855"/>
                    <a:pt x="10037" y="6203"/>
                  </a:cubicBezTo>
                  <a:cubicBezTo>
                    <a:pt x="10534" y="4550"/>
                    <a:pt x="10906" y="3013"/>
                    <a:pt x="11154" y="3128"/>
                  </a:cubicBezTo>
                  <a:cubicBezTo>
                    <a:pt x="11403" y="3243"/>
                    <a:pt x="11527" y="5011"/>
                    <a:pt x="11806" y="6241"/>
                  </a:cubicBezTo>
                  <a:cubicBezTo>
                    <a:pt x="12086" y="7471"/>
                    <a:pt x="12520" y="8163"/>
                    <a:pt x="12923" y="8509"/>
                  </a:cubicBezTo>
                  <a:cubicBezTo>
                    <a:pt x="13327" y="8855"/>
                    <a:pt x="13699" y="8855"/>
                    <a:pt x="14134" y="8470"/>
                  </a:cubicBezTo>
                  <a:cubicBezTo>
                    <a:pt x="14568" y="8086"/>
                    <a:pt x="15065" y="7317"/>
                    <a:pt x="15561" y="6049"/>
                  </a:cubicBezTo>
                  <a:cubicBezTo>
                    <a:pt x="16058" y="4781"/>
                    <a:pt x="16554" y="3013"/>
                    <a:pt x="16772" y="1937"/>
                  </a:cubicBezTo>
                  <a:cubicBezTo>
                    <a:pt x="16989" y="860"/>
                    <a:pt x="16927" y="476"/>
                    <a:pt x="16741" y="245"/>
                  </a:cubicBezTo>
                  <a:cubicBezTo>
                    <a:pt x="16554" y="15"/>
                    <a:pt x="16244" y="-62"/>
                    <a:pt x="15965" y="53"/>
                  </a:cubicBezTo>
                  <a:cubicBezTo>
                    <a:pt x="15686" y="169"/>
                    <a:pt x="15437" y="476"/>
                    <a:pt x="15127" y="1475"/>
                  </a:cubicBezTo>
                  <a:cubicBezTo>
                    <a:pt x="14817" y="2475"/>
                    <a:pt x="14444" y="4166"/>
                    <a:pt x="14289" y="5434"/>
                  </a:cubicBezTo>
                  <a:cubicBezTo>
                    <a:pt x="14134" y="6702"/>
                    <a:pt x="14196" y="7548"/>
                    <a:pt x="14413" y="8048"/>
                  </a:cubicBezTo>
                  <a:cubicBezTo>
                    <a:pt x="14630" y="8547"/>
                    <a:pt x="15003" y="8701"/>
                    <a:pt x="15965" y="8470"/>
                  </a:cubicBezTo>
                  <a:cubicBezTo>
                    <a:pt x="16927" y="8240"/>
                    <a:pt x="18479" y="7625"/>
                    <a:pt x="19503" y="7087"/>
                  </a:cubicBezTo>
                  <a:cubicBezTo>
                    <a:pt x="20527" y="6549"/>
                    <a:pt x="21023" y="6087"/>
                    <a:pt x="21520" y="5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4152900" y="228600"/>
              <a:ext cx="69850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2268"/>
                    <a:pt x="5236" y="4537"/>
                    <a:pt x="7200" y="7299"/>
                  </a:cubicBezTo>
                  <a:cubicBezTo>
                    <a:pt x="9164" y="10060"/>
                    <a:pt x="10473" y="13315"/>
                    <a:pt x="11455" y="15534"/>
                  </a:cubicBezTo>
                  <a:cubicBezTo>
                    <a:pt x="12436" y="17753"/>
                    <a:pt x="13091" y="18937"/>
                    <a:pt x="14727" y="19775"/>
                  </a:cubicBezTo>
                  <a:cubicBezTo>
                    <a:pt x="16364" y="20614"/>
                    <a:pt x="18982" y="2110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1327150" y="768350"/>
              <a:ext cx="3022600" cy="666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5" y="20983"/>
                    <a:pt x="1089" y="20366"/>
                    <a:pt x="1641" y="19749"/>
                  </a:cubicBezTo>
                  <a:cubicBezTo>
                    <a:pt x="2193" y="19131"/>
                    <a:pt x="2753" y="18514"/>
                    <a:pt x="3343" y="17829"/>
                  </a:cubicBezTo>
                  <a:cubicBezTo>
                    <a:pt x="3933" y="17143"/>
                    <a:pt x="4553" y="16389"/>
                    <a:pt x="5166" y="15669"/>
                  </a:cubicBezTo>
                  <a:cubicBezTo>
                    <a:pt x="5778" y="14949"/>
                    <a:pt x="6383" y="14263"/>
                    <a:pt x="6950" y="13680"/>
                  </a:cubicBezTo>
                  <a:cubicBezTo>
                    <a:pt x="7518" y="13097"/>
                    <a:pt x="8047" y="12617"/>
                    <a:pt x="8576" y="12137"/>
                  </a:cubicBezTo>
                  <a:cubicBezTo>
                    <a:pt x="9106" y="11657"/>
                    <a:pt x="9635" y="11177"/>
                    <a:pt x="10172" y="10731"/>
                  </a:cubicBezTo>
                  <a:cubicBezTo>
                    <a:pt x="10709" y="10286"/>
                    <a:pt x="11254" y="9874"/>
                    <a:pt x="11806" y="9429"/>
                  </a:cubicBezTo>
                  <a:cubicBezTo>
                    <a:pt x="12358" y="8983"/>
                    <a:pt x="12918" y="8503"/>
                    <a:pt x="13500" y="8023"/>
                  </a:cubicBezTo>
                  <a:cubicBezTo>
                    <a:pt x="14082" y="7543"/>
                    <a:pt x="14687" y="7063"/>
                    <a:pt x="15239" y="6617"/>
                  </a:cubicBezTo>
                  <a:cubicBezTo>
                    <a:pt x="15792" y="6171"/>
                    <a:pt x="16291" y="5760"/>
                    <a:pt x="16828" y="5314"/>
                  </a:cubicBezTo>
                  <a:cubicBezTo>
                    <a:pt x="17365" y="4869"/>
                    <a:pt x="17939" y="4389"/>
                    <a:pt x="18529" y="3840"/>
                  </a:cubicBezTo>
                  <a:cubicBezTo>
                    <a:pt x="19119" y="3291"/>
                    <a:pt x="19724" y="2674"/>
                    <a:pt x="20239" y="2023"/>
                  </a:cubicBezTo>
                  <a:cubicBezTo>
                    <a:pt x="20753" y="1371"/>
                    <a:pt x="21176" y="6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1485900" y="895350"/>
              <a:ext cx="2819400" cy="75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" y="20995"/>
                    <a:pt x="616" y="20390"/>
                    <a:pt x="1062" y="19785"/>
                  </a:cubicBezTo>
                  <a:cubicBezTo>
                    <a:pt x="1508" y="19180"/>
                    <a:pt x="2092" y="18575"/>
                    <a:pt x="2659" y="18091"/>
                  </a:cubicBezTo>
                  <a:cubicBezTo>
                    <a:pt x="3227" y="17607"/>
                    <a:pt x="3778" y="17244"/>
                    <a:pt x="4370" y="16820"/>
                  </a:cubicBezTo>
                  <a:cubicBezTo>
                    <a:pt x="4962" y="16397"/>
                    <a:pt x="5595" y="15913"/>
                    <a:pt x="6227" y="15398"/>
                  </a:cubicBezTo>
                  <a:cubicBezTo>
                    <a:pt x="6859" y="14884"/>
                    <a:pt x="7492" y="14339"/>
                    <a:pt x="8100" y="13795"/>
                  </a:cubicBezTo>
                  <a:cubicBezTo>
                    <a:pt x="8708" y="13250"/>
                    <a:pt x="9292" y="12706"/>
                    <a:pt x="9876" y="12131"/>
                  </a:cubicBezTo>
                  <a:cubicBezTo>
                    <a:pt x="10459" y="11556"/>
                    <a:pt x="11043" y="10951"/>
                    <a:pt x="11659" y="10316"/>
                  </a:cubicBezTo>
                  <a:cubicBezTo>
                    <a:pt x="12276" y="9681"/>
                    <a:pt x="12924" y="9015"/>
                    <a:pt x="13549" y="8380"/>
                  </a:cubicBezTo>
                  <a:cubicBezTo>
                    <a:pt x="14173" y="7745"/>
                    <a:pt x="14773" y="7139"/>
                    <a:pt x="15341" y="6565"/>
                  </a:cubicBezTo>
                  <a:cubicBezTo>
                    <a:pt x="15908" y="5990"/>
                    <a:pt x="16443" y="5445"/>
                    <a:pt x="17011" y="4901"/>
                  </a:cubicBezTo>
                  <a:cubicBezTo>
                    <a:pt x="17578" y="4356"/>
                    <a:pt x="18178" y="3812"/>
                    <a:pt x="18746" y="3297"/>
                  </a:cubicBezTo>
                  <a:cubicBezTo>
                    <a:pt x="19314" y="2783"/>
                    <a:pt x="19849" y="2299"/>
                    <a:pt x="20319" y="1755"/>
                  </a:cubicBezTo>
                  <a:cubicBezTo>
                    <a:pt x="20789" y="1210"/>
                    <a:pt x="21195" y="60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4552950" y="469900"/>
              <a:ext cx="1" cy="698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4565650" y="660400"/>
              <a:ext cx="6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5210030" y="308234"/>
              <a:ext cx="196701" cy="450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399" fill="norm" stroke="1" extrusionOk="0">
                  <a:moveTo>
                    <a:pt x="13998" y="3454"/>
                  </a:moveTo>
                  <a:cubicBezTo>
                    <a:pt x="12861" y="2449"/>
                    <a:pt x="11725" y="1444"/>
                    <a:pt x="10019" y="791"/>
                  </a:cubicBezTo>
                  <a:cubicBezTo>
                    <a:pt x="8314" y="138"/>
                    <a:pt x="6040" y="-163"/>
                    <a:pt x="4108" y="88"/>
                  </a:cubicBezTo>
                  <a:cubicBezTo>
                    <a:pt x="2175" y="339"/>
                    <a:pt x="583" y="1143"/>
                    <a:pt x="129" y="2700"/>
                  </a:cubicBezTo>
                  <a:cubicBezTo>
                    <a:pt x="-326" y="4257"/>
                    <a:pt x="356" y="6568"/>
                    <a:pt x="3198" y="8778"/>
                  </a:cubicBezTo>
                  <a:cubicBezTo>
                    <a:pt x="6040" y="10989"/>
                    <a:pt x="11042" y="13098"/>
                    <a:pt x="14339" y="14605"/>
                  </a:cubicBezTo>
                  <a:cubicBezTo>
                    <a:pt x="17636" y="16112"/>
                    <a:pt x="19228" y="17017"/>
                    <a:pt x="20137" y="17720"/>
                  </a:cubicBezTo>
                  <a:cubicBezTo>
                    <a:pt x="21047" y="18423"/>
                    <a:pt x="21274" y="18925"/>
                    <a:pt x="21047" y="19428"/>
                  </a:cubicBezTo>
                  <a:cubicBezTo>
                    <a:pt x="20819" y="19930"/>
                    <a:pt x="20137" y="20432"/>
                    <a:pt x="18546" y="20784"/>
                  </a:cubicBezTo>
                  <a:cubicBezTo>
                    <a:pt x="16954" y="21136"/>
                    <a:pt x="14453" y="21337"/>
                    <a:pt x="12179" y="21387"/>
                  </a:cubicBezTo>
                  <a:cubicBezTo>
                    <a:pt x="9906" y="21437"/>
                    <a:pt x="7859" y="21337"/>
                    <a:pt x="7291" y="21085"/>
                  </a:cubicBezTo>
                  <a:cubicBezTo>
                    <a:pt x="6722" y="20834"/>
                    <a:pt x="7632" y="20432"/>
                    <a:pt x="8541" y="20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5480050" y="288739"/>
              <a:ext cx="330200" cy="46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9" fill="norm" stroke="1" extrusionOk="0">
                  <a:moveTo>
                    <a:pt x="0" y="14840"/>
                  </a:moveTo>
                  <a:cubicBezTo>
                    <a:pt x="1938" y="13880"/>
                    <a:pt x="3877" y="12920"/>
                    <a:pt x="4915" y="12152"/>
                  </a:cubicBezTo>
                  <a:cubicBezTo>
                    <a:pt x="5954" y="11384"/>
                    <a:pt x="6092" y="10808"/>
                    <a:pt x="5815" y="10472"/>
                  </a:cubicBezTo>
                  <a:cubicBezTo>
                    <a:pt x="5538" y="10136"/>
                    <a:pt x="4846" y="10040"/>
                    <a:pt x="3946" y="10376"/>
                  </a:cubicBezTo>
                  <a:cubicBezTo>
                    <a:pt x="3046" y="10712"/>
                    <a:pt x="1938" y="11480"/>
                    <a:pt x="1246" y="12920"/>
                  </a:cubicBezTo>
                  <a:cubicBezTo>
                    <a:pt x="554" y="14360"/>
                    <a:pt x="277" y="16472"/>
                    <a:pt x="762" y="17864"/>
                  </a:cubicBezTo>
                  <a:cubicBezTo>
                    <a:pt x="1246" y="19256"/>
                    <a:pt x="2492" y="19928"/>
                    <a:pt x="3946" y="20072"/>
                  </a:cubicBezTo>
                  <a:cubicBezTo>
                    <a:pt x="5400" y="20216"/>
                    <a:pt x="7062" y="19832"/>
                    <a:pt x="8931" y="18296"/>
                  </a:cubicBezTo>
                  <a:cubicBezTo>
                    <a:pt x="10800" y="16760"/>
                    <a:pt x="12877" y="14072"/>
                    <a:pt x="14192" y="11192"/>
                  </a:cubicBezTo>
                  <a:cubicBezTo>
                    <a:pt x="15508" y="8312"/>
                    <a:pt x="16062" y="5240"/>
                    <a:pt x="16338" y="3416"/>
                  </a:cubicBezTo>
                  <a:cubicBezTo>
                    <a:pt x="16615" y="1592"/>
                    <a:pt x="16615" y="1016"/>
                    <a:pt x="16615" y="488"/>
                  </a:cubicBezTo>
                  <a:cubicBezTo>
                    <a:pt x="16615" y="-40"/>
                    <a:pt x="16615" y="-520"/>
                    <a:pt x="16408" y="1208"/>
                  </a:cubicBezTo>
                  <a:cubicBezTo>
                    <a:pt x="16200" y="2936"/>
                    <a:pt x="15785" y="6872"/>
                    <a:pt x="15438" y="10184"/>
                  </a:cubicBezTo>
                  <a:cubicBezTo>
                    <a:pt x="15092" y="13496"/>
                    <a:pt x="14815" y="16184"/>
                    <a:pt x="14746" y="17864"/>
                  </a:cubicBezTo>
                  <a:cubicBezTo>
                    <a:pt x="14677" y="19544"/>
                    <a:pt x="14815" y="20216"/>
                    <a:pt x="15231" y="20600"/>
                  </a:cubicBezTo>
                  <a:cubicBezTo>
                    <a:pt x="15646" y="20984"/>
                    <a:pt x="16338" y="21080"/>
                    <a:pt x="17377" y="20552"/>
                  </a:cubicBezTo>
                  <a:cubicBezTo>
                    <a:pt x="18415" y="20024"/>
                    <a:pt x="19800" y="18872"/>
                    <a:pt x="20562" y="17624"/>
                  </a:cubicBezTo>
                  <a:cubicBezTo>
                    <a:pt x="21323" y="16376"/>
                    <a:pt x="21462" y="15032"/>
                    <a:pt x="21600" y="13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5662083" y="463550"/>
              <a:ext cx="230717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71" y="21600"/>
                  </a:moveTo>
                  <a:cubicBezTo>
                    <a:pt x="1585" y="21600"/>
                    <a:pt x="0" y="21600"/>
                    <a:pt x="0" y="20520"/>
                  </a:cubicBezTo>
                  <a:cubicBezTo>
                    <a:pt x="0" y="19440"/>
                    <a:pt x="1585" y="17280"/>
                    <a:pt x="5450" y="13680"/>
                  </a:cubicBezTo>
                  <a:cubicBezTo>
                    <a:pt x="9314" y="10080"/>
                    <a:pt x="15457" y="50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6341021" y="273050"/>
              <a:ext cx="167729" cy="559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529" fill="norm" stroke="1" extrusionOk="0">
                  <a:moveTo>
                    <a:pt x="4385" y="0"/>
                  </a:moveTo>
                  <a:cubicBezTo>
                    <a:pt x="3575" y="2282"/>
                    <a:pt x="2765" y="4565"/>
                    <a:pt x="2090" y="7051"/>
                  </a:cubicBezTo>
                  <a:cubicBezTo>
                    <a:pt x="1415" y="9537"/>
                    <a:pt x="875" y="12226"/>
                    <a:pt x="470" y="14549"/>
                  </a:cubicBezTo>
                  <a:cubicBezTo>
                    <a:pt x="65" y="16872"/>
                    <a:pt x="-205" y="18829"/>
                    <a:pt x="200" y="20011"/>
                  </a:cubicBezTo>
                  <a:cubicBezTo>
                    <a:pt x="605" y="21192"/>
                    <a:pt x="1685" y="21600"/>
                    <a:pt x="4520" y="21518"/>
                  </a:cubicBezTo>
                  <a:cubicBezTo>
                    <a:pt x="7355" y="21437"/>
                    <a:pt x="11945" y="20866"/>
                    <a:pt x="15050" y="20174"/>
                  </a:cubicBezTo>
                  <a:cubicBezTo>
                    <a:pt x="18155" y="19481"/>
                    <a:pt x="19775" y="18666"/>
                    <a:pt x="21395" y="17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6258654" y="450849"/>
              <a:ext cx="281847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154" y="21600"/>
                  </a:moveTo>
                  <a:cubicBezTo>
                    <a:pt x="509" y="20618"/>
                    <a:pt x="-136" y="19636"/>
                    <a:pt x="25" y="18491"/>
                  </a:cubicBezTo>
                  <a:cubicBezTo>
                    <a:pt x="186" y="17345"/>
                    <a:pt x="1154" y="16036"/>
                    <a:pt x="3894" y="13909"/>
                  </a:cubicBezTo>
                  <a:cubicBezTo>
                    <a:pt x="6634" y="11782"/>
                    <a:pt x="11148" y="8836"/>
                    <a:pt x="14371" y="6382"/>
                  </a:cubicBezTo>
                  <a:cubicBezTo>
                    <a:pt x="17595" y="3927"/>
                    <a:pt x="19530" y="1964"/>
                    <a:pt x="214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6566626" y="234950"/>
              <a:ext cx="183425" cy="51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11087" y="0"/>
                  </a:moveTo>
                  <a:cubicBezTo>
                    <a:pt x="9846" y="1244"/>
                    <a:pt x="8605" y="2489"/>
                    <a:pt x="7612" y="4756"/>
                  </a:cubicBezTo>
                  <a:cubicBezTo>
                    <a:pt x="6618" y="7022"/>
                    <a:pt x="5874" y="10311"/>
                    <a:pt x="4881" y="13111"/>
                  </a:cubicBezTo>
                  <a:cubicBezTo>
                    <a:pt x="3887" y="15911"/>
                    <a:pt x="2646" y="18222"/>
                    <a:pt x="1777" y="19600"/>
                  </a:cubicBezTo>
                  <a:cubicBezTo>
                    <a:pt x="908" y="20978"/>
                    <a:pt x="412" y="21422"/>
                    <a:pt x="163" y="21422"/>
                  </a:cubicBezTo>
                  <a:cubicBezTo>
                    <a:pt x="-85" y="21422"/>
                    <a:pt x="-85" y="20978"/>
                    <a:pt x="412" y="20267"/>
                  </a:cubicBezTo>
                  <a:cubicBezTo>
                    <a:pt x="908" y="19556"/>
                    <a:pt x="1901" y="18578"/>
                    <a:pt x="3018" y="17822"/>
                  </a:cubicBezTo>
                  <a:cubicBezTo>
                    <a:pt x="4136" y="17067"/>
                    <a:pt x="5377" y="16533"/>
                    <a:pt x="6743" y="16267"/>
                  </a:cubicBezTo>
                  <a:cubicBezTo>
                    <a:pt x="8108" y="16000"/>
                    <a:pt x="9598" y="16000"/>
                    <a:pt x="11212" y="16311"/>
                  </a:cubicBezTo>
                  <a:cubicBezTo>
                    <a:pt x="12825" y="16622"/>
                    <a:pt x="14563" y="17244"/>
                    <a:pt x="16301" y="18178"/>
                  </a:cubicBezTo>
                  <a:cubicBezTo>
                    <a:pt x="18039" y="19111"/>
                    <a:pt x="19777" y="20356"/>
                    <a:pt x="215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6804388" y="544246"/>
              <a:ext cx="167912" cy="17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0938" fill="norm" stroke="1" extrusionOk="0">
                  <a:moveTo>
                    <a:pt x="1954" y="10133"/>
                  </a:moveTo>
                  <a:cubicBezTo>
                    <a:pt x="4887" y="7846"/>
                    <a:pt x="7821" y="5559"/>
                    <a:pt x="9687" y="3780"/>
                  </a:cubicBezTo>
                  <a:cubicBezTo>
                    <a:pt x="11554" y="2001"/>
                    <a:pt x="12354" y="730"/>
                    <a:pt x="12087" y="222"/>
                  </a:cubicBezTo>
                  <a:cubicBezTo>
                    <a:pt x="11821" y="-286"/>
                    <a:pt x="10487" y="-32"/>
                    <a:pt x="8221" y="2128"/>
                  </a:cubicBezTo>
                  <a:cubicBezTo>
                    <a:pt x="5954" y="4288"/>
                    <a:pt x="2754" y="8354"/>
                    <a:pt x="1154" y="11530"/>
                  </a:cubicBezTo>
                  <a:cubicBezTo>
                    <a:pt x="-446" y="14707"/>
                    <a:pt x="-446" y="16994"/>
                    <a:pt x="1554" y="18646"/>
                  </a:cubicBezTo>
                  <a:cubicBezTo>
                    <a:pt x="3554" y="20298"/>
                    <a:pt x="7554" y="21314"/>
                    <a:pt x="11154" y="20806"/>
                  </a:cubicBezTo>
                  <a:cubicBezTo>
                    <a:pt x="14754" y="20298"/>
                    <a:pt x="17954" y="18265"/>
                    <a:pt x="21154" y="16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7018876" y="548216"/>
              <a:ext cx="116816" cy="13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138" fill="norm" stroke="1" extrusionOk="0">
                  <a:moveTo>
                    <a:pt x="14398" y="2579"/>
                  </a:moveTo>
                  <a:cubicBezTo>
                    <a:pt x="13261" y="1290"/>
                    <a:pt x="12124" y="0"/>
                    <a:pt x="10608" y="0"/>
                  </a:cubicBezTo>
                  <a:cubicBezTo>
                    <a:pt x="9093" y="0"/>
                    <a:pt x="7198" y="1290"/>
                    <a:pt x="5303" y="4191"/>
                  </a:cubicBezTo>
                  <a:cubicBezTo>
                    <a:pt x="3408" y="7093"/>
                    <a:pt x="1514" y="11606"/>
                    <a:pt x="566" y="14669"/>
                  </a:cubicBezTo>
                  <a:cubicBezTo>
                    <a:pt x="-381" y="17731"/>
                    <a:pt x="-381" y="19343"/>
                    <a:pt x="2461" y="20310"/>
                  </a:cubicBezTo>
                  <a:cubicBezTo>
                    <a:pt x="5303" y="21278"/>
                    <a:pt x="10987" y="21600"/>
                    <a:pt x="14777" y="20149"/>
                  </a:cubicBezTo>
                  <a:cubicBezTo>
                    <a:pt x="18566" y="18699"/>
                    <a:pt x="20461" y="15475"/>
                    <a:pt x="20840" y="12251"/>
                  </a:cubicBezTo>
                  <a:cubicBezTo>
                    <a:pt x="21219" y="9027"/>
                    <a:pt x="20082" y="5803"/>
                    <a:pt x="18377" y="4030"/>
                  </a:cubicBezTo>
                  <a:cubicBezTo>
                    <a:pt x="16672" y="2257"/>
                    <a:pt x="14398" y="1934"/>
                    <a:pt x="12124" y="1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7118350" y="485880"/>
              <a:ext cx="354062" cy="401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251" fill="norm" stroke="1" extrusionOk="0">
                  <a:moveTo>
                    <a:pt x="0" y="2513"/>
                  </a:moveTo>
                  <a:cubicBezTo>
                    <a:pt x="511" y="2065"/>
                    <a:pt x="1022" y="1618"/>
                    <a:pt x="2173" y="1674"/>
                  </a:cubicBezTo>
                  <a:cubicBezTo>
                    <a:pt x="3323" y="1730"/>
                    <a:pt x="5112" y="2289"/>
                    <a:pt x="6327" y="3185"/>
                  </a:cubicBezTo>
                  <a:cubicBezTo>
                    <a:pt x="7541" y="4080"/>
                    <a:pt x="8180" y="5311"/>
                    <a:pt x="8499" y="6206"/>
                  </a:cubicBezTo>
                  <a:cubicBezTo>
                    <a:pt x="8819" y="7102"/>
                    <a:pt x="8819" y="7661"/>
                    <a:pt x="8499" y="7997"/>
                  </a:cubicBezTo>
                  <a:cubicBezTo>
                    <a:pt x="8180" y="8333"/>
                    <a:pt x="7541" y="8445"/>
                    <a:pt x="7157" y="8221"/>
                  </a:cubicBezTo>
                  <a:cubicBezTo>
                    <a:pt x="6774" y="7997"/>
                    <a:pt x="6646" y="7437"/>
                    <a:pt x="6902" y="6262"/>
                  </a:cubicBezTo>
                  <a:cubicBezTo>
                    <a:pt x="7157" y="5087"/>
                    <a:pt x="7796" y="3296"/>
                    <a:pt x="8436" y="2289"/>
                  </a:cubicBezTo>
                  <a:cubicBezTo>
                    <a:pt x="9075" y="1282"/>
                    <a:pt x="9714" y="1058"/>
                    <a:pt x="10353" y="890"/>
                  </a:cubicBezTo>
                  <a:cubicBezTo>
                    <a:pt x="10992" y="722"/>
                    <a:pt x="11631" y="610"/>
                    <a:pt x="12206" y="387"/>
                  </a:cubicBezTo>
                  <a:cubicBezTo>
                    <a:pt x="12781" y="163"/>
                    <a:pt x="13292" y="-173"/>
                    <a:pt x="13548" y="107"/>
                  </a:cubicBezTo>
                  <a:cubicBezTo>
                    <a:pt x="13804" y="387"/>
                    <a:pt x="13804" y="1282"/>
                    <a:pt x="13804" y="2009"/>
                  </a:cubicBezTo>
                  <a:cubicBezTo>
                    <a:pt x="13804" y="2737"/>
                    <a:pt x="13804" y="3296"/>
                    <a:pt x="13867" y="3856"/>
                  </a:cubicBezTo>
                  <a:cubicBezTo>
                    <a:pt x="13931" y="4416"/>
                    <a:pt x="14059" y="4975"/>
                    <a:pt x="14507" y="5255"/>
                  </a:cubicBezTo>
                  <a:cubicBezTo>
                    <a:pt x="14954" y="5535"/>
                    <a:pt x="15721" y="5535"/>
                    <a:pt x="16360" y="5311"/>
                  </a:cubicBezTo>
                  <a:cubicBezTo>
                    <a:pt x="16999" y="5087"/>
                    <a:pt x="17510" y="4639"/>
                    <a:pt x="18149" y="4024"/>
                  </a:cubicBezTo>
                  <a:cubicBezTo>
                    <a:pt x="18788" y="3408"/>
                    <a:pt x="19555" y="2625"/>
                    <a:pt x="19875" y="2737"/>
                  </a:cubicBezTo>
                  <a:cubicBezTo>
                    <a:pt x="20194" y="2849"/>
                    <a:pt x="20066" y="3856"/>
                    <a:pt x="20194" y="5982"/>
                  </a:cubicBezTo>
                  <a:cubicBezTo>
                    <a:pt x="20322" y="8109"/>
                    <a:pt x="20705" y="11354"/>
                    <a:pt x="21025" y="13929"/>
                  </a:cubicBezTo>
                  <a:cubicBezTo>
                    <a:pt x="21344" y="16503"/>
                    <a:pt x="21600" y="18405"/>
                    <a:pt x="21089" y="19636"/>
                  </a:cubicBezTo>
                  <a:cubicBezTo>
                    <a:pt x="20578" y="20867"/>
                    <a:pt x="19299" y="21427"/>
                    <a:pt x="17574" y="21203"/>
                  </a:cubicBezTo>
                  <a:cubicBezTo>
                    <a:pt x="15849" y="20979"/>
                    <a:pt x="13676" y="19972"/>
                    <a:pt x="11503" y="18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8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426449" y="-12700"/>
              <a:ext cx="4267201" cy="2692385"/>
            </a:xfrm>
            <a:prstGeom prst="rect">
              <a:avLst/>
            </a:prstGeom>
            <a:effectLst/>
          </p:spPr>
        </p:pic>
        <p:pic>
          <p:nvPicPr>
            <p:cNvPr id="128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58249" y="43099"/>
              <a:ext cx="154010" cy="484088"/>
            </a:xfrm>
            <a:prstGeom prst="rect">
              <a:avLst/>
            </a:prstGeom>
            <a:effectLst/>
          </p:spPr>
        </p:pic>
        <p:pic>
          <p:nvPicPr>
            <p:cNvPr id="129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010650" y="266700"/>
              <a:ext cx="215900" cy="214177"/>
            </a:xfrm>
            <a:prstGeom prst="rect">
              <a:avLst/>
            </a:prstGeom>
            <a:effectLst/>
          </p:spPr>
        </p:pic>
        <p:pic>
          <p:nvPicPr>
            <p:cNvPr id="129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259984" y="132283"/>
              <a:ext cx="182466" cy="341851"/>
            </a:xfrm>
            <a:prstGeom prst="rect">
              <a:avLst/>
            </a:prstGeom>
            <a:effectLst/>
          </p:spPr>
        </p:pic>
        <p:pic>
          <p:nvPicPr>
            <p:cNvPr id="129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467849" y="190499"/>
              <a:ext cx="158751" cy="266701"/>
            </a:xfrm>
            <a:prstGeom prst="rect">
              <a:avLst/>
            </a:prstGeom>
            <a:effectLst/>
          </p:spPr>
        </p:pic>
        <p:pic>
          <p:nvPicPr>
            <p:cNvPr id="129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492583" y="209550"/>
              <a:ext cx="210217" cy="285750"/>
            </a:xfrm>
            <a:prstGeom prst="rect">
              <a:avLst/>
            </a:prstGeom>
            <a:effectLst/>
          </p:spPr>
        </p:pic>
        <p:pic>
          <p:nvPicPr>
            <p:cNvPr id="1298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715499" y="285749"/>
              <a:ext cx="190501" cy="44451"/>
            </a:xfrm>
            <a:prstGeom prst="rect">
              <a:avLst/>
            </a:prstGeom>
            <a:effectLst/>
          </p:spPr>
        </p:pic>
        <p:pic>
          <p:nvPicPr>
            <p:cNvPr id="130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759950" y="361949"/>
              <a:ext cx="158750" cy="50801"/>
            </a:xfrm>
            <a:prstGeom prst="rect">
              <a:avLst/>
            </a:prstGeom>
            <a:effectLst/>
          </p:spPr>
        </p:pic>
        <p:pic>
          <p:nvPicPr>
            <p:cNvPr id="130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013933" y="133350"/>
              <a:ext cx="158767" cy="306052"/>
            </a:xfrm>
            <a:prstGeom prst="rect">
              <a:avLst/>
            </a:prstGeom>
            <a:effectLst/>
          </p:spPr>
        </p:pic>
        <p:pic>
          <p:nvPicPr>
            <p:cNvPr id="1304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255250" y="222250"/>
              <a:ext cx="38100" cy="222250"/>
            </a:xfrm>
            <a:prstGeom prst="rect">
              <a:avLst/>
            </a:prstGeom>
            <a:effectLst/>
          </p:spPr>
        </p:pic>
        <p:pic>
          <p:nvPicPr>
            <p:cNvPr id="130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242550" y="121444"/>
              <a:ext cx="138540" cy="288840"/>
            </a:xfrm>
            <a:prstGeom prst="rect">
              <a:avLst/>
            </a:prstGeom>
            <a:effectLst/>
          </p:spPr>
        </p:pic>
        <p:pic>
          <p:nvPicPr>
            <p:cNvPr id="130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414000" y="95250"/>
              <a:ext cx="140764" cy="419100"/>
            </a:xfrm>
            <a:prstGeom prst="rect">
              <a:avLst/>
            </a:prstGeom>
            <a:effectLst/>
          </p:spPr>
        </p:pic>
        <p:pic>
          <p:nvPicPr>
            <p:cNvPr id="131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883900" y="242242"/>
              <a:ext cx="184150" cy="43509"/>
            </a:xfrm>
            <a:prstGeom prst="rect">
              <a:avLst/>
            </a:prstGeom>
            <a:effectLst/>
          </p:spPr>
        </p:pic>
        <p:pic>
          <p:nvPicPr>
            <p:cNvPr id="131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909300" y="349250"/>
              <a:ext cx="260350" cy="50800"/>
            </a:xfrm>
            <a:prstGeom prst="rect">
              <a:avLst/>
            </a:prstGeom>
            <a:effectLst/>
          </p:spPr>
        </p:pic>
        <p:pic>
          <p:nvPicPr>
            <p:cNvPr id="131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342167" y="189157"/>
              <a:ext cx="157684" cy="219360"/>
            </a:xfrm>
            <a:prstGeom prst="rect">
              <a:avLst/>
            </a:prstGeom>
            <a:effectLst/>
          </p:spPr>
        </p:pic>
        <p:pic>
          <p:nvPicPr>
            <p:cNvPr id="1316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607800" y="323850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131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681667" y="194404"/>
              <a:ext cx="211884" cy="309242"/>
            </a:xfrm>
            <a:prstGeom prst="rect">
              <a:avLst/>
            </a:prstGeom>
            <a:effectLst/>
          </p:spPr>
        </p:pic>
        <p:pic>
          <p:nvPicPr>
            <p:cNvPr id="132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696699" y="201977"/>
              <a:ext cx="374651" cy="39323"/>
            </a:xfrm>
            <a:prstGeom prst="rect">
              <a:avLst/>
            </a:prstGeom>
            <a:effectLst/>
          </p:spPr>
        </p:pic>
        <p:pic>
          <p:nvPicPr>
            <p:cNvPr id="132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794750" y="791809"/>
              <a:ext cx="176380" cy="447546"/>
            </a:xfrm>
            <a:prstGeom prst="rect">
              <a:avLst/>
            </a:prstGeom>
            <a:effectLst/>
          </p:spPr>
        </p:pic>
        <p:pic>
          <p:nvPicPr>
            <p:cNvPr id="132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921750" y="996950"/>
              <a:ext cx="190500" cy="192658"/>
            </a:xfrm>
            <a:prstGeom prst="rect">
              <a:avLst/>
            </a:prstGeom>
            <a:effectLst/>
          </p:spPr>
        </p:pic>
        <p:pic>
          <p:nvPicPr>
            <p:cNvPr id="132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299485" y="792427"/>
              <a:ext cx="174715" cy="414073"/>
            </a:xfrm>
            <a:prstGeom prst="rect">
              <a:avLst/>
            </a:prstGeom>
            <a:effectLst/>
          </p:spPr>
        </p:pic>
        <p:pic>
          <p:nvPicPr>
            <p:cNvPr id="132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531349" y="889000"/>
              <a:ext cx="190501" cy="292100"/>
            </a:xfrm>
            <a:prstGeom prst="rect">
              <a:avLst/>
            </a:prstGeom>
            <a:effectLst/>
          </p:spPr>
        </p:pic>
        <p:pic>
          <p:nvPicPr>
            <p:cNvPr id="133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557544" y="895350"/>
              <a:ext cx="202407" cy="317500"/>
            </a:xfrm>
            <a:prstGeom prst="rect">
              <a:avLst/>
            </a:prstGeom>
            <a:effectLst/>
          </p:spPr>
        </p:pic>
        <p:pic>
          <p:nvPicPr>
            <p:cNvPr id="1332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823450" y="1003300"/>
              <a:ext cx="120650" cy="31750"/>
            </a:xfrm>
            <a:prstGeom prst="rect">
              <a:avLst/>
            </a:prstGeom>
            <a:effectLst/>
          </p:spPr>
        </p:pic>
        <p:pic>
          <p:nvPicPr>
            <p:cNvPr id="133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841368" y="1054100"/>
              <a:ext cx="217033" cy="66931"/>
            </a:xfrm>
            <a:prstGeom prst="rect">
              <a:avLst/>
            </a:prstGeom>
            <a:effectLst/>
          </p:spPr>
        </p:pic>
        <p:pic>
          <p:nvPicPr>
            <p:cNvPr id="133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210800" y="812800"/>
              <a:ext cx="69850" cy="330200"/>
            </a:xfrm>
            <a:prstGeom prst="rect">
              <a:avLst/>
            </a:prstGeom>
            <a:effectLst/>
          </p:spPr>
        </p:pic>
        <p:pic>
          <p:nvPicPr>
            <p:cNvPr id="133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198100" y="814916"/>
              <a:ext cx="259607" cy="264585"/>
            </a:xfrm>
            <a:prstGeom prst="rect">
              <a:avLst/>
            </a:prstGeom>
            <a:effectLst/>
          </p:spPr>
        </p:pic>
        <p:pic>
          <p:nvPicPr>
            <p:cNvPr id="134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460038" y="704966"/>
              <a:ext cx="165592" cy="396989"/>
            </a:xfrm>
            <a:prstGeom prst="rect">
              <a:avLst/>
            </a:prstGeom>
            <a:effectLst/>
          </p:spPr>
        </p:pic>
        <p:pic>
          <p:nvPicPr>
            <p:cNvPr id="134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541000" y="666750"/>
              <a:ext cx="174882" cy="419100"/>
            </a:xfrm>
            <a:prstGeom prst="rect">
              <a:avLst/>
            </a:prstGeom>
            <a:effectLst/>
          </p:spPr>
        </p:pic>
        <p:pic>
          <p:nvPicPr>
            <p:cNvPr id="134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042649" y="933450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34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991849" y="815885"/>
              <a:ext cx="311151" cy="92165"/>
            </a:xfrm>
            <a:prstGeom prst="rect">
              <a:avLst/>
            </a:prstGeom>
            <a:effectLst/>
          </p:spPr>
        </p:pic>
        <p:pic>
          <p:nvPicPr>
            <p:cNvPr id="134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023600" y="990600"/>
              <a:ext cx="215900" cy="50800"/>
            </a:xfrm>
            <a:prstGeom prst="rect">
              <a:avLst/>
            </a:prstGeom>
            <a:effectLst/>
          </p:spPr>
        </p:pic>
        <p:pic>
          <p:nvPicPr>
            <p:cNvPr id="135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1521924" y="796788"/>
              <a:ext cx="193523" cy="201498"/>
            </a:xfrm>
            <a:prstGeom prst="rect">
              <a:avLst/>
            </a:prstGeom>
            <a:effectLst/>
          </p:spPr>
        </p:pic>
        <p:pic>
          <p:nvPicPr>
            <p:cNvPr id="1352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1798300" y="882650"/>
              <a:ext cx="76200" cy="69850"/>
            </a:xfrm>
            <a:prstGeom prst="rect">
              <a:avLst/>
            </a:prstGeom>
            <a:effectLst/>
          </p:spPr>
        </p:pic>
        <p:pic>
          <p:nvPicPr>
            <p:cNvPr id="135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931649" y="728133"/>
              <a:ext cx="154839" cy="311151"/>
            </a:xfrm>
            <a:prstGeom prst="rect">
              <a:avLst/>
            </a:prstGeom>
            <a:effectLst/>
          </p:spPr>
        </p:pic>
        <p:pic>
          <p:nvPicPr>
            <p:cNvPr id="135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826500" y="1488282"/>
              <a:ext cx="217298" cy="620180"/>
            </a:xfrm>
            <a:prstGeom prst="rect">
              <a:avLst/>
            </a:prstGeom>
            <a:effectLst/>
          </p:spPr>
        </p:pic>
        <p:pic>
          <p:nvPicPr>
            <p:cNvPr id="135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055100" y="1695450"/>
              <a:ext cx="241300" cy="303060"/>
            </a:xfrm>
            <a:prstGeom prst="rect">
              <a:avLst/>
            </a:prstGeom>
            <a:effectLst/>
          </p:spPr>
        </p:pic>
        <p:pic>
          <p:nvPicPr>
            <p:cNvPr id="1360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565216" y="1475041"/>
              <a:ext cx="213784" cy="446355"/>
            </a:xfrm>
            <a:prstGeom prst="rect">
              <a:avLst/>
            </a:prstGeom>
            <a:effectLst/>
          </p:spPr>
        </p:pic>
        <p:pic>
          <p:nvPicPr>
            <p:cNvPr id="1362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810749" y="1574800"/>
              <a:ext cx="254001" cy="381000"/>
            </a:xfrm>
            <a:prstGeom prst="rect">
              <a:avLst/>
            </a:prstGeom>
            <a:effectLst/>
          </p:spPr>
        </p:pic>
        <p:pic>
          <p:nvPicPr>
            <p:cNvPr id="1364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874250" y="1574800"/>
              <a:ext cx="203200" cy="374650"/>
            </a:xfrm>
            <a:prstGeom prst="rect">
              <a:avLst/>
            </a:prstGeom>
            <a:effectLst/>
          </p:spPr>
        </p:pic>
        <p:pic>
          <p:nvPicPr>
            <p:cNvPr id="136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172699" y="1689099"/>
              <a:ext cx="177801" cy="25401"/>
            </a:xfrm>
            <a:prstGeom prst="rect">
              <a:avLst/>
            </a:prstGeom>
            <a:effectLst/>
          </p:spPr>
        </p:pic>
        <p:pic>
          <p:nvPicPr>
            <p:cNvPr id="1368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223500" y="1777999"/>
              <a:ext cx="241300" cy="69851"/>
            </a:xfrm>
            <a:prstGeom prst="rect">
              <a:avLst/>
            </a:prstGeom>
            <a:effectLst/>
          </p:spPr>
        </p:pic>
        <p:pic>
          <p:nvPicPr>
            <p:cNvPr id="1370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559133" y="1515806"/>
              <a:ext cx="283149" cy="309460"/>
            </a:xfrm>
            <a:prstGeom prst="rect">
              <a:avLst/>
            </a:prstGeom>
            <a:effectLst/>
          </p:spPr>
        </p:pic>
        <p:pic>
          <p:nvPicPr>
            <p:cNvPr id="1372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697305" y="1613008"/>
              <a:ext cx="142146" cy="272942"/>
            </a:xfrm>
            <a:prstGeom prst="rect">
              <a:avLst/>
            </a:prstGeom>
            <a:effectLst/>
          </p:spPr>
        </p:pic>
        <p:pic>
          <p:nvPicPr>
            <p:cNvPr id="1374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960805" y="1555749"/>
              <a:ext cx="194557" cy="246064"/>
            </a:xfrm>
            <a:prstGeom prst="rect">
              <a:avLst/>
            </a:prstGeom>
            <a:effectLst/>
          </p:spPr>
        </p:pic>
        <p:pic>
          <p:nvPicPr>
            <p:cNvPr id="1376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1214099" y="1428880"/>
              <a:ext cx="124846" cy="425321"/>
            </a:xfrm>
            <a:prstGeom prst="rect">
              <a:avLst/>
            </a:prstGeom>
            <a:effectLst/>
          </p:spPr>
        </p:pic>
        <p:pic>
          <p:nvPicPr>
            <p:cNvPr id="1378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1449049" y="1626305"/>
              <a:ext cx="247651" cy="62795"/>
            </a:xfrm>
            <a:prstGeom prst="rect">
              <a:avLst/>
            </a:prstGeom>
            <a:effectLst/>
          </p:spPr>
        </p:pic>
        <p:pic>
          <p:nvPicPr>
            <p:cNvPr id="1380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1558209" y="1708149"/>
              <a:ext cx="163892" cy="43658"/>
            </a:xfrm>
            <a:prstGeom prst="rect">
              <a:avLst/>
            </a:prstGeom>
            <a:effectLst/>
          </p:spPr>
        </p:pic>
        <p:pic>
          <p:nvPicPr>
            <p:cNvPr id="1382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1859449" y="1525797"/>
              <a:ext cx="182994" cy="256666"/>
            </a:xfrm>
            <a:prstGeom prst="rect">
              <a:avLst/>
            </a:prstGeom>
            <a:effectLst/>
          </p:spPr>
        </p:pic>
        <p:pic>
          <p:nvPicPr>
            <p:cNvPr id="1384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2115799" y="1682750"/>
              <a:ext cx="63501" cy="63500"/>
            </a:xfrm>
            <a:prstGeom prst="rect">
              <a:avLst/>
            </a:prstGeom>
            <a:effectLst/>
          </p:spPr>
        </p:pic>
        <p:pic>
          <p:nvPicPr>
            <p:cNvPr id="1386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2263702" y="1497380"/>
              <a:ext cx="296598" cy="324062"/>
            </a:xfrm>
            <a:prstGeom prst="rect">
              <a:avLst/>
            </a:prstGeom>
            <a:effectLst/>
          </p:spPr>
        </p:pic>
        <p:sp>
          <p:nvSpPr>
            <p:cNvPr id="1388" name="Line"/>
            <p:cNvSpPr/>
            <p:nvPr/>
          </p:nvSpPr>
          <p:spPr>
            <a:xfrm>
              <a:off x="1062611" y="1994482"/>
              <a:ext cx="156769" cy="560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1259" fill="norm" stroke="1" extrusionOk="0">
                  <a:moveTo>
                    <a:pt x="3080" y="7445"/>
                  </a:moveTo>
                  <a:cubicBezTo>
                    <a:pt x="4202" y="9934"/>
                    <a:pt x="5324" y="12424"/>
                    <a:pt x="6165" y="14391"/>
                  </a:cubicBezTo>
                  <a:cubicBezTo>
                    <a:pt x="7007" y="16358"/>
                    <a:pt x="7568" y="17804"/>
                    <a:pt x="7989" y="18968"/>
                  </a:cubicBezTo>
                  <a:cubicBezTo>
                    <a:pt x="8410" y="20132"/>
                    <a:pt x="8690" y="21016"/>
                    <a:pt x="8690" y="21216"/>
                  </a:cubicBezTo>
                  <a:cubicBezTo>
                    <a:pt x="8690" y="21417"/>
                    <a:pt x="8410" y="20935"/>
                    <a:pt x="7007" y="19169"/>
                  </a:cubicBezTo>
                  <a:cubicBezTo>
                    <a:pt x="5604" y="17402"/>
                    <a:pt x="3080" y="14351"/>
                    <a:pt x="1537" y="11581"/>
                  </a:cubicBezTo>
                  <a:cubicBezTo>
                    <a:pt x="-6" y="8810"/>
                    <a:pt x="-567" y="6321"/>
                    <a:pt x="695" y="4434"/>
                  </a:cubicBezTo>
                  <a:cubicBezTo>
                    <a:pt x="1958" y="2547"/>
                    <a:pt x="5043" y="1262"/>
                    <a:pt x="7989" y="580"/>
                  </a:cubicBezTo>
                  <a:cubicBezTo>
                    <a:pt x="10934" y="-103"/>
                    <a:pt x="13739" y="-183"/>
                    <a:pt x="16264" y="339"/>
                  </a:cubicBezTo>
                  <a:cubicBezTo>
                    <a:pt x="18789" y="861"/>
                    <a:pt x="21033" y="1985"/>
                    <a:pt x="20752" y="3390"/>
                  </a:cubicBezTo>
                  <a:cubicBezTo>
                    <a:pt x="20472" y="4795"/>
                    <a:pt x="17667" y="6482"/>
                    <a:pt x="14301" y="7646"/>
                  </a:cubicBezTo>
                  <a:cubicBezTo>
                    <a:pt x="10934" y="8810"/>
                    <a:pt x="7007" y="9453"/>
                    <a:pt x="3080" y="10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1242604" y="2266950"/>
              <a:ext cx="230597" cy="273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72" fill="norm" stroke="1" extrusionOk="0">
                  <a:moveTo>
                    <a:pt x="185" y="6480"/>
                  </a:moveTo>
                  <a:cubicBezTo>
                    <a:pt x="-12" y="5649"/>
                    <a:pt x="-208" y="4818"/>
                    <a:pt x="479" y="4320"/>
                  </a:cubicBezTo>
                  <a:cubicBezTo>
                    <a:pt x="1167" y="3822"/>
                    <a:pt x="2737" y="3655"/>
                    <a:pt x="4996" y="5068"/>
                  </a:cubicBezTo>
                  <a:cubicBezTo>
                    <a:pt x="7254" y="6480"/>
                    <a:pt x="10199" y="9471"/>
                    <a:pt x="11279" y="12378"/>
                  </a:cubicBezTo>
                  <a:cubicBezTo>
                    <a:pt x="12359" y="15286"/>
                    <a:pt x="11574" y="18111"/>
                    <a:pt x="10690" y="19689"/>
                  </a:cubicBezTo>
                  <a:cubicBezTo>
                    <a:pt x="9807" y="21268"/>
                    <a:pt x="8825" y="21600"/>
                    <a:pt x="8039" y="21434"/>
                  </a:cubicBezTo>
                  <a:cubicBezTo>
                    <a:pt x="7254" y="21268"/>
                    <a:pt x="6665" y="20603"/>
                    <a:pt x="7057" y="18194"/>
                  </a:cubicBezTo>
                  <a:cubicBezTo>
                    <a:pt x="7450" y="15785"/>
                    <a:pt x="8825" y="11631"/>
                    <a:pt x="11377" y="8308"/>
                  </a:cubicBezTo>
                  <a:cubicBezTo>
                    <a:pt x="13930" y="4985"/>
                    <a:pt x="17661" y="2492"/>
                    <a:pt x="213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1804397" y="1951948"/>
              <a:ext cx="240303" cy="569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06" fill="norm" stroke="1" extrusionOk="0">
                  <a:moveTo>
                    <a:pt x="15827" y="1331"/>
                  </a:moveTo>
                  <a:cubicBezTo>
                    <a:pt x="14690" y="856"/>
                    <a:pt x="13553" y="382"/>
                    <a:pt x="12416" y="144"/>
                  </a:cubicBezTo>
                  <a:cubicBezTo>
                    <a:pt x="11279" y="-93"/>
                    <a:pt x="10143" y="-93"/>
                    <a:pt x="8532" y="580"/>
                  </a:cubicBezTo>
                  <a:cubicBezTo>
                    <a:pt x="6922" y="1252"/>
                    <a:pt x="4837" y="2597"/>
                    <a:pt x="3132" y="4694"/>
                  </a:cubicBezTo>
                  <a:cubicBezTo>
                    <a:pt x="1427" y="6791"/>
                    <a:pt x="100" y="9639"/>
                    <a:pt x="6" y="12012"/>
                  </a:cubicBezTo>
                  <a:cubicBezTo>
                    <a:pt x="-89" y="14386"/>
                    <a:pt x="1048" y="16285"/>
                    <a:pt x="3795" y="17828"/>
                  </a:cubicBezTo>
                  <a:cubicBezTo>
                    <a:pt x="6543" y="19371"/>
                    <a:pt x="10900" y="20558"/>
                    <a:pt x="14122" y="21032"/>
                  </a:cubicBezTo>
                  <a:cubicBezTo>
                    <a:pt x="17343" y="21507"/>
                    <a:pt x="19427" y="21270"/>
                    <a:pt x="21511" y="21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2171699" y="2095500"/>
              <a:ext cx="27305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16" y="3051"/>
                    <a:pt x="7033" y="6102"/>
                    <a:pt x="10214" y="9397"/>
                  </a:cubicBezTo>
                  <a:cubicBezTo>
                    <a:pt x="13395" y="12692"/>
                    <a:pt x="16242" y="16231"/>
                    <a:pt x="18084" y="18305"/>
                  </a:cubicBezTo>
                  <a:cubicBezTo>
                    <a:pt x="19926" y="20380"/>
                    <a:pt x="20763" y="2099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2273299" y="2063750"/>
              <a:ext cx="196851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10" y="2012"/>
                    <a:pt x="17419" y="4024"/>
                    <a:pt x="14981" y="6618"/>
                  </a:cubicBezTo>
                  <a:cubicBezTo>
                    <a:pt x="12542" y="9212"/>
                    <a:pt x="9755" y="12388"/>
                    <a:pt x="7200" y="14982"/>
                  </a:cubicBezTo>
                  <a:cubicBezTo>
                    <a:pt x="4645" y="17576"/>
                    <a:pt x="2323" y="195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2743200" y="2298700"/>
              <a:ext cx="2159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2819400" y="2432050"/>
              <a:ext cx="19685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0"/>
                  </a:moveTo>
                  <a:cubicBezTo>
                    <a:pt x="697" y="7855"/>
                    <a:pt x="1394" y="15709"/>
                    <a:pt x="4994" y="18655"/>
                  </a:cubicBezTo>
                  <a:cubicBezTo>
                    <a:pt x="8594" y="21600"/>
                    <a:pt x="15097" y="19636"/>
                    <a:pt x="21600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3310233" y="2040067"/>
              <a:ext cx="201317" cy="543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04" fill="norm" stroke="1" extrusionOk="0">
                  <a:moveTo>
                    <a:pt x="21400" y="2184"/>
                  </a:moveTo>
                  <a:cubicBezTo>
                    <a:pt x="21400" y="1767"/>
                    <a:pt x="21400" y="1350"/>
                    <a:pt x="21175" y="933"/>
                  </a:cubicBezTo>
                  <a:cubicBezTo>
                    <a:pt x="20950" y="516"/>
                    <a:pt x="20500" y="99"/>
                    <a:pt x="18250" y="15"/>
                  </a:cubicBezTo>
                  <a:cubicBezTo>
                    <a:pt x="16000" y="-68"/>
                    <a:pt x="11950" y="182"/>
                    <a:pt x="9138" y="724"/>
                  </a:cubicBezTo>
                  <a:cubicBezTo>
                    <a:pt x="6325" y="1266"/>
                    <a:pt x="4750" y="2100"/>
                    <a:pt x="4863" y="3059"/>
                  </a:cubicBezTo>
                  <a:cubicBezTo>
                    <a:pt x="4975" y="4018"/>
                    <a:pt x="6775" y="5103"/>
                    <a:pt x="8575" y="5937"/>
                  </a:cubicBezTo>
                  <a:cubicBezTo>
                    <a:pt x="10375" y="6771"/>
                    <a:pt x="12175" y="7354"/>
                    <a:pt x="13300" y="7896"/>
                  </a:cubicBezTo>
                  <a:cubicBezTo>
                    <a:pt x="14425" y="8439"/>
                    <a:pt x="14875" y="8939"/>
                    <a:pt x="14763" y="9356"/>
                  </a:cubicBezTo>
                  <a:cubicBezTo>
                    <a:pt x="14650" y="9773"/>
                    <a:pt x="13975" y="10107"/>
                    <a:pt x="12063" y="10607"/>
                  </a:cubicBezTo>
                  <a:cubicBezTo>
                    <a:pt x="10150" y="11107"/>
                    <a:pt x="7000" y="11774"/>
                    <a:pt x="4525" y="12025"/>
                  </a:cubicBezTo>
                  <a:cubicBezTo>
                    <a:pt x="2050" y="12275"/>
                    <a:pt x="250" y="12108"/>
                    <a:pt x="25" y="11941"/>
                  </a:cubicBezTo>
                  <a:cubicBezTo>
                    <a:pt x="-200" y="11774"/>
                    <a:pt x="1150" y="11608"/>
                    <a:pt x="2388" y="11566"/>
                  </a:cubicBezTo>
                  <a:cubicBezTo>
                    <a:pt x="3625" y="11524"/>
                    <a:pt x="4750" y="11608"/>
                    <a:pt x="5650" y="11858"/>
                  </a:cubicBezTo>
                  <a:cubicBezTo>
                    <a:pt x="6550" y="12108"/>
                    <a:pt x="7225" y="12525"/>
                    <a:pt x="7450" y="13359"/>
                  </a:cubicBezTo>
                  <a:cubicBezTo>
                    <a:pt x="7675" y="14193"/>
                    <a:pt x="7450" y="15444"/>
                    <a:pt x="7000" y="16612"/>
                  </a:cubicBezTo>
                  <a:cubicBezTo>
                    <a:pt x="6550" y="17779"/>
                    <a:pt x="5875" y="18863"/>
                    <a:pt x="5538" y="19614"/>
                  </a:cubicBezTo>
                  <a:cubicBezTo>
                    <a:pt x="5200" y="20364"/>
                    <a:pt x="5200" y="20781"/>
                    <a:pt x="5763" y="21073"/>
                  </a:cubicBezTo>
                  <a:cubicBezTo>
                    <a:pt x="6325" y="21365"/>
                    <a:pt x="7450" y="21532"/>
                    <a:pt x="9925" y="21282"/>
                  </a:cubicBezTo>
                  <a:cubicBezTo>
                    <a:pt x="12400" y="21032"/>
                    <a:pt x="16225" y="20364"/>
                    <a:pt x="20050" y="19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3709344" y="2151143"/>
              <a:ext cx="113357" cy="321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18" fill="norm" stroke="1" extrusionOk="0">
                  <a:moveTo>
                    <a:pt x="21422" y="2218"/>
                  </a:moveTo>
                  <a:cubicBezTo>
                    <a:pt x="17822" y="1371"/>
                    <a:pt x="14222" y="524"/>
                    <a:pt x="11222" y="171"/>
                  </a:cubicBezTo>
                  <a:cubicBezTo>
                    <a:pt x="8222" y="-182"/>
                    <a:pt x="5822" y="-41"/>
                    <a:pt x="3822" y="1089"/>
                  </a:cubicBezTo>
                  <a:cubicBezTo>
                    <a:pt x="1822" y="2218"/>
                    <a:pt x="222" y="4336"/>
                    <a:pt x="2022" y="6524"/>
                  </a:cubicBezTo>
                  <a:cubicBezTo>
                    <a:pt x="3822" y="8712"/>
                    <a:pt x="9022" y="10971"/>
                    <a:pt x="12822" y="12665"/>
                  </a:cubicBezTo>
                  <a:cubicBezTo>
                    <a:pt x="16622" y="14359"/>
                    <a:pt x="19022" y="15489"/>
                    <a:pt x="20222" y="16477"/>
                  </a:cubicBezTo>
                  <a:cubicBezTo>
                    <a:pt x="21422" y="17465"/>
                    <a:pt x="21422" y="18312"/>
                    <a:pt x="20822" y="19018"/>
                  </a:cubicBezTo>
                  <a:cubicBezTo>
                    <a:pt x="20222" y="19724"/>
                    <a:pt x="19022" y="20289"/>
                    <a:pt x="17422" y="20712"/>
                  </a:cubicBezTo>
                  <a:cubicBezTo>
                    <a:pt x="15822" y="21136"/>
                    <a:pt x="13822" y="21418"/>
                    <a:pt x="11222" y="21418"/>
                  </a:cubicBezTo>
                  <a:cubicBezTo>
                    <a:pt x="8622" y="21418"/>
                    <a:pt x="5422" y="21136"/>
                    <a:pt x="3222" y="20712"/>
                  </a:cubicBezTo>
                  <a:cubicBezTo>
                    <a:pt x="1022" y="20289"/>
                    <a:pt x="-178" y="19724"/>
                    <a:pt x="22" y="19159"/>
                  </a:cubicBezTo>
                  <a:cubicBezTo>
                    <a:pt x="222" y="18594"/>
                    <a:pt x="1822" y="18030"/>
                    <a:pt x="3422" y="17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3943879" y="2104027"/>
              <a:ext cx="146302" cy="37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250" fill="norm" stroke="1" extrusionOk="0">
                  <a:moveTo>
                    <a:pt x="3525" y="9704"/>
                  </a:moveTo>
                  <a:cubicBezTo>
                    <a:pt x="2925" y="13587"/>
                    <a:pt x="2325" y="17471"/>
                    <a:pt x="1725" y="17167"/>
                  </a:cubicBezTo>
                  <a:cubicBezTo>
                    <a:pt x="1125" y="16864"/>
                    <a:pt x="525" y="12374"/>
                    <a:pt x="225" y="9097"/>
                  </a:cubicBezTo>
                  <a:cubicBezTo>
                    <a:pt x="-75" y="5821"/>
                    <a:pt x="-75" y="3758"/>
                    <a:pt x="225" y="2423"/>
                  </a:cubicBezTo>
                  <a:cubicBezTo>
                    <a:pt x="525" y="1088"/>
                    <a:pt x="1125" y="482"/>
                    <a:pt x="2925" y="178"/>
                  </a:cubicBezTo>
                  <a:cubicBezTo>
                    <a:pt x="4725" y="-125"/>
                    <a:pt x="7725" y="-125"/>
                    <a:pt x="9825" y="846"/>
                  </a:cubicBezTo>
                  <a:cubicBezTo>
                    <a:pt x="11925" y="1817"/>
                    <a:pt x="13125" y="3758"/>
                    <a:pt x="13125" y="5336"/>
                  </a:cubicBezTo>
                  <a:cubicBezTo>
                    <a:pt x="13125" y="6913"/>
                    <a:pt x="11925" y="8127"/>
                    <a:pt x="10575" y="9219"/>
                  </a:cubicBezTo>
                  <a:cubicBezTo>
                    <a:pt x="9225" y="10311"/>
                    <a:pt x="7725" y="11282"/>
                    <a:pt x="7725" y="11828"/>
                  </a:cubicBezTo>
                  <a:cubicBezTo>
                    <a:pt x="7725" y="12374"/>
                    <a:pt x="9225" y="12495"/>
                    <a:pt x="11475" y="13041"/>
                  </a:cubicBezTo>
                  <a:cubicBezTo>
                    <a:pt x="13725" y="13587"/>
                    <a:pt x="16725" y="14558"/>
                    <a:pt x="18675" y="15832"/>
                  </a:cubicBezTo>
                  <a:cubicBezTo>
                    <a:pt x="20625" y="17106"/>
                    <a:pt x="21525" y="18684"/>
                    <a:pt x="19875" y="19776"/>
                  </a:cubicBezTo>
                  <a:cubicBezTo>
                    <a:pt x="18225" y="20868"/>
                    <a:pt x="14025" y="21475"/>
                    <a:pt x="10425" y="21172"/>
                  </a:cubicBezTo>
                  <a:cubicBezTo>
                    <a:pt x="6825" y="20868"/>
                    <a:pt x="3825" y="19655"/>
                    <a:pt x="825" y="18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4419591" y="2184400"/>
              <a:ext cx="238923" cy="37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374" fill="norm" stroke="1" extrusionOk="0">
                  <a:moveTo>
                    <a:pt x="3382" y="0"/>
                  </a:moveTo>
                  <a:cubicBezTo>
                    <a:pt x="2443" y="1920"/>
                    <a:pt x="1503" y="3840"/>
                    <a:pt x="846" y="6120"/>
                  </a:cubicBezTo>
                  <a:cubicBezTo>
                    <a:pt x="189" y="8400"/>
                    <a:pt x="-187" y="11040"/>
                    <a:pt x="95" y="13200"/>
                  </a:cubicBezTo>
                  <a:cubicBezTo>
                    <a:pt x="376" y="15360"/>
                    <a:pt x="1316" y="17040"/>
                    <a:pt x="2536" y="18420"/>
                  </a:cubicBezTo>
                  <a:cubicBezTo>
                    <a:pt x="3757" y="19800"/>
                    <a:pt x="5260" y="20880"/>
                    <a:pt x="7044" y="21240"/>
                  </a:cubicBezTo>
                  <a:cubicBezTo>
                    <a:pt x="8829" y="21600"/>
                    <a:pt x="10895" y="21240"/>
                    <a:pt x="13149" y="20100"/>
                  </a:cubicBezTo>
                  <a:cubicBezTo>
                    <a:pt x="15403" y="18960"/>
                    <a:pt x="17844" y="17040"/>
                    <a:pt x="19347" y="14700"/>
                  </a:cubicBezTo>
                  <a:cubicBezTo>
                    <a:pt x="20850" y="12360"/>
                    <a:pt x="21413" y="9600"/>
                    <a:pt x="21131" y="7560"/>
                  </a:cubicBezTo>
                  <a:cubicBezTo>
                    <a:pt x="20850" y="5520"/>
                    <a:pt x="19723" y="4200"/>
                    <a:pt x="18596" y="2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4963392" y="2227718"/>
              <a:ext cx="243609" cy="308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531" fill="norm" stroke="1" extrusionOk="0">
                  <a:moveTo>
                    <a:pt x="3555" y="79"/>
                  </a:moveTo>
                  <a:cubicBezTo>
                    <a:pt x="3555" y="5997"/>
                    <a:pt x="3555" y="11915"/>
                    <a:pt x="3555" y="15243"/>
                  </a:cubicBezTo>
                  <a:cubicBezTo>
                    <a:pt x="3555" y="18572"/>
                    <a:pt x="3555" y="19312"/>
                    <a:pt x="3555" y="20052"/>
                  </a:cubicBezTo>
                  <a:cubicBezTo>
                    <a:pt x="3555" y="20791"/>
                    <a:pt x="3555" y="21531"/>
                    <a:pt x="3276" y="21531"/>
                  </a:cubicBezTo>
                  <a:cubicBezTo>
                    <a:pt x="2997" y="21531"/>
                    <a:pt x="2438" y="20791"/>
                    <a:pt x="1879" y="19830"/>
                  </a:cubicBezTo>
                  <a:cubicBezTo>
                    <a:pt x="1321" y="18868"/>
                    <a:pt x="762" y="17684"/>
                    <a:pt x="390" y="16649"/>
                  </a:cubicBezTo>
                  <a:cubicBezTo>
                    <a:pt x="17" y="15613"/>
                    <a:pt x="-169" y="14726"/>
                    <a:pt x="203" y="14282"/>
                  </a:cubicBezTo>
                  <a:cubicBezTo>
                    <a:pt x="576" y="13838"/>
                    <a:pt x="1507" y="13838"/>
                    <a:pt x="2997" y="13690"/>
                  </a:cubicBezTo>
                  <a:cubicBezTo>
                    <a:pt x="4486" y="13542"/>
                    <a:pt x="6534" y="13246"/>
                    <a:pt x="8862" y="11545"/>
                  </a:cubicBezTo>
                  <a:cubicBezTo>
                    <a:pt x="11190" y="9843"/>
                    <a:pt x="13797" y="6736"/>
                    <a:pt x="15286" y="4813"/>
                  </a:cubicBezTo>
                  <a:cubicBezTo>
                    <a:pt x="16776" y="2890"/>
                    <a:pt x="17148" y="2150"/>
                    <a:pt x="17334" y="1410"/>
                  </a:cubicBezTo>
                  <a:cubicBezTo>
                    <a:pt x="17521" y="671"/>
                    <a:pt x="17521" y="-69"/>
                    <a:pt x="17614" y="5"/>
                  </a:cubicBezTo>
                  <a:cubicBezTo>
                    <a:pt x="17707" y="79"/>
                    <a:pt x="17893" y="967"/>
                    <a:pt x="17800" y="3482"/>
                  </a:cubicBezTo>
                  <a:cubicBezTo>
                    <a:pt x="17707" y="5997"/>
                    <a:pt x="17334" y="10139"/>
                    <a:pt x="17148" y="13024"/>
                  </a:cubicBezTo>
                  <a:cubicBezTo>
                    <a:pt x="16962" y="15909"/>
                    <a:pt x="16962" y="17536"/>
                    <a:pt x="17334" y="18720"/>
                  </a:cubicBezTo>
                  <a:cubicBezTo>
                    <a:pt x="17707" y="19904"/>
                    <a:pt x="18452" y="20643"/>
                    <a:pt x="19197" y="20717"/>
                  </a:cubicBezTo>
                  <a:cubicBezTo>
                    <a:pt x="19941" y="20791"/>
                    <a:pt x="20686" y="20199"/>
                    <a:pt x="21431" y="19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5360341" y="2130719"/>
              <a:ext cx="151545" cy="423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481" fill="norm" stroke="1" extrusionOk="0">
                  <a:moveTo>
                    <a:pt x="746" y="7561"/>
                  </a:moveTo>
                  <a:cubicBezTo>
                    <a:pt x="1329" y="10570"/>
                    <a:pt x="1913" y="13579"/>
                    <a:pt x="2351" y="15728"/>
                  </a:cubicBezTo>
                  <a:cubicBezTo>
                    <a:pt x="2789" y="17877"/>
                    <a:pt x="3081" y="19167"/>
                    <a:pt x="3227" y="20080"/>
                  </a:cubicBezTo>
                  <a:cubicBezTo>
                    <a:pt x="3373" y="20994"/>
                    <a:pt x="3373" y="21531"/>
                    <a:pt x="3081" y="21477"/>
                  </a:cubicBezTo>
                  <a:cubicBezTo>
                    <a:pt x="2789" y="21424"/>
                    <a:pt x="2205" y="20779"/>
                    <a:pt x="1475" y="18791"/>
                  </a:cubicBezTo>
                  <a:cubicBezTo>
                    <a:pt x="746" y="16803"/>
                    <a:pt x="-130" y="13471"/>
                    <a:pt x="16" y="10516"/>
                  </a:cubicBezTo>
                  <a:cubicBezTo>
                    <a:pt x="162" y="7561"/>
                    <a:pt x="1329" y="4982"/>
                    <a:pt x="3081" y="3316"/>
                  </a:cubicBezTo>
                  <a:cubicBezTo>
                    <a:pt x="4832" y="1650"/>
                    <a:pt x="7167" y="898"/>
                    <a:pt x="9211" y="468"/>
                  </a:cubicBezTo>
                  <a:cubicBezTo>
                    <a:pt x="11254" y="38"/>
                    <a:pt x="13005" y="-69"/>
                    <a:pt x="14611" y="38"/>
                  </a:cubicBezTo>
                  <a:cubicBezTo>
                    <a:pt x="16216" y="146"/>
                    <a:pt x="17675" y="468"/>
                    <a:pt x="18989" y="1650"/>
                  </a:cubicBezTo>
                  <a:cubicBezTo>
                    <a:pt x="20302" y="2832"/>
                    <a:pt x="21470" y="4874"/>
                    <a:pt x="20594" y="6432"/>
                  </a:cubicBezTo>
                  <a:cubicBezTo>
                    <a:pt x="19719" y="7991"/>
                    <a:pt x="16800" y="9065"/>
                    <a:pt x="14611" y="9710"/>
                  </a:cubicBezTo>
                  <a:cubicBezTo>
                    <a:pt x="12421" y="10355"/>
                    <a:pt x="10962" y="10570"/>
                    <a:pt x="9502" y="10677"/>
                  </a:cubicBezTo>
                  <a:cubicBezTo>
                    <a:pt x="8043" y="10785"/>
                    <a:pt x="6584" y="10785"/>
                    <a:pt x="5562" y="10516"/>
                  </a:cubicBezTo>
                  <a:cubicBezTo>
                    <a:pt x="4540" y="10247"/>
                    <a:pt x="3956" y="9710"/>
                    <a:pt x="4540" y="9227"/>
                  </a:cubicBezTo>
                  <a:cubicBezTo>
                    <a:pt x="5124" y="8743"/>
                    <a:pt x="6875" y="8313"/>
                    <a:pt x="8627" y="7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5665901" y="2121312"/>
              <a:ext cx="123927" cy="487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435" fill="norm" stroke="1" extrusionOk="0">
                  <a:moveTo>
                    <a:pt x="1871" y="1379"/>
                  </a:moveTo>
                  <a:cubicBezTo>
                    <a:pt x="791" y="1006"/>
                    <a:pt x="-289" y="634"/>
                    <a:pt x="71" y="355"/>
                  </a:cubicBezTo>
                  <a:cubicBezTo>
                    <a:pt x="431" y="75"/>
                    <a:pt x="2231" y="-111"/>
                    <a:pt x="4031" y="75"/>
                  </a:cubicBezTo>
                  <a:cubicBezTo>
                    <a:pt x="5831" y="261"/>
                    <a:pt x="7631" y="820"/>
                    <a:pt x="9251" y="1937"/>
                  </a:cubicBezTo>
                  <a:cubicBezTo>
                    <a:pt x="10871" y="3055"/>
                    <a:pt x="12311" y="4730"/>
                    <a:pt x="11951" y="6034"/>
                  </a:cubicBezTo>
                  <a:cubicBezTo>
                    <a:pt x="11591" y="7337"/>
                    <a:pt x="9431" y="8268"/>
                    <a:pt x="7811" y="8920"/>
                  </a:cubicBezTo>
                  <a:cubicBezTo>
                    <a:pt x="6191" y="9572"/>
                    <a:pt x="5111" y="9944"/>
                    <a:pt x="5291" y="10270"/>
                  </a:cubicBezTo>
                  <a:cubicBezTo>
                    <a:pt x="5471" y="10596"/>
                    <a:pt x="6911" y="10875"/>
                    <a:pt x="8531" y="11667"/>
                  </a:cubicBezTo>
                  <a:cubicBezTo>
                    <a:pt x="10151" y="12458"/>
                    <a:pt x="11951" y="13761"/>
                    <a:pt x="14111" y="14832"/>
                  </a:cubicBezTo>
                  <a:cubicBezTo>
                    <a:pt x="16271" y="15903"/>
                    <a:pt x="18791" y="16741"/>
                    <a:pt x="20051" y="17672"/>
                  </a:cubicBezTo>
                  <a:cubicBezTo>
                    <a:pt x="21311" y="18603"/>
                    <a:pt x="21311" y="19627"/>
                    <a:pt x="20591" y="20279"/>
                  </a:cubicBezTo>
                  <a:cubicBezTo>
                    <a:pt x="19871" y="20930"/>
                    <a:pt x="18431" y="21210"/>
                    <a:pt x="16631" y="21349"/>
                  </a:cubicBezTo>
                  <a:cubicBezTo>
                    <a:pt x="14831" y="21489"/>
                    <a:pt x="12671" y="21489"/>
                    <a:pt x="10871" y="21117"/>
                  </a:cubicBezTo>
                  <a:cubicBezTo>
                    <a:pt x="9071" y="20744"/>
                    <a:pt x="7631" y="19999"/>
                    <a:pt x="6191" y="19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5943599" y="2025649"/>
              <a:ext cx="167538" cy="703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548" fill="norm" stroke="1" extrusionOk="0">
                  <a:moveTo>
                    <a:pt x="0" y="0"/>
                  </a:moveTo>
                  <a:cubicBezTo>
                    <a:pt x="3240" y="584"/>
                    <a:pt x="6480" y="1168"/>
                    <a:pt x="9720" y="2497"/>
                  </a:cubicBezTo>
                  <a:cubicBezTo>
                    <a:pt x="12960" y="3827"/>
                    <a:pt x="16200" y="5903"/>
                    <a:pt x="18360" y="7978"/>
                  </a:cubicBezTo>
                  <a:cubicBezTo>
                    <a:pt x="20520" y="10054"/>
                    <a:pt x="21600" y="12130"/>
                    <a:pt x="21330" y="14173"/>
                  </a:cubicBezTo>
                  <a:cubicBezTo>
                    <a:pt x="21060" y="16216"/>
                    <a:pt x="19440" y="18227"/>
                    <a:pt x="17820" y="19459"/>
                  </a:cubicBezTo>
                  <a:cubicBezTo>
                    <a:pt x="16200" y="20692"/>
                    <a:pt x="14580" y="21146"/>
                    <a:pt x="13095" y="21373"/>
                  </a:cubicBezTo>
                  <a:cubicBezTo>
                    <a:pt x="11610" y="21600"/>
                    <a:pt x="10260" y="21600"/>
                    <a:pt x="9180" y="21405"/>
                  </a:cubicBezTo>
                  <a:cubicBezTo>
                    <a:pt x="8100" y="21211"/>
                    <a:pt x="7290" y="20822"/>
                    <a:pt x="6480" y="20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6356350" y="2374900"/>
              <a:ext cx="2095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64" y="4800"/>
                    <a:pt x="8727" y="9600"/>
                    <a:pt x="12327" y="13200"/>
                  </a:cubicBezTo>
                  <a:cubicBezTo>
                    <a:pt x="15927" y="16800"/>
                    <a:pt x="18764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6318250" y="2559050"/>
              <a:ext cx="266700" cy="21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12" fill="norm" stroke="1" extrusionOk="0">
                  <a:moveTo>
                    <a:pt x="0" y="0"/>
                  </a:moveTo>
                  <a:cubicBezTo>
                    <a:pt x="514" y="7855"/>
                    <a:pt x="1029" y="15709"/>
                    <a:pt x="2143" y="18655"/>
                  </a:cubicBezTo>
                  <a:cubicBezTo>
                    <a:pt x="3257" y="21600"/>
                    <a:pt x="4971" y="19636"/>
                    <a:pt x="8314" y="16691"/>
                  </a:cubicBezTo>
                  <a:cubicBezTo>
                    <a:pt x="11657" y="13745"/>
                    <a:pt x="16629" y="9818"/>
                    <a:pt x="21600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7010975" y="2249646"/>
              <a:ext cx="175914" cy="345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4" h="21233" fill="norm" stroke="1" extrusionOk="0">
                  <a:moveTo>
                    <a:pt x="16318" y="1454"/>
                  </a:moveTo>
                  <a:cubicBezTo>
                    <a:pt x="15574" y="804"/>
                    <a:pt x="14829" y="153"/>
                    <a:pt x="13836" y="23"/>
                  </a:cubicBezTo>
                  <a:cubicBezTo>
                    <a:pt x="12843" y="-107"/>
                    <a:pt x="11601" y="283"/>
                    <a:pt x="9367" y="2170"/>
                  </a:cubicBezTo>
                  <a:cubicBezTo>
                    <a:pt x="7132" y="4057"/>
                    <a:pt x="3905" y="7440"/>
                    <a:pt x="2043" y="10368"/>
                  </a:cubicBezTo>
                  <a:cubicBezTo>
                    <a:pt x="181" y="13295"/>
                    <a:pt x="-316" y="15768"/>
                    <a:pt x="181" y="17589"/>
                  </a:cubicBezTo>
                  <a:cubicBezTo>
                    <a:pt x="677" y="19411"/>
                    <a:pt x="2167" y="20582"/>
                    <a:pt x="4401" y="21038"/>
                  </a:cubicBezTo>
                  <a:cubicBezTo>
                    <a:pt x="6636" y="21493"/>
                    <a:pt x="9615" y="21233"/>
                    <a:pt x="12718" y="19411"/>
                  </a:cubicBezTo>
                  <a:cubicBezTo>
                    <a:pt x="15822" y="17589"/>
                    <a:pt x="19050" y="14206"/>
                    <a:pt x="20167" y="11018"/>
                  </a:cubicBezTo>
                  <a:cubicBezTo>
                    <a:pt x="21284" y="7830"/>
                    <a:pt x="20291" y="4838"/>
                    <a:pt x="18305" y="3276"/>
                  </a:cubicBezTo>
                  <a:cubicBezTo>
                    <a:pt x="16318" y="1715"/>
                    <a:pt x="13339" y="1585"/>
                    <a:pt x="10981" y="1845"/>
                  </a:cubicBezTo>
                  <a:cubicBezTo>
                    <a:pt x="8622" y="2105"/>
                    <a:pt x="6884" y="2756"/>
                    <a:pt x="6512" y="3862"/>
                  </a:cubicBezTo>
                  <a:cubicBezTo>
                    <a:pt x="6139" y="4968"/>
                    <a:pt x="7132" y="6529"/>
                    <a:pt x="8125" y="8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7321550" y="2482850"/>
              <a:ext cx="190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7465283" y="2206870"/>
              <a:ext cx="170681" cy="44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255" fill="norm" stroke="1" extrusionOk="0">
                  <a:moveTo>
                    <a:pt x="20834" y="3197"/>
                  </a:moveTo>
                  <a:cubicBezTo>
                    <a:pt x="18990" y="2280"/>
                    <a:pt x="17146" y="1363"/>
                    <a:pt x="15171" y="752"/>
                  </a:cubicBezTo>
                  <a:cubicBezTo>
                    <a:pt x="13195" y="141"/>
                    <a:pt x="11088" y="-165"/>
                    <a:pt x="8585" y="90"/>
                  </a:cubicBezTo>
                  <a:cubicBezTo>
                    <a:pt x="6083" y="344"/>
                    <a:pt x="3185" y="1160"/>
                    <a:pt x="2000" y="2178"/>
                  </a:cubicBezTo>
                  <a:cubicBezTo>
                    <a:pt x="815" y="3197"/>
                    <a:pt x="1341" y="4420"/>
                    <a:pt x="3581" y="5897"/>
                  </a:cubicBezTo>
                  <a:cubicBezTo>
                    <a:pt x="5820" y="7375"/>
                    <a:pt x="9771" y="9107"/>
                    <a:pt x="12273" y="11043"/>
                  </a:cubicBezTo>
                  <a:cubicBezTo>
                    <a:pt x="14776" y="12978"/>
                    <a:pt x="15829" y="15118"/>
                    <a:pt x="15171" y="16850"/>
                  </a:cubicBezTo>
                  <a:cubicBezTo>
                    <a:pt x="14512" y="18582"/>
                    <a:pt x="12141" y="19907"/>
                    <a:pt x="10166" y="20620"/>
                  </a:cubicBezTo>
                  <a:cubicBezTo>
                    <a:pt x="8190" y="21333"/>
                    <a:pt x="6610" y="21435"/>
                    <a:pt x="4634" y="20977"/>
                  </a:cubicBezTo>
                  <a:cubicBezTo>
                    <a:pt x="2659" y="20518"/>
                    <a:pt x="288" y="19499"/>
                    <a:pt x="24" y="18073"/>
                  </a:cubicBezTo>
                  <a:cubicBezTo>
                    <a:pt x="-239" y="16646"/>
                    <a:pt x="1605" y="14812"/>
                    <a:pt x="5029" y="13080"/>
                  </a:cubicBezTo>
                  <a:cubicBezTo>
                    <a:pt x="8454" y="11348"/>
                    <a:pt x="13459" y="9718"/>
                    <a:pt x="16620" y="8139"/>
                  </a:cubicBezTo>
                  <a:cubicBezTo>
                    <a:pt x="19781" y="6560"/>
                    <a:pt x="21098" y="5031"/>
                    <a:pt x="21229" y="4063"/>
                  </a:cubicBezTo>
                  <a:cubicBezTo>
                    <a:pt x="21361" y="3095"/>
                    <a:pt x="20307" y="2688"/>
                    <a:pt x="17937" y="2790"/>
                  </a:cubicBezTo>
                  <a:cubicBezTo>
                    <a:pt x="15566" y="2892"/>
                    <a:pt x="11878" y="3503"/>
                    <a:pt x="8190" y="4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787400" y="3314700"/>
              <a:ext cx="7219950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632"/>
                  </a:moveTo>
                  <a:cubicBezTo>
                    <a:pt x="234" y="13006"/>
                    <a:pt x="469" y="11381"/>
                    <a:pt x="693" y="10452"/>
                  </a:cubicBezTo>
                  <a:cubicBezTo>
                    <a:pt x="918" y="9523"/>
                    <a:pt x="1134" y="9290"/>
                    <a:pt x="1349" y="8942"/>
                  </a:cubicBezTo>
                  <a:cubicBezTo>
                    <a:pt x="1564" y="8594"/>
                    <a:pt x="1779" y="8129"/>
                    <a:pt x="2017" y="7665"/>
                  </a:cubicBezTo>
                  <a:cubicBezTo>
                    <a:pt x="2254" y="7200"/>
                    <a:pt x="2514" y="6735"/>
                    <a:pt x="2770" y="6155"/>
                  </a:cubicBezTo>
                  <a:cubicBezTo>
                    <a:pt x="3027" y="5574"/>
                    <a:pt x="3280" y="4877"/>
                    <a:pt x="3511" y="4297"/>
                  </a:cubicBezTo>
                  <a:cubicBezTo>
                    <a:pt x="3742" y="3716"/>
                    <a:pt x="3951" y="3252"/>
                    <a:pt x="4179" y="2787"/>
                  </a:cubicBezTo>
                  <a:cubicBezTo>
                    <a:pt x="4407" y="2323"/>
                    <a:pt x="4654" y="1858"/>
                    <a:pt x="4901" y="1394"/>
                  </a:cubicBezTo>
                  <a:cubicBezTo>
                    <a:pt x="5148" y="929"/>
                    <a:pt x="5395" y="465"/>
                    <a:pt x="5658" y="232"/>
                  </a:cubicBezTo>
                  <a:cubicBezTo>
                    <a:pt x="5921" y="0"/>
                    <a:pt x="6199" y="0"/>
                    <a:pt x="6478" y="0"/>
                  </a:cubicBezTo>
                  <a:cubicBezTo>
                    <a:pt x="6757" y="0"/>
                    <a:pt x="7035" y="0"/>
                    <a:pt x="7270" y="0"/>
                  </a:cubicBezTo>
                  <a:cubicBezTo>
                    <a:pt x="7504" y="0"/>
                    <a:pt x="7694" y="0"/>
                    <a:pt x="7887" y="116"/>
                  </a:cubicBezTo>
                  <a:cubicBezTo>
                    <a:pt x="8080" y="232"/>
                    <a:pt x="8277" y="465"/>
                    <a:pt x="8479" y="697"/>
                  </a:cubicBezTo>
                  <a:cubicBezTo>
                    <a:pt x="8682" y="929"/>
                    <a:pt x="8891" y="1161"/>
                    <a:pt x="9097" y="1394"/>
                  </a:cubicBezTo>
                  <a:cubicBezTo>
                    <a:pt x="9302" y="1626"/>
                    <a:pt x="9505" y="1858"/>
                    <a:pt x="9711" y="2206"/>
                  </a:cubicBezTo>
                  <a:cubicBezTo>
                    <a:pt x="9917" y="2555"/>
                    <a:pt x="10126" y="3019"/>
                    <a:pt x="10338" y="3368"/>
                  </a:cubicBezTo>
                  <a:cubicBezTo>
                    <a:pt x="10550" y="3716"/>
                    <a:pt x="10765" y="3948"/>
                    <a:pt x="10980" y="4181"/>
                  </a:cubicBezTo>
                  <a:cubicBezTo>
                    <a:pt x="11196" y="4413"/>
                    <a:pt x="11411" y="4645"/>
                    <a:pt x="11630" y="4877"/>
                  </a:cubicBezTo>
                  <a:cubicBezTo>
                    <a:pt x="11848" y="5110"/>
                    <a:pt x="12070" y="5342"/>
                    <a:pt x="12291" y="5574"/>
                  </a:cubicBezTo>
                  <a:cubicBezTo>
                    <a:pt x="12513" y="5806"/>
                    <a:pt x="12735" y="6039"/>
                    <a:pt x="12963" y="6271"/>
                  </a:cubicBezTo>
                  <a:cubicBezTo>
                    <a:pt x="13191" y="6503"/>
                    <a:pt x="13425" y="6735"/>
                    <a:pt x="13646" y="6968"/>
                  </a:cubicBezTo>
                  <a:cubicBezTo>
                    <a:pt x="13868" y="7200"/>
                    <a:pt x="14077" y="7432"/>
                    <a:pt x="14299" y="7781"/>
                  </a:cubicBezTo>
                  <a:cubicBezTo>
                    <a:pt x="14520" y="8129"/>
                    <a:pt x="14755" y="8594"/>
                    <a:pt x="14976" y="8942"/>
                  </a:cubicBezTo>
                  <a:cubicBezTo>
                    <a:pt x="15198" y="9290"/>
                    <a:pt x="15407" y="9523"/>
                    <a:pt x="15632" y="9755"/>
                  </a:cubicBezTo>
                  <a:cubicBezTo>
                    <a:pt x="15856" y="9987"/>
                    <a:pt x="16097" y="10219"/>
                    <a:pt x="16325" y="10568"/>
                  </a:cubicBezTo>
                  <a:cubicBezTo>
                    <a:pt x="16553" y="10916"/>
                    <a:pt x="16768" y="11381"/>
                    <a:pt x="16990" y="11729"/>
                  </a:cubicBezTo>
                  <a:cubicBezTo>
                    <a:pt x="17212" y="12077"/>
                    <a:pt x="17440" y="12310"/>
                    <a:pt x="17658" y="12658"/>
                  </a:cubicBezTo>
                  <a:cubicBezTo>
                    <a:pt x="17877" y="13006"/>
                    <a:pt x="18085" y="13471"/>
                    <a:pt x="18301" y="13819"/>
                  </a:cubicBezTo>
                  <a:cubicBezTo>
                    <a:pt x="18516" y="14168"/>
                    <a:pt x="18738" y="14400"/>
                    <a:pt x="18950" y="14748"/>
                  </a:cubicBezTo>
                  <a:cubicBezTo>
                    <a:pt x="19162" y="15097"/>
                    <a:pt x="19365" y="15561"/>
                    <a:pt x="19643" y="16142"/>
                  </a:cubicBezTo>
                  <a:cubicBezTo>
                    <a:pt x="19922" y="16723"/>
                    <a:pt x="20277" y="17419"/>
                    <a:pt x="20584" y="18232"/>
                  </a:cubicBezTo>
                  <a:cubicBezTo>
                    <a:pt x="20891" y="19045"/>
                    <a:pt x="21150" y="19974"/>
                    <a:pt x="21312" y="20555"/>
                  </a:cubicBezTo>
                  <a:cubicBezTo>
                    <a:pt x="21473" y="21135"/>
                    <a:pt x="21537" y="213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1168399" y="3545141"/>
              <a:ext cx="142673" cy="649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506" fill="norm" stroke="1" extrusionOk="0">
                  <a:moveTo>
                    <a:pt x="2817" y="11300"/>
                  </a:moveTo>
                  <a:cubicBezTo>
                    <a:pt x="3130" y="13404"/>
                    <a:pt x="3443" y="15508"/>
                    <a:pt x="3913" y="17051"/>
                  </a:cubicBezTo>
                  <a:cubicBezTo>
                    <a:pt x="4383" y="18594"/>
                    <a:pt x="5009" y="19575"/>
                    <a:pt x="5635" y="20312"/>
                  </a:cubicBezTo>
                  <a:cubicBezTo>
                    <a:pt x="6261" y="21048"/>
                    <a:pt x="6887" y="21539"/>
                    <a:pt x="7200" y="21504"/>
                  </a:cubicBezTo>
                  <a:cubicBezTo>
                    <a:pt x="7513" y="21469"/>
                    <a:pt x="7513" y="20908"/>
                    <a:pt x="6574" y="19400"/>
                  </a:cubicBezTo>
                  <a:cubicBezTo>
                    <a:pt x="5635" y="17892"/>
                    <a:pt x="3757" y="15438"/>
                    <a:pt x="2348" y="12948"/>
                  </a:cubicBezTo>
                  <a:cubicBezTo>
                    <a:pt x="939" y="10458"/>
                    <a:pt x="0" y="7934"/>
                    <a:pt x="0" y="5900"/>
                  </a:cubicBezTo>
                  <a:cubicBezTo>
                    <a:pt x="0" y="3866"/>
                    <a:pt x="939" y="2323"/>
                    <a:pt x="1878" y="1412"/>
                  </a:cubicBezTo>
                  <a:cubicBezTo>
                    <a:pt x="2817" y="500"/>
                    <a:pt x="3757" y="220"/>
                    <a:pt x="5322" y="79"/>
                  </a:cubicBezTo>
                  <a:cubicBezTo>
                    <a:pt x="6887" y="-61"/>
                    <a:pt x="9078" y="-61"/>
                    <a:pt x="11896" y="465"/>
                  </a:cubicBezTo>
                  <a:cubicBezTo>
                    <a:pt x="14713" y="991"/>
                    <a:pt x="18157" y="2043"/>
                    <a:pt x="19878" y="3340"/>
                  </a:cubicBezTo>
                  <a:cubicBezTo>
                    <a:pt x="21600" y="4638"/>
                    <a:pt x="21600" y="6181"/>
                    <a:pt x="19252" y="7303"/>
                  </a:cubicBezTo>
                  <a:cubicBezTo>
                    <a:pt x="16904" y="8425"/>
                    <a:pt x="12209" y="9126"/>
                    <a:pt x="9548" y="9477"/>
                  </a:cubicBezTo>
                  <a:cubicBezTo>
                    <a:pt x="6887" y="9827"/>
                    <a:pt x="6261" y="9827"/>
                    <a:pt x="5635" y="9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1333449" y="3803649"/>
              <a:ext cx="266751" cy="329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535" fill="norm" stroke="1" extrusionOk="0">
                  <a:moveTo>
                    <a:pt x="514" y="12877"/>
                  </a:moveTo>
                  <a:cubicBezTo>
                    <a:pt x="174" y="11215"/>
                    <a:pt x="-166" y="9554"/>
                    <a:pt x="89" y="8377"/>
                  </a:cubicBezTo>
                  <a:cubicBezTo>
                    <a:pt x="344" y="7200"/>
                    <a:pt x="1195" y="6508"/>
                    <a:pt x="2980" y="6992"/>
                  </a:cubicBezTo>
                  <a:cubicBezTo>
                    <a:pt x="4766" y="7477"/>
                    <a:pt x="7488" y="9138"/>
                    <a:pt x="9103" y="11492"/>
                  </a:cubicBezTo>
                  <a:cubicBezTo>
                    <a:pt x="10719" y="13846"/>
                    <a:pt x="11229" y="16892"/>
                    <a:pt x="11144" y="18831"/>
                  </a:cubicBezTo>
                  <a:cubicBezTo>
                    <a:pt x="11059" y="20769"/>
                    <a:pt x="10379" y="21600"/>
                    <a:pt x="9869" y="21531"/>
                  </a:cubicBezTo>
                  <a:cubicBezTo>
                    <a:pt x="9358" y="21462"/>
                    <a:pt x="9018" y="20492"/>
                    <a:pt x="9018" y="18277"/>
                  </a:cubicBezTo>
                  <a:cubicBezTo>
                    <a:pt x="9018" y="16062"/>
                    <a:pt x="9358" y="12600"/>
                    <a:pt x="11484" y="9346"/>
                  </a:cubicBezTo>
                  <a:cubicBezTo>
                    <a:pt x="13610" y="6092"/>
                    <a:pt x="17522" y="3046"/>
                    <a:pt x="214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1907688" y="3614776"/>
              <a:ext cx="213213" cy="51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62" fill="norm" stroke="1" extrusionOk="0">
                  <a:moveTo>
                    <a:pt x="15613" y="2567"/>
                  </a:moveTo>
                  <a:cubicBezTo>
                    <a:pt x="15613" y="1953"/>
                    <a:pt x="15613" y="1338"/>
                    <a:pt x="15190" y="899"/>
                  </a:cubicBezTo>
                  <a:cubicBezTo>
                    <a:pt x="14766" y="460"/>
                    <a:pt x="13919" y="196"/>
                    <a:pt x="12966" y="65"/>
                  </a:cubicBezTo>
                  <a:cubicBezTo>
                    <a:pt x="12013" y="-67"/>
                    <a:pt x="10955" y="-67"/>
                    <a:pt x="9155" y="767"/>
                  </a:cubicBezTo>
                  <a:cubicBezTo>
                    <a:pt x="7355" y="1601"/>
                    <a:pt x="4813" y="3270"/>
                    <a:pt x="2907" y="5553"/>
                  </a:cubicBezTo>
                  <a:cubicBezTo>
                    <a:pt x="1002" y="7835"/>
                    <a:pt x="-269" y="10733"/>
                    <a:pt x="49" y="13323"/>
                  </a:cubicBezTo>
                  <a:cubicBezTo>
                    <a:pt x="366" y="15913"/>
                    <a:pt x="2272" y="18196"/>
                    <a:pt x="5449" y="19557"/>
                  </a:cubicBezTo>
                  <a:cubicBezTo>
                    <a:pt x="8625" y="20918"/>
                    <a:pt x="13072" y="21357"/>
                    <a:pt x="15931" y="21445"/>
                  </a:cubicBezTo>
                  <a:cubicBezTo>
                    <a:pt x="18790" y="21533"/>
                    <a:pt x="20060" y="21270"/>
                    <a:pt x="21331" y="21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2247900" y="3662818"/>
              <a:ext cx="218017" cy="426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20761" y="2623"/>
                  </a:moveTo>
                  <a:cubicBezTo>
                    <a:pt x="21181" y="2089"/>
                    <a:pt x="21600" y="1554"/>
                    <a:pt x="21600" y="1019"/>
                  </a:cubicBezTo>
                  <a:cubicBezTo>
                    <a:pt x="21600" y="485"/>
                    <a:pt x="21181" y="-50"/>
                    <a:pt x="18874" y="3"/>
                  </a:cubicBezTo>
                  <a:cubicBezTo>
                    <a:pt x="16567" y="57"/>
                    <a:pt x="12373" y="699"/>
                    <a:pt x="9332" y="2142"/>
                  </a:cubicBezTo>
                  <a:cubicBezTo>
                    <a:pt x="6291" y="3586"/>
                    <a:pt x="4404" y="5831"/>
                    <a:pt x="3041" y="8291"/>
                  </a:cubicBezTo>
                  <a:cubicBezTo>
                    <a:pt x="1678" y="10750"/>
                    <a:pt x="839" y="13423"/>
                    <a:pt x="419" y="15295"/>
                  </a:cubicBezTo>
                  <a:cubicBezTo>
                    <a:pt x="0" y="17166"/>
                    <a:pt x="0" y="18235"/>
                    <a:pt x="0" y="19037"/>
                  </a:cubicBezTo>
                  <a:cubicBezTo>
                    <a:pt x="0" y="19839"/>
                    <a:pt x="0" y="20374"/>
                    <a:pt x="419" y="20801"/>
                  </a:cubicBezTo>
                  <a:cubicBezTo>
                    <a:pt x="839" y="21229"/>
                    <a:pt x="1678" y="21550"/>
                    <a:pt x="3775" y="21550"/>
                  </a:cubicBezTo>
                  <a:cubicBezTo>
                    <a:pt x="5872" y="21550"/>
                    <a:pt x="9227" y="21229"/>
                    <a:pt x="11953" y="20748"/>
                  </a:cubicBezTo>
                  <a:cubicBezTo>
                    <a:pt x="14680" y="20267"/>
                    <a:pt x="16777" y="19625"/>
                    <a:pt x="18874" y="18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2260599" y="3924300"/>
              <a:ext cx="2032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75" y="16800"/>
                    <a:pt x="6750" y="12000"/>
                    <a:pt x="10350" y="8400"/>
                  </a:cubicBezTo>
                  <a:cubicBezTo>
                    <a:pt x="13950" y="4800"/>
                    <a:pt x="1777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2628900" y="4013200"/>
              <a:ext cx="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3036246" y="3727450"/>
              <a:ext cx="264012" cy="395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33" fill="norm" stroke="1" extrusionOk="0">
                  <a:moveTo>
                    <a:pt x="4006" y="0"/>
                  </a:moveTo>
                  <a:cubicBezTo>
                    <a:pt x="3155" y="0"/>
                    <a:pt x="2305" y="0"/>
                    <a:pt x="1540" y="1486"/>
                  </a:cubicBezTo>
                  <a:cubicBezTo>
                    <a:pt x="774" y="2971"/>
                    <a:pt x="94" y="5943"/>
                    <a:pt x="9" y="8971"/>
                  </a:cubicBezTo>
                  <a:cubicBezTo>
                    <a:pt x="-76" y="12000"/>
                    <a:pt x="434" y="15086"/>
                    <a:pt x="1880" y="17257"/>
                  </a:cubicBezTo>
                  <a:cubicBezTo>
                    <a:pt x="3326" y="19429"/>
                    <a:pt x="5707" y="20686"/>
                    <a:pt x="8258" y="21143"/>
                  </a:cubicBezTo>
                  <a:cubicBezTo>
                    <a:pt x="10809" y="21600"/>
                    <a:pt x="13530" y="21257"/>
                    <a:pt x="15826" y="19829"/>
                  </a:cubicBezTo>
                  <a:cubicBezTo>
                    <a:pt x="18122" y="18400"/>
                    <a:pt x="19993" y="15886"/>
                    <a:pt x="20759" y="13086"/>
                  </a:cubicBezTo>
                  <a:cubicBezTo>
                    <a:pt x="21524" y="10286"/>
                    <a:pt x="21184" y="7200"/>
                    <a:pt x="20759" y="5257"/>
                  </a:cubicBezTo>
                  <a:cubicBezTo>
                    <a:pt x="20333" y="3314"/>
                    <a:pt x="19823" y="2514"/>
                    <a:pt x="18973" y="2057"/>
                  </a:cubicBezTo>
                  <a:cubicBezTo>
                    <a:pt x="18122" y="1600"/>
                    <a:pt x="16932" y="1486"/>
                    <a:pt x="16677" y="1829"/>
                  </a:cubicBezTo>
                  <a:cubicBezTo>
                    <a:pt x="16422" y="2171"/>
                    <a:pt x="17102" y="2971"/>
                    <a:pt x="17782" y="3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3699605" y="3693759"/>
              <a:ext cx="268137" cy="42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375" fill="norm" stroke="1" extrusionOk="0">
                  <a:moveTo>
                    <a:pt x="19938" y="3323"/>
                  </a:moveTo>
                  <a:cubicBezTo>
                    <a:pt x="20445" y="2785"/>
                    <a:pt x="20951" y="2248"/>
                    <a:pt x="21204" y="1711"/>
                  </a:cubicBezTo>
                  <a:cubicBezTo>
                    <a:pt x="21457" y="1174"/>
                    <a:pt x="21457" y="636"/>
                    <a:pt x="21035" y="314"/>
                  </a:cubicBezTo>
                  <a:cubicBezTo>
                    <a:pt x="20613" y="-9"/>
                    <a:pt x="19770" y="-116"/>
                    <a:pt x="17745" y="153"/>
                  </a:cubicBezTo>
                  <a:cubicBezTo>
                    <a:pt x="15720" y="421"/>
                    <a:pt x="12513" y="1066"/>
                    <a:pt x="9982" y="2517"/>
                  </a:cubicBezTo>
                  <a:cubicBezTo>
                    <a:pt x="7451" y="3968"/>
                    <a:pt x="5595" y="6224"/>
                    <a:pt x="4160" y="8803"/>
                  </a:cubicBezTo>
                  <a:cubicBezTo>
                    <a:pt x="2726" y="11383"/>
                    <a:pt x="1713" y="14284"/>
                    <a:pt x="1123" y="16003"/>
                  </a:cubicBezTo>
                  <a:cubicBezTo>
                    <a:pt x="532" y="17723"/>
                    <a:pt x="363" y="18260"/>
                    <a:pt x="194" y="18905"/>
                  </a:cubicBezTo>
                  <a:cubicBezTo>
                    <a:pt x="26" y="19550"/>
                    <a:pt x="-143" y="20302"/>
                    <a:pt x="194" y="20785"/>
                  </a:cubicBezTo>
                  <a:cubicBezTo>
                    <a:pt x="532" y="21269"/>
                    <a:pt x="1376" y="21484"/>
                    <a:pt x="3401" y="21323"/>
                  </a:cubicBezTo>
                  <a:cubicBezTo>
                    <a:pt x="5426" y="21162"/>
                    <a:pt x="8632" y="20624"/>
                    <a:pt x="11332" y="20033"/>
                  </a:cubicBezTo>
                  <a:cubicBezTo>
                    <a:pt x="14032" y="19442"/>
                    <a:pt x="16226" y="18797"/>
                    <a:pt x="18420" y="18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3759200" y="3962400"/>
              <a:ext cx="1841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4074437" y="3997238"/>
              <a:ext cx="332464" cy="230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41" fill="norm" stroke="1" extrusionOk="0">
                  <a:moveTo>
                    <a:pt x="146" y="5015"/>
                  </a:moveTo>
                  <a:cubicBezTo>
                    <a:pt x="10" y="4034"/>
                    <a:pt x="-127" y="3052"/>
                    <a:pt x="215" y="2070"/>
                  </a:cubicBezTo>
                  <a:cubicBezTo>
                    <a:pt x="557" y="1088"/>
                    <a:pt x="1377" y="106"/>
                    <a:pt x="2744" y="8"/>
                  </a:cubicBezTo>
                  <a:cubicBezTo>
                    <a:pt x="4111" y="-90"/>
                    <a:pt x="6025" y="695"/>
                    <a:pt x="6572" y="3150"/>
                  </a:cubicBezTo>
                  <a:cubicBezTo>
                    <a:pt x="7119" y="5605"/>
                    <a:pt x="6298" y="9728"/>
                    <a:pt x="5546" y="12477"/>
                  </a:cubicBezTo>
                  <a:cubicBezTo>
                    <a:pt x="4795" y="15226"/>
                    <a:pt x="4111" y="16601"/>
                    <a:pt x="3632" y="17877"/>
                  </a:cubicBezTo>
                  <a:cubicBezTo>
                    <a:pt x="3154" y="19154"/>
                    <a:pt x="2881" y="20332"/>
                    <a:pt x="3291" y="20921"/>
                  </a:cubicBezTo>
                  <a:cubicBezTo>
                    <a:pt x="3701" y="21510"/>
                    <a:pt x="4795" y="21510"/>
                    <a:pt x="7460" y="20725"/>
                  </a:cubicBezTo>
                  <a:cubicBezTo>
                    <a:pt x="10126" y="19939"/>
                    <a:pt x="14364" y="18368"/>
                    <a:pt x="16962" y="17092"/>
                  </a:cubicBezTo>
                  <a:cubicBezTo>
                    <a:pt x="19559" y="15815"/>
                    <a:pt x="20516" y="14834"/>
                    <a:pt x="21473" y="13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4375150" y="3619500"/>
              <a:ext cx="140806" cy="59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1934" y="0"/>
                  </a:moveTo>
                  <a:cubicBezTo>
                    <a:pt x="6770" y="1006"/>
                    <a:pt x="11606" y="2013"/>
                    <a:pt x="15313" y="3871"/>
                  </a:cubicBezTo>
                  <a:cubicBezTo>
                    <a:pt x="19021" y="5729"/>
                    <a:pt x="21600" y="8439"/>
                    <a:pt x="21439" y="11032"/>
                  </a:cubicBezTo>
                  <a:cubicBezTo>
                    <a:pt x="21278" y="13626"/>
                    <a:pt x="18376" y="16103"/>
                    <a:pt x="14346" y="17845"/>
                  </a:cubicBezTo>
                  <a:cubicBezTo>
                    <a:pt x="10316" y="19587"/>
                    <a:pt x="5158" y="205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4959349" y="3915687"/>
              <a:ext cx="2540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040" y="12793"/>
                    <a:pt x="10080" y="5170"/>
                    <a:pt x="13680" y="1993"/>
                  </a:cubicBezTo>
                  <a:cubicBezTo>
                    <a:pt x="17280" y="-1183"/>
                    <a:pt x="1944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4972050" y="4051300"/>
              <a:ext cx="2413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5674647" y="3602188"/>
              <a:ext cx="150622" cy="570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497" fill="norm" stroke="1" extrusionOk="0">
                  <a:moveTo>
                    <a:pt x="2090" y="9260"/>
                  </a:moveTo>
                  <a:cubicBezTo>
                    <a:pt x="1794" y="10137"/>
                    <a:pt x="1498" y="11014"/>
                    <a:pt x="1942" y="12728"/>
                  </a:cubicBezTo>
                  <a:cubicBezTo>
                    <a:pt x="2386" y="14441"/>
                    <a:pt x="3570" y="16992"/>
                    <a:pt x="4161" y="18466"/>
                  </a:cubicBezTo>
                  <a:cubicBezTo>
                    <a:pt x="4753" y="19941"/>
                    <a:pt x="4753" y="20339"/>
                    <a:pt x="4753" y="20738"/>
                  </a:cubicBezTo>
                  <a:cubicBezTo>
                    <a:pt x="4753" y="21136"/>
                    <a:pt x="4753" y="21535"/>
                    <a:pt x="4605" y="21495"/>
                  </a:cubicBezTo>
                  <a:cubicBezTo>
                    <a:pt x="4457" y="21455"/>
                    <a:pt x="4161" y="20977"/>
                    <a:pt x="3422" y="19303"/>
                  </a:cubicBezTo>
                  <a:cubicBezTo>
                    <a:pt x="2682" y="17629"/>
                    <a:pt x="1498" y="14760"/>
                    <a:pt x="759" y="12130"/>
                  </a:cubicBezTo>
                  <a:cubicBezTo>
                    <a:pt x="19" y="9500"/>
                    <a:pt x="-277" y="7108"/>
                    <a:pt x="315" y="5275"/>
                  </a:cubicBezTo>
                  <a:cubicBezTo>
                    <a:pt x="907" y="3442"/>
                    <a:pt x="2386" y="2167"/>
                    <a:pt x="3718" y="1330"/>
                  </a:cubicBezTo>
                  <a:cubicBezTo>
                    <a:pt x="5049" y="493"/>
                    <a:pt x="6233" y="94"/>
                    <a:pt x="8452" y="15"/>
                  </a:cubicBezTo>
                  <a:cubicBezTo>
                    <a:pt x="10671" y="-65"/>
                    <a:pt x="13926" y="174"/>
                    <a:pt x="16589" y="1131"/>
                  </a:cubicBezTo>
                  <a:cubicBezTo>
                    <a:pt x="19252" y="2087"/>
                    <a:pt x="21323" y="3761"/>
                    <a:pt x="21027" y="5355"/>
                  </a:cubicBezTo>
                  <a:cubicBezTo>
                    <a:pt x="20731" y="6949"/>
                    <a:pt x="18068" y="8463"/>
                    <a:pt x="14370" y="9420"/>
                  </a:cubicBezTo>
                  <a:cubicBezTo>
                    <a:pt x="10671" y="10376"/>
                    <a:pt x="5937" y="10775"/>
                    <a:pt x="1202" y="11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5823896" y="3873500"/>
              <a:ext cx="189555" cy="252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322" fill="norm" stroke="1" extrusionOk="0">
                  <a:moveTo>
                    <a:pt x="2053" y="11782"/>
                  </a:moveTo>
                  <a:cubicBezTo>
                    <a:pt x="1093" y="10711"/>
                    <a:pt x="133" y="9640"/>
                    <a:pt x="13" y="8747"/>
                  </a:cubicBezTo>
                  <a:cubicBezTo>
                    <a:pt x="-107" y="7855"/>
                    <a:pt x="613" y="7140"/>
                    <a:pt x="2773" y="7140"/>
                  </a:cubicBezTo>
                  <a:cubicBezTo>
                    <a:pt x="4933" y="7140"/>
                    <a:pt x="8533" y="7855"/>
                    <a:pt x="10933" y="9729"/>
                  </a:cubicBezTo>
                  <a:cubicBezTo>
                    <a:pt x="13333" y="11603"/>
                    <a:pt x="14533" y="14638"/>
                    <a:pt x="14893" y="16691"/>
                  </a:cubicBezTo>
                  <a:cubicBezTo>
                    <a:pt x="15253" y="18744"/>
                    <a:pt x="14773" y="19815"/>
                    <a:pt x="13933" y="20529"/>
                  </a:cubicBezTo>
                  <a:cubicBezTo>
                    <a:pt x="13093" y="21243"/>
                    <a:pt x="11893" y="21600"/>
                    <a:pt x="11053" y="21064"/>
                  </a:cubicBezTo>
                  <a:cubicBezTo>
                    <a:pt x="10213" y="20529"/>
                    <a:pt x="9733" y="19101"/>
                    <a:pt x="10093" y="16245"/>
                  </a:cubicBezTo>
                  <a:cubicBezTo>
                    <a:pt x="10453" y="13388"/>
                    <a:pt x="11653" y="9104"/>
                    <a:pt x="13693" y="6159"/>
                  </a:cubicBezTo>
                  <a:cubicBezTo>
                    <a:pt x="15733" y="3213"/>
                    <a:pt x="18613" y="1607"/>
                    <a:pt x="214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6126705" y="3716451"/>
              <a:ext cx="140745" cy="39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508" fill="norm" stroke="1" extrusionOk="0">
                  <a:moveTo>
                    <a:pt x="21121" y="3337"/>
                  </a:moveTo>
                  <a:cubicBezTo>
                    <a:pt x="21121" y="2651"/>
                    <a:pt x="21121" y="1965"/>
                    <a:pt x="20645" y="1394"/>
                  </a:cubicBezTo>
                  <a:cubicBezTo>
                    <a:pt x="20168" y="822"/>
                    <a:pt x="19215" y="365"/>
                    <a:pt x="17945" y="137"/>
                  </a:cubicBezTo>
                  <a:cubicBezTo>
                    <a:pt x="16674" y="-92"/>
                    <a:pt x="15086" y="-92"/>
                    <a:pt x="13021" y="594"/>
                  </a:cubicBezTo>
                  <a:cubicBezTo>
                    <a:pt x="10956" y="1279"/>
                    <a:pt x="8415" y="2651"/>
                    <a:pt x="5874" y="5279"/>
                  </a:cubicBezTo>
                  <a:cubicBezTo>
                    <a:pt x="3333" y="7908"/>
                    <a:pt x="792" y="11794"/>
                    <a:pt x="156" y="14479"/>
                  </a:cubicBezTo>
                  <a:cubicBezTo>
                    <a:pt x="-479" y="17165"/>
                    <a:pt x="792" y="18651"/>
                    <a:pt x="4445" y="19622"/>
                  </a:cubicBezTo>
                  <a:cubicBezTo>
                    <a:pt x="8097" y="20594"/>
                    <a:pt x="14133" y="21051"/>
                    <a:pt x="20168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6415616" y="3768435"/>
              <a:ext cx="201084" cy="345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3" fill="norm" stroke="1" extrusionOk="0">
                  <a:moveTo>
                    <a:pt x="21600" y="2556"/>
                  </a:moveTo>
                  <a:cubicBezTo>
                    <a:pt x="21373" y="1905"/>
                    <a:pt x="21145" y="1254"/>
                    <a:pt x="19781" y="734"/>
                  </a:cubicBezTo>
                  <a:cubicBezTo>
                    <a:pt x="18417" y="213"/>
                    <a:pt x="15916" y="-177"/>
                    <a:pt x="13642" y="83"/>
                  </a:cubicBezTo>
                  <a:cubicBezTo>
                    <a:pt x="11368" y="343"/>
                    <a:pt x="9322" y="1254"/>
                    <a:pt x="7162" y="3596"/>
                  </a:cubicBezTo>
                  <a:cubicBezTo>
                    <a:pt x="5002" y="5939"/>
                    <a:pt x="2728" y="9712"/>
                    <a:pt x="1478" y="12510"/>
                  </a:cubicBezTo>
                  <a:cubicBezTo>
                    <a:pt x="227" y="15307"/>
                    <a:pt x="0" y="17129"/>
                    <a:pt x="0" y="18365"/>
                  </a:cubicBezTo>
                  <a:cubicBezTo>
                    <a:pt x="0" y="19601"/>
                    <a:pt x="227" y="20252"/>
                    <a:pt x="1137" y="20707"/>
                  </a:cubicBezTo>
                  <a:cubicBezTo>
                    <a:pt x="2046" y="21163"/>
                    <a:pt x="3638" y="21423"/>
                    <a:pt x="6253" y="21098"/>
                  </a:cubicBezTo>
                  <a:cubicBezTo>
                    <a:pt x="8867" y="20772"/>
                    <a:pt x="12505" y="19862"/>
                    <a:pt x="14324" y="19081"/>
                  </a:cubicBezTo>
                  <a:cubicBezTo>
                    <a:pt x="16143" y="18300"/>
                    <a:pt x="16143" y="17650"/>
                    <a:pt x="16143" y="16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6457949" y="3981450"/>
              <a:ext cx="133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6680200" y="4057650"/>
              <a:ext cx="2540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6851650" y="3752850"/>
              <a:ext cx="90031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600" fill="norm" stroke="1" extrusionOk="0">
                  <a:moveTo>
                    <a:pt x="0" y="0"/>
                  </a:moveTo>
                  <a:cubicBezTo>
                    <a:pt x="5526" y="1168"/>
                    <a:pt x="11051" y="2335"/>
                    <a:pt x="15070" y="4378"/>
                  </a:cubicBezTo>
                  <a:cubicBezTo>
                    <a:pt x="19088" y="6422"/>
                    <a:pt x="21600" y="9341"/>
                    <a:pt x="21349" y="12065"/>
                  </a:cubicBezTo>
                  <a:cubicBezTo>
                    <a:pt x="21098" y="14789"/>
                    <a:pt x="18084" y="17319"/>
                    <a:pt x="14065" y="18876"/>
                  </a:cubicBezTo>
                  <a:cubicBezTo>
                    <a:pt x="10047" y="20432"/>
                    <a:pt x="5023" y="210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7207250" y="3994149"/>
              <a:ext cx="2984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02" y="14400"/>
                    <a:pt x="9804" y="7200"/>
                    <a:pt x="13404" y="3600"/>
                  </a:cubicBezTo>
                  <a:cubicBezTo>
                    <a:pt x="17004" y="0"/>
                    <a:pt x="1930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7340600" y="3917950"/>
              <a:ext cx="7620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3240"/>
                    <a:pt x="6000" y="6480"/>
                    <a:pt x="9600" y="10080"/>
                  </a:cubicBezTo>
                  <a:cubicBezTo>
                    <a:pt x="13200" y="13680"/>
                    <a:pt x="17400" y="176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7824210" y="3678061"/>
              <a:ext cx="151655" cy="4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405" fill="norm" stroke="1" extrusionOk="0">
                  <a:moveTo>
                    <a:pt x="3410" y="8933"/>
                  </a:moveTo>
                  <a:cubicBezTo>
                    <a:pt x="2818" y="11933"/>
                    <a:pt x="2226" y="14933"/>
                    <a:pt x="1930" y="16683"/>
                  </a:cubicBezTo>
                  <a:cubicBezTo>
                    <a:pt x="1634" y="18433"/>
                    <a:pt x="1634" y="18933"/>
                    <a:pt x="1634" y="19633"/>
                  </a:cubicBezTo>
                  <a:cubicBezTo>
                    <a:pt x="1634" y="20333"/>
                    <a:pt x="1634" y="21233"/>
                    <a:pt x="1338" y="21383"/>
                  </a:cubicBezTo>
                  <a:cubicBezTo>
                    <a:pt x="1043" y="21533"/>
                    <a:pt x="451" y="20933"/>
                    <a:pt x="155" y="18833"/>
                  </a:cubicBezTo>
                  <a:cubicBezTo>
                    <a:pt x="-141" y="16733"/>
                    <a:pt x="-141" y="13133"/>
                    <a:pt x="1338" y="9883"/>
                  </a:cubicBezTo>
                  <a:cubicBezTo>
                    <a:pt x="2818" y="6633"/>
                    <a:pt x="5777" y="3733"/>
                    <a:pt x="7848" y="2133"/>
                  </a:cubicBezTo>
                  <a:cubicBezTo>
                    <a:pt x="9919" y="533"/>
                    <a:pt x="11103" y="233"/>
                    <a:pt x="12434" y="83"/>
                  </a:cubicBezTo>
                  <a:cubicBezTo>
                    <a:pt x="13766" y="-67"/>
                    <a:pt x="15245" y="-67"/>
                    <a:pt x="17021" y="533"/>
                  </a:cubicBezTo>
                  <a:cubicBezTo>
                    <a:pt x="18796" y="1133"/>
                    <a:pt x="20867" y="2333"/>
                    <a:pt x="21163" y="3683"/>
                  </a:cubicBezTo>
                  <a:cubicBezTo>
                    <a:pt x="21459" y="5033"/>
                    <a:pt x="19980" y="6533"/>
                    <a:pt x="16725" y="7733"/>
                  </a:cubicBezTo>
                  <a:cubicBezTo>
                    <a:pt x="13470" y="8933"/>
                    <a:pt x="8440" y="9833"/>
                    <a:pt x="3410" y="10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7962900" y="3905250"/>
              <a:ext cx="184150" cy="230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8836"/>
                  </a:moveTo>
                  <a:cubicBezTo>
                    <a:pt x="0" y="7462"/>
                    <a:pt x="0" y="6087"/>
                    <a:pt x="869" y="5302"/>
                  </a:cubicBezTo>
                  <a:cubicBezTo>
                    <a:pt x="1738" y="4516"/>
                    <a:pt x="3476" y="4320"/>
                    <a:pt x="5586" y="5105"/>
                  </a:cubicBezTo>
                  <a:cubicBezTo>
                    <a:pt x="7697" y="5891"/>
                    <a:pt x="10179" y="7658"/>
                    <a:pt x="11669" y="10113"/>
                  </a:cubicBezTo>
                  <a:cubicBezTo>
                    <a:pt x="13159" y="12567"/>
                    <a:pt x="13655" y="15709"/>
                    <a:pt x="13407" y="17771"/>
                  </a:cubicBezTo>
                  <a:cubicBezTo>
                    <a:pt x="13159" y="19833"/>
                    <a:pt x="12166" y="20815"/>
                    <a:pt x="11048" y="21207"/>
                  </a:cubicBezTo>
                  <a:cubicBezTo>
                    <a:pt x="9931" y="21600"/>
                    <a:pt x="8690" y="21404"/>
                    <a:pt x="7945" y="19244"/>
                  </a:cubicBezTo>
                  <a:cubicBezTo>
                    <a:pt x="7200" y="17084"/>
                    <a:pt x="6952" y="12960"/>
                    <a:pt x="9310" y="9425"/>
                  </a:cubicBezTo>
                  <a:cubicBezTo>
                    <a:pt x="11669" y="5891"/>
                    <a:pt x="16634" y="29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8264650" y="3754368"/>
              <a:ext cx="154945" cy="360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384" fill="norm" stroke="1" extrusionOk="0">
                  <a:moveTo>
                    <a:pt x="20287" y="4807"/>
                  </a:moveTo>
                  <a:cubicBezTo>
                    <a:pt x="20575" y="4179"/>
                    <a:pt x="20863" y="3551"/>
                    <a:pt x="21007" y="2798"/>
                  </a:cubicBezTo>
                  <a:cubicBezTo>
                    <a:pt x="21151" y="2044"/>
                    <a:pt x="21151" y="1165"/>
                    <a:pt x="20431" y="600"/>
                  </a:cubicBezTo>
                  <a:cubicBezTo>
                    <a:pt x="19711" y="35"/>
                    <a:pt x="18271" y="-216"/>
                    <a:pt x="16111" y="224"/>
                  </a:cubicBezTo>
                  <a:cubicBezTo>
                    <a:pt x="13951" y="663"/>
                    <a:pt x="11071" y="1793"/>
                    <a:pt x="8191" y="4117"/>
                  </a:cubicBezTo>
                  <a:cubicBezTo>
                    <a:pt x="5311" y="6440"/>
                    <a:pt x="2431" y="9956"/>
                    <a:pt x="991" y="12719"/>
                  </a:cubicBezTo>
                  <a:cubicBezTo>
                    <a:pt x="-449" y="15482"/>
                    <a:pt x="-449" y="17491"/>
                    <a:pt x="1855" y="18810"/>
                  </a:cubicBezTo>
                  <a:cubicBezTo>
                    <a:pt x="4159" y="20128"/>
                    <a:pt x="8767" y="20756"/>
                    <a:pt x="13375" y="2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8517051" y="3777052"/>
              <a:ext cx="220550" cy="33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50" fill="norm" stroke="1" extrusionOk="0">
                  <a:moveTo>
                    <a:pt x="21435" y="2089"/>
                  </a:moveTo>
                  <a:cubicBezTo>
                    <a:pt x="20818" y="1418"/>
                    <a:pt x="20201" y="747"/>
                    <a:pt x="19069" y="345"/>
                  </a:cubicBezTo>
                  <a:cubicBezTo>
                    <a:pt x="17938" y="-58"/>
                    <a:pt x="16292" y="-192"/>
                    <a:pt x="14235" y="412"/>
                  </a:cubicBezTo>
                  <a:cubicBezTo>
                    <a:pt x="12178" y="1015"/>
                    <a:pt x="9709" y="2357"/>
                    <a:pt x="7241" y="4772"/>
                  </a:cubicBezTo>
                  <a:cubicBezTo>
                    <a:pt x="4772" y="7187"/>
                    <a:pt x="2304" y="10675"/>
                    <a:pt x="1069" y="13425"/>
                  </a:cubicBezTo>
                  <a:cubicBezTo>
                    <a:pt x="-165" y="16176"/>
                    <a:pt x="-165" y="18188"/>
                    <a:pt x="246" y="19396"/>
                  </a:cubicBezTo>
                  <a:cubicBezTo>
                    <a:pt x="658" y="20603"/>
                    <a:pt x="1481" y="21006"/>
                    <a:pt x="3846" y="21207"/>
                  </a:cubicBezTo>
                  <a:cubicBezTo>
                    <a:pt x="6212" y="21408"/>
                    <a:pt x="10121" y="21408"/>
                    <a:pt x="12486" y="21140"/>
                  </a:cubicBezTo>
                  <a:cubicBezTo>
                    <a:pt x="14852" y="20871"/>
                    <a:pt x="15675" y="20335"/>
                    <a:pt x="16498" y="19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8572500" y="3968750"/>
              <a:ext cx="1333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1" y="15840"/>
                    <a:pt x="2743" y="10080"/>
                    <a:pt x="6343" y="6480"/>
                  </a:cubicBezTo>
                  <a:cubicBezTo>
                    <a:pt x="9943" y="2880"/>
                    <a:pt x="15771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8807450" y="4031686"/>
              <a:ext cx="228600" cy="18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1" fill="norm" stroke="1" extrusionOk="0">
                  <a:moveTo>
                    <a:pt x="0" y="802"/>
                  </a:moveTo>
                  <a:cubicBezTo>
                    <a:pt x="1200" y="311"/>
                    <a:pt x="2400" y="-180"/>
                    <a:pt x="3500" y="65"/>
                  </a:cubicBezTo>
                  <a:cubicBezTo>
                    <a:pt x="4600" y="311"/>
                    <a:pt x="5600" y="1293"/>
                    <a:pt x="5500" y="3870"/>
                  </a:cubicBezTo>
                  <a:cubicBezTo>
                    <a:pt x="5400" y="6447"/>
                    <a:pt x="4200" y="10620"/>
                    <a:pt x="3300" y="13197"/>
                  </a:cubicBezTo>
                  <a:cubicBezTo>
                    <a:pt x="2400" y="15775"/>
                    <a:pt x="1800" y="16756"/>
                    <a:pt x="1200" y="17861"/>
                  </a:cubicBezTo>
                  <a:cubicBezTo>
                    <a:pt x="600" y="18965"/>
                    <a:pt x="0" y="20193"/>
                    <a:pt x="200" y="20806"/>
                  </a:cubicBezTo>
                  <a:cubicBezTo>
                    <a:pt x="400" y="21420"/>
                    <a:pt x="1400" y="21420"/>
                    <a:pt x="5100" y="20070"/>
                  </a:cubicBezTo>
                  <a:cubicBezTo>
                    <a:pt x="8800" y="18720"/>
                    <a:pt x="15200" y="16020"/>
                    <a:pt x="21600" y="13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9067800" y="3746499"/>
              <a:ext cx="82298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6" h="21600" fill="norm" stroke="1" extrusionOk="0">
                  <a:moveTo>
                    <a:pt x="1543" y="0"/>
                  </a:moveTo>
                  <a:cubicBezTo>
                    <a:pt x="4114" y="203"/>
                    <a:pt x="6686" y="406"/>
                    <a:pt x="9000" y="1470"/>
                  </a:cubicBezTo>
                  <a:cubicBezTo>
                    <a:pt x="11314" y="2535"/>
                    <a:pt x="13371" y="4462"/>
                    <a:pt x="15943" y="7048"/>
                  </a:cubicBezTo>
                  <a:cubicBezTo>
                    <a:pt x="18514" y="9634"/>
                    <a:pt x="21600" y="12879"/>
                    <a:pt x="19029" y="15414"/>
                  </a:cubicBezTo>
                  <a:cubicBezTo>
                    <a:pt x="16457" y="17949"/>
                    <a:pt x="8229" y="197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9505950" y="4038600"/>
              <a:ext cx="3302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77" y="21600"/>
                    <a:pt x="11354" y="21600"/>
                    <a:pt x="14954" y="18000"/>
                  </a:cubicBezTo>
                  <a:cubicBezTo>
                    <a:pt x="18554" y="14400"/>
                    <a:pt x="20077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10020299" y="3647545"/>
              <a:ext cx="159853" cy="496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370" fill="norm" stroke="1" extrusionOk="0">
                  <a:moveTo>
                    <a:pt x="2525" y="8635"/>
                  </a:moveTo>
                  <a:cubicBezTo>
                    <a:pt x="1964" y="10732"/>
                    <a:pt x="1403" y="12828"/>
                    <a:pt x="1262" y="14787"/>
                  </a:cubicBezTo>
                  <a:cubicBezTo>
                    <a:pt x="1122" y="16747"/>
                    <a:pt x="1403" y="18570"/>
                    <a:pt x="1403" y="19754"/>
                  </a:cubicBezTo>
                  <a:cubicBezTo>
                    <a:pt x="1403" y="20939"/>
                    <a:pt x="1122" y="21486"/>
                    <a:pt x="982" y="21349"/>
                  </a:cubicBezTo>
                  <a:cubicBezTo>
                    <a:pt x="842" y="21213"/>
                    <a:pt x="842" y="20392"/>
                    <a:pt x="701" y="18387"/>
                  </a:cubicBezTo>
                  <a:cubicBezTo>
                    <a:pt x="561" y="16382"/>
                    <a:pt x="281" y="13192"/>
                    <a:pt x="561" y="10367"/>
                  </a:cubicBezTo>
                  <a:cubicBezTo>
                    <a:pt x="842" y="7542"/>
                    <a:pt x="1683" y="5081"/>
                    <a:pt x="3506" y="3395"/>
                  </a:cubicBezTo>
                  <a:cubicBezTo>
                    <a:pt x="5330" y="1709"/>
                    <a:pt x="8135" y="797"/>
                    <a:pt x="10379" y="342"/>
                  </a:cubicBezTo>
                  <a:cubicBezTo>
                    <a:pt x="12623" y="-114"/>
                    <a:pt x="14306" y="-114"/>
                    <a:pt x="16130" y="342"/>
                  </a:cubicBezTo>
                  <a:cubicBezTo>
                    <a:pt x="17953" y="797"/>
                    <a:pt x="19917" y="1709"/>
                    <a:pt x="20758" y="2666"/>
                  </a:cubicBezTo>
                  <a:cubicBezTo>
                    <a:pt x="21600" y="3623"/>
                    <a:pt x="21319" y="4625"/>
                    <a:pt x="18795" y="5628"/>
                  </a:cubicBezTo>
                  <a:cubicBezTo>
                    <a:pt x="16270" y="6630"/>
                    <a:pt x="11501" y="7633"/>
                    <a:pt x="8416" y="8180"/>
                  </a:cubicBezTo>
                  <a:cubicBezTo>
                    <a:pt x="5330" y="8727"/>
                    <a:pt x="3927" y="8818"/>
                    <a:pt x="2805" y="9091"/>
                  </a:cubicBezTo>
                  <a:cubicBezTo>
                    <a:pt x="1683" y="9364"/>
                    <a:pt x="842" y="9820"/>
                    <a:pt x="0" y="10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10090149" y="3886200"/>
              <a:ext cx="222251" cy="24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9257"/>
                  </a:moveTo>
                  <a:cubicBezTo>
                    <a:pt x="617" y="7624"/>
                    <a:pt x="1234" y="5990"/>
                    <a:pt x="2057" y="5173"/>
                  </a:cubicBezTo>
                  <a:cubicBezTo>
                    <a:pt x="2880" y="4356"/>
                    <a:pt x="3909" y="4356"/>
                    <a:pt x="5554" y="5627"/>
                  </a:cubicBezTo>
                  <a:cubicBezTo>
                    <a:pt x="7200" y="6897"/>
                    <a:pt x="9463" y="9439"/>
                    <a:pt x="10697" y="11708"/>
                  </a:cubicBezTo>
                  <a:cubicBezTo>
                    <a:pt x="11931" y="13976"/>
                    <a:pt x="12137" y="15973"/>
                    <a:pt x="12034" y="17516"/>
                  </a:cubicBezTo>
                  <a:cubicBezTo>
                    <a:pt x="11931" y="19059"/>
                    <a:pt x="11520" y="20148"/>
                    <a:pt x="10800" y="20783"/>
                  </a:cubicBezTo>
                  <a:cubicBezTo>
                    <a:pt x="10080" y="21418"/>
                    <a:pt x="9051" y="21600"/>
                    <a:pt x="8434" y="21237"/>
                  </a:cubicBezTo>
                  <a:cubicBezTo>
                    <a:pt x="7817" y="20874"/>
                    <a:pt x="7611" y="19966"/>
                    <a:pt x="8331" y="16971"/>
                  </a:cubicBezTo>
                  <a:cubicBezTo>
                    <a:pt x="9051" y="13976"/>
                    <a:pt x="10697" y="8894"/>
                    <a:pt x="13063" y="5718"/>
                  </a:cubicBezTo>
                  <a:cubicBezTo>
                    <a:pt x="15429" y="2541"/>
                    <a:pt x="18514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10597065" y="3733054"/>
              <a:ext cx="216986" cy="41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26" fill="norm" stroke="1" extrusionOk="0">
                  <a:moveTo>
                    <a:pt x="21291" y="2306"/>
                  </a:moveTo>
                  <a:cubicBezTo>
                    <a:pt x="19214" y="1442"/>
                    <a:pt x="17137" y="578"/>
                    <a:pt x="15579" y="200"/>
                  </a:cubicBezTo>
                  <a:cubicBezTo>
                    <a:pt x="14022" y="-178"/>
                    <a:pt x="12983" y="-70"/>
                    <a:pt x="11114" y="956"/>
                  </a:cubicBezTo>
                  <a:cubicBezTo>
                    <a:pt x="9245" y="1982"/>
                    <a:pt x="6545" y="3926"/>
                    <a:pt x="4364" y="6734"/>
                  </a:cubicBezTo>
                  <a:cubicBezTo>
                    <a:pt x="2183" y="9542"/>
                    <a:pt x="522" y="13214"/>
                    <a:pt x="106" y="15590"/>
                  </a:cubicBezTo>
                  <a:cubicBezTo>
                    <a:pt x="-309" y="17966"/>
                    <a:pt x="522" y="19046"/>
                    <a:pt x="2079" y="19910"/>
                  </a:cubicBezTo>
                  <a:cubicBezTo>
                    <a:pt x="3637" y="20774"/>
                    <a:pt x="5922" y="21422"/>
                    <a:pt x="9037" y="21314"/>
                  </a:cubicBezTo>
                  <a:cubicBezTo>
                    <a:pt x="12153" y="21206"/>
                    <a:pt x="16099" y="20342"/>
                    <a:pt x="20045" y="19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10848838" y="3824807"/>
              <a:ext cx="257312" cy="3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170" fill="norm" stroke="1" extrusionOk="0">
                  <a:moveTo>
                    <a:pt x="21348" y="2416"/>
                  </a:moveTo>
                  <a:cubicBezTo>
                    <a:pt x="20821" y="1705"/>
                    <a:pt x="20294" y="995"/>
                    <a:pt x="19153" y="498"/>
                  </a:cubicBezTo>
                  <a:cubicBezTo>
                    <a:pt x="18011" y="0"/>
                    <a:pt x="16255" y="-284"/>
                    <a:pt x="13972" y="427"/>
                  </a:cubicBezTo>
                  <a:cubicBezTo>
                    <a:pt x="11689" y="1137"/>
                    <a:pt x="8880" y="2842"/>
                    <a:pt x="6421" y="5471"/>
                  </a:cubicBezTo>
                  <a:cubicBezTo>
                    <a:pt x="3963" y="8100"/>
                    <a:pt x="1855" y="11653"/>
                    <a:pt x="802" y="14140"/>
                  </a:cubicBezTo>
                  <a:cubicBezTo>
                    <a:pt x="-252" y="16627"/>
                    <a:pt x="-252" y="18048"/>
                    <a:pt x="714" y="19113"/>
                  </a:cubicBezTo>
                  <a:cubicBezTo>
                    <a:pt x="1680" y="20179"/>
                    <a:pt x="3611" y="20890"/>
                    <a:pt x="5807" y="21103"/>
                  </a:cubicBezTo>
                  <a:cubicBezTo>
                    <a:pt x="8002" y="21316"/>
                    <a:pt x="10460" y="21032"/>
                    <a:pt x="11953" y="20037"/>
                  </a:cubicBezTo>
                  <a:cubicBezTo>
                    <a:pt x="13446" y="19042"/>
                    <a:pt x="13972" y="17337"/>
                    <a:pt x="14499" y="15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10897119" y="4025900"/>
              <a:ext cx="17728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fill="norm" stroke="1" extrusionOk="0">
                  <a:moveTo>
                    <a:pt x="4511" y="21600"/>
                  </a:moveTo>
                  <a:cubicBezTo>
                    <a:pt x="2478" y="21600"/>
                    <a:pt x="445" y="21600"/>
                    <a:pt x="64" y="19800"/>
                  </a:cubicBezTo>
                  <a:cubicBezTo>
                    <a:pt x="-317" y="18000"/>
                    <a:pt x="954" y="14400"/>
                    <a:pt x="4765" y="10800"/>
                  </a:cubicBezTo>
                  <a:cubicBezTo>
                    <a:pt x="8577" y="7200"/>
                    <a:pt x="14930" y="3600"/>
                    <a:pt x="212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11144250" y="4070349"/>
              <a:ext cx="127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11364383" y="3768248"/>
              <a:ext cx="226484" cy="364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261" fill="norm" stroke="1" extrusionOk="0">
                  <a:moveTo>
                    <a:pt x="1400" y="7989"/>
                  </a:moveTo>
                  <a:cubicBezTo>
                    <a:pt x="1800" y="10581"/>
                    <a:pt x="2200" y="13173"/>
                    <a:pt x="2300" y="15148"/>
                  </a:cubicBezTo>
                  <a:cubicBezTo>
                    <a:pt x="2400" y="17122"/>
                    <a:pt x="2200" y="18480"/>
                    <a:pt x="1900" y="19529"/>
                  </a:cubicBezTo>
                  <a:cubicBezTo>
                    <a:pt x="1600" y="20578"/>
                    <a:pt x="1200" y="21319"/>
                    <a:pt x="900" y="21257"/>
                  </a:cubicBezTo>
                  <a:cubicBezTo>
                    <a:pt x="600" y="21196"/>
                    <a:pt x="400" y="20332"/>
                    <a:pt x="200" y="17986"/>
                  </a:cubicBezTo>
                  <a:cubicBezTo>
                    <a:pt x="0" y="15641"/>
                    <a:pt x="-200" y="11815"/>
                    <a:pt x="400" y="8606"/>
                  </a:cubicBezTo>
                  <a:cubicBezTo>
                    <a:pt x="1000" y="5397"/>
                    <a:pt x="2400" y="2805"/>
                    <a:pt x="4200" y="1385"/>
                  </a:cubicBezTo>
                  <a:cubicBezTo>
                    <a:pt x="6000" y="-34"/>
                    <a:pt x="8200" y="-281"/>
                    <a:pt x="10800" y="274"/>
                  </a:cubicBezTo>
                  <a:cubicBezTo>
                    <a:pt x="13400" y="830"/>
                    <a:pt x="16400" y="2188"/>
                    <a:pt x="18400" y="4286"/>
                  </a:cubicBezTo>
                  <a:cubicBezTo>
                    <a:pt x="20400" y="6384"/>
                    <a:pt x="21400" y="9223"/>
                    <a:pt x="21400" y="11445"/>
                  </a:cubicBezTo>
                  <a:cubicBezTo>
                    <a:pt x="21400" y="13666"/>
                    <a:pt x="20400" y="15271"/>
                    <a:pt x="19400" y="16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11809780" y="3800236"/>
              <a:ext cx="286970" cy="35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00" fill="norm" stroke="1" extrusionOk="0">
                  <a:moveTo>
                    <a:pt x="21533" y="3216"/>
                  </a:moveTo>
                  <a:cubicBezTo>
                    <a:pt x="20421" y="2212"/>
                    <a:pt x="19309" y="1207"/>
                    <a:pt x="17959" y="579"/>
                  </a:cubicBezTo>
                  <a:cubicBezTo>
                    <a:pt x="16609" y="-49"/>
                    <a:pt x="15021" y="-300"/>
                    <a:pt x="12957" y="516"/>
                  </a:cubicBezTo>
                  <a:cubicBezTo>
                    <a:pt x="10892" y="1333"/>
                    <a:pt x="8351" y="3216"/>
                    <a:pt x="6286" y="5791"/>
                  </a:cubicBezTo>
                  <a:cubicBezTo>
                    <a:pt x="4221" y="8365"/>
                    <a:pt x="2633" y="11630"/>
                    <a:pt x="1601" y="14016"/>
                  </a:cubicBezTo>
                  <a:cubicBezTo>
                    <a:pt x="568" y="16402"/>
                    <a:pt x="92" y="17909"/>
                    <a:pt x="12" y="18977"/>
                  </a:cubicBezTo>
                  <a:cubicBezTo>
                    <a:pt x="-67" y="20044"/>
                    <a:pt x="251" y="20672"/>
                    <a:pt x="807" y="20986"/>
                  </a:cubicBezTo>
                  <a:cubicBezTo>
                    <a:pt x="1362" y="21300"/>
                    <a:pt x="2157" y="21300"/>
                    <a:pt x="4221" y="21300"/>
                  </a:cubicBezTo>
                  <a:cubicBezTo>
                    <a:pt x="6286" y="21300"/>
                    <a:pt x="9621" y="21300"/>
                    <a:pt x="11607" y="21049"/>
                  </a:cubicBezTo>
                  <a:cubicBezTo>
                    <a:pt x="13592" y="20798"/>
                    <a:pt x="14227" y="20295"/>
                    <a:pt x="14545" y="19919"/>
                  </a:cubicBezTo>
                  <a:cubicBezTo>
                    <a:pt x="14862" y="19542"/>
                    <a:pt x="14862" y="19291"/>
                    <a:pt x="14862" y="19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11822568" y="4028016"/>
              <a:ext cx="197983" cy="2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5638" y="21600"/>
                  </a:moveTo>
                  <a:cubicBezTo>
                    <a:pt x="4489" y="19636"/>
                    <a:pt x="3340" y="17673"/>
                    <a:pt x="2191" y="14727"/>
                  </a:cubicBezTo>
                  <a:cubicBezTo>
                    <a:pt x="1042" y="11782"/>
                    <a:pt x="-107" y="7855"/>
                    <a:pt x="8" y="4909"/>
                  </a:cubicBezTo>
                  <a:cubicBezTo>
                    <a:pt x="123" y="1964"/>
                    <a:pt x="1502" y="0"/>
                    <a:pt x="5293" y="0"/>
                  </a:cubicBezTo>
                  <a:cubicBezTo>
                    <a:pt x="9084" y="0"/>
                    <a:pt x="15289" y="1964"/>
                    <a:pt x="21493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12090400" y="4109244"/>
              <a:ext cx="234950" cy="157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1620"/>
                  </a:moveTo>
                  <a:cubicBezTo>
                    <a:pt x="2141" y="1044"/>
                    <a:pt x="4281" y="468"/>
                    <a:pt x="5838" y="180"/>
                  </a:cubicBezTo>
                  <a:cubicBezTo>
                    <a:pt x="7395" y="-108"/>
                    <a:pt x="8368" y="-108"/>
                    <a:pt x="9049" y="612"/>
                  </a:cubicBezTo>
                  <a:cubicBezTo>
                    <a:pt x="9730" y="1332"/>
                    <a:pt x="10119" y="2772"/>
                    <a:pt x="9730" y="4788"/>
                  </a:cubicBezTo>
                  <a:cubicBezTo>
                    <a:pt x="9341" y="6804"/>
                    <a:pt x="8173" y="9396"/>
                    <a:pt x="7200" y="11268"/>
                  </a:cubicBezTo>
                  <a:cubicBezTo>
                    <a:pt x="6227" y="13140"/>
                    <a:pt x="5449" y="14292"/>
                    <a:pt x="4573" y="15876"/>
                  </a:cubicBezTo>
                  <a:cubicBezTo>
                    <a:pt x="3697" y="17460"/>
                    <a:pt x="2724" y="19476"/>
                    <a:pt x="2724" y="20484"/>
                  </a:cubicBezTo>
                  <a:cubicBezTo>
                    <a:pt x="2724" y="21492"/>
                    <a:pt x="3697" y="21492"/>
                    <a:pt x="7005" y="21204"/>
                  </a:cubicBezTo>
                  <a:cubicBezTo>
                    <a:pt x="10314" y="20916"/>
                    <a:pt x="15957" y="20340"/>
                    <a:pt x="21600" y="19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12293600" y="3790950"/>
              <a:ext cx="186014" cy="53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10080" y="0"/>
                  </a:moveTo>
                  <a:cubicBezTo>
                    <a:pt x="13920" y="2372"/>
                    <a:pt x="17760" y="4744"/>
                    <a:pt x="19680" y="7242"/>
                  </a:cubicBezTo>
                  <a:cubicBezTo>
                    <a:pt x="21600" y="9741"/>
                    <a:pt x="21600" y="12367"/>
                    <a:pt x="19440" y="14612"/>
                  </a:cubicBezTo>
                  <a:cubicBezTo>
                    <a:pt x="17280" y="16856"/>
                    <a:pt x="12960" y="18720"/>
                    <a:pt x="9360" y="19821"/>
                  </a:cubicBezTo>
                  <a:cubicBezTo>
                    <a:pt x="5760" y="20922"/>
                    <a:pt x="2880" y="2126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2254250" y="4523765"/>
              <a:ext cx="181214" cy="54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424" fill="norm" stroke="1" extrusionOk="0">
                  <a:moveTo>
                    <a:pt x="4418" y="7434"/>
                  </a:moveTo>
                  <a:cubicBezTo>
                    <a:pt x="3927" y="6848"/>
                    <a:pt x="3436" y="6262"/>
                    <a:pt x="3191" y="6178"/>
                  </a:cubicBezTo>
                  <a:cubicBezTo>
                    <a:pt x="2945" y="6094"/>
                    <a:pt x="2945" y="6513"/>
                    <a:pt x="3068" y="8187"/>
                  </a:cubicBezTo>
                  <a:cubicBezTo>
                    <a:pt x="3191" y="9862"/>
                    <a:pt x="3436" y="12792"/>
                    <a:pt x="3559" y="14969"/>
                  </a:cubicBezTo>
                  <a:cubicBezTo>
                    <a:pt x="3682" y="17146"/>
                    <a:pt x="3682" y="18569"/>
                    <a:pt x="3682" y="19615"/>
                  </a:cubicBezTo>
                  <a:cubicBezTo>
                    <a:pt x="3682" y="20662"/>
                    <a:pt x="3682" y="21332"/>
                    <a:pt x="3436" y="21415"/>
                  </a:cubicBezTo>
                  <a:cubicBezTo>
                    <a:pt x="3191" y="21499"/>
                    <a:pt x="2700" y="20997"/>
                    <a:pt x="2086" y="19155"/>
                  </a:cubicBezTo>
                  <a:cubicBezTo>
                    <a:pt x="1473" y="17313"/>
                    <a:pt x="736" y="14132"/>
                    <a:pt x="736" y="11201"/>
                  </a:cubicBezTo>
                  <a:cubicBezTo>
                    <a:pt x="736" y="8271"/>
                    <a:pt x="1473" y="5592"/>
                    <a:pt x="3191" y="3750"/>
                  </a:cubicBezTo>
                  <a:cubicBezTo>
                    <a:pt x="4909" y="1908"/>
                    <a:pt x="7609" y="904"/>
                    <a:pt x="9695" y="401"/>
                  </a:cubicBezTo>
                  <a:cubicBezTo>
                    <a:pt x="11782" y="-101"/>
                    <a:pt x="13255" y="-101"/>
                    <a:pt x="14973" y="234"/>
                  </a:cubicBezTo>
                  <a:cubicBezTo>
                    <a:pt x="16691" y="569"/>
                    <a:pt x="18655" y="1239"/>
                    <a:pt x="19882" y="2243"/>
                  </a:cubicBezTo>
                  <a:cubicBezTo>
                    <a:pt x="21109" y="3248"/>
                    <a:pt x="21600" y="4587"/>
                    <a:pt x="20005" y="5885"/>
                  </a:cubicBezTo>
                  <a:cubicBezTo>
                    <a:pt x="18409" y="7183"/>
                    <a:pt x="14727" y="8439"/>
                    <a:pt x="11536" y="9192"/>
                  </a:cubicBezTo>
                  <a:cubicBezTo>
                    <a:pt x="8345" y="9946"/>
                    <a:pt x="5645" y="10197"/>
                    <a:pt x="3805" y="10155"/>
                  </a:cubicBezTo>
                  <a:cubicBezTo>
                    <a:pt x="1964" y="10113"/>
                    <a:pt x="982" y="9778"/>
                    <a:pt x="0" y="9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2717800" y="4630390"/>
              <a:ext cx="31750" cy="373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2478"/>
                  </a:moveTo>
                  <a:cubicBezTo>
                    <a:pt x="1440" y="1386"/>
                    <a:pt x="2880" y="293"/>
                    <a:pt x="5040" y="51"/>
                  </a:cubicBezTo>
                  <a:cubicBezTo>
                    <a:pt x="7200" y="-192"/>
                    <a:pt x="10080" y="415"/>
                    <a:pt x="12240" y="2538"/>
                  </a:cubicBezTo>
                  <a:cubicBezTo>
                    <a:pt x="14400" y="4662"/>
                    <a:pt x="15840" y="8302"/>
                    <a:pt x="15120" y="11397"/>
                  </a:cubicBezTo>
                  <a:cubicBezTo>
                    <a:pt x="14400" y="14491"/>
                    <a:pt x="11520" y="17039"/>
                    <a:pt x="12240" y="18617"/>
                  </a:cubicBezTo>
                  <a:cubicBezTo>
                    <a:pt x="12960" y="20195"/>
                    <a:pt x="17280" y="20801"/>
                    <a:pt x="21600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2978414" y="4608456"/>
              <a:ext cx="291836" cy="383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368" fill="norm" stroke="1" extrusionOk="0">
                  <a:moveTo>
                    <a:pt x="21580" y="2217"/>
                  </a:moveTo>
                  <a:cubicBezTo>
                    <a:pt x="20015" y="1508"/>
                    <a:pt x="18450" y="800"/>
                    <a:pt x="15945" y="387"/>
                  </a:cubicBezTo>
                  <a:cubicBezTo>
                    <a:pt x="13441" y="-26"/>
                    <a:pt x="9997" y="-144"/>
                    <a:pt x="7258" y="210"/>
                  </a:cubicBezTo>
                  <a:cubicBezTo>
                    <a:pt x="4519" y="564"/>
                    <a:pt x="2484" y="1390"/>
                    <a:pt x="1389" y="2571"/>
                  </a:cubicBezTo>
                  <a:cubicBezTo>
                    <a:pt x="293" y="3751"/>
                    <a:pt x="137" y="5286"/>
                    <a:pt x="58" y="8059"/>
                  </a:cubicBezTo>
                  <a:cubicBezTo>
                    <a:pt x="-20" y="10833"/>
                    <a:pt x="-20" y="14846"/>
                    <a:pt x="58" y="17207"/>
                  </a:cubicBezTo>
                  <a:cubicBezTo>
                    <a:pt x="137" y="19567"/>
                    <a:pt x="293" y="20276"/>
                    <a:pt x="763" y="20748"/>
                  </a:cubicBezTo>
                  <a:cubicBezTo>
                    <a:pt x="1232" y="21220"/>
                    <a:pt x="2015" y="21456"/>
                    <a:pt x="4284" y="21338"/>
                  </a:cubicBezTo>
                  <a:cubicBezTo>
                    <a:pt x="6554" y="21220"/>
                    <a:pt x="10310" y="20748"/>
                    <a:pt x="13206" y="20335"/>
                  </a:cubicBezTo>
                  <a:cubicBezTo>
                    <a:pt x="16102" y="19922"/>
                    <a:pt x="18137" y="19567"/>
                    <a:pt x="20171" y="19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2990850" y="4813299"/>
              <a:ext cx="279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5" y="16800"/>
                    <a:pt x="5891" y="12000"/>
                    <a:pt x="9491" y="8400"/>
                  </a:cubicBezTo>
                  <a:cubicBezTo>
                    <a:pt x="13091" y="4800"/>
                    <a:pt x="1734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54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083549" y="4864100"/>
              <a:ext cx="186092" cy="1320800"/>
            </a:xfrm>
            <a:prstGeom prst="rect">
              <a:avLst/>
            </a:prstGeom>
            <a:effectLst/>
          </p:spPr>
        </p:pic>
        <p:pic>
          <p:nvPicPr>
            <p:cNvPr id="1456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804150" y="4788693"/>
              <a:ext cx="2840895" cy="1774915"/>
            </a:xfrm>
            <a:prstGeom prst="rect">
              <a:avLst/>
            </a:prstGeom>
            <a:effectLst/>
          </p:spPr>
        </p:pic>
        <p:pic>
          <p:nvPicPr>
            <p:cNvPr id="1458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487973" y="5245100"/>
              <a:ext cx="594383" cy="714428"/>
            </a:xfrm>
            <a:prstGeom prst="rect">
              <a:avLst/>
            </a:prstGeom>
            <a:effectLst/>
          </p:spPr>
        </p:pic>
        <p:pic>
          <p:nvPicPr>
            <p:cNvPr id="1460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854810" y="4866783"/>
              <a:ext cx="330766" cy="397879"/>
            </a:xfrm>
            <a:prstGeom prst="rect">
              <a:avLst/>
            </a:prstGeom>
            <a:effectLst/>
          </p:spPr>
        </p:pic>
        <p:pic>
          <p:nvPicPr>
            <p:cNvPr id="1462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858250" y="5080705"/>
              <a:ext cx="304800" cy="62795"/>
            </a:xfrm>
            <a:prstGeom prst="rect">
              <a:avLst/>
            </a:prstGeom>
            <a:effectLst/>
          </p:spPr>
        </p:pic>
        <p:pic>
          <p:nvPicPr>
            <p:cNvPr id="1464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290050" y="5099050"/>
              <a:ext cx="63500" cy="184150"/>
            </a:xfrm>
            <a:prstGeom prst="rect">
              <a:avLst/>
            </a:prstGeom>
            <a:effectLst/>
          </p:spPr>
        </p:pic>
        <p:pic>
          <p:nvPicPr>
            <p:cNvPr id="1466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756234" y="5515599"/>
              <a:ext cx="1253811" cy="610501"/>
            </a:xfrm>
            <a:prstGeom prst="rect">
              <a:avLst/>
            </a:prstGeom>
            <a:effectLst/>
          </p:spPr>
        </p:pic>
        <p:pic>
          <p:nvPicPr>
            <p:cNvPr id="1468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865820" y="5165636"/>
              <a:ext cx="262430" cy="339389"/>
            </a:xfrm>
            <a:prstGeom prst="rect">
              <a:avLst/>
            </a:prstGeom>
            <a:effectLst/>
          </p:spPr>
        </p:pic>
        <p:pic>
          <p:nvPicPr>
            <p:cNvPr id="1470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829799" y="5359400"/>
              <a:ext cx="273051" cy="50800"/>
            </a:xfrm>
            <a:prstGeom prst="rect">
              <a:avLst/>
            </a:prstGeom>
            <a:effectLst/>
          </p:spPr>
        </p:pic>
        <p:pic>
          <p:nvPicPr>
            <p:cNvPr id="1472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115550" y="5413556"/>
              <a:ext cx="241300" cy="161745"/>
            </a:xfrm>
            <a:prstGeom prst="rect">
              <a:avLst/>
            </a:prstGeom>
            <a:effectLst/>
          </p:spPr>
        </p:pic>
        <p:pic>
          <p:nvPicPr>
            <p:cNvPr id="1474" name="Line Line" descr="Line 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896350" y="5664200"/>
              <a:ext cx="165100" cy="76200"/>
            </a:xfrm>
            <a:prstGeom prst="rect">
              <a:avLst/>
            </a:prstGeom>
            <a:effectLst/>
          </p:spPr>
        </p:pic>
        <p:pic>
          <p:nvPicPr>
            <p:cNvPr id="1476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794750" y="5753100"/>
              <a:ext cx="215900" cy="69850"/>
            </a:xfrm>
            <a:prstGeom prst="rect">
              <a:avLst/>
            </a:prstGeom>
            <a:effectLst/>
          </p:spPr>
        </p:pic>
        <p:pic>
          <p:nvPicPr>
            <p:cNvPr id="1478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718550" y="5829300"/>
              <a:ext cx="234950" cy="82550"/>
            </a:xfrm>
            <a:prstGeom prst="rect">
              <a:avLst/>
            </a:prstGeom>
            <a:effectLst/>
          </p:spPr>
        </p:pic>
        <p:pic>
          <p:nvPicPr>
            <p:cNvPr id="1480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731250" y="5899150"/>
              <a:ext cx="196850" cy="76200"/>
            </a:xfrm>
            <a:prstGeom prst="rect">
              <a:avLst/>
            </a:prstGeom>
            <a:effectLst/>
          </p:spPr>
        </p:pic>
        <p:pic>
          <p:nvPicPr>
            <p:cNvPr id="1482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542444" y="4418468"/>
              <a:ext cx="1205722" cy="96383"/>
            </a:xfrm>
            <a:prstGeom prst="rect">
              <a:avLst/>
            </a:prstGeom>
            <a:effectLst/>
          </p:spPr>
        </p:pic>
        <p:pic>
          <p:nvPicPr>
            <p:cNvPr id="1484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7639050" y="4438649"/>
              <a:ext cx="1524000" cy="69851"/>
            </a:xfrm>
            <a:prstGeom prst="rect">
              <a:avLst/>
            </a:prstGeom>
            <a:effectLst/>
          </p:spPr>
        </p:pic>
        <p:pic>
          <p:nvPicPr>
            <p:cNvPr id="1486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829800" y="4400550"/>
              <a:ext cx="2209800" cy="184150"/>
            </a:xfrm>
            <a:prstGeom prst="rect">
              <a:avLst/>
            </a:prstGeom>
            <a:effectLst/>
          </p:spPr>
        </p:pic>
        <p:sp>
          <p:nvSpPr>
            <p:cNvPr id="1488" name="Line"/>
            <p:cNvSpPr/>
            <p:nvPr/>
          </p:nvSpPr>
          <p:spPr>
            <a:xfrm>
              <a:off x="0" y="1968499"/>
              <a:ext cx="819150" cy="51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8764"/>
                  </a:moveTo>
                  <a:cubicBezTo>
                    <a:pt x="279" y="8498"/>
                    <a:pt x="558" y="8233"/>
                    <a:pt x="781" y="8277"/>
                  </a:cubicBezTo>
                  <a:cubicBezTo>
                    <a:pt x="1005" y="8321"/>
                    <a:pt x="1172" y="8675"/>
                    <a:pt x="1395" y="10180"/>
                  </a:cubicBezTo>
                  <a:cubicBezTo>
                    <a:pt x="1619" y="11685"/>
                    <a:pt x="1898" y="14341"/>
                    <a:pt x="2093" y="16289"/>
                  </a:cubicBezTo>
                  <a:cubicBezTo>
                    <a:pt x="2288" y="18236"/>
                    <a:pt x="2400" y="19475"/>
                    <a:pt x="2540" y="20272"/>
                  </a:cubicBezTo>
                  <a:cubicBezTo>
                    <a:pt x="2679" y="21069"/>
                    <a:pt x="2847" y="21423"/>
                    <a:pt x="3070" y="21511"/>
                  </a:cubicBezTo>
                  <a:cubicBezTo>
                    <a:pt x="3293" y="21600"/>
                    <a:pt x="3572" y="21423"/>
                    <a:pt x="4298" y="20272"/>
                  </a:cubicBezTo>
                  <a:cubicBezTo>
                    <a:pt x="5023" y="19121"/>
                    <a:pt x="6195" y="16997"/>
                    <a:pt x="7507" y="14784"/>
                  </a:cubicBezTo>
                  <a:cubicBezTo>
                    <a:pt x="8819" y="12570"/>
                    <a:pt x="10270" y="10269"/>
                    <a:pt x="11972" y="8056"/>
                  </a:cubicBezTo>
                  <a:cubicBezTo>
                    <a:pt x="13674" y="5843"/>
                    <a:pt x="15628" y="3718"/>
                    <a:pt x="17274" y="2390"/>
                  </a:cubicBezTo>
                  <a:cubicBezTo>
                    <a:pt x="18921" y="1062"/>
                    <a:pt x="20260" y="5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1130300" y="5803900"/>
              <a:ext cx="825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787400" y="5797550"/>
              <a:ext cx="7086600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1" y="20267"/>
                    <a:pt x="361" y="18933"/>
                    <a:pt x="581" y="17200"/>
                  </a:cubicBezTo>
                  <a:cubicBezTo>
                    <a:pt x="800" y="15467"/>
                    <a:pt x="1058" y="13333"/>
                    <a:pt x="1313" y="11600"/>
                  </a:cubicBezTo>
                  <a:cubicBezTo>
                    <a:pt x="1568" y="9867"/>
                    <a:pt x="1819" y="8533"/>
                    <a:pt x="2077" y="7333"/>
                  </a:cubicBezTo>
                  <a:cubicBezTo>
                    <a:pt x="2335" y="6133"/>
                    <a:pt x="2600" y="5067"/>
                    <a:pt x="2848" y="4267"/>
                  </a:cubicBezTo>
                  <a:cubicBezTo>
                    <a:pt x="3097" y="3467"/>
                    <a:pt x="3329" y="2933"/>
                    <a:pt x="3561" y="2533"/>
                  </a:cubicBezTo>
                  <a:cubicBezTo>
                    <a:pt x="3794" y="2133"/>
                    <a:pt x="4026" y="1867"/>
                    <a:pt x="4268" y="1600"/>
                  </a:cubicBezTo>
                  <a:cubicBezTo>
                    <a:pt x="4510" y="1333"/>
                    <a:pt x="4761" y="1067"/>
                    <a:pt x="5019" y="800"/>
                  </a:cubicBezTo>
                  <a:cubicBezTo>
                    <a:pt x="5277" y="533"/>
                    <a:pt x="5542" y="267"/>
                    <a:pt x="5819" y="133"/>
                  </a:cubicBezTo>
                  <a:cubicBezTo>
                    <a:pt x="6097" y="0"/>
                    <a:pt x="6387" y="0"/>
                    <a:pt x="6629" y="0"/>
                  </a:cubicBezTo>
                  <a:cubicBezTo>
                    <a:pt x="6871" y="0"/>
                    <a:pt x="7065" y="0"/>
                    <a:pt x="7265" y="133"/>
                  </a:cubicBezTo>
                  <a:cubicBezTo>
                    <a:pt x="7465" y="267"/>
                    <a:pt x="7671" y="533"/>
                    <a:pt x="7881" y="800"/>
                  </a:cubicBezTo>
                  <a:cubicBezTo>
                    <a:pt x="8090" y="1067"/>
                    <a:pt x="8303" y="1333"/>
                    <a:pt x="8510" y="1600"/>
                  </a:cubicBezTo>
                  <a:cubicBezTo>
                    <a:pt x="8716" y="1867"/>
                    <a:pt x="8916" y="2133"/>
                    <a:pt x="9129" y="2533"/>
                  </a:cubicBezTo>
                  <a:cubicBezTo>
                    <a:pt x="9342" y="2933"/>
                    <a:pt x="9568" y="3467"/>
                    <a:pt x="9797" y="3867"/>
                  </a:cubicBezTo>
                  <a:cubicBezTo>
                    <a:pt x="10026" y="4267"/>
                    <a:pt x="10258" y="4533"/>
                    <a:pt x="10487" y="4800"/>
                  </a:cubicBezTo>
                  <a:cubicBezTo>
                    <a:pt x="10716" y="5067"/>
                    <a:pt x="10942" y="5333"/>
                    <a:pt x="11187" y="5600"/>
                  </a:cubicBezTo>
                  <a:cubicBezTo>
                    <a:pt x="11432" y="5867"/>
                    <a:pt x="11697" y="6133"/>
                    <a:pt x="11955" y="6267"/>
                  </a:cubicBezTo>
                  <a:cubicBezTo>
                    <a:pt x="12213" y="6400"/>
                    <a:pt x="12465" y="6400"/>
                    <a:pt x="12723" y="6400"/>
                  </a:cubicBezTo>
                  <a:cubicBezTo>
                    <a:pt x="12981" y="6400"/>
                    <a:pt x="13245" y="6400"/>
                    <a:pt x="13510" y="6400"/>
                  </a:cubicBezTo>
                  <a:cubicBezTo>
                    <a:pt x="13774" y="6400"/>
                    <a:pt x="14039" y="6400"/>
                    <a:pt x="14300" y="6400"/>
                  </a:cubicBezTo>
                  <a:cubicBezTo>
                    <a:pt x="14561" y="6400"/>
                    <a:pt x="14819" y="6400"/>
                    <a:pt x="15071" y="6400"/>
                  </a:cubicBezTo>
                  <a:cubicBezTo>
                    <a:pt x="15323" y="6400"/>
                    <a:pt x="15568" y="6400"/>
                    <a:pt x="15813" y="6400"/>
                  </a:cubicBezTo>
                  <a:cubicBezTo>
                    <a:pt x="16058" y="6400"/>
                    <a:pt x="16303" y="6400"/>
                    <a:pt x="16539" y="6400"/>
                  </a:cubicBezTo>
                  <a:cubicBezTo>
                    <a:pt x="16774" y="6400"/>
                    <a:pt x="17000" y="6400"/>
                    <a:pt x="17219" y="6400"/>
                  </a:cubicBezTo>
                  <a:cubicBezTo>
                    <a:pt x="17439" y="6400"/>
                    <a:pt x="17652" y="6400"/>
                    <a:pt x="17871" y="6400"/>
                  </a:cubicBezTo>
                  <a:cubicBezTo>
                    <a:pt x="18090" y="6400"/>
                    <a:pt x="18316" y="6400"/>
                    <a:pt x="18529" y="6533"/>
                  </a:cubicBezTo>
                  <a:cubicBezTo>
                    <a:pt x="18742" y="6667"/>
                    <a:pt x="18942" y="6933"/>
                    <a:pt x="19181" y="7333"/>
                  </a:cubicBezTo>
                  <a:cubicBezTo>
                    <a:pt x="19419" y="7733"/>
                    <a:pt x="19697" y="8267"/>
                    <a:pt x="19958" y="9067"/>
                  </a:cubicBezTo>
                  <a:cubicBezTo>
                    <a:pt x="20219" y="9867"/>
                    <a:pt x="20465" y="10933"/>
                    <a:pt x="20735" y="12533"/>
                  </a:cubicBezTo>
                  <a:cubicBezTo>
                    <a:pt x="21006" y="14133"/>
                    <a:pt x="21303" y="16267"/>
                    <a:pt x="21600" y="18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1181100" y="6028549"/>
              <a:ext cx="349250" cy="28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59" fill="norm" stroke="1" extrusionOk="0">
                  <a:moveTo>
                    <a:pt x="0" y="8498"/>
                  </a:moveTo>
                  <a:cubicBezTo>
                    <a:pt x="524" y="10476"/>
                    <a:pt x="1047" y="12453"/>
                    <a:pt x="1244" y="15191"/>
                  </a:cubicBezTo>
                  <a:cubicBezTo>
                    <a:pt x="1440" y="17929"/>
                    <a:pt x="1309" y="21428"/>
                    <a:pt x="1244" y="20363"/>
                  </a:cubicBezTo>
                  <a:cubicBezTo>
                    <a:pt x="1178" y="19298"/>
                    <a:pt x="1178" y="13670"/>
                    <a:pt x="1505" y="9639"/>
                  </a:cubicBezTo>
                  <a:cubicBezTo>
                    <a:pt x="1833" y="5608"/>
                    <a:pt x="2487" y="3174"/>
                    <a:pt x="3076" y="1729"/>
                  </a:cubicBezTo>
                  <a:cubicBezTo>
                    <a:pt x="3665" y="284"/>
                    <a:pt x="4189" y="-172"/>
                    <a:pt x="4516" y="56"/>
                  </a:cubicBezTo>
                  <a:cubicBezTo>
                    <a:pt x="4844" y="284"/>
                    <a:pt x="4975" y="1197"/>
                    <a:pt x="5302" y="2566"/>
                  </a:cubicBezTo>
                  <a:cubicBezTo>
                    <a:pt x="5629" y="3935"/>
                    <a:pt x="6153" y="5760"/>
                    <a:pt x="6611" y="7053"/>
                  </a:cubicBezTo>
                  <a:cubicBezTo>
                    <a:pt x="7069" y="8346"/>
                    <a:pt x="7462" y="9107"/>
                    <a:pt x="7985" y="9563"/>
                  </a:cubicBezTo>
                  <a:cubicBezTo>
                    <a:pt x="8509" y="10020"/>
                    <a:pt x="9164" y="10172"/>
                    <a:pt x="10473" y="9183"/>
                  </a:cubicBezTo>
                  <a:cubicBezTo>
                    <a:pt x="11782" y="8194"/>
                    <a:pt x="13745" y="6065"/>
                    <a:pt x="14924" y="4696"/>
                  </a:cubicBezTo>
                  <a:cubicBezTo>
                    <a:pt x="16102" y="3327"/>
                    <a:pt x="16495" y="2718"/>
                    <a:pt x="16953" y="2186"/>
                  </a:cubicBezTo>
                  <a:cubicBezTo>
                    <a:pt x="17411" y="1653"/>
                    <a:pt x="17935" y="1197"/>
                    <a:pt x="18262" y="1425"/>
                  </a:cubicBezTo>
                  <a:cubicBezTo>
                    <a:pt x="18589" y="1653"/>
                    <a:pt x="18720" y="2566"/>
                    <a:pt x="18916" y="4696"/>
                  </a:cubicBezTo>
                  <a:cubicBezTo>
                    <a:pt x="19113" y="6825"/>
                    <a:pt x="19375" y="10172"/>
                    <a:pt x="19571" y="12225"/>
                  </a:cubicBezTo>
                  <a:cubicBezTo>
                    <a:pt x="19767" y="14279"/>
                    <a:pt x="19898" y="15039"/>
                    <a:pt x="20095" y="15800"/>
                  </a:cubicBezTo>
                  <a:cubicBezTo>
                    <a:pt x="20291" y="16560"/>
                    <a:pt x="20553" y="17321"/>
                    <a:pt x="20815" y="17701"/>
                  </a:cubicBezTo>
                  <a:cubicBezTo>
                    <a:pt x="21076" y="18082"/>
                    <a:pt x="21338" y="18082"/>
                    <a:pt x="21600" y="18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1671229" y="6008812"/>
              <a:ext cx="221071" cy="290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73" fill="norm" stroke="1" extrusionOk="0">
                  <a:moveTo>
                    <a:pt x="17782" y="3160"/>
                  </a:moveTo>
                  <a:cubicBezTo>
                    <a:pt x="18605" y="2064"/>
                    <a:pt x="19428" y="969"/>
                    <a:pt x="19119" y="421"/>
                  </a:cubicBezTo>
                  <a:cubicBezTo>
                    <a:pt x="18811" y="-127"/>
                    <a:pt x="17371" y="-127"/>
                    <a:pt x="15108" y="343"/>
                  </a:cubicBezTo>
                  <a:cubicBezTo>
                    <a:pt x="12845" y="812"/>
                    <a:pt x="9759" y="1751"/>
                    <a:pt x="7599" y="2847"/>
                  </a:cubicBezTo>
                  <a:cubicBezTo>
                    <a:pt x="5439" y="3943"/>
                    <a:pt x="4205" y="5195"/>
                    <a:pt x="3074" y="7777"/>
                  </a:cubicBezTo>
                  <a:cubicBezTo>
                    <a:pt x="1942" y="10360"/>
                    <a:pt x="914" y="14273"/>
                    <a:pt x="399" y="16621"/>
                  </a:cubicBezTo>
                  <a:cubicBezTo>
                    <a:pt x="-115" y="18969"/>
                    <a:pt x="-115" y="19751"/>
                    <a:pt x="296" y="20377"/>
                  </a:cubicBezTo>
                  <a:cubicBezTo>
                    <a:pt x="708" y="21003"/>
                    <a:pt x="1531" y="21473"/>
                    <a:pt x="3896" y="21473"/>
                  </a:cubicBezTo>
                  <a:cubicBezTo>
                    <a:pt x="6262" y="21473"/>
                    <a:pt x="10171" y="21003"/>
                    <a:pt x="13359" y="20534"/>
                  </a:cubicBezTo>
                  <a:cubicBezTo>
                    <a:pt x="16548" y="20064"/>
                    <a:pt x="19016" y="19595"/>
                    <a:pt x="21485" y="19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1670050" y="6172200"/>
              <a:ext cx="26035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600"/>
                    <a:pt x="0" y="15600"/>
                    <a:pt x="1229" y="12600"/>
                  </a:cubicBezTo>
                  <a:cubicBezTo>
                    <a:pt x="2459" y="9600"/>
                    <a:pt x="4917" y="6600"/>
                    <a:pt x="8517" y="4500"/>
                  </a:cubicBezTo>
                  <a:cubicBezTo>
                    <a:pt x="12117" y="2400"/>
                    <a:pt x="1685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2311400" y="6116045"/>
              <a:ext cx="215900" cy="18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8" fill="norm" stroke="1" extrusionOk="0">
                  <a:moveTo>
                    <a:pt x="0" y="4982"/>
                  </a:moveTo>
                  <a:cubicBezTo>
                    <a:pt x="2118" y="4740"/>
                    <a:pt x="4235" y="4497"/>
                    <a:pt x="6141" y="5225"/>
                  </a:cubicBezTo>
                  <a:cubicBezTo>
                    <a:pt x="8047" y="5953"/>
                    <a:pt x="9741" y="7652"/>
                    <a:pt x="10906" y="9715"/>
                  </a:cubicBezTo>
                  <a:cubicBezTo>
                    <a:pt x="12071" y="11778"/>
                    <a:pt x="12706" y="14205"/>
                    <a:pt x="13024" y="16025"/>
                  </a:cubicBezTo>
                  <a:cubicBezTo>
                    <a:pt x="13341" y="17845"/>
                    <a:pt x="13341" y="19059"/>
                    <a:pt x="12812" y="19908"/>
                  </a:cubicBezTo>
                  <a:cubicBezTo>
                    <a:pt x="12282" y="20758"/>
                    <a:pt x="11224" y="21243"/>
                    <a:pt x="10482" y="20636"/>
                  </a:cubicBezTo>
                  <a:cubicBezTo>
                    <a:pt x="9741" y="20030"/>
                    <a:pt x="9318" y="18331"/>
                    <a:pt x="9424" y="15540"/>
                  </a:cubicBezTo>
                  <a:cubicBezTo>
                    <a:pt x="9529" y="12749"/>
                    <a:pt x="10165" y="8865"/>
                    <a:pt x="11435" y="5953"/>
                  </a:cubicBezTo>
                  <a:cubicBezTo>
                    <a:pt x="12706" y="3041"/>
                    <a:pt x="14612" y="1099"/>
                    <a:pt x="16412" y="371"/>
                  </a:cubicBezTo>
                  <a:cubicBezTo>
                    <a:pt x="18212" y="-357"/>
                    <a:pt x="19906" y="128"/>
                    <a:pt x="21600" y="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2565399" y="6115050"/>
              <a:ext cx="260351" cy="15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6" fill="norm" stroke="1" extrusionOk="0">
                  <a:moveTo>
                    <a:pt x="3161" y="5254"/>
                  </a:moveTo>
                  <a:cubicBezTo>
                    <a:pt x="2283" y="5546"/>
                    <a:pt x="1405" y="5838"/>
                    <a:pt x="878" y="6714"/>
                  </a:cubicBezTo>
                  <a:cubicBezTo>
                    <a:pt x="351" y="7589"/>
                    <a:pt x="176" y="9049"/>
                    <a:pt x="88" y="10800"/>
                  </a:cubicBezTo>
                  <a:cubicBezTo>
                    <a:pt x="0" y="12551"/>
                    <a:pt x="0" y="14595"/>
                    <a:pt x="0" y="16346"/>
                  </a:cubicBezTo>
                  <a:cubicBezTo>
                    <a:pt x="0" y="18097"/>
                    <a:pt x="0" y="19557"/>
                    <a:pt x="878" y="20432"/>
                  </a:cubicBezTo>
                  <a:cubicBezTo>
                    <a:pt x="1756" y="21308"/>
                    <a:pt x="3512" y="21600"/>
                    <a:pt x="5093" y="20578"/>
                  </a:cubicBezTo>
                  <a:cubicBezTo>
                    <a:pt x="6673" y="19557"/>
                    <a:pt x="8078" y="17222"/>
                    <a:pt x="8956" y="15324"/>
                  </a:cubicBezTo>
                  <a:cubicBezTo>
                    <a:pt x="9834" y="13427"/>
                    <a:pt x="10185" y="11968"/>
                    <a:pt x="10361" y="11968"/>
                  </a:cubicBezTo>
                  <a:cubicBezTo>
                    <a:pt x="10537" y="11968"/>
                    <a:pt x="10537" y="13427"/>
                    <a:pt x="10800" y="14741"/>
                  </a:cubicBezTo>
                  <a:cubicBezTo>
                    <a:pt x="11063" y="16054"/>
                    <a:pt x="11590" y="17222"/>
                    <a:pt x="12732" y="17368"/>
                  </a:cubicBezTo>
                  <a:cubicBezTo>
                    <a:pt x="13873" y="17514"/>
                    <a:pt x="15629" y="16638"/>
                    <a:pt x="17210" y="13573"/>
                  </a:cubicBezTo>
                  <a:cubicBezTo>
                    <a:pt x="18790" y="10508"/>
                    <a:pt x="20195" y="52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2833259" y="5962650"/>
              <a:ext cx="43292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8693" y="0"/>
                  </a:moveTo>
                  <a:cubicBezTo>
                    <a:pt x="5607" y="1800"/>
                    <a:pt x="2522" y="3600"/>
                    <a:pt x="979" y="6300"/>
                  </a:cubicBezTo>
                  <a:cubicBezTo>
                    <a:pt x="-564" y="9000"/>
                    <a:pt x="-564" y="12600"/>
                    <a:pt x="3036" y="15300"/>
                  </a:cubicBezTo>
                  <a:cubicBezTo>
                    <a:pt x="6636" y="18000"/>
                    <a:pt x="13836" y="19800"/>
                    <a:pt x="210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2905828" y="6112847"/>
              <a:ext cx="167572" cy="14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295" fill="norm" stroke="1" extrusionOk="0">
                  <a:moveTo>
                    <a:pt x="1111" y="5095"/>
                  </a:moveTo>
                  <a:cubicBezTo>
                    <a:pt x="844" y="6683"/>
                    <a:pt x="578" y="8271"/>
                    <a:pt x="1244" y="9224"/>
                  </a:cubicBezTo>
                  <a:cubicBezTo>
                    <a:pt x="1911" y="10177"/>
                    <a:pt x="3511" y="10495"/>
                    <a:pt x="4978" y="10495"/>
                  </a:cubicBezTo>
                  <a:cubicBezTo>
                    <a:pt x="6444" y="10495"/>
                    <a:pt x="7778" y="10177"/>
                    <a:pt x="8978" y="9224"/>
                  </a:cubicBezTo>
                  <a:cubicBezTo>
                    <a:pt x="10178" y="8271"/>
                    <a:pt x="11244" y="6683"/>
                    <a:pt x="11911" y="5095"/>
                  </a:cubicBezTo>
                  <a:cubicBezTo>
                    <a:pt x="12578" y="3507"/>
                    <a:pt x="12844" y="1919"/>
                    <a:pt x="12311" y="966"/>
                  </a:cubicBezTo>
                  <a:cubicBezTo>
                    <a:pt x="11778" y="13"/>
                    <a:pt x="10444" y="-305"/>
                    <a:pt x="8444" y="330"/>
                  </a:cubicBezTo>
                  <a:cubicBezTo>
                    <a:pt x="6444" y="966"/>
                    <a:pt x="3778" y="2554"/>
                    <a:pt x="2044" y="4936"/>
                  </a:cubicBezTo>
                  <a:cubicBezTo>
                    <a:pt x="311" y="7319"/>
                    <a:pt x="-489" y="10495"/>
                    <a:pt x="311" y="13036"/>
                  </a:cubicBezTo>
                  <a:cubicBezTo>
                    <a:pt x="1111" y="15577"/>
                    <a:pt x="3511" y="17483"/>
                    <a:pt x="7244" y="18754"/>
                  </a:cubicBezTo>
                  <a:cubicBezTo>
                    <a:pt x="10978" y="20024"/>
                    <a:pt x="16044" y="20660"/>
                    <a:pt x="21111" y="21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1136650" y="6432550"/>
              <a:ext cx="18351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47" y="18900"/>
                    <a:pt x="1893" y="16200"/>
                    <a:pt x="2878" y="13500"/>
                  </a:cubicBezTo>
                  <a:cubicBezTo>
                    <a:pt x="3862" y="10800"/>
                    <a:pt x="4883" y="8100"/>
                    <a:pt x="5929" y="5850"/>
                  </a:cubicBezTo>
                  <a:cubicBezTo>
                    <a:pt x="6976" y="3600"/>
                    <a:pt x="8047" y="1800"/>
                    <a:pt x="9118" y="900"/>
                  </a:cubicBezTo>
                  <a:cubicBezTo>
                    <a:pt x="10190" y="0"/>
                    <a:pt x="11261" y="0"/>
                    <a:pt x="12307" y="0"/>
                  </a:cubicBezTo>
                  <a:cubicBezTo>
                    <a:pt x="13354" y="0"/>
                    <a:pt x="14375" y="0"/>
                    <a:pt x="15434" y="0"/>
                  </a:cubicBezTo>
                  <a:cubicBezTo>
                    <a:pt x="16493" y="0"/>
                    <a:pt x="17589" y="0"/>
                    <a:pt x="18623" y="450"/>
                  </a:cubicBezTo>
                  <a:cubicBezTo>
                    <a:pt x="19657" y="900"/>
                    <a:pt x="20628" y="1800"/>
                    <a:pt x="21600" y="2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1644650" y="6534150"/>
              <a:ext cx="12382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71" y="18831"/>
                    <a:pt x="2142" y="16062"/>
                    <a:pt x="3434" y="13015"/>
                  </a:cubicBezTo>
                  <a:cubicBezTo>
                    <a:pt x="4726" y="9969"/>
                    <a:pt x="6240" y="6646"/>
                    <a:pt x="7680" y="4431"/>
                  </a:cubicBezTo>
                  <a:cubicBezTo>
                    <a:pt x="9120" y="2215"/>
                    <a:pt x="10486" y="1108"/>
                    <a:pt x="11982" y="554"/>
                  </a:cubicBezTo>
                  <a:cubicBezTo>
                    <a:pt x="13477" y="0"/>
                    <a:pt x="15102" y="0"/>
                    <a:pt x="16726" y="0"/>
                  </a:cubicBezTo>
                  <a:cubicBezTo>
                    <a:pt x="18351" y="0"/>
                    <a:pt x="1997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3244850" y="6216650"/>
              <a:ext cx="1" cy="254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3213100" y="6324600"/>
              <a:ext cx="127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3803650" y="6248400"/>
              <a:ext cx="635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3771900" y="610235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3584262" y="6207622"/>
              <a:ext cx="174938" cy="21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443" fill="norm" stroke="1" extrusionOk="0">
                  <a:moveTo>
                    <a:pt x="8138" y="271"/>
                  </a:moveTo>
                  <a:cubicBezTo>
                    <a:pt x="6595" y="57"/>
                    <a:pt x="5052" y="-157"/>
                    <a:pt x="3895" y="164"/>
                  </a:cubicBezTo>
                  <a:cubicBezTo>
                    <a:pt x="2738" y="485"/>
                    <a:pt x="1966" y="1340"/>
                    <a:pt x="1195" y="3799"/>
                  </a:cubicBezTo>
                  <a:cubicBezTo>
                    <a:pt x="423" y="6259"/>
                    <a:pt x="-348" y="10322"/>
                    <a:pt x="166" y="13423"/>
                  </a:cubicBezTo>
                  <a:cubicBezTo>
                    <a:pt x="681" y="16524"/>
                    <a:pt x="2481" y="18663"/>
                    <a:pt x="6209" y="19839"/>
                  </a:cubicBezTo>
                  <a:cubicBezTo>
                    <a:pt x="9938" y="21015"/>
                    <a:pt x="15595" y="21229"/>
                    <a:pt x="21252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3898900" y="6202453"/>
              <a:ext cx="81524" cy="24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365" fill="norm" stroke="1" extrusionOk="0">
                  <a:moveTo>
                    <a:pt x="0" y="128"/>
                  </a:moveTo>
                  <a:cubicBezTo>
                    <a:pt x="2769" y="-53"/>
                    <a:pt x="5538" y="-235"/>
                    <a:pt x="10246" y="1036"/>
                  </a:cubicBezTo>
                  <a:cubicBezTo>
                    <a:pt x="14954" y="2306"/>
                    <a:pt x="21600" y="5029"/>
                    <a:pt x="21323" y="8659"/>
                  </a:cubicBezTo>
                  <a:cubicBezTo>
                    <a:pt x="21046" y="12289"/>
                    <a:pt x="13846" y="16827"/>
                    <a:pt x="6646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4278549" y="6047316"/>
              <a:ext cx="496652" cy="637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41" fill="norm" stroke="1" extrusionOk="0">
                  <a:moveTo>
                    <a:pt x="4726" y="4864"/>
                  </a:moveTo>
                  <a:cubicBezTo>
                    <a:pt x="3902" y="5293"/>
                    <a:pt x="3078" y="5722"/>
                    <a:pt x="2438" y="5972"/>
                  </a:cubicBezTo>
                  <a:cubicBezTo>
                    <a:pt x="1797" y="6223"/>
                    <a:pt x="1339" y="6294"/>
                    <a:pt x="1065" y="6044"/>
                  </a:cubicBezTo>
                  <a:cubicBezTo>
                    <a:pt x="790" y="5793"/>
                    <a:pt x="699" y="5221"/>
                    <a:pt x="1156" y="4434"/>
                  </a:cubicBezTo>
                  <a:cubicBezTo>
                    <a:pt x="1614" y="3648"/>
                    <a:pt x="2621" y="2646"/>
                    <a:pt x="3307" y="2038"/>
                  </a:cubicBezTo>
                  <a:cubicBezTo>
                    <a:pt x="3994" y="1430"/>
                    <a:pt x="4360" y="1216"/>
                    <a:pt x="4863" y="858"/>
                  </a:cubicBezTo>
                  <a:cubicBezTo>
                    <a:pt x="5367" y="501"/>
                    <a:pt x="6007" y="0"/>
                    <a:pt x="6328" y="0"/>
                  </a:cubicBezTo>
                  <a:cubicBezTo>
                    <a:pt x="6648" y="0"/>
                    <a:pt x="6648" y="501"/>
                    <a:pt x="6465" y="1788"/>
                  </a:cubicBezTo>
                  <a:cubicBezTo>
                    <a:pt x="6282" y="3075"/>
                    <a:pt x="5916" y="5150"/>
                    <a:pt x="5458" y="7295"/>
                  </a:cubicBezTo>
                  <a:cubicBezTo>
                    <a:pt x="5000" y="9441"/>
                    <a:pt x="4451" y="11658"/>
                    <a:pt x="3765" y="13268"/>
                  </a:cubicBezTo>
                  <a:cubicBezTo>
                    <a:pt x="3078" y="14877"/>
                    <a:pt x="2255" y="15878"/>
                    <a:pt x="1614" y="16415"/>
                  </a:cubicBezTo>
                  <a:cubicBezTo>
                    <a:pt x="973" y="16951"/>
                    <a:pt x="516" y="17023"/>
                    <a:pt x="241" y="16879"/>
                  </a:cubicBezTo>
                  <a:cubicBezTo>
                    <a:pt x="-33" y="16736"/>
                    <a:pt x="-125" y="16379"/>
                    <a:pt x="241" y="15592"/>
                  </a:cubicBezTo>
                  <a:cubicBezTo>
                    <a:pt x="607" y="14805"/>
                    <a:pt x="1431" y="13589"/>
                    <a:pt x="3170" y="12052"/>
                  </a:cubicBezTo>
                  <a:cubicBezTo>
                    <a:pt x="4909" y="10514"/>
                    <a:pt x="7563" y="8654"/>
                    <a:pt x="9760" y="6938"/>
                  </a:cubicBezTo>
                  <a:cubicBezTo>
                    <a:pt x="11956" y="5221"/>
                    <a:pt x="13695" y="3648"/>
                    <a:pt x="14748" y="2539"/>
                  </a:cubicBezTo>
                  <a:cubicBezTo>
                    <a:pt x="15800" y="1430"/>
                    <a:pt x="16167" y="787"/>
                    <a:pt x="16121" y="501"/>
                  </a:cubicBezTo>
                  <a:cubicBezTo>
                    <a:pt x="16075" y="215"/>
                    <a:pt x="15617" y="286"/>
                    <a:pt x="15022" y="858"/>
                  </a:cubicBezTo>
                  <a:cubicBezTo>
                    <a:pt x="14428" y="1430"/>
                    <a:pt x="13695" y="2503"/>
                    <a:pt x="12872" y="4148"/>
                  </a:cubicBezTo>
                  <a:cubicBezTo>
                    <a:pt x="12048" y="5793"/>
                    <a:pt x="11133" y="8011"/>
                    <a:pt x="10263" y="10335"/>
                  </a:cubicBezTo>
                  <a:cubicBezTo>
                    <a:pt x="9394" y="12660"/>
                    <a:pt x="8570" y="15091"/>
                    <a:pt x="8112" y="16844"/>
                  </a:cubicBezTo>
                  <a:cubicBezTo>
                    <a:pt x="7655" y="18596"/>
                    <a:pt x="7563" y="19669"/>
                    <a:pt x="7700" y="20384"/>
                  </a:cubicBezTo>
                  <a:cubicBezTo>
                    <a:pt x="7838" y="21099"/>
                    <a:pt x="8204" y="21457"/>
                    <a:pt x="8982" y="21528"/>
                  </a:cubicBezTo>
                  <a:cubicBezTo>
                    <a:pt x="9760" y="21600"/>
                    <a:pt x="10950" y="21385"/>
                    <a:pt x="11911" y="20348"/>
                  </a:cubicBezTo>
                  <a:cubicBezTo>
                    <a:pt x="12872" y="19311"/>
                    <a:pt x="13604" y="17452"/>
                    <a:pt x="13970" y="16343"/>
                  </a:cubicBezTo>
                  <a:cubicBezTo>
                    <a:pt x="14336" y="15234"/>
                    <a:pt x="14336" y="14877"/>
                    <a:pt x="14290" y="14519"/>
                  </a:cubicBezTo>
                  <a:cubicBezTo>
                    <a:pt x="14244" y="14162"/>
                    <a:pt x="14153" y="13804"/>
                    <a:pt x="14382" y="13589"/>
                  </a:cubicBezTo>
                  <a:cubicBezTo>
                    <a:pt x="14611" y="13375"/>
                    <a:pt x="15160" y="13303"/>
                    <a:pt x="16395" y="13089"/>
                  </a:cubicBezTo>
                  <a:cubicBezTo>
                    <a:pt x="17631" y="12874"/>
                    <a:pt x="19553" y="12517"/>
                    <a:pt x="21475" y="12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5055450" y="6105897"/>
              <a:ext cx="246800" cy="354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10" fill="norm" stroke="1" extrusionOk="0">
                  <a:moveTo>
                    <a:pt x="21526" y="936"/>
                  </a:moveTo>
                  <a:cubicBezTo>
                    <a:pt x="20788" y="553"/>
                    <a:pt x="20049" y="170"/>
                    <a:pt x="19218" y="42"/>
                  </a:cubicBezTo>
                  <a:cubicBezTo>
                    <a:pt x="18388" y="-86"/>
                    <a:pt x="17464" y="42"/>
                    <a:pt x="15341" y="1000"/>
                  </a:cubicBezTo>
                  <a:cubicBezTo>
                    <a:pt x="13218" y="1959"/>
                    <a:pt x="9895" y="3748"/>
                    <a:pt x="7311" y="6368"/>
                  </a:cubicBezTo>
                  <a:cubicBezTo>
                    <a:pt x="4726" y="8989"/>
                    <a:pt x="2880" y="12439"/>
                    <a:pt x="1772" y="14740"/>
                  </a:cubicBezTo>
                  <a:cubicBezTo>
                    <a:pt x="664" y="17041"/>
                    <a:pt x="295" y="18191"/>
                    <a:pt x="111" y="19086"/>
                  </a:cubicBezTo>
                  <a:cubicBezTo>
                    <a:pt x="-74" y="19980"/>
                    <a:pt x="-74" y="20619"/>
                    <a:pt x="480" y="21003"/>
                  </a:cubicBezTo>
                  <a:cubicBezTo>
                    <a:pt x="1034" y="21386"/>
                    <a:pt x="2141" y="21514"/>
                    <a:pt x="5095" y="21322"/>
                  </a:cubicBezTo>
                  <a:cubicBezTo>
                    <a:pt x="8049" y="21131"/>
                    <a:pt x="12849" y="20619"/>
                    <a:pt x="15711" y="20236"/>
                  </a:cubicBezTo>
                  <a:cubicBezTo>
                    <a:pt x="18572" y="19852"/>
                    <a:pt x="19495" y="19597"/>
                    <a:pt x="20418" y="19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5060950" y="6311900"/>
              <a:ext cx="2032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5384800" y="6381750"/>
              <a:ext cx="1270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5769715" y="6205402"/>
              <a:ext cx="161185" cy="296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495" fill="norm" stroke="1" extrusionOk="0">
                  <a:moveTo>
                    <a:pt x="21362" y="14142"/>
                  </a:moveTo>
                  <a:cubicBezTo>
                    <a:pt x="16874" y="11384"/>
                    <a:pt x="12385" y="8627"/>
                    <a:pt x="10001" y="6865"/>
                  </a:cubicBezTo>
                  <a:cubicBezTo>
                    <a:pt x="7617" y="5104"/>
                    <a:pt x="7336" y="4338"/>
                    <a:pt x="7897" y="3342"/>
                  </a:cubicBezTo>
                  <a:cubicBezTo>
                    <a:pt x="8458" y="2346"/>
                    <a:pt x="9861" y="1121"/>
                    <a:pt x="11404" y="508"/>
                  </a:cubicBezTo>
                  <a:cubicBezTo>
                    <a:pt x="12946" y="-105"/>
                    <a:pt x="14630" y="-105"/>
                    <a:pt x="15892" y="201"/>
                  </a:cubicBezTo>
                  <a:cubicBezTo>
                    <a:pt x="17154" y="508"/>
                    <a:pt x="17996" y="1121"/>
                    <a:pt x="16453" y="3418"/>
                  </a:cubicBezTo>
                  <a:cubicBezTo>
                    <a:pt x="14910" y="5716"/>
                    <a:pt x="10983" y="9699"/>
                    <a:pt x="7897" y="12150"/>
                  </a:cubicBezTo>
                  <a:cubicBezTo>
                    <a:pt x="4811" y="14601"/>
                    <a:pt x="2567" y="15521"/>
                    <a:pt x="1305" y="16363"/>
                  </a:cubicBezTo>
                  <a:cubicBezTo>
                    <a:pt x="43" y="17206"/>
                    <a:pt x="-238" y="17972"/>
                    <a:pt x="183" y="18584"/>
                  </a:cubicBezTo>
                  <a:cubicBezTo>
                    <a:pt x="604" y="19197"/>
                    <a:pt x="1726" y="19657"/>
                    <a:pt x="4391" y="20116"/>
                  </a:cubicBezTo>
                  <a:cubicBezTo>
                    <a:pt x="7056" y="20576"/>
                    <a:pt x="11263" y="21035"/>
                    <a:pt x="15471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6167132" y="6135422"/>
              <a:ext cx="284468" cy="334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64" fill="norm" stroke="1" extrusionOk="0">
                  <a:moveTo>
                    <a:pt x="21503" y="1953"/>
                  </a:moveTo>
                  <a:cubicBezTo>
                    <a:pt x="21023" y="1273"/>
                    <a:pt x="20543" y="594"/>
                    <a:pt x="19743" y="255"/>
                  </a:cubicBezTo>
                  <a:cubicBezTo>
                    <a:pt x="18943" y="-85"/>
                    <a:pt x="17823" y="-85"/>
                    <a:pt x="15903" y="255"/>
                  </a:cubicBezTo>
                  <a:cubicBezTo>
                    <a:pt x="13983" y="594"/>
                    <a:pt x="11263" y="1273"/>
                    <a:pt x="8943" y="2904"/>
                  </a:cubicBezTo>
                  <a:cubicBezTo>
                    <a:pt x="6623" y="4534"/>
                    <a:pt x="4703" y="7115"/>
                    <a:pt x="3263" y="9628"/>
                  </a:cubicBezTo>
                  <a:cubicBezTo>
                    <a:pt x="1823" y="12141"/>
                    <a:pt x="863" y="14587"/>
                    <a:pt x="383" y="16353"/>
                  </a:cubicBezTo>
                  <a:cubicBezTo>
                    <a:pt x="-97" y="18119"/>
                    <a:pt x="-97" y="19206"/>
                    <a:pt x="223" y="19953"/>
                  </a:cubicBezTo>
                  <a:cubicBezTo>
                    <a:pt x="543" y="20700"/>
                    <a:pt x="1183" y="21107"/>
                    <a:pt x="3263" y="21311"/>
                  </a:cubicBezTo>
                  <a:cubicBezTo>
                    <a:pt x="5343" y="21515"/>
                    <a:pt x="8863" y="21515"/>
                    <a:pt x="11183" y="21311"/>
                  </a:cubicBezTo>
                  <a:cubicBezTo>
                    <a:pt x="13503" y="21107"/>
                    <a:pt x="14623" y="20700"/>
                    <a:pt x="15743" y="20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6203950" y="6330950"/>
              <a:ext cx="1587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4" y="16457"/>
                    <a:pt x="1728" y="11314"/>
                    <a:pt x="5328" y="7714"/>
                  </a:cubicBezTo>
                  <a:cubicBezTo>
                    <a:pt x="8928" y="4114"/>
                    <a:pt x="15264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6432550" y="6382692"/>
              <a:ext cx="184150" cy="154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0" y="1621"/>
                  </a:moveTo>
                  <a:cubicBezTo>
                    <a:pt x="1241" y="746"/>
                    <a:pt x="2483" y="-130"/>
                    <a:pt x="3972" y="16"/>
                  </a:cubicBezTo>
                  <a:cubicBezTo>
                    <a:pt x="5462" y="162"/>
                    <a:pt x="7200" y="1329"/>
                    <a:pt x="7324" y="4248"/>
                  </a:cubicBezTo>
                  <a:cubicBezTo>
                    <a:pt x="7448" y="7167"/>
                    <a:pt x="5959" y="11838"/>
                    <a:pt x="4717" y="14611"/>
                  </a:cubicBezTo>
                  <a:cubicBezTo>
                    <a:pt x="3476" y="17384"/>
                    <a:pt x="2483" y="18259"/>
                    <a:pt x="2359" y="19281"/>
                  </a:cubicBezTo>
                  <a:cubicBezTo>
                    <a:pt x="2234" y="20302"/>
                    <a:pt x="2979" y="21470"/>
                    <a:pt x="6331" y="21324"/>
                  </a:cubicBezTo>
                  <a:cubicBezTo>
                    <a:pt x="9683" y="21178"/>
                    <a:pt x="15641" y="19719"/>
                    <a:pt x="21600" y="18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7053121" y="6349068"/>
              <a:ext cx="211279" cy="15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145" fill="norm" stroke="1" extrusionOk="0">
                  <a:moveTo>
                    <a:pt x="13006" y="4507"/>
                  </a:moveTo>
                  <a:cubicBezTo>
                    <a:pt x="13006" y="3048"/>
                    <a:pt x="13006" y="1588"/>
                    <a:pt x="12472" y="713"/>
                  </a:cubicBezTo>
                  <a:cubicBezTo>
                    <a:pt x="11937" y="-163"/>
                    <a:pt x="10868" y="-455"/>
                    <a:pt x="8943" y="1150"/>
                  </a:cubicBezTo>
                  <a:cubicBezTo>
                    <a:pt x="7018" y="2756"/>
                    <a:pt x="4238" y="6259"/>
                    <a:pt x="2634" y="8740"/>
                  </a:cubicBezTo>
                  <a:cubicBezTo>
                    <a:pt x="1030" y="11221"/>
                    <a:pt x="602" y="12680"/>
                    <a:pt x="282" y="14140"/>
                  </a:cubicBezTo>
                  <a:cubicBezTo>
                    <a:pt x="-39" y="15599"/>
                    <a:pt x="-253" y="17059"/>
                    <a:pt x="602" y="18080"/>
                  </a:cubicBezTo>
                  <a:cubicBezTo>
                    <a:pt x="1458" y="19102"/>
                    <a:pt x="3383" y="19686"/>
                    <a:pt x="5307" y="18664"/>
                  </a:cubicBezTo>
                  <a:cubicBezTo>
                    <a:pt x="7232" y="17642"/>
                    <a:pt x="9157" y="15015"/>
                    <a:pt x="10226" y="12972"/>
                  </a:cubicBezTo>
                  <a:cubicBezTo>
                    <a:pt x="11296" y="10929"/>
                    <a:pt x="11509" y="9469"/>
                    <a:pt x="11830" y="9469"/>
                  </a:cubicBezTo>
                  <a:cubicBezTo>
                    <a:pt x="12151" y="9469"/>
                    <a:pt x="12579" y="10929"/>
                    <a:pt x="14183" y="13118"/>
                  </a:cubicBezTo>
                  <a:cubicBezTo>
                    <a:pt x="15787" y="15307"/>
                    <a:pt x="18567" y="18226"/>
                    <a:pt x="21347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7302500" y="6362649"/>
              <a:ext cx="177800" cy="93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1" fill="norm" stroke="1" extrusionOk="0">
                  <a:moveTo>
                    <a:pt x="0" y="12971"/>
                  </a:moveTo>
                  <a:cubicBezTo>
                    <a:pt x="1286" y="12011"/>
                    <a:pt x="2571" y="11051"/>
                    <a:pt x="3857" y="11291"/>
                  </a:cubicBezTo>
                  <a:cubicBezTo>
                    <a:pt x="5143" y="11531"/>
                    <a:pt x="6429" y="12971"/>
                    <a:pt x="7586" y="15371"/>
                  </a:cubicBezTo>
                  <a:cubicBezTo>
                    <a:pt x="8743" y="17771"/>
                    <a:pt x="9771" y="21131"/>
                    <a:pt x="10414" y="21131"/>
                  </a:cubicBezTo>
                  <a:cubicBezTo>
                    <a:pt x="11057" y="21131"/>
                    <a:pt x="11314" y="17771"/>
                    <a:pt x="11957" y="14651"/>
                  </a:cubicBezTo>
                  <a:cubicBezTo>
                    <a:pt x="12600" y="11531"/>
                    <a:pt x="13629" y="8651"/>
                    <a:pt x="14657" y="6011"/>
                  </a:cubicBezTo>
                  <a:cubicBezTo>
                    <a:pt x="15686" y="3371"/>
                    <a:pt x="16714" y="971"/>
                    <a:pt x="17871" y="251"/>
                  </a:cubicBezTo>
                  <a:cubicBezTo>
                    <a:pt x="19029" y="-469"/>
                    <a:pt x="20314" y="491"/>
                    <a:pt x="21600" y="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7489557" y="6380227"/>
              <a:ext cx="149494" cy="134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174" fill="norm" stroke="1" extrusionOk="0">
                  <a:moveTo>
                    <a:pt x="2288" y="13199"/>
                  </a:moveTo>
                  <a:cubicBezTo>
                    <a:pt x="5288" y="10540"/>
                    <a:pt x="8288" y="7882"/>
                    <a:pt x="9938" y="5722"/>
                  </a:cubicBezTo>
                  <a:cubicBezTo>
                    <a:pt x="11588" y="3562"/>
                    <a:pt x="11888" y="1900"/>
                    <a:pt x="11288" y="903"/>
                  </a:cubicBezTo>
                  <a:cubicBezTo>
                    <a:pt x="10688" y="-94"/>
                    <a:pt x="9188" y="-426"/>
                    <a:pt x="7388" y="737"/>
                  </a:cubicBezTo>
                  <a:cubicBezTo>
                    <a:pt x="5588" y="1900"/>
                    <a:pt x="3488" y="4559"/>
                    <a:pt x="1988" y="6552"/>
                  </a:cubicBezTo>
                  <a:cubicBezTo>
                    <a:pt x="488" y="8546"/>
                    <a:pt x="-412" y="9876"/>
                    <a:pt x="188" y="12202"/>
                  </a:cubicBezTo>
                  <a:cubicBezTo>
                    <a:pt x="788" y="14528"/>
                    <a:pt x="2888" y="17851"/>
                    <a:pt x="6638" y="19512"/>
                  </a:cubicBezTo>
                  <a:cubicBezTo>
                    <a:pt x="10388" y="21174"/>
                    <a:pt x="15788" y="21174"/>
                    <a:pt x="21188" y="21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8020050" y="6314986"/>
              <a:ext cx="247650" cy="29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7130"/>
                  </a:moveTo>
                  <a:cubicBezTo>
                    <a:pt x="185" y="11419"/>
                    <a:pt x="369" y="15709"/>
                    <a:pt x="369" y="18236"/>
                  </a:cubicBezTo>
                  <a:cubicBezTo>
                    <a:pt x="369" y="20764"/>
                    <a:pt x="185" y="21530"/>
                    <a:pt x="92" y="21453"/>
                  </a:cubicBezTo>
                  <a:cubicBezTo>
                    <a:pt x="0" y="21377"/>
                    <a:pt x="0" y="20458"/>
                    <a:pt x="277" y="17624"/>
                  </a:cubicBezTo>
                  <a:cubicBezTo>
                    <a:pt x="554" y="14790"/>
                    <a:pt x="1108" y="10041"/>
                    <a:pt x="1569" y="7053"/>
                  </a:cubicBezTo>
                  <a:cubicBezTo>
                    <a:pt x="2031" y="4066"/>
                    <a:pt x="2400" y="2841"/>
                    <a:pt x="2677" y="1845"/>
                  </a:cubicBezTo>
                  <a:cubicBezTo>
                    <a:pt x="2954" y="849"/>
                    <a:pt x="3138" y="83"/>
                    <a:pt x="3508" y="7"/>
                  </a:cubicBezTo>
                  <a:cubicBezTo>
                    <a:pt x="3877" y="-70"/>
                    <a:pt x="4431" y="543"/>
                    <a:pt x="5262" y="1692"/>
                  </a:cubicBezTo>
                  <a:cubicBezTo>
                    <a:pt x="6092" y="2841"/>
                    <a:pt x="7200" y="4526"/>
                    <a:pt x="8123" y="5598"/>
                  </a:cubicBezTo>
                  <a:cubicBezTo>
                    <a:pt x="9046" y="6670"/>
                    <a:pt x="9785" y="7130"/>
                    <a:pt x="11169" y="6900"/>
                  </a:cubicBezTo>
                  <a:cubicBezTo>
                    <a:pt x="12554" y="6670"/>
                    <a:pt x="14585" y="5751"/>
                    <a:pt x="15969" y="5062"/>
                  </a:cubicBezTo>
                  <a:cubicBezTo>
                    <a:pt x="17354" y="4373"/>
                    <a:pt x="18092" y="3913"/>
                    <a:pt x="18554" y="4143"/>
                  </a:cubicBezTo>
                  <a:cubicBezTo>
                    <a:pt x="19015" y="4373"/>
                    <a:pt x="19200" y="5292"/>
                    <a:pt x="19385" y="7436"/>
                  </a:cubicBezTo>
                  <a:cubicBezTo>
                    <a:pt x="19569" y="9581"/>
                    <a:pt x="19754" y="12951"/>
                    <a:pt x="20123" y="15402"/>
                  </a:cubicBezTo>
                  <a:cubicBezTo>
                    <a:pt x="20492" y="17853"/>
                    <a:pt x="21046" y="19385"/>
                    <a:pt x="21600" y="20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8354659" y="6382839"/>
              <a:ext cx="205142" cy="27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53" fill="norm" stroke="1" extrusionOk="0">
                  <a:moveTo>
                    <a:pt x="21361" y="2883"/>
                  </a:moveTo>
                  <a:cubicBezTo>
                    <a:pt x="19598" y="1894"/>
                    <a:pt x="17834" y="904"/>
                    <a:pt x="16181" y="410"/>
                  </a:cubicBezTo>
                  <a:cubicBezTo>
                    <a:pt x="14528" y="-85"/>
                    <a:pt x="12985" y="-85"/>
                    <a:pt x="11773" y="162"/>
                  </a:cubicBezTo>
                  <a:cubicBezTo>
                    <a:pt x="10561" y="410"/>
                    <a:pt x="9679" y="904"/>
                    <a:pt x="8357" y="2471"/>
                  </a:cubicBezTo>
                  <a:cubicBezTo>
                    <a:pt x="7034" y="4037"/>
                    <a:pt x="5271" y="6675"/>
                    <a:pt x="3839" y="9396"/>
                  </a:cubicBezTo>
                  <a:cubicBezTo>
                    <a:pt x="2406" y="12117"/>
                    <a:pt x="1304" y="14920"/>
                    <a:pt x="643" y="16816"/>
                  </a:cubicBezTo>
                  <a:cubicBezTo>
                    <a:pt x="-19" y="18712"/>
                    <a:pt x="-239" y="19701"/>
                    <a:pt x="312" y="20361"/>
                  </a:cubicBezTo>
                  <a:cubicBezTo>
                    <a:pt x="863" y="21020"/>
                    <a:pt x="2185" y="21350"/>
                    <a:pt x="4720" y="21433"/>
                  </a:cubicBezTo>
                  <a:cubicBezTo>
                    <a:pt x="7255" y="21515"/>
                    <a:pt x="11002" y="21350"/>
                    <a:pt x="13426" y="20938"/>
                  </a:cubicBezTo>
                  <a:cubicBezTo>
                    <a:pt x="15851" y="20526"/>
                    <a:pt x="16953" y="19866"/>
                    <a:pt x="18055" y="19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8369300" y="6553200"/>
              <a:ext cx="1587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8763000" y="6612051"/>
              <a:ext cx="103884" cy="131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324" fill="norm" stroke="1" extrusionOk="0">
                  <a:moveTo>
                    <a:pt x="16848" y="1781"/>
                  </a:moveTo>
                  <a:cubicBezTo>
                    <a:pt x="18576" y="753"/>
                    <a:pt x="20304" y="-276"/>
                    <a:pt x="20952" y="67"/>
                  </a:cubicBezTo>
                  <a:cubicBezTo>
                    <a:pt x="21600" y="410"/>
                    <a:pt x="21168" y="2124"/>
                    <a:pt x="17496" y="5895"/>
                  </a:cubicBezTo>
                  <a:cubicBezTo>
                    <a:pt x="13824" y="9667"/>
                    <a:pt x="6912" y="15495"/>
                    <a:pt x="0" y="21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9183097" y="6426200"/>
              <a:ext cx="788520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5517" y="0"/>
                  </a:moveTo>
                  <a:cubicBezTo>
                    <a:pt x="5113" y="2563"/>
                    <a:pt x="4709" y="5125"/>
                    <a:pt x="4391" y="7932"/>
                  </a:cubicBezTo>
                  <a:cubicBezTo>
                    <a:pt x="4074" y="10739"/>
                    <a:pt x="3843" y="13790"/>
                    <a:pt x="3727" y="15803"/>
                  </a:cubicBezTo>
                  <a:cubicBezTo>
                    <a:pt x="3612" y="17817"/>
                    <a:pt x="3612" y="18793"/>
                    <a:pt x="3756" y="19220"/>
                  </a:cubicBezTo>
                  <a:cubicBezTo>
                    <a:pt x="3900" y="19647"/>
                    <a:pt x="4189" y="19525"/>
                    <a:pt x="4362" y="19159"/>
                  </a:cubicBezTo>
                  <a:cubicBezTo>
                    <a:pt x="4536" y="18793"/>
                    <a:pt x="4593" y="18183"/>
                    <a:pt x="4391" y="17085"/>
                  </a:cubicBezTo>
                  <a:cubicBezTo>
                    <a:pt x="4189" y="15986"/>
                    <a:pt x="3727" y="14400"/>
                    <a:pt x="3063" y="13363"/>
                  </a:cubicBezTo>
                  <a:cubicBezTo>
                    <a:pt x="2399" y="12325"/>
                    <a:pt x="1532" y="11837"/>
                    <a:pt x="926" y="11593"/>
                  </a:cubicBezTo>
                  <a:cubicBezTo>
                    <a:pt x="320" y="11349"/>
                    <a:pt x="-27" y="11349"/>
                    <a:pt x="2" y="11288"/>
                  </a:cubicBezTo>
                  <a:cubicBezTo>
                    <a:pt x="31" y="11227"/>
                    <a:pt x="435" y="11105"/>
                    <a:pt x="1590" y="9946"/>
                  </a:cubicBezTo>
                  <a:cubicBezTo>
                    <a:pt x="2745" y="8786"/>
                    <a:pt x="4651" y="6590"/>
                    <a:pt x="5864" y="5125"/>
                  </a:cubicBezTo>
                  <a:cubicBezTo>
                    <a:pt x="7077" y="3661"/>
                    <a:pt x="7597" y="2929"/>
                    <a:pt x="8030" y="2380"/>
                  </a:cubicBezTo>
                  <a:cubicBezTo>
                    <a:pt x="8463" y="1831"/>
                    <a:pt x="8809" y="1464"/>
                    <a:pt x="8983" y="1586"/>
                  </a:cubicBezTo>
                  <a:cubicBezTo>
                    <a:pt x="9156" y="1708"/>
                    <a:pt x="9156" y="2319"/>
                    <a:pt x="8954" y="4698"/>
                  </a:cubicBezTo>
                  <a:cubicBezTo>
                    <a:pt x="8752" y="7078"/>
                    <a:pt x="8347" y="11227"/>
                    <a:pt x="8116" y="13729"/>
                  </a:cubicBezTo>
                  <a:cubicBezTo>
                    <a:pt x="7885" y="16231"/>
                    <a:pt x="7828" y="17085"/>
                    <a:pt x="7741" y="17817"/>
                  </a:cubicBezTo>
                  <a:cubicBezTo>
                    <a:pt x="7654" y="18549"/>
                    <a:pt x="7539" y="19159"/>
                    <a:pt x="7539" y="19159"/>
                  </a:cubicBezTo>
                  <a:cubicBezTo>
                    <a:pt x="7539" y="19159"/>
                    <a:pt x="7654" y="18549"/>
                    <a:pt x="7885" y="17756"/>
                  </a:cubicBezTo>
                  <a:cubicBezTo>
                    <a:pt x="8116" y="16963"/>
                    <a:pt x="8463" y="15986"/>
                    <a:pt x="8780" y="15254"/>
                  </a:cubicBezTo>
                  <a:cubicBezTo>
                    <a:pt x="9098" y="14522"/>
                    <a:pt x="9387" y="14034"/>
                    <a:pt x="9589" y="14095"/>
                  </a:cubicBezTo>
                  <a:cubicBezTo>
                    <a:pt x="9791" y="14156"/>
                    <a:pt x="9907" y="14766"/>
                    <a:pt x="10138" y="15681"/>
                  </a:cubicBezTo>
                  <a:cubicBezTo>
                    <a:pt x="10369" y="16597"/>
                    <a:pt x="10715" y="17817"/>
                    <a:pt x="11033" y="18549"/>
                  </a:cubicBezTo>
                  <a:cubicBezTo>
                    <a:pt x="11351" y="19281"/>
                    <a:pt x="11639" y="19525"/>
                    <a:pt x="11928" y="19708"/>
                  </a:cubicBezTo>
                  <a:cubicBezTo>
                    <a:pt x="12217" y="19892"/>
                    <a:pt x="12506" y="20014"/>
                    <a:pt x="12766" y="19831"/>
                  </a:cubicBezTo>
                  <a:cubicBezTo>
                    <a:pt x="13025" y="19647"/>
                    <a:pt x="13256" y="19159"/>
                    <a:pt x="13487" y="18488"/>
                  </a:cubicBezTo>
                  <a:cubicBezTo>
                    <a:pt x="13718" y="17817"/>
                    <a:pt x="13949" y="16963"/>
                    <a:pt x="14065" y="16231"/>
                  </a:cubicBezTo>
                  <a:cubicBezTo>
                    <a:pt x="14180" y="15498"/>
                    <a:pt x="14180" y="14888"/>
                    <a:pt x="14007" y="14461"/>
                  </a:cubicBezTo>
                  <a:cubicBezTo>
                    <a:pt x="13834" y="14034"/>
                    <a:pt x="13487" y="13790"/>
                    <a:pt x="13170" y="13790"/>
                  </a:cubicBezTo>
                  <a:cubicBezTo>
                    <a:pt x="12852" y="13790"/>
                    <a:pt x="12563" y="14034"/>
                    <a:pt x="12390" y="14461"/>
                  </a:cubicBezTo>
                  <a:cubicBezTo>
                    <a:pt x="12217" y="14888"/>
                    <a:pt x="12159" y="15498"/>
                    <a:pt x="12246" y="16047"/>
                  </a:cubicBezTo>
                  <a:cubicBezTo>
                    <a:pt x="12332" y="16597"/>
                    <a:pt x="12563" y="17085"/>
                    <a:pt x="12968" y="17451"/>
                  </a:cubicBezTo>
                  <a:cubicBezTo>
                    <a:pt x="13372" y="17817"/>
                    <a:pt x="13949" y="18061"/>
                    <a:pt x="14498" y="17817"/>
                  </a:cubicBezTo>
                  <a:cubicBezTo>
                    <a:pt x="15047" y="17573"/>
                    <a:pt x="15567" y="16841"/>
                    <a:pt x="15942" y="16292"/>
                  </a:cubicBezTo>
                  <a:cubicBezTo>
                    <a:pt x="16317" y="15742"/>
                    <a:pt x="16548" y="15376"/>
                    <a:pt x="16635" y="15620"/>
                  </a:cubicBezTo>
                  <a:cubicBezTo>
                    <a:pt x="16722" y="15864"/>
                    <a:pt x="16664" y="16719"/>
                    <a:pt x="16693" y="17451"/>
                  </a:cubicBezTo>
                  <a:cubicBezTo>
                    <a:pt x="16722" y="18183"/>
                    <a:pt x="16837" y="18793"/>
                    <a:pt x="17010" y="18915"/>
                  </a:cubicBezTo>
                  <a:cubicBezTo>
                    <a:pt x="17184" y="19037"/>
                    <a:pt x="17415" y="18671"/>
                    <a:pt x="17761" y="17512"/>
                  </a:cubicBezTo>
                  <a:cubicBezTo>
                    <a:pt x="18108" y="16353"/>
                    <a:pt x="18570" y="14400"/>
                    <a:pt x="18916" y="13241"/>
                  </a:cubicBezTo>
                  <a:cubicBezTo>
                    <a:pt x="19263" y="12081"/>
                    <a:pt x="19494" y="11715"/>
                    <a:pt x="19725" y="11715"/>
                  </a:cubicBezTo>
                  <a:cubicBezTo>
                    <a:pt x="19956" y="11715"/>
                    <a:pt x="20187" y="12081"/>
                    <a:pt x="20505" y="13119"/>
                  </a:cubicBezTo>
                  <a:cubicBezTo>
                    <a:pt x="20822" y="14156"/>
                    <a:pt x="21226" y="15864"/>
                    <a:pt x="21400" y="17390"/>
                  </a:cubicBezTo>
                  <a:cubicBezTo>
                    <a:pt x="21573" y="18915"/>
                    <a:pt x="21515" y="20258"/>
                    <a:pt x="214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4597400" y="6656517"/>
              <a:ext cx="163725" cy="34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31" fill="norm" stroke="1" extrusionOk="0">
                  <a:moveTo>
                    <a:pt x="2461" y="10626"/>
                  </a:moveTo>
                  <a:cubicBezTo>
                    <a:pt x="2734" y="13806"/>
                    <a:pt x="3008" y="16986"/>
                    <a:pt x="3008" y="18908"/>
                  </a:cubicBezTo>
                  <a:cubicBezTo>
                    <a:pt x="3008" y="20829"/>
                    <a:pt x="2734" y="21492"/>
                    <a:pt x="2597" y="21426"/>
                  </a:cubicBezTo>
                  <a:cubicBezTo>
                    <a:pt x="2461" y="21359"/>
                    <a:pt x="2461" y="20564"/>
                    <a:pt x="3008" y="17649"/>
                  </a:cubicBezTo>
                  <a:cubicBezTo>
                    <a:pt x="3554" y="14734"/>
                    <a:pt x="4648" y="9698"/>
                    <a:pt x="6015" y="6518"/>
                  </a:cubicBezTo>
                  <a:cubicBezTo>
                    <a:pt x="7382" y="3337"/>
                    <a:pt x="9023" y="2012"/>
                    <a:pt x="11484" y="1151"/>
                  </a:cubicBezTo>
                  <a:cubicBezTo>
                    <a:pt x="13944" y="290"/>
                    <a:pt x="17225" y="-108"/>
                    <a:pt x="19139" y="25"/>
                  </a:cubicBezTo>
                  <a:cubicBezTo>
                    <a:pt x="21053" y="157"/>
                    <a:pt x="21600" y="820"/>
                    <a:pt x="20780" y="2079"/>
                  </a:cubicBezTo>
                  <a:cubicBezTo>
                    <a:pt x="19959" y="3337"/>
                    <a:pt x="17772" y="5193"/>
                    <a:pt x="14628" y="6319"/>
                  </a:cubicBezTo>
                  <a:cubicBezTo>
                    <a:pt x="11484" y="7445"/>
                    <a:pt x="7382" y="7843"/>
                    <a:pt x="4785" y="8240"/>
                  </a:cubicBezTo>
                  <a:cubicBezTo>
                    <a:pt x="2187" y="8638"/>
                    <a:pt x="1094" y="9036"/>
                    <a:pt x="0" y="9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4743449" y="6788150"/>
              <a:ext cx="222251" cy="19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12542"/>
                  </a:moveTo>
                  <a:cubicBezTo>
                    <a:pt x="0" y="10452"/>
                    <a:pt x="0" y="8361"/>
                    <a:pt x="720" y="7316"/>
                  </a:cubicBezTo>
                  <a:cubicBezTo>
                    <a:pt x="1440" y="6271"/>
                    <a:pt x="2880" y="6271"/>
                    <a:pt x="4423" y="7316"/>
                  </a:cubicBezTo>
                  <a:cubicBezTo>
                    <a:pt x="5966" y="8361"/>
                    <a:pt x="7611" y="10452"/>
                    <a:pt x="8434" y="12774"/>
                  </a:cubicBezTo>
                  <a:cubicBezTo>
                    <a:pt x="9257" y="15097"/>
                    <a:pt x="9257" y="17652"/>
                    <a:pt x="8537" y="19277"/>
                  </a:cubicBezTo>
                  <a:cubicBezTo>
                    <a:pt x="7817" y="20903"/>
                    <a:pt x="6377" y="21600"/>
                    <a:pt x="5554" y="21252"/>
                  </a:cubicBezTo>
                  <a:cubicBezTo>
                    <a:pt x="4731" y="20903"/>
                    <a:pt x="4526" y="19510"/>
                    <a:pt x="5349" y="16955"/>
                  </a:cubicBezTo>
                  <a:cubicBezTo>
                    <a:pt x="6171" y="14400"/>
                    <a:pt x="8023" y="10684"/>
                    <a:pt x="10903" y="7665"/>
                  </a:cubicBezTo>
                  <a:cubicBezTo>
                    <a:pt x="13783" y="4645"/>
                    <a:pt x="17691" y="2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5045476" y="6742543"/>
              <a:ext cx="161524" cy="29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376" fill="norm" stroke="1" extrusionOk="0">
                  <a:moveTo>
                    <a:pt x="21132" y="3325"/>
                  </a:moveTo>
                  <a:cubicBezTo>
                    <a:pt x="21132" y="2245"/>
                    <a:pt x="21132" y="1165"/>
                    <a:pt x="20440" y="547"/>
                  </a:cubicBezTo>
                  <a:cubicBezTo>
                    <a:pt x="19747" y="-70"/>
                    <a:pt x="18363" y="-224"/>
                    <a:pt x="15732" y="393"/>
                  </a:cubicBezTo>
                  <a:cubicBezTo>
                    <a:pt x="13101" y="1010"/>
                    <a:pt x="9224" y="2399"/>
                    <a:pt x="6178" y="4713"/>
                  </a:cubicBezTo>
                  <a:cubicBezTo>
                    <a:pt x="3132" y="7027"/>
                    <a:pt x="917" y="10267"/>
                    <a:pt x="224" y="12659"/>
                  </a:cubicBezTo>
                  <a:cubicBezTo>
                    <a:pt x="-468" y="15050"/>
                    <a:pt x="363" y="16593"/>
                    <a:pt x="3824" y="17905"/>
                  </a:cubicBezTo>
                  <a:cubicBezTo>
                    <a:pt x="7286" y="19216"/>
                    <a:pt x="13378" y="20296"/>
                    <a:pt x="19470" y="21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5281083" y="6779720"/>
              <a:ext cx="237067" cy="262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21600" y="4317"/>
                  </a:moveTo>
                  <a:cubicBezTo>
                    <a:pt x="21600" y="2934"/>
                    <a:pt x="21600" y="1552"/>
                    <a:pt x="21021" y="774"/>
                  </a:cubicBezTo>
                  <a:cubicBezTo>
                    <a:pt x="20443" y="-3"/>
                    <a:pt x="19286" y="-176"/>
                    <a:pt x="17164" y="170"/>
                  </a:cubicBezTo>
                  <a:cubicBezTo>
                    <a:pt x="15043" y="515"/>
                    <a:pt x="11957" y="1379"/>
                    <a:pt x="9064" y="3885"/>
                  </a:cubicBezTo>
                  <a:cubicBezTo>
                    <a:pt x="6171" y="6390"/>
                    <a:pt x="3471" y="10538"/>
                    <a:pt x="1929" y="13302"/>
                  </a:cubicBezTo>
                  <a:cubicBezTo>
                    <a:pt x="386" y="16067"/>
                    <a:pt x="0" y="17450"/>
                    <a:pt x="0" y="18573"/>
                  </a:cubicBezTo>
                  <a:cubicBezTo>
                    <a:pt x="0" y="19696"/>
                    <a:pt x="386" y="20560"/>
                    <a:pt x="1061" y="20992"/>
                  </a:cubicBezTo>
                  <a:cubicBezTo>
                    <a:pt x="1736" y="21424"/>
                    <a:pt x="2700" y="21424"/>
                    <a:pt x="4243" y="21424"/>
                  </a:cubicBezTo>
                  <a:cubicBezTo>
                    <a:pt x="5786" y="21424"/>
                    <a:pt x="7907" y="21424"/>
                    <a:pt x="9354" y="21078"/>
                  </a:cubicBezTo>
                  <a:cubicBezTo>
                    <a:pt x="10800" y="20733"/>
                    <a:pt x="11571" y="20042"/>
                    <a:pt x="12343" y="19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5294770" y="6940550"/>
              <a:ext cx="21703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2628" y="21600"/>
                  </a:moveTo>
                  <a:cubicBezTo>
                    <a:pt x="1370" y="18720"/>
                    <a:pt x="112" y="15840"/>
                    <a:pt x="7" y="12960"/>
                  </a:cubicBezTo>
                  <a:cubicBezTo>
                    <a:pt x="-98" y="10080"/>
                    <a:pt x="951" y="7200"/>
                    <a:pt x="4725" y="5040"/>
                  </a:cubicBezTo>
                  <a:cubicBezTo>
                    <a:pt x="8500" y="2880"/>
                    <a:pt x="15001" y="1440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5575300" y="6972300"/>
              <a:ext cx="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5761799" y="6826250"/>
              <a:ext cx="188702" cy="280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331" fill="norm" stroke="1" extrusionOk="0">
                  <a:moveTo>
                    <a:pt x="3297" y="0"/>
                  </a:moveTo>
                  <a:cubicBezTo>
                    <a:pt x="1873" y="2257"/>
                    <a:pt x="449" y="4513"/>
                    <a:pt x="93" y="7254"/>
                  </a:cubicBezTo>
                  <a:cubicBezTo>
                    <a:pt x="-263" y="9994"/>
                    <a:pt x="449" y="13218"/>
                    <a:pt x="1517" y="15636"/>
                  </a:cubicBezTo>
                  <a:cubicBezTo>
                    <a:pt x="2585" y="18054"/>
                    <a:pt x="4010" y="19666"/>
                    <a:pt x="5671" y="20552"/>
                  </a:cubicBezTo>
                  <a:cubicBezTo>
                    <a:pt x="7333" y="21439"/>
                    <a:pt x="9232" y="21600"/>
                    <a:pt x="11486" y="20875"/>
                  </a:cubicBezTo>
                  <a:cubicBezTo>
                    <a:pt x="13741" y="20149"/>
                    <a:pt x="16352" y="18537"/>
                    <a:pt x="18133" y="16119"/>
                  </a:cubicBezTo>
                  <a:cubicBezTo>
                    <a:pt x="19913" y="13701"/>
                    <a:pt x="20862" y="10478"/>
                    <a:pt x="21100" y="8382"/>
                  </a:cubicBezTo>
                  <a:cubicBezTo>
                    <a:pt x="21337" y="6287"/>
                    <a:pt x="20862" y="5319"/>
                    <a:pt x="20150" y="4433"/>
                  </a:cubicBezTo>
                  <a:cubicBezTo>
                    <a:pt x="19438" y="3546"/>
                    <a:pt x="18489" y="2740"/>
                    <a:pt x="18370" y="2660"/>
                  </a:cubicBezTo>
                  <a:cubicBezTo>
                    <a:pt x="18251" y="2579"/>
                    <a:pt x="18963" y="3224"/>
                    <a:pt x="19675" y="3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6090155" y="6800850"/>
              <a:ext cx="228096" cy="288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508" fill="norm" stroke="1" extrusionOk="0">
                  <a:moveTo>
                    <a:pt x="21552" y="2365"/>
                  </a:moveTo>
                  <a:cubicBezTo>
                    <a:pt x="21352" y="1577"/>
                    <a:pt x="21152" y="788"/>
                    <a:pt x="20352" y="394"/>
                  </a:cubicBezTo>
                  <a:cubicBezTo>
                    <a:pt x="19552" y="0"/>
                    <a:pt x="18152" y="0"/>
                    <a:pt x="16952" y="0"/>
                  </a:cubicBezTo>
                  <a:cubicBezTo>
                    <a:pt x="15752" y="0"/>
                    <a:pt x="14752" y="0"/>
                    <a:pt x="13352" y="788"/>
                  </a:cubicBezTo>
                  <a:cubicBezTo>
                    <a:pt x="11952" y="1577"/>
                    <a:pt x="10152" y="3153"/>
                    <a:pt x="7952" y="5676"/>
                  </a:cubicBezTo>
                  <a:cubicBezTo>
                    <a:pt x="5752" y="8199"/>
                    <a:pt x="3152" y="11667"/>
                    <a:pt x="1752" y="13874"/>
                  </a:cubicBezTo>
                  <a:cubicBezTo>
                    <a:pt x="352" y="16082"/>
                    <a:pt x="152" y="17028"/>
                    <a:pt x="52" y="17895"/>
                  </a:cubicBezTo>
                  <a:cubicBezTo>
                    <a:pt x="-48" y="18762"/>
                    <a:pt x="-48" y="19550"/>
                    <a:pt x="452" y="20181"/>
                  </a:cubicBezTo>
                  <a:cubicBezTo>
                    <a:pt x="952" y="20812"/>
                    <a:pt x="1952" y="21285"/>
                    <a:pt x="4952" y="21442"/>
                  </a:cubicBezTo>
                  <a:cubicBezTo>
                    <a:pt x="7952" y="21600"/>
                    <a:pt x="12952" y="21442"/>
                    <a:pt x="17952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6084460" y="6987893"/>
              <a:ext cx="157590" cy="22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0879" fill="norm" stroke="1" extrusionOk="0">
                  <a:moveTo>
                    <a:pt x="2402" y="20879"/>
                  </a:moveTo>
                  <a:cubicBezTo>
                    <a:pt x="981" y="16952"/>
                    <a:pt x="-440" y="13024"/>
                    <a:pt x="128" y="9097"/>
                  </a:cubicBezTo>
                  <a:cubicBezTo>
                    <a:pt x="697" y="5170"/>
                    <a:pt x="3255" y="1243"/>
                    <a:pt x="7092" y="261"/>
                  </a:cubicBezTo>
                  <a:cubicBezTo>
                    <a:pt x="10928" y="-721"/>
                    <a:pt x="16044" y="1243"/>
                    <a:pt x="21160" y="3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6343650" y="7038734"/>
              <a:ext cx="196850" cy="12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4" fill="norm" stroke="1" extrusionOk="0">
                  <a:moveTo>
                    <a:pt x="0" y="1690"/>
                  </a:moveTo>
                  <a:cubicBezTo>
                    <a:pt x="1161" y="957"/>
                    <a:pt x="2323" y="225"/>
                    <a:pt x="3484" y="42"/>
                  </a:cubicBezTo>
                  <a:cubicBezTo>
                    <a:pt x="4645" y="-141"/>
                    <a:pt x="5806" y="225"/>
                    <a:pt x="6387" y="2239"/>
                  </a:cubicBezTo>
                  <a:cubicBezTo>
                    <a:pt x="6968" y="4252"/>
                    <a:pt x="6968" y="7913"/>
                    <a:pt x="6503" y="10476"/>
                  </a:cubicBezTo>
                  <a:cubicBezTo>
                    <a:pt x="6039" y="13039"/>
                    <a:pt x="5110" y="14503"/>
                    <a:pt x="4413" y="16151"/>
                  </a:cubicBezTo>
                  <a:cubicBezTo>
                    <a:pt x="3716" y="17798"/>
                    <a:pt x="3252" y="19628"/>
                    <a:pt x="4181" y="20544"/>
                  </a:cubicBezTo>
                  <a:cubicBezTo>
                    <a:pt x="5110" y="21459"/>
                    <a:pt x="7432" y="21459"/>
                    <a:pt x="10568" y="20910"/>
                  </a:cubicBezTo>
                  <a:cubicBezTo>
                    <a:pt x="13703" y="20361"/>
                    <a:pt x="17652" y="19262"/>
                    <a:pt x="21600" y="18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6604000" y="6837221"/>
              <a:ext cx="110876" cy="357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450" fill="norm" stroke="1" extrusionOk="0">
                  <a:moveTo>
                    <a:pt x="0" y="104"/>
                  </a:moveTo>
                  <a:cubicBezTo>
                    <a:pt x="3535" y="-23"/>
                    <a:pt x="7069" y="-150"/>
                    <a:pt x="10407" y="485"/>
                  </a:cubicBezTo>
                  <a:cubicBezTo>
                    <a:pt x="13745" y="1121"/>
                    <a:pt x="16887" y="2518"/>
                    <a:pt x="18851" y="4932"/>
                  </a:cubicBezTo>
                  <a:cubicBezTo>
                    <a:pt x="20815" y="7346"/>
                    <a:pt x="21600" y="10777"/>
                    <a:pt x="18458" y="13699"/>
                  </a:cubicBezTo>
                  <a:cubicBezTo>
                    <a:pt x="15316" y="16622"/>
                    <a:pt x="8247" y="19036"/>
                    <a:pt x="1178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6965950" y="6982555"/>
              <a:ext cx="25400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860" y="12582"/>
                    <a:pt x="9720" y="4867"/>
                    <a:pt x="13320" y="1782"/>
                  </a:cubicBezTo>
                  <a:cubicBezTo>
                    <a:pt x="16920" y="-1304"/>
                    <a:pt x="1926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7010400" y="7092950"/>
              <a:ext cx="2349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38" y="16800"/>
                    <a:pt x="11676" y="12000"/>
                    <a:pt x="15276" y="8400"/>
                  </a:cubicBezTo>
                  <a:cubicBezTo>
                    <a:pt x="18876" y="4800"/>
                    <a:pt x="2023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7493000" y="6709560"/>
              <a:ext cx="169747" cy="460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68" fill="norm" stroke="1" extrusionOk="0">
                  <a:moveTo>
                    <a:pt x="4800" y="11355"/>
                  </a:moveTo>
                  <a:cubicBezTo>
                    <a:pt x="4533" y="14413"/>
                    <a:pt x="4267" y="17470"/>
                    <a:pt x="4000" y="19246"/>
                  </a:cubicBezTo>
                  <a:cubicBezTo>
                    <a:pt x="3733" y="21021"/>
                    <a:pt x="3467" y="21514"/>
                    <a:pt x="3200" y="21465"/>
                  </a:cubicBezTo>
                  <a:cubicBezTo>
                    <a:pt x="2933" y="21415"/>
                    <a:pt x="2667" y="20824"/>
                    <a:pt x="2533" y="18999"/>
                  </a:cubicBezTo>
                  <a:cubicBezTo>
                    <a:pt x="2400" y="17174"/>
                    <a:pt x="2400" y="14117"/>
                    <a:pt x="3333" y="11256"/>
                  </a:cubicBezTo>
                  <a:cubicBezTo>
                    <a:pt x="4267" y="8396"/>
                    <a:pt x="6133" y="5733"/>
                    <a:pt x="7867" y="3909"/>
                  </a:cubicBezTo>
                  <a:cubicBezTo>
                    <a:pt x="9600" y="2084"/>
                    <a:pt x="11200" y="1098"/>
                    <a:pt x="12667" y="555"/>
                  </a:cubicBezTo>
                  <a:cubicBezTo>
                    <a:pt x="14133" y="13"/>
                    <a:pt x="15467" y="-86"/>
                    <a:pt x="16667" y="62"/>
                  </a:cubicBezTo>
                  <a:cubicBezTo>
                    <a:pt x="17867" y="210"/>
                    <a:pt x="18933" y="604"/>
                    <a:pt x="19867" y="1344"/>
                  </a:cubicBezTo>
                  <a:cubicBezTo>
                    <a:pt x="20800" y="2084"/>
                    <a:pt x="21600" y="3169"/>
                    <a:pt x="21333" y="4204"/>
                  </a:cubicBezTo>
                  <a:cubicBezTo>
                    <a:pt x="21067" y="5240"/>
                    <a:pt x="19733" y="6226"/>
                    <a:pt x="16000" y="7459"/>
                  </a:cubicBezTo>
                  <a:cubicBezTo>
                    <a:pt x="12267" y="8692"/>
                    <a:pt x="6133" y="10172"/>
                    <a:pt x="0" y="11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7575550" y="6965950"/>
              <a:ext cx="209550" cy="16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0" y="5049"/>
                  </a:moveTo>
                  <a:cubicBezTo>
                    <a:pt x="1309" y="4769"/>
                    <a:pt x="2618" y="4488"/>
                    <a:pt x="4255" y="6031"/>
                  </a:cubicBezTo>
                  <a:cubicBezTo>
                    <a:pt x="5891" y="7574"/>
                    <a:pt x="7855" y="10940"/>
                    <a:pt x="8836" y="13465"/>
                  </a:cubicBezTo>
                  <a:cubicBezTo>
                    <a:pt x="9818" y="15990"/>
                    <a:pt x="9818" y="17673"/>
                    <a:pt x="9491" y="19075"/>
                  </a:cubicBezTo>
                  <a:cubicBezTo>
                    <a:pt x="9164" y="20478"/>
                    <a:pt x="8509" y="21600"/>
                    <a:pt x="8182" y="21319"/>
                  </a:cubicBezTo>
                  <a:cubicBezTo>
                    <a:pt x="7855" y="21039"/>
                    <a:pt x="7855" y="19356"/>
                    <a:pt x="9382" y="15849"/>
                  </a:cubicBezTo>
                  <a:cubicBezTo>
                    <a:pt x="10909" y="12343"/>
                    <a:pt x="13964" y="7013"/>
                    <a:pt x="16255" y="4068"/>
                  </a:cubicBezTo>
                  <a:cubicBezTo>
                    <a:pt x="18545" y="1122"/>
                    <a:pt x="20073" y="56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7889613" y="6873142"/>
              <a:ext cx="167913" cy="302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427" fill="norm" stroke="1" extrusionOk="0">
                  <a:moveTo>
                    <a:pt x="20184" y="4777"/>
                  </a:moveTo>
                  <a:cubicBezTo>
                    <a:pt x="20447" y="4027"/>
                    <a:pt x="20711" y="3277"/>
                    <a:pt x="20842" y="2452"/>
                  </a:cubicBezTo>
                  <a:cubicBezTo>
                    <a:pt x="20974" y="1627"/>
                    <a:pt x="20974" y="727"/>
                    <a:pt x="19525" y="277"/>
                  </a:cubicBezTo>
                  <a:cubicBezTo>
                    <a:pt x="18076" y="-173"/>
                    <a:pt x="15179" y="-173"/>
                    <a:pt x="12018" y="1027"/>
                  </a:cubicBezTo>
                  <a:cubicBezTo>
                    <a:pt x="8857" y="2227"/>
                    <a:pt x="5433" y="4627"/>
                    <a:pt x="3062" y="7402"/>
                  </a:cubicBezTo>
                  <a:cubicBezTo>
                    <a:pt x="691" y="10177"/>
                    <a:pt x="-626" y="13327"/>
                    <a:pt x="296" y="15577"/>
                  </a:cubicBezTo>
                  <a:cubicBezTo>
                    <a:pt x="1218" y="17827"/>
                    <a:pt x="4379" y="19177"/>
                    <a:pt x="6881" y="20002"/>
                  </a:cubicBezTo>
                  <a:cubicBezTo>
                    <a:pt x="9384" y="20827"/>
                    <a:pt x="11228" y="21127"/>
                    <a:pt x="13072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8085365" y="6894924"/>
              <a:ext cx="146680" cy="24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208" fill="norm" stroke="1" extrusionOk="0">
                  <a:moveTo>
                    <a:pt x="20731" y="3340"/>
                  </a:moveTo>
                  <a:cubicBezTo>
                    <a:pt x="21035" y="2080"/>
                    <a:pt x="21339" y="820"/>
                    <a:pt x="20731" y="280"/>
                  </a:cubicBezTo>
                  <a:cubicBezTo>
                    <a:pt x="20122" y="-260"/>
                    <a:pt x="18601" y="-80"/>
                    <a:pt x="15711" y="1360"/>
                  </a:cubicBezTo>
                  <a:cubicBezTo>
                    <a:pt x="12821" y="2800"/>
                    <a:pt x="8562" y="5500"/>
                    <a:pt x="5671" y="8290"/>
                  </a:cubicBezTo>
                  <a:cubicBezTo>
                    <a:pt x="2781" y="11080"/>
                    <a:pt x="1260" y="13960"/>
                    <a:pt x="500" y="15850"/>
                  </a:cubicBezTo>
                  <a:cubicBezTo>
                    <a:pt x="-261" y="17740"/>
                    <a:pt x="-261" y="18640"/>
                    <a:pt x="1260" y="19450"/>
                  </a:cubicBezTo>
                  <a:cubicBezTo>
                    <a:pt x="2781" y="20260"/>
                    <a:pt x="5824" y="20980"/>
                    <a:pt x="8105" y="21160"/>
                  </a:cubicBezTo>
                  <a:cubicBezTo>
                    <a:pt x="10387" y="21340"/>
                    <a:pt x="11908" y="20980"/>
                    <a:pt x="13429" y="20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8070850" y="7054850"/>
              <a:ext cx="1460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8305800" y="7092950"/>
              <a:ext cx="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8401049" y="6927850"/>
              <a:ext cx="104830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0" y="0"/>
                  </a:moveTo>
                  <a:cubicBezTo>
                    <a:pt x="4752" y="335"/>
                    <a:pt x="9504" y="670"/>
                    <a:pt x="13608" y="2260"/>
                  </a:cubicBezTo>
                  <a:cubicBezTo>
                    <a:pt x="17712" y="3851"/>
                    <a:pt x="21168" y="6698"/>
                    <a:pt x="21384" y="9293"/>
                  </a:cubicBezTo>
                  <a:cubicBezTo>
                    <a:pt x="21600" y="11888"/>
                    <a:pt x="18576" y="14233"/>
                    <a:pt x="14472" y="16242"/>
                  </a:cubicBezTo>
                  <a:cubicBezTo>
                    <a:pt x="10368" y="18251"/>
                    <a:pt x="5184" y="199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8636000" y="7099300"/>
              <a:ext cx="2349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5" y="14400"/>
                    <a:pt x="9730" y="7200"/>
                    <a:pt x="13330" y="3600"/>
                  </a:cubicBezTo>
                  <a:cubicBezTo>
                    <a:pt x="16930" y="0"/>
                    <a:pt x="1926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8756650" y="7004050"/>
              <a:ext cx="50800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526"/>
                    <a:pt x="3600" y="9051"/>
                    <a:pt x="7200" y="12651"/>
                  </a:cubicBezTo>
                  <a:cubicBezTo>
                    <a:pt x="10800" y="16251"/>
                    <a:pt x="16200" y="189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8977008" y="6836651"/>
              <a:ext cx="157757" cy="385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492" fill="norm" stroke="1" extrusionOk="0">
                  <a:moveTo>
                    <a:pt x="8667" y="8626"/>
                  </a:moveTo>
                  <a:cubicBezTo>
                    <a:pt x="8667" y="10043"/>
                    <a:pt x="8667" y="11459"/>
                    <a:pt x="7685" y="13407"/>
                  </a:cubicBezTo>
                  <a:cubicBezTo>
                    <a:pt x="6703" y="15354"/>
                    <a:pt x="4739" y="17833"/>
                    <a:pt x="3337" y="19367"/>
                  </a:cubicBezTo>
                  <a:cubicBezTo>
                    <a:pt x="1934" y="20902"/>
                    <a:pt x="1093" y="21492"/>
                    <a:pt x="532" y="21492"/>
                  </a:cubicBezTo>
                  <a:cubicBezTo>
                    <a:pt x="-29" y="21492"/>
                    <a:pt x="-310" y="20902"/>
                    <a:pt x="532" y="18777"/>
                  </a:cubicBezTo>
                  <a:cubicBezTo>
                    <a:pt x="1373" y="16653"/>
                    <a:pt x="3337" y="12994"/>
                    <a:pt x="5300" y="9807"/>
                  </a:cubicBezTo>
                  <a:cubicBezTo>
                    <a:pt x="7264" y="6620"/>
                    <a:pt x="9228" y="3905"/>
                    <a:pt x="10911" y="2312"/>
                  </a:cubicBezTo>
                  <a:cubicBezTo>
                    <a:pt x="12594" y="718"/>
                    <a:pt x="13996" y="246"/>
                    <a:pt x="15399" y="69"/>
                  </a:cubicBezTo>
                  <a:cubicBezTo>
                    <a:pt x="16802" y="-108"/>
                    <a:pt x="18204" y="10"/>
                    <a:pt x="19326" y="954"/>
                  </a:cubicBezTo>
                  <a:cubicBezTo>
                    <a:pt x="20448" y="1899"/>
                    <a:pt x="21290" y="3669"/>
                    <a:pt x="20729" y="5085"/>
                  </a:cubicBezTo>
                  <a:cubicBezTo>
                    <a:pt x="20168" y="6502"/>
                    <a:pt x="18204" y="7564"/>
                    <a:pt x="14978" y="8390"/>
                  </a:cubicBezTo>
                  <a:cubicBezTo>
                    <a:pt x="11752" y="9217"/>
                    <a:pt x="7264" y="9807"/>
                    <a:pt x="2776" y="10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9099550" y="7054850"/>
              <a:ext cx="184150" cy="13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062"/>
                  </a:moveTo>
                  <a:cubicBezTo>
                    <a:pt x="993" y="4050"/>
                    <a:pt x="1986" y="3037"/>
                    <a:pt x="3103" y="2531"/>
                  </a:cubicBezTo>
                  <a:cubicBezTo>
                    <a:pt x="4221" y="2025"/>
                    <a:pt x="5462" y="2025"/>
                    <a:pt x="6703" y="4725"/>
                  </a:cubicBezTo>
                  <a:cubicBezTo>
                    <a:pt x="7945" y="7425"/>
                    <a:pt x="9186" y="12825"/>
                    <a:pt x="9559" y="16369"/>
                  </a:cubicBezTo>
                  <a:cubicBezTo>
                    <a:pt x="9931" y="19912"/>
                    <a:pt x="9434" y="21600"/>
                    <a:pt x="8938" y="21600"/>
                  </a:cubicBezTo>
                  <a:cubicBezTo>
                    <a:pt x="8441" y="21600"/>
                    <a:pt x="7945" y="19912"/>
                    <a:pt x="8690" y="16538"/>
                  </a:cubicBezTo>
                  <a:cubicBezTo>
                    <a:pt x="9434" y="13162"/>
                    <a:pt x="11421" y="8100"/>
                    <a:pt x="13779" y="5062"/>
                  </a:cubicBezTo>
                  <a:cubicBezTo>
                    <a:pt x="16138" y="2025"/>
                    <a:pt x="18869" y="101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9413166" y="6964971"/>
              <a:ext cx="200734" cy="267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340" fill="norm" stroke="1" extrusionOk="0">
                  <a:moveTo>
                    <a:pt x="21338" y="3621"/>
                  </a:moveTo>
                  <a:cubicBezTo>
                    <a:pt x="21338" y="2440"/>
                    <a:pt x="21338" y="1259"/>
                    <a:pt x="20663" y="584"/>
                  </a:cubicBezTo>
                  <a:cubicBezTo>
                    <a:pt x="19988" y="-91"/>
                    <a:pt x="18638" y="-260"/>
                    <a:pt x="16275" y="499"/>
                  </a:cubicBezTo>
                  <a:cubicBezTo>
                    <a:pt x="13913" y="1259"/>
                    <a:pt x="10538" y="2946"/>
                    <a:pt x="7613" y="5393"/>
                  </a:cubicBezTo>
                  <a:cubicBezTo>
                    <a:pt x="4688" y="7840"/>
                    <a:pt x="2213" y="11046"/>
                    <a:pt x="976" y="13324"/>
                  </a:cubicBezTo>
                  <a:cubicBezTo>
                    <a:pt x="-262" y="15603"/>
                    <a:pt x="-262" y="16953"/>
                    <a:pt x="638" y="18134"/>
                  </a:cubicBezTo>
                  <a:cubicBezTo>
                    <a:pt x="1538" y="19315"/>
                    <a:pt x="3338" y="20328"/>
                    <a:pt x="5813" y="20834"/>
                  </a:cubicBezTo>
                  <a:cubicBezTo>
                    <a:pt x="8288" y="21340"/>
                    <a:pt x="11438" y="21340"/>
                    <a:pt x="14588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9623788" y="6944630"/>
              <a:ext cx="256812" cy="307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463" fill="norm" stroke="1" extrusionOk="0">
                  <a:moveTo>
                    <a:pt x="21306" y="1490"/>
                  </a:moveTo>
                  <a:cubicBezTo>
                    <a:pt x="20604" y="899"/>
                    <a:pt x="19901" y="307"/>
                    <a:pt x="19111" y="85"/>
                  </a:cubicBezTo>
                  <a:cubicBezTo>
                    <a:pt x="18321" y="-137"/>
                    <a:pt x="17443" y="11"/>
                    <a:pt x="15247" y="1342"/>
                  </a:cubicBezTo>
                  <a:cubicBezTo>
                    <a:pt x="13052" y="2674"/>
                    <a:pt x="9540" y="5189"/>
                    <a:pt x="6730" y="7778"/>
                  </a:cubicBezTo>
                  <a:cubicBezTo>
                    <a:pt x="3921" y="10367"/>
                    <a:pt x="1813" y="13030"/>
                    <a:pt x="760" y="14731"/>
                  </a:cubicBezTo>
                  <a:cubicBezTo>
                    <a:pt x="-294" y="16433"/>
                    <a:pt x="-294" y="17173"/>
                    <a:pt x="1023" y="18060"/>
                  </a:cubicBezTo>
                  <a:cubicBezTo>
                    <a:pt x="2340" y="18948"/>
                    <a:pt x="4974" y="19984"/>
                    <a:pt x="6906" y="20575"/>
                  </a:cubicBezTo>
                  <a:cubicBezTo>
                    <a:pt x="8838" y="21167"/>
                    <a:pt x="10067" y="21315"/>
                    <a:pt x="11296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9651999" y="7128372"/>
              <a:ext cx="1397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309" y="12302"/>
                    <a:pt x="2618" y="4448"/>
                    <a:pt x="6218" y="1502"/>
                  </a:cubicBezTo>
                  <a:cubicBezTo>
                    <a:pt x="9818" y="-1443"/>
                    <a:pt x="15709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9855200" y="7190316"/>
              <a:ext cx="158750" cy="12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020"/>
                  </a:moveTo>
                  <a:cubicBezTo>
                    <a:pt x="864" y="4249"/>
                    <a:pt x="1728" y="2479"/>
                    <a:pt x="3024" y="1416"/>
                  </a:cubicBezTo>
                  <a:cubicBezTo>
                    <a:pt x="4320" y="354"/>
                    <a:pt x="6048" y="0"/>
                    <a:pt x="7632" y="0"/>
                  </a:cubicBezTo>
                  <a:cubicBezTo>
                    <a:pt x="9216" y="0"/>
                    <a:pt x="10656" y="354"/>
                    <a:pt x="11376" y="1416"/>
                  </a:cubicBezTo>
                  <a:cubicBezTo>
                    <a:pt x="12096" y="2479"/>
                    <a:pt x="12096" y="4249"/>
                    <a:pt x="10800" y="6551"/>
                  </a:cubicBezTo>
                  <a:cubicBezTo>
                    <a:pt x="9504" y="8852"/>
                    <a:pt x="6912" y="11685"/>
                    <a:pt x="5040" y="14164"/>
                  </a:cubicBezTo>
                  <a:cubicBezTo>
                    <a:pt x="3168" y="16643"/>
                    <a:pt x="2016" y="18767"/>
                    <a:pt x="2160" y="20007"/>
                  </a:cubicBezTo>
                  <a:cubicBezTo>
                    <a:pt x="2304" y="21246"/>
                    <a:pt x="3744" y="21600"/>
                    <a:pt x="7200" y="21600"/>
                  </a:cubicBezTo>
                  <a:cubicBezTo>
                    <a:pt x="10656" y="21600"/>
                    <a:pt x="16128" y="21246"/>
                    <a:pt x="21600" y="20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10033000" y="7010400"/>
              <a:ext cx="170987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9257" y="0"/>
                  </a:moveTo>
                  <a:cubicBezTo>
                    <a:pt x="12857" y="632"/>
                    <a:pt x="16457" y="1263"/>
                    <a:pt x="18643" y="2400"/>
                  </a:cubicBezTo>
                  <a:cubicBezTo>
                    <a:pt x="20829" y="3537"/>
                    <a:pt x="21600" y="5179"/>
                    <a:pt x="19671" y="7832"/>
                  </a:cubicBezTo>
                  <a:cubicBezTo>
                    <a:pt x="17743" y="10484"/>
                    <a:pt x="13114" y="14147"/>
                    <a:pt x="9386" y="16611"/>
                  </a:cubicBezTo>
                  <a:cubicBezTo>
                    <a:pt x="5657" y="19074"/>
                    <a:pt x="2829" y="203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9892153" y="3299031"/>
              <a:ext cx="2674014" cy="1405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575" fill="norm" stroke="1" extrusionOk="0">
                  <a:moveTo>
                    <a:pt x="17668" y="5698"/>
                  </a:moveTo>
                  <a:cubicBezTo>
                    <a:pt x="17634" y="5210"/>
                    <a:pt x="17600" y="4723"/>
                    <a:pt x="17531" y="4285"/>
                  </a:cubicBezTo>
                  <a:cubicBezTo>
                    <a:pt x="17463" y="3846"/>
                    <a:pt x="17361" y="3456"/>
                    <a:pt x="17105" y="3083"/>
                  </a:cubicBezTo>
                  <a:cubicBezTo>
                    <a:pt x="16849" y="2709"/>
                    <a:pt x="16439" y="2352"/>
                    <a:pt x="16039" y="2060"/>
                  </a:cubicBezTo>
                  <a:cubicBezTo>
                    <a:pt x="15638" y="1767"/>
                    <a:pt x="15245" y="1540"/>
                    <a:pt x="14827" y="1361"/>
                  </a:cubicBezTo>
                  <a:cubicBezTo>
                    <a:pt x="14409" y="1183"/>
                    <a:pt x="13966" y="1053"/>
                    <a:pt x="13437" y="874"/>
                  </a:cubicBezTo>
                  <a:cubicBezTo>
                    <a:pt x="12908" y="696"/>
                    <a:pt x="12293" y="468"/>
                    <a:pt x="11730" y="306"/>
                  </a:cubicBezTo>
                  <a:cubicBezTo>
                    <a:pt x="11167" y="143"/>
                    <a:pt x="10656" y="46"/>
                    <a:pt x="10101" y="13"/>
                  </a:cubicBezTo>
                  <a:cubicBezTo>
                    <a:pt x="9547" y="-19"/>
                    <a:pt x="8949" y="13"/>
                    <a:pt x="8420" y="62"/>
                  </a:cubicBezTo>
                  <a:cubicBezTo>
                    <a:pt x="7892" y="111"/>
                    <a:pt x="7431" y="176"/>
                    <a:pt x="6962" y="241"/>
                  </a:cubicBezTo>
                  <a:cubicBezTo>
                    <a:pt x="6493" y="306"/>
                    <a:pt x="6015" y="371"/>
                    <a:pt x="5580" y="468"/>
                  </a:cubicBezTo>
                  <a:cubicBezTo>
                    <a:pt x="5145" y="566"/>
                    <a:pt x="4752" y="696"/>
                    <a:pt x="4360" y="874"/>
                  </a:cubicBezTo>
                  <a:cubicBezTo>
                    <a:pt x="3967" y="1053"/>
                    <a:pt x="3575" y="1280"/>
                    <a:pt x="3208" y="1573"/>
                  </a:cubicBezTo>
                  <a:cubicBezTo>
                    <a:pt x="2841" y="1865"/>
                    <a:pt x="2500" y="2222"/>
                    <a:pt x="2236" y="2596"/>
                  </a:cubicBezTo>
                  <a:cubicBezTo>
                    <a:pt x="1971" y="2969"/>
                    <a:pt x="1784" y="3359"/>
                    <a:pt x="1579" y="3716"/>
                  </a:cubicBezTo>
                  <a:cubicBezTo>
                    <a:pt x="1374" y="4074"/>
                    <a:pt x="1152" y="4398"/>
                    <a:pt x="973" y="4821"/>
                  </a:cubicBezTo>
                  <a:cubicBezTo>
                    <a:pt x="794" y="5243"/>
                    <a:pt x="657" y="5763"/>
                    <a:pt x="504" y="6396"/>
                  </a:cubicBezTo>
                  <a:cubicBezTo>
                    <a:pt x="350" y="7029"/>
                    <a:pt x="180" y="7776"/>
                    <a:pt x="86" y="8589"/>
                  </a:cubicBezTo>
                  <a:cubicBezTo>
                    <a:pt x="-8" y="9401"/>
                    <a:pt x="-25" y="10278"/>
                    <a:pt x="35" y="11138"/>
                  </a:cubicBezTo>
                  <a:cubicBezTo>
                    <a:pt x="94" y="11999"/>
                    <a:pt x="231" y="12844"/>
                    <a:pt x="419" y="13574"/>
                  </a:cubicBezTo>
                  <a:cubicBezTo>
                    <a:pt x="606" y="14305"/>
                    <a:pt x="845" y="14922"/>
                    <a:pt x="1161" y="15491"/>
                  </a:cubicBezTo>
                  <a:cubicBezTo>
                    <a:pt x="1476" y="16059"/>
                    <a:pt x="1869" y="16579"/>
                    <a:pt x="2381" y="17082"/>
                  </a:cubicBezTo>
                  <a:cubicBezTo>
                    <a:pt x="2893" y="17586"/>
                    <a:pt x="3524" y="18073"/>
                    <a:pt x="4130" y="18479"/>
                  </a:cubicBezTo>
                  <a:cubicBezTo>
                    <a:pt x="4735" y="18885"/>
                    <a:pt x="5315" y="19210"/>
                    <a:pt x="5887" y="19518"/>
                  </a:cubicBezTo>
                  <a:cubicBezTo>
                    <a:pt x="6458" y="19827"/>
                    <a:pt x="7021" y="20119"/>
                    <a:pt x="7559" y="20347"/>
                  </a:cubicBezTo>
                  <a:cubicBezTo>
                    <a:pt x="8096" y="20574"/>
                    <a:pt x="8608" y="20736"/>
                    <a:pt x="9171" y="20850"/>
                  </a:cubicBezTo>
                  <a:cubicBezTo>
                    <a:pt x="9734" y="20964"/>
                    <a:pt x="10348" y="21029"/>
                    <a:pt x="10954" y="21126"/>
                  </a:cubicBezTo>
                  <a:cubicBezTo>
                    <a:pt x="11560" y="21224"/>
                    <a:pt x="12157" y="21354"/>
                    <a:pt x="12720" y="21435"/>
                  </a:cubicBezTo>
                  <a:cubicBezTo>
                    <a:pt x="13283" y="21516"/>
                    <a:pt x="13812" y="21549"/>
                    <a:pt x="14409" y="21565"/>
                  </a:cubicBezTo>
                  <a:cubicBezTo>
                    <a:pt x="15006" y="21581"/>
                    <a:pt x="15672" y="21581"/>
                    <a:pt x="16252" y="21549"/>
                  </a:cubicBezTo>
                  <a:cubicBezTo>
                    <a:pt x="16832" y="21516"/>
                    <a:pt x="17327" y="21451"/>
                    <a:pt x="17830" y="21337"/>
                  </a:cubicBezTo>
                  <a:cubicBezTo>
                    <a:pt x="18333" y="21224"/>
                    <a:pt x="18845" y="21061"/>
                    <a:pt x="19280" y="20866"/>
                  </a:cubicBezTo>
                  <a:cubicBezTo>
                    <a:pt x="19715" y="20672"/>
                    <a:pt x="20074" y="20444"/>
                    <a:pt x="20389" y="20071"/>
                  </a:cubicBezTo>
                  <a:cubicBezTo>
                    <a:pt x="20705" y="19697"/>
                    <a:pt x="20978" y="19177"/>
                    <a:pt x="21183" y="18447"/>
                  </a:cubicBezTo>
                  <a:cubicBezTo>
                    <a:pt x="21387" y="17716"/>
                    <a:pt x="21524" y="16774"/>
                    <a:pt x="21549" y="15718"/>
                  </a:cubicBezTo>
                  <a:cubicBezTo>
                    <a:pt x="21575" y="14663"/>
                    <a:pt x="21490" y="13493"/>
                    <a:pt x="21413" y="12470"/>
                  </a:cubicBezTo>
                  <a:cubicBezTo>
                    <a:pt x="21336" y="11447"/>
                    <a:pt x="21268" y="10570"/>
                    <a:pt x="21114" y="9677"/>
                  </a:cubicBezTo>
                  <a:cubicBezTo>
                    <a:pt x="20961" y="8783"/>
                    <a:pt x="20722" y="7874"/>
                    <a:pt x="20475" y="7046"/>
                  </a:cubicBezTo>
                  <a:cubicBezTo>
                    <a:pt x="20227" y="6217"/>
                    <a:pt x="19971" y="5470"/>
                    <a:pt x="19664" y="4902"/>
                  </a:cubicBezTo>
                  <a:cubicBezTo>
                    <a:pt x="19357" y="4333"/>
                    <a:pt x="18999" y="3944"/>
                    <a:pt x="18521" y="3586"/>
                  </a:cubicBezTo>
                  <a:cubicBezTo>
                    <a:pt x="18043" y="3229"/>
                    <a:pt x="17446" y="2904"/>
                    <a:pt x="16815" y="2839"/>
                  </a:cubicBezTo>
                  <a:cubicBezTo>
                    <a:pt x="16184" y="2774"/>
                    <a:pt x="15518" y="2969"/>
                    <a:pt x="15006" y="3245"/>
                  </a:cubicBezTo>
                  <a:cubicBezTo>
                    <a:pt x="14494" y="3521"/>
                    <a:pt x="14136" y="3879"/>
                    <a:pt x="13778" y="4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3289299" y="7823199"/>
              <a:ext cx="190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600"/>
                    <a:pt x="14400" y="11200"/>
                    <a:pt x="18000" y="14800"/>
                  </a:cubicBezTo>
                  <a:cubicBezTo>
                    <a:pt x="21600" y="18400"/>
                    <a:pt x="2160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3251200" y="7671960"/>
              <a:ext cx="6350" cy="43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0" fill="norm" stroke="1" extrusionOk="0">
                  <a:moveTo>
                    <a:pt x="0" y="20080"/>
                  </a:moveTo>
                  <a:cubicBezTo>
                    <a:pt x="0" y="11244"/>
                    <a:pt x="0" y="2407"/>
                    <a:pt x="3600" y="444"/>
                  </a:cubicBezTo>
                  <a:cubicBezTo>
                    <a:pt x="7200" y="-1520"/>
                    <a:pt x="14400" y="3389"/>
                    <a:pt x="21600" y="8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3340100" y="7816850"/>
              <a:ext cx="25400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267"/>
                    <a:pt x="14400" y="8533"/>
                    <a:pt x="18000" y="12133"/>
                  </a:cubicBezTo>
                  <a:cubicBezTo>
                    <a:pt x="21600" y="15733"/>
                    <a:pt x="21600" y="186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3321050" y="7670800"/>
              <a:ext cx="190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3378200" y="7727950"/>
              <a:ext cx="133265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600" fill="norm" stroke="1" extrusionOk="0">
                  <a:moveTo>
                    <a:pt x="12960" y="0"/>
                  </a:moveTo>
                  <a:cubicBezTo>
                    <a:pt x="16283" y="1872"/>
                    <a:pt x="19606" y="3744"/>
                    <a:pt x="20603" y="6408"/>
                  </a:cubicBezTo>
                  <a:cubicBezTo>
                    <a:pt x="21600" y="9072"/>
                    <a:pt x="20271" y="12528"/>
                    <a:pt x="16449" y="15192"/>
                  </a:cubicBezTo>
                  <a:cubicBezTo>
                    <a:pt x="12628" y="17856"/>
                    <a:pt x="6314" y="197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3046832" y="7759700"/>
              <a:ext cx="134519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4046" y="0"/>
                  </a:moveTo>
                  <a:cubicBezTo>
                    <a:pt x="1467" y="4902"/>
                    <a:pt x="-1112" y="9804"/>
                    <a:pt x="500" y="13328"/>
                  </a:cubicBezTo>
                  <a:cubicBezTo>
                    <a:pt x="2112" y="16851"/>
                    <a:pt x="7915" y="18996"/>
                    <a:pt x="11945" y="20145"/>
                  </a:cubicBezTo>
                  <a:cubicBezTo>
                    <a:pt x="15975" y="21294"/>
                    <a:pt x="18231" y="21447"/>
                    <a:pt x="204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3637393" y="7551325"/>
              <a:ext cx="420257" cy="706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70" fill="norm" stroke="1" extrusionOk="0">
                  <a:moveTo>
                    <a:pt x="6539" y="5557"/>
                  </a:moveTo>
                  <a:cubicBezTo>
                    <a:pt x="5999" y="5557"/>
                    <a:pt x="5459" y="5557"/>
                    <a:pt x="4865" y="5332"/>
                  </a:cubicBezTo>
                  <a:cubicBezTo>
                    <a:pt x="4271" y="5107"/>
                    <a:pt x="3623" y="4657"/>
                    <a:pt x="3569" y="3950"/>
                  </a:cubicBezTo>
                  <a:cubicBezTo>
                    <a:pt x="3515" y="3243"/>
                    <a:pt x="4055" y="2279"/>
                    <a:pt x="4649" y="1604"/>
                  </a:cubicBezTo>
                  <a:cubicBezTo>
                    <a:pt x="5243" y="929"/>
                    <a:pt x="5891" y="543"/>
                    <a:pt x="6485" y="286"/>
                  </a:cubicBezTo>
                  <a:cubicBezTo>
                    <a:pt x="7079" y="29"/>
                    <a:pt x="7619" y="-100"/>
                    <a:pt x="7889" y="93"/>
                  </a:cubicBezTo>
                  <a:cubicBezTo>
                    <a:pt x="8159" y="286"/>
                    <a:pt x="8159" y="800"/>
                    <a:pt x="8159" y="2246"/>
                  </a:cubicBezTo>
                  <a:cubicBezTo>
                    <a:pt x="8159" y="3693"/>
                    <a:pt x="8159" y="6071"/>
                    <a:pt x="7727" y="8225"/>
                  </a:cubicBezTo>
                  <a:cubicBezTo>
                    <a:pt x="7295" y="10379"/>
                    <a:pt x="6431" y="12307"/>
                    <a:pt x="5459" y="13593"/>
                  </a:cubicBezTo>
                  <a:cubicBezTo>
                    <a:pt x="4487" y="14879"/>
                    <a:pt x="3407" y="15521"/>
                    <a:pt x="2489" y="15907"/>
                  </a:cubicBezTo>
                  <a:cubicBezTo>
                    <a:pt x="1571" y="16293"/>
                    <a:pt x="815" y="16421"/>
                    <a:pt x="383" y="16325"/>
                  </a:cubicBezTo>
                  <a:cubicBezTo>
                    <a:pt x="-49" y="16229"/>
                    <a:pt x="-157" y="15907"/>
                    <a:pt x="275" y="15329"/>
                  </a:cubicBezTo>
                  <a:cubicBezTo>
                    <a:pt x="707" y="14750"/>
                    <a:pt x="1679" y="13914"/>
                    <a:pt x="3407" y="12886"/>
                  </a:cubicBezTo>
                  <a:cubicBezTo>
                    <a:pt x="5135" y="11857"/>
                    <a:pt x="7619" y="10636"/>
                    <a:pt x="10103" y="9189"/>
                  </a:cubicBezTo>
                  <a:cubicBezTo>
                    <a:pt x="12587" y="7743"/>
                    <a:pt x="15071" y="6071"/>
                    <a:pt x="16475" y="5043"/>
                  </a:cubicBezTo>
                  <a:cubicBezTo>
                    <a:pt x="17879" y="4014"/>
                    <a:pt x="18203" y="3629"/>
                    <a:pt x="18473" y="3211"/>
                  </a:cubicBezTo>
                  <a:cubicBezTo>
                    <a:pt x="18743" y="2793"/>
                    <a:pt x="18959" y="2343"/>
                    <a:pt x="18797" y="2214"/>
                  </a:cubicBezTo>
                  <a:cubicBezTo>
                    <a:pt x="18635" y="2086"/>
                    <a:pt x="18095" y="2279"/>
                    <a:pt x="17177" y="3211"/>
                  </a:cubicBezTo>
                  <a:cubicBezTo>
                    <a:pt x="16259" y="4143"/>
                    <a:pt x="14963" y="5814"/>
                    <a:pt x="13883" y="7839"/>
                  </a:cubicBezTo>
                  <a:cubicBezTo>
                    <a:pt x="12803" y="9864"/>
                    <a:pt x="11939" y="12243"/>
                    <a:pt x="11453" y="14461"/>
                  </a:cubicBezTo>
                  <a:cubicBezTo>
                    <a:pt x="10967" y="16679"/>
                    <a:pt x="10859" y="18736"/>
                    <a:pt x="10859" y="19925"/>
                  </a:cubicBezTo>
                  <a:cubicBezTo>
                    <a:pt x="10859" y="21114"/>
                    <a:pt x="10967" y="21436"/>
                    <a:pt x="11237" y="21468"/>
                  </a:cubicBezTo>
                  <a:cubicBezTo>
                    <a:pt x="11507" y="21500"/>
                    <a:pt x="11939" y="21243"/>
                    <a:pt x="12587" y="20343"/>
                  </a:cubicBezTo>
                  <a:cubicBezTo>
                    <a:pt x="13235" y="19443"/>
                    <a:pt x="14099" y="17900"/>
                    <a:pt x="14531" y="16968"/>
                  </a:cubicBezTo>
                  <a:cubicBezTo>
                    <a:pt x="14963" y="16036"/>
                    <a:pt x="14963" y="15714"/>
                    <a:pt x="14963" y="15361"/>
                  </a:cubicBezTo>
                  <a:cubicBezTo>
                    <a:pt x="14963" y="15007"/>
                    <a:pt x="14963" y="14621"/>
                    <a:pt x="16043" y="14236"/>
                  </a:cubicBezTo>
                  <a:cubicBezTo>
                    <a:pt x="17123" y="13850"/>
                    <a:pt x="19283" y="13464"/>
                    <a:pt x="21443" y="13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4317999" y="7662443"/>
              <a:ext cx="226900" cy="342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61" fill="norm" stroke="1" extrusionOk="0">
                  <a:moveTo>
                    <a:pt x="20400" y="1716"/>
                  </a:moveTo>
                  <a:cubicBezTo>
                    <a:pt x="21000" y="1186"/>
                    <a:pt x="21600" y="656"/>
                    <a:pt x="21400" y="325"/>
                  </a:cubicBezTo>
                  <a:cubicBezTo>
                    <a:pt x="21200" y="-6"/>
                    <a:pt x="20200" y="-139"/>
                    <a:pt x="18100" y="192"/>
                  </a:cubicBezTo>
                  <a:cubicBezTo>
                    <a:pt x="16000" y="524"/>
                    <a:pt x="12800" y="1319"/>
                    <a:pt x="10300" y="2313"/>
                  </a:cubicBezTo>
                  <a:cubicBezTo>
                    <a:pt x="7800" y="3306"/>
                    <a:pt x="6000" y="4499"/>
                    <a:pt x="4400" y="6951"/>
                  </a:cubicBezTo>
                  <a:cubicBezTo>
                    <a:pt x="2800" y="9402"/>
                    <a:pt x="1400" y="13113"/>
                    <a:pt x="700" y="15299"/>
                  </a:cubicBezTo>
                  <a:cubicBezTo>
                    <a:pt x="0" y="17486"/>
                    <a:pt x="0" y="18148"/>
                    <a:pt x="0" y="18877"/>
                  </a:cubicBezTo>
                  <a:cubicBezTo>
                    <a:pt x="0" y="19606"/>
                    <a:pt x="0" y="20401"/>
                    <a:pt x="800" y="20865"/>
                  </a:cubicBezTo>
                  <a:cubicBezTo>
                    <a:pt x="1600" y="21328"/>
                    <a:pt x="3200" y="21461"/>
                    <a:pt x="5600" y="21461"/>
                  </a:cubicBezTo>
                  <a:cubicBezTo>
                    <a:pt x="8000" y="21461"/>
                    <a:pt x="11200" y="21328"/>
                    <a:pt x="13200" y="21063"/>
                  </a:cubicBezTo>
                  <a:cubicBezTo>
                    <a:pt x="15200" y="20798"/>
                    <a:pt x="16000" y="20401"/>
                    <a:pt x="16800" y="20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4311650" y="7867650"/>
              <a:ext cx="1587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2" y="16200"/>
                    <a:pt x="8064" y="10800"/>
                    <a:pt x="11664" y="7200"/>
                  </a:cubicBezTo>
                  <a:cubicBezTo>
                    <a:pt x="15264" y="3600"/>
                    <a:pt x="1843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4540250" y="7886700"/>
              <a:ext cx="1905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4597400" y="8039100"/>
              <a:ext cx="381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4720166" y="7681891"/>
              <a:ext cx="182034" cy="29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21600" y="2432"/>
                  </a:moveTo>
                  <a:cubicBezTo>
                    <a:pt x="21349" y="1506"/>
                    <a:pt x="21098" y="580"/>
                    <a:pt x="20219" y="195"/>
                  </a:cubicBezTo>
                  <a:cubicBezTo>
                    <a:pt x="19340" y="-191"/>
                    <a:pt x="17833" y="-37"/>
                    <a:pt x="15447" y="966"/>
                  </a:cubicBezTo>
                  <a:cubicBezTo>
                    <a:pt x="13060" y="1969"/>
                    <a:pt x="9795" y="3820"/>
                    <a:pt x="7158" y="5903"/>
                  </a:cubicBezTo>
                  <a:cubicBezTo>
                    <a:pt x="4521" y="7986"/>
                    <a:pt x="2512" y="10300"/>
                    <a:pt x="1381" y="12306"/>
                  </a:cubicBezTo>
                  <a:cubicBezTo>
                    <a:pt x="251" y="14312"/>
                    <a:pt x="0" y="16009"/>
                    <a:pt x="0" y="17243"/>
                  </a:cubicBezTo>
                  <a:cubicBezTo>
                    <a:pt x="0" y="18478"/>
                    <a:pt x="251" y="19249"/>
                    <a:pt x="879" y="19866"/>
                  </a:cubicBezTo>
                  <a:cubicBezTo>
                    <a:pt x="1507" y="20483"/>
                    <a:pt x="2512" y="20946"/>
                    <a:pt x="5149" y="21178"/>
                  </a:cubicBezTo>
                  <a:cubicBezTo>
                    <a:pt x="7786" y="21409"/>
                    <a:pt x="12056" y="21409"/>
                    <a:pt x="16326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4749800" y="7861300"/>
              <a:ext cx="1524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6560"/>
                    <a:pt x="6000" y="11520"/>
                    <a:pt x="9600" y="7920"/>
                  </a:cubicBezTo>
                  <a:cubicBezTo>
                    <a:pt x="13200" y="4320"/>
                    <a:pt x="17400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4914900" y="7881261"/>
              <a:ext cx="108524" cy="15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303" fill="norm" stroke="1" extrusionOk="0">
                  <a:moveTo>
                    <a:pt x="0" y="3377"/>
                  </a:moveTo>
                  <a:cubicBezTo>
                    <a:pt x="4075" y="2209"/>
                    <a:pt x="8151" y="1042"/>
                    <a:pt x="11208" y="458"/>
                  </a:cubicBezTo>
                  <a:cubicBezTo>
                    <a:pt x="14264" y="-126"/>
                    <a:pt x="16302" y="-126"/>
                    <a:pt x="18136" y="312"/>
                  </a:cubicBezTo>
                  <a:cubicBezTo>
                    <a:pt x="19970" y="750"/>
                    <a:pt x="21600" y="1625"/>
                    <a:pt x="20581" y="4252"/>
                  </a:cubicBezTo>
                  <a:cubicBezTo>
                    <a:pt x="19562" y="6879"/>
                    <a:pt x="15894" y="11258"/>
                    <a:pt x="13449" y="14031"/>
                  </a:cubicBezTo>
                  <a:cubicBezTo>
                    <a:pt x="11004" y="16804"/>
                    <a:pt x="9781" y="17971"/>
                    <a:pt x="8355" y="18993"/>
                  </a:cubicBezTo>
                  <a:cubicBezTo>
                    <a:pt x="6928" y="20015"/>
                    <a:pt x="5298" y="20890"/>
                    <a:pt x="5909" y="21182"/>
                  </a:cubicBezTo>
                  <a:cubicBezTo>
                    <a:pt x="6521" y="21474"/>
                    <a:pt x="9374" y="21182"/>
                    <a:pt x="12226" y="20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5035550" y="8039100"/>
              <a:ext cx="952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5175250" y="8040042"/>
              <a:ext cx="10795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5506" y="10932"/>
                    <a:pt x="11012" y="1332"/>
                    <a:pt x="14612" y="132"/>
                  </a:cubicBezTo>
                  <a:cubicBezTo>
                    <a:pt x="18212" y="-1068"/>
                    <a:pt x="19906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5384799" y="8045450"/>
              <a:ext cx="381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5524500" y="8051800"/>
              <a:ext cx="4445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5810249" y="7717174"/>
              <a:ext cx="197984" cy="304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401" fill="norm" stroke="1" extrusionOk="0">
                  <a:moveTo>
                    <a:pt x="17735" y="4334"/>
                  </a:moveTo>
                  <a:cubicBezTo>
                    <a:pt x="18417" y="3738"/>
                    <a:pt x="19099" y="3142"/>
                    <a:pt x="19895" y="2397"/>
                  </a:cubicBezTo>
                  <a:cubicBezTo>
                    <a:pt x="20691" y="1653"/>
                    <a:pt x="21600" y="759"/>
                    <a:pt x="21145" y="312"/>
                  </a:cubicBezTo>
                  <a:cubicBezTo>
                    <a:pt x="20691" y="-135"/>
                    <a:pt x="18872" y="-135"/>
                    <a:pt x="16257" y="535"/>
                  </a:cubicBezTo>
                  <a:cubicBezTo>
                    <a:pt x="13642" y="1206"/>
                    <a:pt x="10232" y="2546"/>
                    <a:pt x="7389" y="4930"/>
                  </a:cubicBezTo>
                  <a:cubicBezTo>
                    <a:pt x="4547" y="7313"/>
                    <a:pt x="2274" y="10739"/>
                    <a:pt x="1137" y="13197"/>
                  </a:cubicBezTo>
                  <a:cubicBezTo>
                    <a:pt x="0" y="15655"/>
                    <a:pt x="0" y="17145"/>
                    <a:pt x="0" y="18262"/>
                  </a:cubicBezTo>
                  <a:cubicBezTo>
                    <a:pt x="0" y="19379"/>
                    <a:pt x="0" y="20124"/>
                    <a:pt x="568" y="20646"/>
                  </a:cubicBezTo>
                  <a:cubicBezTo>
                    <a:pt x="1137" y="21167"/>
                    <a:pt x="2274" y="21465"/>
                    <a:pt x="5229" y="21391"/>
                  </a:cubicBezTo>
                  <a:cubicBezTo>
                    <a:pt x="8185" y="21316"/>
                    <a:pt x="12960" y="20869"/>
                    <a:pt x="17735" y="20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5829300" y="7912100"/>
              <a:ext cx="1460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70" y="15300"/>
                    <a:pt x="8139" y="9000"/>
                    <a:pt x="11739" y="5400"/>
                  </a:cubicBezTo>
                  <a:cubicBezTo>
                    <a:pt x="15339" y="1800"/>
                    <a:pt x="1847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6010990" y="7962899"/>
              <a:ext cx="10406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4390" y="5082"/>
                  </a:moveTo>
                  <a:cubicBezTo>
                    <a:pt x="4390" y="7200"/>
                    <a:pt x="4390" y="9318"/>
                    <a:pt x="3526" y="12071"/>
                  </a:cubicBezTo>
                  <a:cubicBezTo>
                    <a:pt x="2662" y="14824"/>
                    <a:pt x="934" y="18212"/>
                    <a:pt x="286" y="18847"/>
                  </a:cubicBezTo>
                  <a:cubicBezTo>
                    <a:pt x="-362" y="19482"/>
                    <a:pt x="70" y="17365"/>
                    <a:pt x="1798" y="14188"/>
                  </a:cubicBezTo>
                  <a:cubicBezTo>
                    <a:pt x="3526" y="11012"/>
                    <a:pt x="6550" y="6776"/>
                    <a:pt x="8926" y="4024"/>
                  </a:cubicBezTo>
                  <a:cubicBezTo>
                    <a:pt x="11302" y="1271"/>
                    <a:pt x="13030" y="0"/>
                    <a:pt x="14758" y="0"/>
                  </a:cubicBezTo>
                  <a:cubicBezTo>
                    <a:pt x="16486" y="0"/>
                    <a:pt x="18214" y="1271"/>
                    <a:pt x="19294" y="5082"/>
                  </a:cubicBezTo>
                  <a:cubicBezTo>
                    <a:pt x="20374" y="8894"/>
                    <a:pt x="20806" y="15247"/>
                    <a:pt x="212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6350648" y="7841974"/>
              <a:ext cx="189852" cy="178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0919" fill="norm" stroke="1" extrusionOk="0">
                  <a:moveTo>
                    <a:pt x="15046" y="3757"/>
                  </a:moveTo>
                  <a:cubicBezTo>
                    <a:pt x="14326" y="2515"/>
                    <a:pt x="13606" y="1274"/>
                    <a:pt x="12646" y="529"/>
                  </a:cubicBezTo>
                  <a:cubicBezTo>
                    <a:pt x="11686" y="-216"/>
                    <a:pt x="10486" y="-464"/>
                    <a:pt x="8326" y="1770"/>
                  </a:cubicBezTo>
                  <a:cubicBezTo>
                    <a:pt x="6166" y="4005"/>
                    <a:pt x="3046" y="8722"/>
                    <a:pt x="1486" y="11702"/>
                  </a:cubicBezTo>
                  <a:cubicBezTo>
                    <a:pt x="-74" y="14681"/>
                    <a:pt x="-74" y="15922"/>
                    <a:pt x="46" y="17412"/>
                  </a:cubicBezTo>
                  <a:cubicBezTo>
                    <a:pt x="166" y="18902"/>
                    <a:pt x="406" y="20639"/>
                    <a:pt x="2206" y="20888"/>
                  </a:cubicBezTo>
                  <a:cubicBezTo>
                    <a:pt x="4006" y="21136"/>
                    <a:pt x="7366" y="19895"/>
                    <a:pt x="9286" y="18653"/>
                  </a:cubicBezTo>
                  <a:cubicBezTo>
                    <a:pt x="11206" y="17412"/>
                    <a:pt x="11686" y="16170"/>
                    <a:pt x="11926" y="14681"/>
                  </a:cubicBezTo>
                  <a:cubicBezTo>
                    <a:pt x="12166" y="13191"/>
                    <a:pt x="12166" y="11453"/>
                    <a:pt x="12286" y="11205"/>
                  </a:cubicBezTo>
                  <a:cubicBezTo>
                    <a:pt x="12406" y="10957"/>
                    <a:pt x="12646" y="12198"/>
                    <a:pt x="14206" y="13564"/>
                  </a:cubicBezTo>
                  <a:cubicBezTo>
                    <a:pt x="15766" y="14929"/>
                    <a:pt x="18646" y="16419"/>
                    <a:pt x="21526" y="17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6521450" y="7873999"/>
              <a:ext cx="127000" cy="14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6" fill="norm" stroke="1" extrusionOk="0">
                  <a:moveTo>
                    <a:pt x="0" y="0"/>
                  </a:moveTo>
                  <a:cubicBezTo>
                    <a:pt x="2880" y="4937"/>
                    <a:pt x="5760" y="9874"/>
                    <a:pt x="7200" y="13577"/>
                  </a:cubicBezTo>
                  <a:cubicBezTo>
                    <a:pt x="8640" y="17280"/>
                    <a:pt x="8640" y="19749"/>
                    <a:pt x="7740" y="20674"/>
                  </a:cubicBezTo>
                  <a:cubicBezTo>
                    <a:pt x="6840" y="21600"/>
                    <a:pt x="5040" y="20983"/>
                    <a:pt x="4140" y="19903"/>
                  </a:cubicBezTo>
                  <a:cubicBezTo>
                    <a:pt x="3240" y="18823"/>
                    <a:pt x="3240" y="17280"/>
                    <a:pt x="4860" y="14349"/>
                  </a:cubicBezTo>
                  <a:cubicBezTo>
                    <a:pt x="6480" y="11417"/>
                    <a:pt x="9720" y="7097"/>
                    <a:pt x="12780" y="4629"/>
                  </a:cubicBezTo>
                  <a:cubicBezTo>
                    <a:pt x="15840" y="2160"/>
                    <a:pt x="18720" y="1543"/>
                    <a:pt x="21600" y="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6652997" y="7860374"/>
              <a:ext cx="154204" cy="178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207" fill="norm" stroke="1" extrusionOk="0">
                  <a:moveTo>
                    <a:pt x="8021" y="7644"/>
                  </a:moveTo>
                  <a:cubicBezTo>
                    <a:pt x="9173" y="6891"/>
                    <a:pt x="10325" y="6137"/>
                    <a:pt x="11189" y="4756"/>
                  </a:cubicBezTo>
                  <a:cubicBezTo>
                    <a:pt x="12053" y="3374"/>
                    <a:pt x="12629" y="1365"/>
                    <a:pt x="11909" y="486"/>
                  </a:cubicBezTo>
                  <a:cubicBezTo>
                    <a:pt x="11189" y="-393"/>
                    <a:pt x="9173" y="-142"/>
                    <a:pt x="6725" y="1742"/>
                  </a:cubicBezTo>
                  <a:cubicBezTo>
                    <a:pt x="4277" y="3626"/>
                    <a:pt x="1397" y="7142"/>
                    <a:pt x="389" y="10030"/>
                  </a:cubicBezTo>
                  <a:cubicBezTo>
                    <a:pt x="-619" y="12919"/>
                    <a:pt x="245" y="15179"/>
                    <a:pt x="3989" y="16937"/>
                  </a:cubicBezTo>
                  <a:cubicBezTo>
                    <a:pt x="7733" y="18695"/>
                    <a:pt x="14357" y="19951"/>
                    <a:pt x="20981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7067814" y="7736008"/>
              <a:ext cx="247386" cy="328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488" fill="norm" stroke="1" extrusionOk="0">
                  <a:moveTo>
                    <a:pt x="2192" y="5288"/>
                  </a:moveTo>
                  <a:cubicBezTo>
                    <a:pt x="1639" y="8473"/>
                    <a:pt x="1085" y="11657"/>
                    <a:pt x="808" y="14080"/>
                  </a:cubicBezTo>
                  <a:cubicBezTo>
                    <a:pt x="531" y="16503"/>
                    <a:pt x="531" y="18165"/>
                    <a:pt x="439" y="19411"/>
                  </a:cubicBezTo>
                  <a:cubicBezTo>
                    <a:pt x="346" y="20657"/>
                    <a:pt x="162" y="21488"/>
                    <a:pt x="69" y="21488"/>
                  </a:cubicBezTo>
                  <a:cubicBezTo>
                    <a:pt x="-23" y="21488"/>
                    <a:pt x="-23" y="20657"/>
                    <a:pt x="69" y="18234"/>
                  </a:cubicBezTo>
                  <a:cubicBezTo>
                    <a:pt x="162" y="15811"/>
                    <a:pt x="346" y="11796"/>
                    <a:pt x="623" y="8750"/>
                  </a:cubicBezTo>
                  <a:cubicBezTo>
                    <a:pt x="900" y="5703"/>
                    <a:pt x="1269" y="3626"/>
                    <a:pt x="1915" y="2242"/>
                  </a:cubicBezTo>
                  <a:cubicBezTo>
                    <a:pt x="2562" y="857"/>
                    <a:pt x="3485" y="165"/>
                    <a:pt x="4315" y="26"/>
                  </a:cubicBezTo>
                  <a:cubicBezTo>
                    <a:pt x="5146" y="-112"/>
                    <a:pt x="5885" y="303"/>
                    <a:pt x="6439" y="926"/>
                  </a:cubicBezTo>
                  <a:cubicBezTo>
                    <a:pt x="6992" y="1550"/>
                    <a:pt x="7362" y="2380"/>
                    <a:pt x="8192" y="3280"/>
                  </a:cubicBezTo>
                  <a:cubicBezTo>
                    <a:pt x="9023" y="4180"/>
                    <a:pt x="10315" y="5150"/>
                    <a:pt x="11423" y="5565"/>
                  </a:cubicBezTo>
                  <a:cubicBezTo>
                    <a:pt x="12531" y="5980"/>
                    <a:pt x="13454" y="5842"/>
                    <a:pt x="14192" y="5496"/>
                  </a:cubicBezTo>
                  <a:cubicBezTo>
                    <a:pt x="14931" y="5150"/>
                    <a:pt x="15485" y="4596"/>
                    <a:pt x="16315" y="3834"/>
                  </a:cubicBezTo>
                  <a:cubicBezTo>
                    <a:pt x="17146" y="3073"/>
                    <a:pt x="18254" y="2103"/>
                    <a:pt x="18808" y="1965"/>
                  </a:cubicBezTo>
                  <a:cubicBezTo>
                    <a:pt x="19362" y="1826"/>
                    <a:pt x="19362" y="2519"/>
                    <a:pt x="19454" y="4942"/>
                  </a:cubicBezTo>
                  <a:cubicBezTo>
                    <a:pt x="19546" y="7365"/>
                    <a:pt x="19731" y="11519"/>
                    <a:pt x="20100" y="14288"/>
                  </a:cubicBezTo>
                  <a:cubicBezTo>
                    <a:pt x="20469" y="17057"/>
                    <a:pt x="21023" y="18442"/>
                    <a:pt x="21577" y="198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7418724" y="7760815"/>
              <a:ext cx="201276" cy="28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079" fill="norm" stroke="1" extrusionOk="0">
                  <a:moveTo>
                    <a:pt x="21395" y="3181"/>
                  </a:moveTo>
                  <a:cubicBezTo>
                    <a:pt x="21170" y="2404"/>
                    <a:pt x="20945" y="1627"/>
                    <a:pt x="19707" y="928"/>
                  </a:cubicBezTo>
                  <a:cubicBezTo>
                    <a:pt x="18470" y="229"/>
                    <a:pt x="16220" y="-393"/>
                    <a:pt x="13745" y="306"/>
                  </a:cubicBezTo>
                  <a:cubicBezTo>
                    <a:pt x="11270" y="1006"/>
                    <a:pt x="8570" y="3026"/>
                    <a:pt x="6208" y="6211"/>
                  </a:cubicBezTo>
                  <a:cubicBezTo>
                    <a:pt x="3845" y="9397"/>
                    <a:pt x="1820" y="13748"/>
                    <a:pt x="808" y="16390"/>
                  </a:cubicBezTo>
                  <a:cubicBezTo>
                    <a:pt x="-205" y="19031"/>
                    <a:pt x="-205" y="19964"/>
                    <a:pt x="470" y="20508"/>
                  </a:cubicBezTo>
                  <a:cubicBezTo>
                    <a:pt x="1145" y="21052"/>
                    <a:pt x="2495" y="21207"/>
                    <a:pt x="4970" y="20974"/>
                  </a:cubicBezTo>
                  <a:cubicBezTo>
                    <a:pt x="7445" y="20741"/>
                    <a:pt x="11045" y="20119"/>
                    <a:pt x="13408" y="19498"/>
                  </a:cubicBezTo>
                  <a:cubicBezTo>
                    <a:pt x="15770" y="18876"/>
                    <a:pt x="16895" y="18254"/>
                    <a:pt x="18020" y="176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7422877" y="7929033"/>
              <a:ext cx="152674" cy="2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7139" y="21600"/>
                  </a:moveTo>
                  <a:cubicBezTo>
                    <a:pt x="5660" y="19938"/>
                    <a:pt x="4180" y="18277"/>
                    <a:pt x="2701" y="15785"/>
                  </a:cubicBezTo>
                  <a:cubicBezTo>
                    <a:pt x="1221" y="13292"/>
                    <a:pt x="-258" y="9969"/>
                    <a:pt x="38" y="6646"/>
                  </a:cubicBezTo>
                  <a:cubicBezTo>
                    <a:pt x="334" y="3323"/>
                    <a:pt x="2405" y="0"/>
                    <a:pt x="6252" y="0"/>
                  </a:cubicBezTo>
                  <a:cubicBezTo>
                    <a:pt x="10098" y="0"/>
                    <a:pt x="15720" y="3323"/>
                    <a:pt x="21342" y="6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7588250" y="8026400"/>
              <a:ext cx="6985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4320"/>
                    <a:pt x="16364" y="8640"/>
                    <a:pt x="12764" y="12240"/>
                  </a:cubicBezTo>
                  <a:cubicBezTo>
                    <a:pt x="9164" y="15840"/>
                    <a:pt x="4582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7861041" y="7658100"/>
              <a:ext cx="678766" cy="38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97" fill="norm" stroke="1" extrusionOk="0">
                  <a:moveTo>
                    <a:pt x="6649" y="0"/>
                  </a:moveTo>
                  <a:cubicBezTo>
                    <a:pt x="6448" y="2583"/>
                    <a:pt x="6247" y="5165"/>
                    <a:pt x="6012" y="8100"/>
                  </a:cubicBezTo>
                  <a:cubicBezTo>
                    <a:pt x="5777" y="11035"/>
                    <a:pt x="5509" y="14322"/>
                    <a:pt x="5375" y="16376"/>
                  </a:cubicBezTo>
                  <a:cubicBezTo>
                    <a:pt x="5240" y="18430"/>
                    <a:pt x="5240" y="19252"/>
                    <a:pt x="5375" y="19898"/>
                  </a:cubicBezTo>
                  <a:cubicBezTo>
                    <a:pt x="5509" y="20543"/>
                    <a:pt x="5777" y="21013"/>
                    <a:pt x="6146" y="21189"/>
                  </a:cubicBezTo>
                  <a:cubicBezTo>
                    <a:pt x="6515" y="21365"/>
                    <a:pt x="6984" y="21248"/>
                    <a:pt x="7320" y="20954"/>
                  </a:cubicBezTo>
                  <a:cubicBezTo>
                    <a:pt x="7655" y="20661"/>
                    <a:pt x="7857" y="20191"/>
                    <a:pt x="7857" y="19311"/>
                  </a:cubicBezTo>
                  <a:cubicBezTo>
                    <a:pt x="7857" y="18430"/>
                    <a:pt x="7655" y="17139"/>
                    <a:pt x="6750" y="16141"/>
                  </a:cubicBezTo>
                  <a:cubicBezTo>
                    <a:pt x="5844" y="15143"/>
                    <a:pt x="4234" y="14439"/>
                    <a:pt x="3161" y="14087"/>
                  </a:cubicBezTo>
                  <a:cubicBezTo>
                    <a:pt x="2088" y="13735"/>
                    <a:pt x="1551" y="13735"/>
                    <a:pt x="1048" y="13676"/>
                  </a:cubicBezTo>
                  <a:cubicBezTo>
                    <a:pt x="545" y="13617"/>
                    <a:pt x="75" y="13500"/>
                    <a:pt x="8" y="13265"/>
                  </a:cubicBezTo>
                  <a:cubicBezTo>
                    <a:pt x="-59" y="13030"/>
                    <a:pt x="276" y="12678"/>
                    <a:pt x="1350" y="11563"/>
                  </a:cubicBezTo>
                  <a:cubicBezTo>
                    <a:pt x="2423" y="10448"/>
                    <a:pt x="4234" y="8570"/>
                    <a:pt x="5576" y="6926"/>
                  </a:cubicBezTo>
                  <a:cubicBezTo>
                    <a:pt x="6917" y="5283"/>
                    <a:pt x="7789" y="3874"/>
                    <a:pt x="8360" y="2935"/>
                  </a:cubicBezTo>
                  <a:cubicBezTo>
                    <a:pt x="8930" y="1996"/>
                    <a:pt x="9198" y="1526"/>
                    <a:pt x="9366" y="1585"/>
                  </a:cubicBezTo>
                  <a:cubicBezTo>
                    <a:pt x="9534" y="1643"/>
                    <a:pt x="9601" y="2230"/>
                    <a:pt x="9601" y="4461"/>
                  </a:cubicBezTo>
                  <a:cubicBezTo>
                    <a:pt x="9601" y="6691"/>
                    <a:pt x="9534" y="10565"/>
                    <a:pt x="9433" y="13500"/>
                  </a:cubicBezTo>
                  <a:cubicBezTo>
                    <a:pt x="9332" y="16435"/>
                    <a:pt x="9198" y="18430"/>
                    <a:pt x="9030" y="19722"/>
                  </a:cubicBezTo>
                  <a:cubicBezTo>
                    <a:pt x="8863" y="21013"/>
                    <a:pt x="8661" y="21600"/>
                    <a:pt x="8594" y="21483"/>
                  </a:cubicBezTo>
                  <a:cubicBezTo>
                    <a:pt x="8527" y="21365"/>
                    <a:pt x="8594" y="20543"/>
                    <a:pt x="8762" y="19780"/>
                  </a:cubicBezTo>
                  <a:cubicBezTo>
                    <a:pt x="8930" y="19017"/>
                    <a:pt x="9198" y="18313"/>
                    <a:pt x="9466" y="17785"/>
                  </a:cubicBezTo>
                  <a:cubicBezTo>
                    <a:pt x="9735" y="17257"/>
                    <a:pt x="10003" y="16904"/>
                    <a:pt x="10305" y="16728"/>
                  </a:cubicBezTo>
                  <a:cubicBezTo>
                    <a:pt x="10607" y="16552"/>
                    <a:pt x="10942" y="16552"/>
                    <a:pt x="11177" y="16846"/>
                  </a:cubicBezTo>
                  <a:cubicBezTo>
                    <a:pt x="11412" y="17139"/>
                    <a:pt x="11546" y="17726"/>
                    <a:pt x="11814" y="18430"/>
                  </a:cubicBezTo>
                  <a:cubicBezTo>
                    <a:pt x="12083" y="19135"/>
                    <a:pt x="12485" y="19957"/>
                    <a:pt x="12888" y="20309"/>
                  </a:cubicBezTo>
                  <a:cubicBezTo>
                    <a:pt x="13290" y="20661"/>
                    <a:pt x="13693" y="20543"/>
                    <a:pt x="14129" y="19898"/>
                  </a:cubicBezTo>
                  <a:cubicBezTo>
                    <a:pt x="14565" y="19252"/>
                    <a:pt x="15034" y="18078"/>
                    <a:pt x="15336" y="17080"/>
                  </a:cubicBezTo>
                  <a:cubicBezTo>
                    <a:pt x="15638" y="16083"/>
                    <a:pt x="15772" y="15261"/>
                    <a:pt x="15839" y="14557"/>
                  </a:cubicBezTo>
                  <a:cubicBezTo>
                    <a:pt x="15906" y="13852"/>
                    <a:pt x="15906" y="13265"/>
                    <a:pt x="15739" y="12972"/>
                  </a:cubicBezTo>
                  <a:cubicBezTo>
                    <a:pt x="15571" y="12678"/>
                    <a:pt x="15235" y="12678"/>
                    <a:pt x="14866" y="13383"/>
                  </a:cubicBezTo>
                  <a:cubicBezTo>
                    <a:pt x="14498" y="14087"/>
                    <a:pt x="14095" y="15496"/>
                    <a:pt x="13894" y="16493"/>
                  </a:cubicBezTo>
                  <a:cubicBezTo>
                    <a:pt x="13693" y="17491"/>
                    <a:pt x="13693" y="18078"/>
                    <a:pt x="13693" y="18665"/>
                  </a:cubicBezTo>
                  <a:cubicBezTo>
                    <a:pt x="13693" y="19252"/>
                    <a:pt x="13693" y="19839"/>
                    <a:pt x="13860" y="20250"/>
                  </a:cubicBezTo>
                  <a:cubicBezTo>
                    <a:pt x="14028" y="20661"/>
                    <a:pt x="14363" y="20896"/>
                    <a:pt x="14699" y="20954"/>
                  </a:cubicBezTo>
                  <a:cubicBezTo>
                    <a:pt x="15034" y="21013"/>
                    <a:pt x="15370" y="20896"/>
                    <a:pt x="15772" y="20309"/>
                  </a:cubicBezTo>
                  <a:cubicBezTo>
                    <a:pt x="16175" y="19722"/>
                    <a:pt x="16644" y="18665"/>
                    <a:pt x="16946" y="17843"/>
                  </a:cubicBezTo>
                  <a:cubicBezTo>
                    <a:pt x="17248" y="17022"/>
                    <a:pt x="17382" y="16435"/>
                    <a:pt x="17348" y="16435"/>
                  </a:cubicBezTo>
                  <a:cubicBezTo>
                    <a:pt x="17315" y="16435"/>
                    <a:pt x="17114" y="17022"/>
                    <a:pt x="17013" y="17609"/>
                  </a:cubicBezTo>
                  <a:cubicBezTo>
                    <a:pt x="16912" y="18196"/>
                    <a:pt x="16912" y="18783"/>
                    <a:pt x="16980" y="18783"/>
                  </a:cubicBezTo>
                  <a:cubicBezTo>
                    <a:pt x="17047" y="18783"/>
                    <a:pt x="17181" y="18196"/>
                    <a:pt x="17650" y="16963"/>
                  </a:cubicBezTo>
                  <a:cubicBezTo>
                    <a:pt x="18120" y="15730"/>
                    <a:pt x="18925" y="13852"/>
                    <a:pt x="19562" y="12913"/>
                  </a:cubicBezTo>
                  <a:cubicBezTo>
                    <a:pt x="20199" y="11974"/>
                    <a:pt x="20669" y="11974"/>
                    <a:pt x="21004" y="12267"/>
                  </a:cubicBezTo>
                  <a:cubicBezTo>
                    <a:pt x="21340" y="12561"/>
                    <a:pt x="21541" y="13148"/>
                    <a:pt x="21507" y="14733"/>
                  </a:cubicBezTo>
                  <a:cubicBezTo>
                    <a:pt x="21474" y="16317"/>
                    <a:pt x="21206" y="18900"/>
                    <a:pt x="20937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8851900" y="7663200"/>
              <a:ext cx="149849" cy="389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244" fill="norm" stroke="1" extrusionOk="0">
                  <a:moveTo>
                    <a:pt x="1775" y="6652"/>
                  </a:moveTo>
                  <a:cubicBezTo>
                    <a:pt x="2663" y="10579"/>
                    <a:pt x="3551" y="14507"/>
                    <a:pt x="4142" y="17105"/>
                  </a:cubicBezTo>
                  <a:cubicBezTo>
                    <a:pt x="4734" y="19704"/>
                    <a:pt x="5030" y="20975"/>
                    <a:pt x="4882" y="21206"/>
                  </a:cubicBezTo>
                  <a:cubicBezTo>
                    <a:pt x="4734" y="21437"/>
                    <a:pt x="4142" y="20628"/>
                    <a:pt x="3699" y="18145"/>
                  </a:cubicBezTo>
                  <a:cubicBezTo>
                    <a:pt x="3255" y="15662"/>
                    <a:pt x="2959" y="11503"/>
                    <a:pt x="3107" y="8558"/>
                  </a:cubicBezTo>
                  <a:cubicBezTo>
                    <a:pt x="3255" y="5612"/>
                    <a:pt x="3847" y="3880"/>
                    <a:pt x="4882" y="2667"/>
                  </a:cubicBezTo>
                  <a:cubicBezTo>
                    <a:pt x="5918" y="1454"/>
                    <a:pt x="7397" y="761"/>
                    <a:pt x="8877" y="357"/>
                  </a:cubicBezTo>
                  <a:cubicBezTo>
                    <a:pt x="10356" y="-47"/>
                    <a:pt x="11836" y="-163"/>
                    <a:pt x="13759" y="299"/>
                  </a:cubicBezTo>
                  <a:cubicBezTo>
                    <a:pt x="15682" y="761"/>
                    <a:pt x="18049" y="1801"/>
                    <a:pt x="19529" y="2956"/>
                  </a:cubicBezTo>
                  <a:cubicBezTo>
                    <a:pt x="21008" y="4111"/>
                    <a:pt x="21600" y="5381"/>
                    <a:pt x="19973" y="6767"/>
                  </a:cubicBezTo>
                  <a:cubicBezTo>
                    <a:pt x="18345" y="8154"/>
                    <a:pt x="14499" y="9655"/>
                    <a:pt x="10800" y="10406"/>
                  </a:cubicBezTo>
                  <a:cubicBezTo>
                    <a:pt x="7101" y="11157"/>
                    <a:pt x="3551" y="11157"/>
                    <a:pt x="0" y="11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8947150" y="7874000"/>
              <a:ext cx="184150" cy="171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7902"/>
                  </a:moveTo>
                  <a:cubicBezTo>
                    <a:pt x="497" y="6585"/>
                    <a:pt x="993" y="5268"/>
                    <a:pt x="2110" y="4610"/>
                  </a:cubicBezTo>
                  <a:cubicBezTo>
                    <a:pt x="3228" y="3951"/>
                    <a:pt x="4966" y="3951"/>
                    <a:pt x="6579" y="5400"/>
                  </a:cubicBezTo>
                  <a:cubicBezTo>
                    <a:pt x="8193" y="6849"/>
                    <a:pt x="9683" y="9746"/>
                    <a:pt x="10303" y="12512"/>
                  </a:cubicBezTo>
                  <a:cubicBezTo>
                    <a:pt x="10924" y="15278"/>
                    <a:pt x="10676" y="17912"/>
                    <a:pt x="9807" y="19493"/>
                  </a:cubicBezTo>
                  <a:cubicBezTo>
                    <a:pt x="8938" y="21073"/>
                    <a:pt x="7448" y="21600"/>
                    <a:pt x="6579" y="21205"/>
                  </a:cubicBezTo>
                  <a:cubicBezTo>
                    <a:pt x="5710" y="20810"/>
                    <a:pt x="5462" y="19493"/>
                    <a:pt x="6331" y="16990"/>
                  </a:cubicBezTo>
                  <a:cubicBezTo>
                    <a:pt x="7200" y="14488"/>
                    <a:pt x="9186" y="10800"/>
                    <a:pt x="11917" y="7771"/>
                  </a:cubicBezTo>
                  <a:cubicBezTo>
                    <a:pt x="14648" y="4741"/>
                    <a:pt x="18124" y="23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9238983" y="7691584"/>
              <a:ext cx="152667" cy="45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518" fill="norm" stroke="1" extrusionOk="0">
                  <a:moveTo>
                    <a:pt x="21341" y="1118"/>
                  </a:moveTo>
                  <a:cubicBezTo>
                    <a:pt x="20749" y="618"/>
                    <a:pt x="20157" y="118"/>
                    <a:pt x="19122" y="18"/>
                  </a:cubicBezTo>
                  <a:cubicBezTo>
                    <a:pt x="18086" y="-82"/>
                    <a:pt x="16607" y="218"/>
                    <a:pt x="14092" y="1318"/>
                  </a:cubicBezTo>
                  <a:cubicBezTo>
                    <a:pt x="11577" y="2418"/>
                    <a:pt x="8026" y="4318"/>
                    <a:pt x="5215" y="6818"/>
                  </a:cubicBezTo>
                  <a:cubicBezTo>
                    <a:pt x="2404" y="9318"/>
                    <a:pt x="333" y="12418"/>
                    <a:pt x="37" y="14768"/>
                  </a:cubicBezTo>
                  <a:cubicBezTo>
                    <a:pt x="-259" y="17118"/>
                    <a:pt x="1220" y="18718"/>
                    <a:pt x="4031" y="19718"/>
                  </a:cubicBezTo>
                  <a:cubicBezTo>
                    <a:pt x="6842" y="20718"/>
                    <a:pt x="10985" y="21118"/>
                    <a:pt x="15127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9434883" y="7785100"/>
              <a:ext cx="254576" cy="331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38" fill="norm" stroke="1" extrusionOk="0">
                  <a:moveTo>
                    <a:pt x="3851" y="0"/>
                  </a:moveTo>
                  <a:cubicBezTo>
                    <a:pt x="2959" y="2187"/>
                    <a:pt x="2066" y="4375"/>
                    <a:pt x="1352" y="6562"/>
                  </a:cubicBezTo>
                  <a:cubicBezTo>
                    <a:pt x="638" y="8749"/>
                    <a:pt x="103" y="10937"/>
                    <a:pt x="13" y="12782"/>
                  </a:cubicBezTo>
                  <a:cubicBezTo>
                    <a:pt x="-76" y="14628"/>
                    <a:pt x="281" y="16132"/>
                    <a:pt x="1174" y="17499"/>
                  </a:cubicBezTo>
                  <a:cubicBezTo>
                    <a:pt x="2066" y="18866"/>
                    <a:pt x="3494" y="20096"/>
                    <a:pt x="5190" y="20780"/>
                  </a:cubicBezTo>
                  <a:cubicBezTo>
                    <a:pt x="6886" y="21463"/>
                    <a:pt x="8850" y="21600"/>
                    <a:pt x="10545" y="21258"/>
                  </a:cubicBezTo>
                  <a:cubicBezTo>
                    <a:pt x="12241" y="20916"/>
                    <a:pt x="13669" y="20096"/>
                    <a:pt x="15187" y="18114"/>
                  </a:cubicBezTo>
                  <a:cubicBezTo>
                    <a:pt x="16704" y="16132"/>
                    <a:pt x="18311" y="12987"/>
                    <a:pt x="19382" y="10595"/>
                  </a:cubicBezTo>
                  <a:cubicBezTo>
                    <a:pt x="20453" y="8203"/>
                    <a:pt x="20988" y="6562"/>
                    <a:pt x="21256" y="5400"/>
                  </a:cubicBezTo>
                  <a:cubicBezTo>
                    <a:pt x="21524" y="4238"/>
                    <a:pt x="21524" y="3554"/>
                    <a:pt x="21345" y="3076"/>
                  </a:cubicBezTo>
                  <a:cubicBezTo>
                    <a:pt x="21167" y="2597"/>
                    <a:pt x="20810" y="2324"/>
                    <a:pt x="20453" y="2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9398000" y="8286750"/>
              <a:ext cx="1" cy="825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9361601" y="8197850"/>
              <a:ext cx="30058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0" h="21600" fill="norm" stroke="1" extrusionOk="0">
                  <a:moveTo>
                    <a:pt x="7015" y="0"/>
                  </a:moveTo>
                  <a:cubicBezTo>
                    <a:pt x="2965" y="4800"/>
                    <a:pt x="-1085" y="9600"/>
                    <a:pt x="265" y="13200"/>
                  </a:cubicBezTo>
                  <a:cubicBezTo>
                    <a:pt x="1615" y="16800"/>
                    <a:pt x="8365" y="19200"/>
                    <a:pt x="13090" y="16800"/>
                  </a:cubicBezTo>
                  <a:cubicBezTo>
                    <a:pt x="17815" y="14400"/>
                    <a:pt x="20515" y="7200"/>
                    <a:pt x="18490" y="4200"/>
                  </a:cubicBezTo>
                  <a:cubicBezTo>
                    <a:pt x="16465" y="1200"/>
                    <a:pt x="9715" y="2400"/>
                    <a:pt x="8365" y="6000"/>
                  </a:cubicBezTo>
                  <a:cubicBezTo>
                    <a:pt x="7015" y="9600"/>
                    <a:pt x="11065" y="15600"/>
                    <a:pt x="151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9486900" y="8312150"/>
              <a:ext cx="698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9448800" y="8362950"/>
              <a:ext cx="1270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9658350" y="8280400"/>
              <a:ext cx="63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9490942" y="7592881"/>
              <a:ext cx="129308" cy="147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239" fill="norm" stroke="1" extrusionOk="0">
                  <a:moveTo>
                    <a:pt x="380" y="12112"/>
                  </a:moveTo>
                  <a:cubicBezTo>
                    <a:pt x="728" y="10591"/>
                    <a:pt x="1077" y="9070"/>
                    <a:pt x="1599" y="9070"/>
                  </a:cubicBezTo>
                  <a:cubicBezTo>
                    <a:pt x="2122" y="9070"/>
                    <a:pt x="2818" y="10591"/>
                    <a:pt x="2644" y="12112"/>
                  </a:cubicBezTo>
                  <a:cubicBezTo>
                    <a:pt x="2470" y="13633"/>
                    <a:pt x="1425" y="15154"/>
                    <a:pt x="728" y="15154"/>
                  </a:cubicBezTo>
                  <a:cubicBezTo>
                    <a:pt x="31" y="15154"/>
                    <a:pt x="-317" y="13633"/>
                    <a:pt x="380" y="11200"/>
                  </a:cubicBezTo>
                  <a:cubicBezTo>
                    <a:pt x="1077" y="8766"/>
                    <a:pt x="2818" y="5419"/>
                    <a:pt x="4386" y="3138"/>
                  </a:cubicBezTo>
                  <a:cubicBezTo>
                    <a:pt x="5954" y="856"/>
                    <a:pt x="7348" y="-361"/>
                    <a:pt x="9786" y="95"/>
                  </a:cubicBezTo>
                  <a:cubicBezTo>
                    <a:pt x="12225" y="552"/>
                    <a:pt x="15709" y="2681"/>
                    <a:pt x="17799" y="6484"/>
                  </a:cubicBezTo>
                  <a:cubicBezTo>
                    <a:pt x="19889" y="10287"/>
                    <a:pt x="20586" y="15763"/>
                    <a:pt x="21283" y="21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9780008" y="7789004"/>
              <a:ext cx="195842" cy="300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25" fill="norm" stroke="1" extrusionOk="0">
                  <a:moveTo>
                    <a:pt x="21489" y="1073"/>
                  </a:moveTo>
                  <a:cubicBezTo>
                    <a:pt x="18702" y="473"/>
                    <a:pt x="15915" y="-127"/>
                    <a:pt x="12895" y="23"/>
                  </a:cubicBezTo>
                  <a:cubicBezTo>
                    <a:pt x="9876" y="173"/>
                    <a:pt x="6624" y="1073"/>
                    <a:pt x="4418" y="2798"/>
                  </a:cubicBezTo>
                  <a:cubicBezTo>
                    <a:pt x="2212" y="4523"/>
                    <a:pt x="1050" y="7073"/>
                    <a:pt x="470" y="9923"/>
                  </a:cubicBezTo>
                  <a:cubicBezTo>
                    <a:pt x="-111" y="12773"/>
                    <a:pt x="-111" y="15923"/>
                    <a:pt x="237" y="17798"/>
                  </a:cubicBezTo>
                  <a:cubicBezTo>
                    <a:pt x="586" y="19673"/>
                    <a:pt x="1283" y="20273"/>
                    <a:pt x="2792" y="20723"/>
                  </a:cubicBezTo>
                  <a:cubicBezTo>
                    <a:pt x="4302" y="21173"/>
                    <a:pt x="6624" y="21473"/>
                    <a:pt x="9528" y="21248"/>
                  </a:cubicBezTo>
                  <a:cubicBezTo>
                    <a:pt x="12431" y="21023"/>
                    <a:pt x="15915" y="20273"/>
                    <a:pt x="19399" y="19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9772649" y="7981950"/>
              <a:ext cx="1905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10052049" y="8026400"/>
              <a:ext cx="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10026650" y="7905750"/>
              <a:ext cx="571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10128249" y="7761816"/>
              <a:ext cx="131536" cy="442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395" fill="norm" stroke="1" extrusionOk="0">
                  <a:moveTo>
                    <a:pt x="0" y="204"/>
                  </a:moveTo>
                  <a:cubicBezTo>
                    <a:pt x="1687" y="0"/>
                    <a:pt x="3375" y="-205"/>
                    <a:pt x="6412" y="409"/>
                  </a:cubicBezTo>
                  <a:cubicBezTo>
                    <a:pt x="9450" y="1023"/>
                    <a:pt x="13838" y="2457"/>
                    <a:pt x="16875" y="4504"/>
                  </a:cubicBezTo>
                  <a:cubicBezTo>
                    <a:pt x="19912" y="6551"/>
                    <a:pt x="21600" y="9213"/>
                    <a:pt x="20756" y="11670"/>
                  </a:cubicBezTo>
                  <a:cubicBezTo>
                    <a:pt x="19912" y="14127"/>
                    <a:pt x="16538" y="16379"/>
                    <a:pt x="13162" y="17966"/>
                  </a:cubicBezTo>
                  <a:cubicBezTo>
                    <a:pt x="9788" y="19552"/>
                    <a:pt x="6412" y="20474"/>
                    <a:pt x="3037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10407649" y="7952316"/>
              <a:ext cx="165101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0800"/>
                    <a:pt x="11077" y="0"/>
                    <a:pt x="14677" y="0"/>
                  </a:cubicBezTo>
                  <a:cubicBezTo>
                    <a:pt x="18277" y="0"/>
                    <a:pt x="19938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10439399" y="8128000"/>
              <a:ext cx="1714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9200"/>
                    <a:pt x="8000" y="16800"/>
                    <a:pt x="11600" y="13200"/>
                  </a:cubicBezTo>
                  <a:cubicBezTo>
                    <a:pt x="15200" y="9600"/>
                    <a:pt x="1840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10813574" y="7740650"/>
              <a:ext cx="457676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19343" y="0"/>
                  </a:moveTo>
                  <a:cubicBezTo>
                    <a:pt x="18055" y="225"/>
                    <a:pt x="16767" y="450"/>
                    <a:pt x="14835" y="1294"/>
                  </a:cubicBezTo>
                  <a:cubicBezTo>
                    <a:pt x="12903" y="2138"/>
                    <a:pt x="10327" y="3600"/>
                    <a:pt x="8841" y="4500"/>
                  </a:cubicBezTo>
                  <a:cubicBezTo>
                    <a:pt x="7354" y="5400"/>
                    <a:pt x="6958" y="5738"/>
                    <a:pt x="6611" y="6131"/>
                  </a:cubicBezTo>
                  <a:cubicBezTo>
                    <a:pt x="6264" y="6525"/>
                    <a:pt x="5967" y="6975"/>
                    <a:pt x="6017" y="7369"/>
                  </a:cubicBezTo>
                  <a:cubicBezTo>
                    <a:pt x="6066" y="7762"/>
                    <a:pt x="6463" y="8100"/>
                    <a:pt x="7404" y="8438"/>
                  </a:cubicBezTo>
                  <a:cubicBezTo>
                    <a:pt x="8345" y="8775"/>
                    <a:pt x="9831" y="9112"/>
                    <a:pt x="10921" y="9450"/>
                  </a:cubicBezTo>
                  <a:cubicBezTo>
                    <a:pt x="12011" y="9788"/>
                    <a:pt x="12705" y="10125"/>
                    <a:pt x="12952" y="10575"/>
                  </a:cubicBezTo>
                  <a:cubicBezTo>
                    <a:pt x="13200" y="11025"/>
                    <a:pt x="13002" y="11587"/>
                    <a:pt x="11664" y="12544"/>
                  </a:cubicBezTo>
                  <a:cubicBezTo>
                    <a:pt x="10327" y="13500"/>
                    <a:pt x="7850" y="14850"/>
                    <a:pt x="5818" y="16031"/>
                  </a:cubicBezTo>
                  <a:cubicBezTo>
                    <a:pt x="3787" y="17212"/>
                    <a:pt x="2202" y="18225"/>
                    <a:pt x="1211" y="18956"/>
                  </a:cubicBezTo>
                  <a:cubicBezTo>
                    <a:pt x="220" y="19687"/>
                    <a:pt x="-176" y="20138"/>
                    <a:pt x="72" y="20362"/>
                  </a:cubicBezTo>
                  <a:cubicBezTo>
                    <a:pt x="319" y="20588"/>
                    <a:pt x="1211" y="20588"/>
                    <a:pt x="3589" y="20588"/>
                  </a:cubicBezTo>
                  <a:cubicBezTo>
                    <a:pt x="5967" y="20588"/>
                    <a:pt x="9831" y="20588"/>
                    <a:pt x="13052" y="20756"/>
                  </a:cubicBezTo>
                  <a:cubicBezTo>
                    <a:pt x="16272" y="20925"/>
                    <a:pt x="18848" y="21262"/>
                    <a:pt x="214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10788650" y="8331200"/>
              <a:ext cx="127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10795000" y="8242300"/>
              <a:ext cx="63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10902950" y="8309156"/>
              <a:ext cx="6350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880" y="11918"/>
                    <a:pt x="5760" y="3818"/>
                    <a:pt x="9360" y="1118"/>
                  </a:cubicBezTo>
                  <a:cubicBezTo>
                    <a:pt x="12960" y="-1582"/>
                    <a:pt x="1728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10858499" y="8394700"/>
              <a:ext cx="1524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11093449" y="8331200"/>
              <a:ext cx="63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10960100" y="7496572"/>
              <a:ext cx="120650" cy="167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2" fill="norm" stroke="1" extrusionOk="0">
                  <a:moveTo>
                    <a:pt x="0" y="5087"/>
                  </a:moveTo>
                  <a:cubicBezTo>
                    <a:pt x="379" y="7985"/>
                    <a:pt x="758" y="10882"/>
                    <a:pt x="758" y="13648"/>
                  </a:cubicBezTo>
                  <a:cubicBezTo>
                    <a:pt x="758" y="16414"/>
                    <a:pt x="379" y="19048"/>
                    <a:pt x="189" y="19180"/>
                  </a:cubicBezTo>
                  <a:cubicBezTo>
                    <a:pt x="0" y="19312"/>
                    <a:pt x="0" y="16941"/>
                    <a:pt x="758" y="14043"/>
                  </a:cubicBezTo>
                  <a:cubicBezTo>
                    <a:pt x="1516" y="11146"/>
                    <a:pt x="3032" y="7721"/>
                    <a:pt x="4358" y="5351"/>
                  </a:cubicBezTo>
                  <a:cubicBezTo>
                    <a:pt x="5684" y="2980"/>
                    <a:pt x="6821" y="1663"/>
                    <a:pt x="8337" y="741"/>
                  </a:cubicBezTo>
                  <a:cubicBezTo>
                    <a:pt x="9853" y="-181"/>
                    <a:pt x="11747" y="-708"/>
                    <a:pt x="13832" y="2058"/>
                  </a:cubicBezTo>
                  <a:cubicBezTo>
                    <a:pt x="15916" y="4824"/>
                    <a:pt x="18189" y="10882"/>
                    <a:pt x="19516" y="14570"/>
                  </a:cubicBezTo>
                  <a:cubicBezTo>
                    <a:pt x="20842" y="18258"/>
                    <a:pt x="21221" y="19575"/>
                    <a:pt x="21600" y="20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11373213" y="7640873"/>
              <a:ext cx="154683" cy="469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21031" fill="norm" stroke="1" extrusionOk="0">
                  <a:moveTo>
                    <a:pt x="804" y="9581"/>
                  </a:moveTo>
                  <a:cubicBezTo>
                    <a:pt x="519" y="13181"/>
                    <a:pt x="235" y="16781"/>
                    <a:pt x="93" y="18865"/>
                  </a:cubicBezTo>
                  <a:cubicBezTo>
                    <a:pt x="-49" y="20950"/>
                    <a:pt x="-49" y="21518"/>
                    <a:pt x="235" y="20618"/>
                  </a:cubicBezTo>
                  <a:cubicBezTo>
                    <a:pt x="519" y="19718"/>
                    <a:pt x="1088" y="17350"/>
                    <a:pt x="1656" y="14413"/>
                  </a:cubicBezTo>
                  <a:cubicBezTo>
                    <a:pt x="2225" y="11476"/>
                    <a:pt x="2793" y="7971"/>
                    <a:pt x="3362" y="5744"/>
                  </a:cubicBezTo>
                  <a:cubicBezTo>
                    <a:pt x="3930" y="3518"/>
                    <a:pt x="4498" y="2571"/>
                    <a:pt x="5351" y="1813"/>
                  </a:cubicBezTo>
                  <a:cubicBezTo>
                    <a:pt x="6204" y="1055"/>
                    <a:pt x="7340" y="486"/>
                    <a:pt x="8762" y="202"/>
                  </a:cubicBezTo>
                  <a:cubicBezTo>
                    <a:pt x="10183" y="-82"/>
                    <a:pt x="11888" y="-82"/>
                    <a:pt x="13877" y="297"/>
                  </a:cubicBezTo>
                  <a:cubicBezTo>
                    <a:pt x="15867" y="676"/>
                    <a:pt x="18140" y="1434"/>
                    <a:pt x="19562" y="2476"/>
                  </a:cubicBezTo>
                  <a:cubicBezTo>
                    <a:pt x="20983" y="3518"/>
                    <a:pt x="21551" y="4844"/>
                    <a:pt x="18993" y="6029"/>
                  </a:cubicBezTo>
                  <a:cubicBezTo>
                    <a:pt x="16435" y="7213"/>
                    <a:pt x="10751" y="8255"/>
                    <a:pt x="5067" y="9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11480799" y="7880350"/>
              <a:ext cx="209551" cy="206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8596"/>
                  </a:moveTo>
                  <a:cubicBezTo>
                    <a:pt x="1091" y="7935"/>
                    <a:pt x="2182" y="7273"/>
                    <a:pt x="3164" y="7273"/>
                  </a:cubicBezTo>
                  <a:cubicBezTo>
                    <a:pt x="4145" y="7273"/>
                    <a:pt x="5018" y="7935"/>
                    <a:pt x="5891" y="9588"/>
                  </a:cubicBezTo>
                  <a:cubicBezTo>
                    <a:pt x="6764" y="11241"/>
                    <a:pt x="7636" y="13886"/>
                    <a:pt x="8073" y="15759"/>
                  </a:cubicBezTo>
                  <a:cubicBezTo>
                    <a:pt x="8509" y="17633"/>
                    <a:pt x="8509" y="18735"/>
                    <a:pt x="8182" y="19727"/>
                  </a:cubicBezTo>
                  <a:cubicBezTo>
                    <a:pt x="7855" y="20718"/>
                    <a:pt x="7200" y="21600"/>
                    <a:pt x="6655" y="21490"/>
                  </a:cubicBezTo>
                  <a:cubicBezTo>
                    <a:pt x="6109" y="21380"/>
                    <a:pt x="5673" y="20278"/>
                    <a:pt x="6545" y="17412"/>
                  </a:cubicBezTo>
                  <a:cubicBezTo>
                    <a:pt x="7418" y="14547"/>
                    <a:pt x="9600" y="9918"/>
                    <a:pt x="12327" y="6722"/>
                  </a:cubicBezTo>
                  <a:cubicBezTo>
                    <a:pt x="15055" y="3527"/>
                    <a:pt x="18327" y="176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11742475" y="7747949"/>
              <a:ext cx="208226" cy="380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546" fill="norm" stroke="1" extrusionOk="0">
                  <a:moveTo>
                    <a:pt x="21463" y="1026"/>
                  </a:moveTo>
                  <a:cubicBezTo>
                    <a:pt x="20808" y="546"/>
                    <a:pt x="20154" y="66"/>
                    <a:pt x="19281" y="6"/>
                  </a:cubicBezTo>
                  <a:cubicBezTo>
                    <a:pt x="18408" y="-54"/>
                    <a:pt x="17318" y="306"/>
                    <a:pt x="15136" y="1866"/>
                  </a:cubicBezTo>
                  <a:cubicBezTo>
                    <a:pt x="12954" y="3426"/>
                    <a:pt x="9681" y="6186"/>
                    <a:pt x="6954" y="9006"/>
                  </a:cubicBezTo>
                  <a:cubicBezTo>
                    <a:pt x="4227" y="11826"/>
                    <a:pt x="2045" y="14706"/>
                    <a:pt x="954" y="16446"/>
                  </a:cubicBezTo>
                  <a:cubicBezTo>
                    <a:pt x="-137" y="18186"/>
                    <a:pt x="-137" y="18786"/>
                    <a:pt x="190" y="19326"/>
                  </a:cubicBezTo>
                  <a:cubicBezTo>
                    <a:pt x="518" y="19866"/>
                    <a:pt x="1172" y="20346"/>
                    <a:pt x="4227" y="20706"/>
                  </a:cubicBezTo>
                  <a:cubicBezTo>
                    <a:pt x="7281" y="21066"/>
                    <a:pt x="12736" y="21306"/>
                    <a:pt x="1819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11920265" y="7816966"/>
              <a:ext cx="236080" cy="27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379" fill="norm" stroke="1" extrusionOk="0">
                  <a:moveTo>
                    <a:pt x="20914" y="1940"/>
                  </a:moveTo>
                  <a:cubicBezTo>
                    <a:pt x="21104" y="1128"/>
                    <a:pt x="21293" y="316"/>
                    <a:pt x="20914" y="73"/>
                  </a:cubicBezTo>
                  <a:cubicBezTo>
                    <a:pt x="20535" y="-171"/>
                    <a:pt x="19588" y="154"/>
                    <a:pt x="17030" y="1778"/>
                  </a:cubicBezTo>
                  <a:cubicBezTo>
                    <a:pt x="14472" y="3402"/>
                    <a:pt x="10304" y="6325"/>
                    <a:pt x="7272" y="8924"/>
                  </a:cubicBezTo>
                  <a:cubicBezTo>
                    <a:pt x="4240" y="11522"/>
                    <a:pt x="2346" y="13796"/>
                    <a:pt x="1209" y="15582"/>
                  </a:cubicBezTo>
                  <a:cubicBezTo>
                    <a:pt x="72" y="17369"/>
                    <a:pt x="-307" y="18668"/>
                    <a:pt x="261" y="19561"/>
                  </a:cubicBezTo>
                  <a:cubicBezTo>
                    <a:pt x="830" y="20455"/>
                    <a:pt x="2346" y="20942"/>
                    <a:pt x="4714" y="21185"/>
                  </a:cubicBezTo>
                  <a:cubicBezTo>
                    <a:pt x="7082" y="21429"/>
                    <a:pt x="10304" y="21429"/>
                    <a:pt x="12388" y="21267"/>
                  </a:cubicBezTo>
                  <a:cubicBezTo>
                    <a:pt x="14472" y="21104"/>
                    <a:pt x="15419" y="20779"/>
                    <a:pt x="16367" y="20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11931649" y="8017056"/>
              <a:ext cx="1841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710" y="11918"/>
                    <a:pt x="11421" y="3818"/>
                    <a:pt x="15021" y="1118"/>
                  </a:cubicBezTo>
                  <a:cubicBezTo>
                    <a:pt x="18621" y="-1582"/>
                    <a:pt x="2011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12179300" y="8108950"/>
              <a:ext cx="4445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4500"/>
                    <a:pt x="13371" y="9000"/>
                    <a:pt x="9771" y="12600"/>
                  </a:cubicBezTo>
                  <a:cubicBezTo>
                    <a:pt x="6171" y="16200"/>
                    <a:pt x="3086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12236450" y="7848600"/>
              <a:ext cx="177648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600" fill="norm" stroke="1" extrusionOk="0">
                  <a:moveTo>
                    <a:pt x="15070" y="0"/>
                  </a:moveTo>
                  <a:cubicBezTo>
                    <a:pt x="17581" y="1829"/>
                    <a:pt x="20093" y="3657"/>
                    <a:pt x="20847" y="6229"/>
                  </a:cubicBezTo>
                  <a:cubicBezTo>
                    <a:pt x="21600" y="8800"/>
                    <a:pt x="20595" y="12114"/>
                    <a:pt x="16828" y="14800"/>
                  </a:cubicBezTo>
                  <a:cubicBezTo>
                    <a:pt x="13060" y="17486"/>
                    <a:pt x="653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12185649" y="8034866"/>
              <a:ext cx="101601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0800"/>
                    <a:pt x="3600" y="0"/>
                    <a:pt x="7200" y="0"/>
                  </a:cubicBezTo>
                  <a:cubicBezTo>
                    <a:pt x="10800" y="0"/>
                    <a:pt x="162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13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802418" y="3318679"/>
              <a:ext cx="2942033" cy="1538646"/>
            </a:xfrm>
            <a:prstGeom prst="rect">
              <a:avLst/>
            </a:prstGeom>
            <a:effectLst/>
          </p:spPr>
        </p:pic>
        <p:pic>
          <p:nvPicPr>
            <p:cNvPr id="1615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1233150" y="3407869"/>
              <a:ext cx="1511300" cy="535482"/>
            </a:xfrm>
            <a:prstGeom prst="rect">
              <a:avLst/>
            </a:prstGeom>
            <a:effectLst/>
          </p:spPr>
        </p:pic>
        <p:pic>
          <p:nvPicPr>
            <p:cNvPr id="1617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1601449" y="4773083"/>
              <a:ext cx="146051" cy="586318"/>
            </a:xfrm>
            <a:prstGeom prst="rect">
              <a:avLst/>
            </a:prstGeom>
            <a:effectLst/>
          </p:spPr>
        </p:pic>
        <p:pic>
          <p:nvPicPr>
            <p:cNvPr id="1619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1398250" y="5162550"/>
              <a:ext cx="317500" cy="228600"/>
            </a:xfrm>
            <a:prstGeom prst="rect">
              <a:avLst/>
            </a:prstGeom>
            <a:effectLst/>
          </p:spPr>
        </p:pic>
        <p:pic>
          <p:nvPicPr>
            <p:cNvPr id="1621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607799" y="5226050"/>
              <a:ext cx="292101" cy="215900"/>
            </a:xfrm>
            <a:prstGeom prst="rect">
              <a:avLst/>
            </a:prstGeom>
            <a:effectLst/>
          </p:spPr>
        </p:pic>
        <p:pic>
          <p:nvPicPr>
            <p:cNvPr id="1623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0839862" y="5470789"/>
              <a:ext cx="169430" cy="541665"/>
            </a:xfrm>
            <a:prstGeom prst="rect">
              <a:avLst/>
            </a:prstGeom>
            <a:effectLst/>
          </p:spPr>
        </p:pic>
        <p:pic>
          <p:nvPicPr>
            <p:cNvPr id="1625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909300" y="5721350"/>
              <a:ext cx="298450" cy="317500"/>
            </a:xfrm>
            <a:prstGeom prst="rect">
              <a:avLst/>
            </a:prstGeom>
            <a:effectLst/>
          </p:spPr>
        </p:pic>
        <p:pic>
          <p:nvPicPr>
            <p:cNvPr id="1627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1185472" y="5568950"/>
              <a:ext cx="301678" cy="507058"/>
            </a:xfrm>
            <a:prstGeom prst="rect">
              <a:avLst/>
            </a:prstGeom>
            <a:effectLst/>
          </p:spPr>
        </p:pic>
        <p:pic>
          <p:nvPicPr>
            <p:cNvPr id="1629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1377849" y="5688054"/>
              <a:ext cx="344251" cy="339988"/>
            </a:xfrm>
            <a:prstGeom prst="rect">
              <a:avLst/>
            </a:prstGeom>
            <a:effectLst/>
          </p:spPr>
        </p:pic>
        <p:pic>
          <p:nvPicPr>
            <p:cNvPr id="1631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1398249" y="5842000"/>
              <a:ext cx="330201" cy="133350"/>
            </a:xfrm>
            <a:prstGeom prst="rect">
              <a:avLst/>
            </a:prstGeom>
            <a:effectLst/>
          </p:spPr>
        </p:pic>
        <p:pic>
          <p:nvPicPr>
            <p:cNvPr id="1633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1703050" y="5873750"/>
              <a:ext cx="88900" cy="260350"/>
            </a:xfrm>
            <a:prstGeom prst="rect">
              <a:avLst/>
            </a:prstGeom>
            <a:effectLst/>
          </p:spPr>
        </p:pic>
        <p:pic>
          <p:nvPicPr>
            <p:cNvPr id="1635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1941832" y="5687746"/>
              <a:ext cx="294618" cy="359657"/>
            </a:xfrm>
            <a:prstGeom prst="rect">
              <a:avLst/>
            </a:prstGeom>
            <a:effectLst/>
          </p:spPr>
        </p:pic>
        <p:pic>
          <p:nvPicPr>
            <p:cNvPr id="1637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1950700" y="5861050"/>
              <a:ext cx="241300" cy="107950"/>
            </a:xfrm>
            <a:prstGeom prst="rect">
              <a:avLst/>
            </a:prstGeom>
            <a:effectLst/>
          </p:spPr>
        </p:pic>
        <p:pic>
          <p:nvPicPr>
            <p:cNvPr id="1639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2179300" y="5940922"/>
              <a:ext cx="292100" cy="224078"/>
            </a:xfrm>
            <a:prstGeom prst="rect">
              <a:avLst/>
            </a:prstGeom>
            <a:effectLst/>
          </p:spPr>
        </p:pic>
        <p:pic>
          <p:nvPicPr>
            <p:cNvPr id="1641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2376150" y="5657850"/>
              <a:ext cx="263573" cy="60325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Drawing"/>
          <p:cNvGrpSpPr/>
          <p:nvPr/>
        </p:nvGrpSpPr>
        <p:grpSpPr>
          <a:xfrm>
            <a:off x="685799" y="1750483"/>
            <a:ext cx="12246470" cy="7776962"/>
            <a:chOff x="0" y="0"/>
            <a:chExt cx="12246468" cy="7776960"/>
          </a:xfrm>
        </p:grpSpPr>
        <p:sp>
          <p:nvSpPr>
            <p:cNvPr id="1645" name="Line"/>
            <p:cNvSpPr/>
            <p:nvPr/>
          </p:nvSpPr>
          <p:spPr>
            <a:xfrm>
              <a:off x="0" y="235862"/>
              <a:ext cx="226873" cy="512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18" fill="norm" stroke="1" extrusionOk="0">
                  <a:moveTo>
                    <a:pt x="0" y="3503"/>
                  </a:moveTo>
                  <a:cubicBezTo>
                    <a:pt x="1200" y="6690"/>
                    <a:pt x="2400" y="9877"/>
                    <a:pt x="3300" y="12532"/>
                  </a:cubicBezTo>
                  <a:cubicBezTo>
                    <a:pt x="4200" y="15188"/>
                    <a:pt x="4800" y="17313"/>
                    <a:pt x="5400" y="18818"/>
                  </a:cubicBezTo>
                  <a:cubicBezTo>
                    <a:pt x="6000" y="20323"/>
                    <a:pt x="6600" y="21208"/>
                    <a:pt x="7000" y="21385"/>
                  </a:cubicBezTo>
                  <a:cubicBezTo>
                    <a:pt x="7400" y="21562"/>
                    <a:pt x="7600" y="21031"/>
                    <a:pt x="7300" y="19570"/>
                  </a:cubicBezTo>
                  <a:cubicBezTo>
                    <a:pt x="7000" y="18110"/>
                    <a:pt x="6200" y="15719"/>
                    <a:pt x="5600" y="12931"/>
                  </a:cubicBezTo>
                  <a:cubicBezTo>
                    <a:pt x="5000" y="10142"/>
                    <a:pt x="4600" y="6955"/>
                    <a:pt x="4700" y="4831"/>
                  </a:cubicBezTo>
                  <a:cubicBezTo>
                    <a:pt x="4800" y="2706"/>
                    <a:pt x="5400" y="1644"/>
                    <a:pt x="6100" y="980"/>
                  </a:cubicBezTo>
                  <a:cubicBezTo>
                    <a:pt x="6800" y="316"/>
                    <a:pt x="7600" y="51"/>
                    <a:pt x="8500" y="6"/>
                  </a:cubicBezTo>
                  <a:cubicBezTo>
                    <a:pt x="9400" y="-38"/>
                    <a:pt x="10400" y="139"/>
                    <a:pt x="12400" y="1201"/>
                  </a:cubicBezTo>
                  <a:cubicBezTo>
                    <a:pt x="14400" y="2264"/>
                    <a:pt x="17400" y="4211"/>
                    <a:pt x="19200" y="6380"/>
                  </a:cubicBezTo>
                  <a:cubicBezTo>
                    <a:pt x="21000" y="8549"/>
                    <a:pt x="21600" y="10939"/>
                    <a:pt x="21400" y="12842"/>
                  </a:cubicBezTo>
                  <a:cubicBezTo>
                    <a:pt x="21200" y="14746"/>
                    <a:pt x="20200" y="16162"/>
                    <a:pt x="18200" y="17224"/>
                  </a:cubicBezTo>
                  <a:cubicBezTo>
                    <a:pt x="16200" y="18287"/>
                    <a:pt x="13200" y="18995"/>
                    <a:pt x="10700" y="19349"/>
                  </a:cubicBezTo>
                  <a:cubicBezTo>
                    <a:pt x="8200" y="19703"/>
                    <a:pt x="6200" y="19703"/>
                    <a:pt x="5100" y="19482"/>
                  </a:cubicBezTo>
                  <a:cubicBezTo>
                    <a:pt x="4000" y="19260"/>
                    <a:pt x="3800" y="18818"/>
                    <a:pt x="4600" y="18331"/>
                  </a:cubicBezTo>
                  <a:cubicBezTo>
                    <a:pt x="5400" y="17844"/>
                    <a:pt x="7200" y="17313"/>
                    <a:pt x="9000" y="16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299625" y="473667"/>
              <a:ext cx="132176" cy="196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314" fill="norm" stroke="1" extrusionOk="0">
                  <a:moveTo>
                    <a:pt x="2850" y="7404"/>
                  </a:moveTo>
                  <a:cubicBezTo>
                    <a:pt x="4200" y="8093"/>
                    <a:pt x="5550" y="8783"/>
                    <a:pt x="6900" y="8783"/>
                  </a:cubicBezTo>
                  <a:cubicBezTo>
                    <a:pt x="8250" y="8783"/>
                    <a:pt x="9600" y="8093"/>
                    <a:pt x="10781" y="7059"/>
                  </a:cubicBezTo>
                  <a:cubicBezTo>
                    <a:pt x="11962" y="6025"/>
                    <a:pt x="12975" y="4647"/>
                    <a:pt x="13313" y="3383"/>
                  </a:cubicBezTo>
                  <a:cubicBezTo>
                    <a:pt x="13650" y="2119"/>
                    <a:pt x="13313" y="970"/>
                    <a:pt x="12131" y="395"/>
                  </a:cubicBezTo>
                  <a:cubicBezTo>
                    <a:pt x="10950" y="-179"/>
                    <a:pt x="8925" y="-179"/>
                    <a:pt x="6900" y="740"/>
                  </a:cubicBezTo>
                  <a:cubicBezTo>
                    <a:pt x="4875" y="1659"/>
                    <a:pt x="2850" y="3498"/>
                    <a:pt x="1500" y="6600"/>
                  </a:cubicBezTo>
                  <a:cubicBezTo>
                    <a:pt x="150" y="9702"/>
                    <a:pt x="-525" y="14068"/>
                    <a:pt x="487" y="16940"/>
                  </a:cubicBezTo>
                  <a:cubicBezTo>
                    <a:pt x="1500" y="19812"/>
                    <a:pt x="4200" y="21191"/>
                    <a:pt x="7912" y="21306"/>
                  </a:cubicBezTo>
                  <a:cubicBezTo>
                    <a:pt x="11625" y="21421"/>
                    <a:pt x="16350" y="20272"/>
                    <a:pt x="21075" y="19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527891" y="202829"/>
              <a:ext cx="119810" cy="43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513" fill="norm" stroke="1" extrusionOk="0">
                  <a:moveTo>
                    <a:pt x="21080" y="2010"/>
                  </a:moveTo>
                  <a:cubicBezTo>
                    <a:pt x="19963" y="1381"/>
                    <a:pt x="18846" y="752"/>
                    <a:pt x="17170" y="385"/>
                  </a:cubicBezTo>
                  <a:cubicBezTo>
                    <a:pt x="15494" y="18"/>
                    <a:pt x="13259" y="-87"/>
                    <a:pt x="11397" y="70"/>
                  </a:cubicBezTo>
                  <a:cubicBezTo>
                    <a:pt x="9535" y="228"/>
                    <a:pt x="8046" y="647"/>
                    <a:pt x="5997" y="2010"/>
                  </a:cubicBezTo>
                  <a:cubicBezTo>
                    <a:pt x="3949" y="3373"/>
                    <a:pt x="1342" y="5680"/>
                    <a:pt x="411" y="7987"/>
                  </a:cubicBezTo>
                  <a:cubicBezTo>
                    <a:pt x="-520" y="10294"/>
                    <a:pt x="225" y="12600"/>
                    <a:pt x="1714" y="14855"/>
                  </a:cubicBezTo>
                  <a:cubicBezTo>
                    <a:pt x="3204" y="17109"/>
                    <a:pt x="5439" y="19311"/>
                    <a:pt x="7673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488950" y="402166"/>
              <a:ext cx="1460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" y="19200"/>
                    <a:pt x="626" y="16800"/>
                    <a:pt x="4226" y="13200"/>
                  </a:cubicBezTo>
                  <a:cubicBezTo>
                    <a:pt x="7826" y="9600"/>
                    <a:pt x="14713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764116" y="215900"/>
              <a:ext cx="131234" cy="12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7" y="354"/>
                  </a:moveTo>
                  <a:cubicBezTo>
                    <a:pt x="348" y="5311"/>
                    <a:pt x="0" y="10269"/>
                    <a:pt x="0" y="13633"/>
                  </a:cubicBezTo>
                  <a:cubicBezTo>
                    <a:pt x="0" y="16997"/>
                    <a:pt x="348" y="18767"/>
                    <a:pt x="523" y="18767"/>
                  </a:cubicBezTo>
                  <a:cubicBezTo>
                    <a:pt x="697" y="18767"/>
                    <a:pt x="697" y="16997"/>
                    <a:pt x="1394" y="14164"/>
                  </a:cubicBezTo>
                  <a:cubicBezTo>
                    <a:pt x="2090" y="11331"/>
                    <a:pt x="3484" y="7436"/>
                    <a:pt x="4703" y="4603"/>
                  </a:cubicBezTo>
                  <a:cubicBezTo>
                    <a:pt x="5923" y="1770"/>
                    <a:pt x="6968" y="0"/>
                    <a:pt x="9232" y="0"/>
                  </a:cubicBezTo>
                  <a:cubicBezTo>
                    <a:pt x="11497" y="0"/>
                    <a:pt x="14981" y="1770"/>
                    <a:pt x="17245" y="5666"/>
                  </a:cubicBezTo>
                  <a:cubicBezTo>
                    <a:pt x="19510" y="9561"/>
                    <a:pt x="20555" y="155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31749" y="764116"/>
              <a:ext cx="7302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4" y="19409"/>
                    <a:pt x="4508" y="17217"/>
                    <a:pt x="6730" y="14557"/>
                  </a:cubicBezTo>
                  <a:cubicBezTo>
                    <a:pt x="8953" y="11896"/>
                    <a:pt x="11144" y="8765"/>
                    <a:pt x="13304" y="6261"/>
                  </a:cubicBezTo>
                  <a:cubicBezTo>
                    <a:pt x="15464" y="3757"/>
                    <a:pt x="17593" y="1878"/>
                    <a:pt x="18970" y="939"/>
                  </a:cubicBezTo>
                  <a:cubicBezTo>
                    <a:pt x="20348" y="0"/>
                    <a:pt x="2097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196850" y="903816"/>
              <a:ext cx="5143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67" y="20250"/>
                    <a:pt x="5333" y="18900"/>
                    <a:pt x="8178" y="16425"/>
                  </a:cubicBezTo>
                  <a:cubicBezTo>
                    <a:pt x="11022" y="13950"/>
                    <a:pt x="14044" y="10350"/>
                    <a:pt x="16311" y="7425"/>
                  </a:cubicBezTo>
                  <a:cubicBezTo>
                    <a:pt x="18578" y="4500"/>
                    <a:pt x="20089" y="22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1092200" y="459316"/>
              <a:ext cx="381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1123950" y="567266"/>
              <a:ext cx="19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1826683" y="74347"/>
              <a:ext cx="150549" cy="62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484" fill="norm" stroke="1" extrusionOk="0">
                  <a:moveTo>
                    <a:pt x="3794" y="8427"/>
                  </a:moveTo>
                  <a:cubicBezTo>
                    <a:pt x="4670" y="10536"/>
                    <a:pt x="5546" y="12645"/>
                    <a:pt x="6422" y="14645"/>
                  </a:cubicBezTo>
                  <a:cubicBezTo>
                    <a:pt x="7297" y="16645"/>
                    <a:pt x="8173" y="18536"/>
                    <a:pt x="8757" y="19736"/>
                  </a:cubicBezTo>
                  <a:cubicBezTo>
                    <a:pt x="9340" y="20936"/>
                    <a:pt x="9632" y="21445"/>
                    <a:pt x="9924" y="21482"/>
                  </a:cubicBezTo>
                  <a:cubicBezTo>
                    <a:pt x="10216" y="21518"/>
                    <a:pt x="10508" y="21082"/>
                    <a:pt x="9924" y="19663"/>
                  </a:cubicBezTo>
                  <a:cubicBezTo>
                    <a:pt x="9340" y="18245"/>
                    <a:pt x="7881" y="15845"/>
                    <a:pt x="6130" y="13227"/>
                  </a:cubicBezTo>
                  <a:cubicBezTo>
                    <a:pt x="4378" y="10609"/>
                    <a:pt x="2335" y="7773"/>
                    <a:pt x="1167" y="5700"/>
                  </a:cubicBezTo>
                  <a:cubicBezTo>
                    <a:pt x="0" y="3627"/>
                    <a:pt x="-292" y="2318"/>
                    <a:pt x="292" y="1445"/>
                  </a:cubicBezTo>
                  <a:cubicBezTo>
                    <a:pt x="876" y="573"/>
                    <a:pt x="2335" y="136"/>
                    <a:pt x="4816" y="27"/>
                  </a:cubicBezTo>
                  <a:cubicBezTo>
                    <a:pt x="7297" y="-82"/>
                    <a:pt x="10800" y="136"/>
                    <a:pt x="13865" y="682"/>
                  </a:cubicBezTo>
                  <a:cubicBezTo>
                    <a:pt x="16930" y="1227"/>
                    <a:pt x="19557" y="2100"/>
                    <a:pt x="20432" y="3009"/>
                  </a:cubicBezTo>
                  <a:cubicBezTo>
                    <a:pt x="21308" y="3918"/>
                    <a:pt x="20432" y="4863"/>
                    <a:pt x="17805" y="5663"/>
                  </a:cubicBezTo>
                  <a:cubicBezTo>
                    <a:pt x="15178" y="6463"/>
                    <a:pt x="10800" y="7118"/>
                    <a:pt x="7881" y="7518"/>
                  </a:cubicBezTo>
                  <a:cubicBezTo>
                    <a:pt x="4962" y="7918"/>
                    <a:pt x="3503" y="8063"/>
                    <a:pt x="2773" y="8318"/>
                  </a:cubicBezTo>
                  <a:cubicBezTo>
                    <a:pt x="2043" y="8573"/>
                    <a:pt x="2043" y="8936"/>
                    <a:pt x="2043" y="9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1985809" y="395816"/>
              <a:ext cx="198592" cy="259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359" fill="norm" stroke="1" extrusionOk="0">
                  <a:moveTo>
                    <a:pt x="1551" y="9929"/>
                  </a:moveTo>
                  <a:cubicBezTo>
                    <a:pt x="641" y="8710"/>
                    <a:pt x="-268" y="7490"/>
                    <a:pt x="73" y="6881"/>
                  </a:cubicBezTo>
                  <a:cubicBezTo>
                    <a:pt x="414" y="6271"/>
                    <a:pt x="2006" y="6271"/>
                    <a:pt x="4052" y="6794"/>
                  </a:cubicBezTo>
                  <a:cubicBezTo>
                    <a:pt x="6098" y="7316"/>
                    <a:pt x="8599" y="8361"/>
                    <a:pt x="10418" y="10365"/>
                  </a:cubicBezTo>
                  <a:cubicBezTo>
                    <a:pt x="12237" y="12368"/>
                    <a:pt x="13374" y="15329"/>
                    <a:pt x="13829" y="17245"/>
                  </a:cubicBezTo>
                  <a:cubicBezTo>
                    <a:pt x="14284" y="19161"/>
                    <a:pt x="14056" y="20032"/>
                    <a:pt x="13374" y="20642"/>
                  </a:cubicBezTo>
                  <a:cubicBezTo>
                    <a:pt x="12692" y="21252"/>
                    <a:pt x="11555" y="21600"/>
                    <a:pt x="10873" y="21165"/>
                  </a:cubicBezTo>
                  <a:cubicBezTo>
                    <a:pt x="10191" y="20729"/>
                    <a:pt x="9964" y="19510"/>
                    <a:pt x="10759" y="16287"/>
                  </a:cubicBezTo>
                  <a:cubicBezTo>
                    <a:pt x="11555" y="13065"/>
                    <a:pt x="13374" y="7839"/>
                    <a:pt x="15307" y="4790"/>
                  </a:cubicBezTo>
                  <a:cubicBezTo>
                    <a:pt x="17239" y="1742"/>
                    <a:pt x="19286" y="871"/>
                    <a:pt x="213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2260600" y="383116"/>
              <a:ext cx="25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2286000" y="592666"/>
              <a:ext cx="317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2703206" y="181192"/>
              <a:ext cx="192394" cy="470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18" fill="norm" stroke="1" extrusionOk="0">
                  <a:moveTo>
                    <a:pt x="17114" y="2546"/>
                  </a:moveTo>
                  <a:cubicBezTo>
                    <a:pt x="17349" y="1678"/>
                    <a:pt x="17583" y="810"/>
                    <a:pt x="16997" y="376"/>
                  </a:cubicBezTo>
                  <a:cubicBezTo>
                    <a:pt x="16410" y="-58"/>
                    <a:pt x="15001" y="-58"/>
                    <a:pt x="13005" y="87"/>
                  </a:cubicBezTo>
                  <a:cubicBezTo>
                    <a:pt x="11010" y="231"/>
                    <a:pt x="8427" y="521"/>
                    <a:pt x="6079" y="1581"/>
                  </a:cubicBezTo>
                  <a:cubicBezTo>
                    <a:pt x="3731" y="2642"/>
                    <a:pt x="1618" y="4474"/>
                    <a:pt x="679" y="6981"/>
                  </a:cubicBezTo>
                  <a:cubicBezTo>
                    <a:pt x="-260" y="9488"/>
                    <a:pt x="-25" y="12671"/>
                    <a:pt x="210" y="14937"/>
                  </a:cubicBezTo>
                  <a:cubicBezTo>
                    <a:pt x="444" y="17203"/>
                    <a:pt x="679" y="18553"/>
                    <a:pt x="1031" y="19469"/>
                  </a:cubicBezTo>
                  <a:cubicBezTo>
                    <a:pt x="1383" y="20385"/>
                    <a:pt x="1853" y="20867"/>
                    <a:pt x="2675" y="21156"/>
                  </a:cubicBezTo>
                  <a:cubicBezTo>
                    <a:pt x="3497" y="21446"/>
                    <a:pt x="4670" y="21542"/>
                    <a:pt x="7136" y="21205"/>
                  </a:cubicBezTo>
                  <a:cubicBezTo>
                    <a:pt x="9601" y="20867"/>
                    <a:pt x="13357" y="20096"/>
                    <a:pt x="15940" y="19372"/>
                  </a:cubicBezTo>
                  <a:cubicBezTo>
                    <a:pt x="18523" y="18649"/>
                    <a:pt x="19931" y="17974"/>
                    <a:pt x="21340" y="17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2717800" y="465666"/>
              <a:ext cx="2032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15429"/>
                    <a:pt x="8100" y="9257"/>
                    <a:pt x="11700" y="5657"/>
                  </a:cubicBezTo>
                  <a:cubicBezTo>
                    <a:pt x="15300" y="2057"/>
                    <a:pt x="1845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3218318" y="309779"/>
              <a:ext cx="570747" cy="232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37" fill="norm" stroke="1" extrusionOk="0">
                  <a:moveTo>
                    <a:pt x="760" y="14332"/>
                  </a:moveTo>
                  <a:cubicBezTo>
                    <a:pt x="362" y="14721"/>
                    <a:pt x="-37" y="15110"/>
                    <a:pt x="3" y="15402"/>
                  </a:cubicBezTo>
                  <a:cubicBezTo>
                    <a:pt x="43" y="15694"/>
                    <a:pt x="521" y="15888"/>
                    <a:pt x="2235" y="15305"/>
                  </a:cubicBezTo>
                  <a:cubicBezTo>
                    <a:pt x="3948" y="14721"/>
                    <a:pt x="6897" y="13359"/>
                    <a:pt x="9846" y="12094"/>
                  </a:cubicBezTo>
                  <a:cubicBezTo>
                    <a:pt x="12795" y="10829"/>
                    <a:pt x="15745" y="9661"/>
                    <a:pt x="17538" y="8980"/>
                  </a:cubicBezTo>
                  <a:cubicBezTo>
                    <a:pt x="19331" y="8299"/>
                    <a:pt x="19969" y="8105"/>
                    <a:pt x="20527" y="8007"/>
                  </a:cubicBezTo>
                  <a:cubicBezTo>
                    <a:pt x="21085" y="7910"/>
                    <a:pt x="21563" y="7910"/>
                    <a:pt x="21483" y="7813"/>
                  </a:cubicBezTo>
                  <a:cubicBezTo>
                    <a:pt x="21404" y="7715"/>
                    <a:pt x="20766" y="7521"/>
                    <a:pt x="19650" y="6645"/>
                  </a:cubicBezTo>
                  <a:cubicBezTo>
                    <a:pt x="18534" y="5769"/>
                    <a:pt x="16940" y="4213"/>
                    <a:pt x="15944" y="3142"/>
                  </a:cubicBezTo>
                  <a:cubicBezTo>
                    <a:pt x="14948" y="2072"/>
                    <a:pt x="14549" y="1488"/>
                    <a:pt x="14549" y="905"/>
                  </a:cubicBezTo>
                  <a:cubicBezTo>
                    <a:pt x="14549" y="321"/>
                    <a:pt x="14948" y="-263"/>
                    <a:pt x="15824" y="126"/>
                  </a:cubicBezTo>
                  <a:cubicBezTo>
                    <a:pt x="16701" y="515"/>
                    <a:pt x="18056" y="1878"/>
                    <a:pt x="18893" y="3045"/>
                  </a:cubicBezTo>
                  <a:cubicBezTo>
                    <a:pt x="19730" y="4213"/>
                    <a:pt x="20049" y="5186"/>
                    <a:pt x="20088" y="6742"/>
                  </a:cubicBezTo>
                  <a:cubicBezTo>
                    <a:pt x="20128" y="8299"/>
                    <a:pt x="19889" y="10440"/>
                    <a:pt x="19451" y="12969"/>
                  </a:cubicBezTo>
                  <a:cubicBezTo>
                    <a:pt x="19012" y="15499"/>
                    <a:pt x="18375" y="18418"/>
                    <a:pt x="17737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3956050" y="189351"/>
              <a:ext cx="31486" cy="3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40" fill="norm" stroke="1" extrusionOk="0">
                  <a:moveTo>
                    <a:pt x="0" y="981"/>
                  </a:moveTo>
                  <a:cubicBezTo>
                    <a:pt x="4320" y="460"/>
                    <a:pt x="8640" y="-60"/>
                    <a:pt x="11520" y="5"/>
                  </a:cubicBezTo>
                  <a:cubicBezTo>
                    <a:pt x="14400" y="70"/>
                    <a:pt x="15840" y="721"/>
                    <a:pt x="17280" y="3648"/>
                  </a:cubicBezTo>
                  <a:cubicBezTo>
                    <a:pt x="18720" y="6576"/>
                    <a:pt x="20160" y="11781"/>
                    <a:pt x="20880" y="14839"/>
                  </a:cubicBezTo>
                  <a:cubicBezTo>
                    <a:pt x="21600" y="17897"/>
                    <a:pt x="21600" y="18807"/>
                    <a:pt x="20880" y="19718"/>
                  </a:cubicBezTo>
                  <a:cubicBezTo>
                    <a:pt x="20160" y="20629"/>
                    <a:pt x="18720" y="21540"/>
                    <a:pt x="18000" y="21540"/>
                  </a:cubicBezTo>
                  <a:cubicBezTo>
                    <a:pt x="17280" y="21540"/>
                    <a:pt x="17280" y="20629"/>
                    <a:pt x="17280" y="19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4025899" y="275166"/>
              <a:ext cx="13924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4353"/>
                    <a:pt x="18514" y="8707"/>
                    <a:pt x="20057" y="12307"/>
                  </a:cubicBezTo>
                  <a:cubicBezTo>
                    <a:pt x="21600" y="15907"/>
                    <a:pt x="15429" y="18753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3979004" y="99383"/>
              <a:ext cx="262797" cy="48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11" fill="norm" stroke="1" extrusionOk="0">
                  <a:moveTo>
                    <a:pt x="1236" y="9729"/>
                  </a:moveTo>
                  <a:cubicBezTo>
                    <a:pt x="545" y="8140"/>
                    <a:pt x="-146" y="6550"/>
                    <a:pt x="27" y="5381"/>
                  </a:cubicBezTo>
                  <a:cubicBezTo>
                    <a:pt x="200" y="4212"/>
                    <a:pt x="1236" y="3464"/>
                    <a:pt x="3310" y="2623"/>
                  </a:cubicBezTo>
                  <a:cubicBezTo>
                    <a:pt x="5384" y="1781"/>
                    <a:pt x="8494" y="846"/>
                    <a:pt x="10481" y="379"/>
                  </a:cubicBezTo>
                  <a:cubicBezTo>
                    <a:pt x="12468" y="-89"/>
                    <a:pt x="13332" y="-89"/>
                    <a:pt x="14110" y="192"/>
                  </a:cubicBezTo>
                  <a:cubicBezTo>
                    <a:pt x="14888" y="472"/>
                    <a:pt x="15579" y="1033"/>
                    <a:pt x="15752" y="2155"/>
                  </a:cubicBezTo>
                  <a:cubicBezTo>
                    <a:pt x="15924" y="3277"/>
                    <a:pt x="15579" y="4960"/>
                    <a:pt x="14024" y="6597"/>
                  </a:cubicBezTo>
                  <a:cubicBezTo>
                    <a:pt x="12468" y="8233"/>
                    <a:pt x="9704" y="9823"/>
                    <a:pt x="7889" y="10664"/>
                  </a:cubicBezTo>
                  <a:cubicBezTo>
                    <a:pt x="6075" y="11506"/>
                    <a:pt x="5211" y="11599"/>
                    <a:pt x="4779" y="11412"/>
                  </a:cubicBezTo>
                  <a:cubicBezTo>
                    <a:pt x="4347" y="11225"/>
                    <a:pt x="4347" y="10758"/>
                    <a:pt x="4865" y="10524"/>
                  </a:cubicBezTo>
                  <a:cubicBezTo>
                    <a:pt x="5384" y="10290"/>
                    <a:pt x="6420" y="10290"/>
                    <a:pt x="7976" y="10711"/>
                  </a:cubicBezTo>
                  <a:cubicBezTo>
                    <a:pt x="9531" y="11132"/>
                    <a:pt x="11604" y="11973"/>
                    <a:pt x="13937" y="13843"/>
                  </a:cubicBezTo>
                  <a:cubicBezTo>
                    <a:pt x="16270" y="15714"/>
                    <a:pt x="18862" y="18612"/>
                    <a:pt x="21454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4552949" y="605366"/>
              <a:ext cx="698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5054599" y="127163"/>
              <a:ext cx="101096" cy="503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503" fill="norm" stroke="1" extrusionOk="0">
                  <a:moveTo>
                    <a:pt x="20250" y="2524"/>
                  </a:moveTo>
                  <a:cubicBezTo>
                    <a:pt x="20700" y="2072"/>
                    <a:pt x="21150" y="1620"/>
                    <a:pt x="21375" y="1168"/>
                  </a:cubicBezTo>
                  <a:cubicBezTo>
                    <a:pt x="21600" y="716"/>
                    <a:pt x="21600" y="265"/>
                    <a:pt x="20475" y="84"/>
                  </a:cubicBezTo>
                  <a:cubicBezTo>
                    <a:pt x="19350" y="-97"/>
                    <a:pt x="17100" y="-7"/>
                    <a:pt x="14625" y="581"/>
                  </a:cubicBezTo>
                  <a:cubicBezTo>
                    <a:pt x="12150" y="1168"/>
                    <a:pt x="9450" y="2253"/>
                    <a:pt x="7650" y="4422"/>
                  </a:cubicBezTo>
                  <a:cubicBezTo>
                    <a:pt x="5850" y="6591"/>
                    <a:pt x="4950" y="9844"/>
                    <a:pt x="4500" y="12691"/>
                  </a:cubicBezTo>
                  <a:cubicBezTo>
                    <a:pt x="4050" y="15538"/>
                    <a:pt x="4050" y="17978"/>
                    <a:pt x="3375" y="19379"/>
                  </a:cubicBezTo>
                  <a:cubicBezTo>
                    <a:pt x="2700" y="20780"/>
                    <a:pt x="1350" y="21141"/>
                    <a:pt x="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4997449" y="446616"/>
              <a:ext cx="2413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8" y="18000"/>
                    <a:pt x="1137" y="14400"/>
                    <a:pt x="2937" y="11160"/>
                  </a:cubicBezTo>
                  <a:cubicBezTo>
                    <a:pt x="4737" y="7920"/>
                    <a:pt x="7768" y="5040"/>
                    <a:pt x="11084" y="3240"/>
                  </a:cubicBezTo>
                  <a:cubicBezTo>
                    <a:pt x="14400" y="1440"/>
                    <a:pt x="18000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5240487" y="421216"/>
              <a:ext cx="88904" cy="152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9" h="21094" fill="norm" stroke="1" extrusionOk="0">
                  <a:moveTo>
                    <a:pt x="6961" y="0"/>
                  </a:moveTo>
                  <a:cubicBezTo>
                    <a:pt x="4506" y="4670"/>
                    <a:pt x="2052" y="9341"/>
                    <a:pt x="824" y="12551"/>
                  </a:cubicBezTo>
                  <a:cubicBezTo>
                    <a:pt x="-403" y="15762"/>
                    <a:pt x="-403" y="17514"/>
                    <a:pt x="1806" y="18973"/>
                  </a:cubicBezTo>
                  <a:cubicBezTo>
                    <a:pt x="4015" y="20432"/>
                    <a:pt x="8433" y="21600"/>
                    <a:pt x="12361" y="20870"/>
                  </a:cubicBezTo>
                  <a:cubicBezTo>
                    <a:pt x="16288" y="20141"/>
                    <a:pt x="19724" y="17514"/>
                    <a:pt x="20461" y="14157"/>
                  </a:cubicBezTo>
                  <a:cubicBezTo>
                    <a:pt x="21197" y="10800"/>
                    <a:pt x="19233" y="6714"/>
                    <a:pt x="17270" y="2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5334000" y="370416"/>
              <a:ext cx="241300" cy="19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757"/>
                  </a:moveTo>
                  <a:cubicBezTo>
                    <a:pt x="568" y="1838"/>
                    <a:pt x="1137" y="919"/>
                    <a:pt x="1989" y="460"/>
                  </a:cubicBezTo>
                  <a:cubicBezTo>
                    <a:pt x="2842" y="0"/>
                    <a:pt x="3979" y="0"/>
                    <a:pt x="5589" y="2643"/>
                  </a:cubicBezTo>
                  <a:cubicBezTo>
                    <a:pt x="7200" y="5285"/>
                    <a:pt x="9284" y="10570"/>
                    <a:pt x="10326" y="13787"/>
                  </a:cubicBezTo>
                  <a:cubicBezTo>
                    <a:pt x="11368" y="17004"/>
                    <a:pt x="11368" y="18153"/>
                    <a:pt x="11179" y="19302"/>
                  </a:cubicBezTo>
                  <a:cubicBezTo>
                    <a:pt x="10989" y="20451"/>
                    <a:pt x="10611" y="21600"/>
                    <a:pt x="10232" y="21600"/>
                  </a:cubicBezTo>
                  <a:cubicBezTo>
                    <a:pt x="9853" y="21600"/>
                    <a:pt x="9474" y="20451"/>
                    <a:pt x="9853" y="17809"/>
                  </a:cubicBezTo>
                  <a:cubicBezTo>
                    <a:pt x="10232" y="15166"/>
                    <a:pt x="11368" y="11030"/>
                    <a:pt x="13453" y="7813"/>
                  </a:cubicBezTo>
                  <a:cubicBezTo>
                    <a:pt x="15537" y="4596"/>
                    <a:pt x="18568" y="229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5947517" y="332044"/>
              <a:ext cx="205633" cy="19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0910" fill="norm" stroke="1" extrusionOk="0">
                  <a:moveTo>
                    <a:pt x="15461" y="5486"/>
                  </a:moveTo>
                  <a:cubicBezTo>
                    <a:pt x="15241" y="4349"/>
                    <a:pt x="15020" y="3213"/>
                    <a:pt x="14690" y="2076"/>
                  </a:cubicBezTo>
                  <a:cubicBezTo>
                    <a:pt x="14359" y="939"/>
                    <a:pt x="13918" y="-198"/>
                    <a:pt x="11934" y="29"/>
                  </a:cubicBezTo>
                  <a:cubicBezTo>
                    <a:pt x="9951" y="257"/>
                    <a:pt x="6424" y="1848"/>
                    <a:pt x="4000" y="5259"/>
                  </a:cubicBezTo>
                  <a:cubicBezTo>
                    <a:pt x="1575" y="8669"/>
                    <a:pt x="253" y="13899"/>
                    <a:pt x="32" y="17082"/>
                  </a:cubicBezTo>
                  <a:cubicBezTo>
                    <a:pt x="-188" y="20265"/>
                    <a:pt x="694" y="21402"/>
                    <a:pt x="2898" y="20720"/>
                  </a:cubicBezTo>
                  <a:cubicBezTo>
                    <a:pt x="5102" y="20038"/>
                    <a:pt x="8628" y="17537"/>
                    <a:pt x="10722" y="15149"/>
                  </a:cubicBezTo>
                  <a:cubicBezTo>
                    <a:pt x="12816" y="12762"/>
                    <a:pt x="13477" y="10488"/>
                    <a:pt x="13808" y="9920"/>
                  </a:cubicBezTo>
                  <a:cubicBezTo>
                    <a:pt x="14139" y="9351"/>
                    <a:pt x="14139" y="10488"/>
                    <a:pt x="15351" y="11966"/>
                  </a:cubicBezTo>
                  <a:cubicBezTo>
                    <a:pt x="16563" y="13444"/>
                    <a:pt x="18988" y="15263"/>
                    <a:pt x="21412" y="17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6191250" y="345964"/>
              <a:ext cx="95250" cy="15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4989"/>
                  </a:moveTo>
                  <a:cubicBezTo>
                    <a:pt x="480" y="9536"/>
                    <a:pt x="960" y="14084"/>
                    <a:pt x="1200" y="17068"/>
                  </a:cubicBezTo>
                  <a:cubicBezTo>
                    <a:pt x="1440" y="20052"/>
                    <a:pt x="1440" y="21473"/>
                    <a:pt x="1200" y="21331"/>
                  </a:cubicBezTo>
                  <a:cubicBezTo>
                    <a:pt x="960" y="21189"/>
                    <a:pt x="480" y="19484"/>
                    <a:pt x="720" y="15931"/>
                  </a:cubicBezTo>
                  <a:cubicBezTo>
                    <a:pt x="960" y="12378"/>
                    <a:pt x="1920" y="6978"/>
                    <a:pt x="3360" y="3852"/>
                  </a:cubicBezTo>
                  <a:cubicBezTo>
                    <a:pt x="4800" y="726"/>
                    <a:pt x="6720" y="-127"/>
                    <a:pt x="8400" y="15"/>
                  </a:cubicBezTo>
                  <a:cubicBezTo>
                    <a:pt x="10080" y="157"/>
                    <a:pt x="11520" y="1294"/>
                    <a:pt x="12720" y="3710"/>
                  </a:cubicBezTo>
                  <a:cubicBezTo>
                    <a:pt x="13920" y="6126"/>
                    <a:pt x="14880" y="9820"/>
                    <a:pt x="16320" y="12094"/>
                  </a:cubicBezTo>
                  <a:cubicBezTo>
                    <a:pt x="17760" y="14368"/>
                    <a:pt x="19680" y="15220"/>
                    <a:pt x="21600" y="16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6292850" y="347133"/>
              <a:ext cx="176902" cy="436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14" fill="norm" stroke="1" extrusionOk="0">
                  <a:moveTo>
                    <a:pt x="0" y="4881"/>
                  </a:moveTo>
                  <a:cubicBezTo>
                    <a:pt x="771" y="3738"/>
                    <a:pt x="1543" y="2596"/>
                    <a:pt x="2057" y="1662"/>
                  </a:cubicBezTo>
                  <a:cubicBezTo>
                    <a:pt x="2571" y="727"/>
                    <a:pt x="2829" y="0"/>
                    <a:pt x="2957" y="0"/>
                  </a:cubicBezTo>
                  <a:cubicBezTo>
                    <a:pt x="3086" y="0"/>
                    <a:pt x="3086" y="727"/>
                    <a:pt x="3343" y="1402"/>
                  </a:cubicBezTo>
                  <a:cubicBezTo>
                    <a:pt x="3600" y="2077"/>
                    <a:pt x="4114" y="2700"/>
                    <a:pt x="5529" y="3219"/>
                  </a:cubicBezTo>
                  <a:cubicBezTo>
                    <a:pt x="6943" y="3738"/>
                    <a:pt x="9257" y="4154"/>
                    <a:pt x="10800" y="4102"/>
                  </a:cubicBezTo>
                  <a:cubicBezTo>
                    <a:pt x="12343" y="4050"/>
                    <a:pt x="13114" y="3531"/>
                    <a:pt x="13629" y="3012"/>
                  </a:cubicBezTo>
                  <a:cubicBezTo>
                    <a:pt x="14143" y="2492"/>
                    <a:pt x="14400" y="1973"/>
                    <a:pt x="14400" y="1973"/>
                  </a:cubicBezTo>
                  <a:cubicBezTo>
                    <a:pt x="14400" y="1973"/>
                    <a:pt x="14143" y="2492"/>
                    <a:pt x="14400" y="3946"/>
                  </a:cubicBezTo>
                  <a:cubicBezTo>
                    <a:pt x="14657" y="5400"/>
                    <a:pt x="15429" y="7788"/>
                    <a:pt x="16714" y="10281"/>
                  </a:cubicBezTo>
                  <a:cubicBezTo>
                    <a:pt x="18000" y="12773"/>
                    <a:pt x="19800" y="15369"/>
                    <a:pt x="20700" y="16979"/>
                  </a:cubicBezTo>
                  <a:cubicBezTo>
                    <a:pt x="21600" y="18588"/>
                    <a:pt x="21600" y="19212"/>
                    <a:pt x="21343" y="19783"/>
                  </a:cubicBezTo>
                  <a:cubicBezTo>
                    <a:pt x="21086" y="20354"/>
                    <a:pt x="20571" y="20873"/>
                    <a:pt x="19543" y="21185"/>
                  </a:cubicBezTo>
                  <a:cubicBezTo>
                    <a:pt x="18514" y="21496"/>
                    <a:pt x="16971" y="21600"/>
                    <a:pt x="13886" y="20769"/>
                  </a:cubicBezTo>
                  <a:cubicBezTo>
                    <a:pt x="10800" y="19938"/>
                    <a:pt x="6171" y="18173"/>
                    <a:pt x="1543" y="16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6991350" y="335772"/>
              <a:ext cx="514350" cy="198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3" fill="norm" stroke="1" extrusionOk="0">
                  <a:moveTo>
                    <a:pt x="0" y="8321"/>
                  </a:moveTo>
                  <a:cubicBezTo>
                    <a:pt x="356" y="8989"/>
                    <a:pt x="711" y="9657"/>
                    <a:pt x="1111" y="9880"/>
                  </a:cubicBezTo>
                  <a:cubicBezTo>
                    <a:pt x="1511" y="10102"/>
                    <a:pt x="1956" y="9880"/>
                    <a:pt x="2400" y="8655"/>
                  </a:cubicBezTo>
                  <a:cubicBezTo>
                    <a:pt x="2844" y="7430"/>
                    <a:pt x="3289" y="5203"/>
                    <a:pt x="3378" y="3645"/>
                  </a:cubicBezTo>
                  <a:cubicBezTo>
                    <a:pt x="3467" y="2086"/>
                    <a:pt x="3200" y="1195"/>
                    <a:pt x="2844" y="861"/>
                  </a:cubicBezTo>
                  <a:cubicBezTo>
                    <a:pt x="2489" y="527"/>
                    <a:pt x="2044" y="750"/>
                    <a:pt x="1467" y="2643"/>
                  </a:cubicBezTo>
                  <a:cubicBezTo>
                    <a:pt x="889" y="4535"/>
                    <a:pt x="178" y="8098"/>
                    <a:pt x="133" y="11550"/>
                  </a:cubicBezTo>
                  <a:cubicBezTo>
                    <a:pt x="89" y="15001"/>
                    <a:pt x="711" y="18341"/>
                    <a:pt x="1467" y="19900"/>
                  </a:cubicBezTo>
                  <a:cubicBezTo>
                    <a:pt x="2222" y="21459"/>
                    <a:pt x="3111" y="21236"/>
                    <a:pt x="3911" y="19232"/>
                  </a:cubicBezTo>
                  <a:cubicBezTo>
                    <a:pt x="4711" y="17228"/>
                    <a:pt x="5422" y="13443"/>
                    <a:pt x="5822" y="10548"/>
                  </a:cubicBezTo>
                  <a:cubicBezTo>
                    <a:pt x="6222" y="7653"/>
                    <a:pt x="6311" y="5649"/>
                    <a:pt x="6400" y="5315"/>
                  </a:cubicBezTo>
                  <a:cubicBezTo>
                    <a:pt x="6489" y="4981"/>
                    <a:pt x="6578" y="6317"/>
                    <a:pt x="6800" y="8098"/>
                  </a:cubicBezTo>
                  <a:cubicBezTo>
                    <a:pt x="7022" y="9880"/>
                    <a:pt x="7378" y="12106"/>
                    <a:pt x="7689" y="13777"/>
                  </a:cubicBezTo>
                  <a:cubicBezTo>
                    <a:pt x="8000" y="15447"/>
                    <a:pt x="8267" y="16560"/>
                    <a:pt x="8578" y="16560"/>
                  </a:cubicBezTo>
                  <a:cubicBezTo>
                    <a:pt x="8889" y="16560"/>
                    <a:pt x="9244" y="15447"/>
                    <a:pt x="9600" y="13554"/>
                  </a:cubicBezTo>
                  <a:cubicBezTo>
                    <a:pt x="9956" y="11661"/>
                    <a:pt x="10311" y="8989"/>
                    <a:pt x="10622" y="7096"/>
                  </a:cubicBezTo>
                  <a:cubicBezTo>
                    <a:pt x="10933" y="5203"/>
                    <a:pt x="11200" y="4090"/>
                    <a:pt x="11556" y="3533"/>
                  </a:cubicBezTo>
                  <a:cubicBezTo>
                    <a:pt x="11911" y="2977"/>
                    <a:pt x="12356" y="2977"/>
                    <a:pt x="12667" y="3533"/>
                  </a:cubicBezTo>
                  <a:cubicBezTo>
                    <a:pt x="12978" y="4090"/>
                    <a:pt x="13156" y="5203"/>
                    <a:pt x="13422" y="6094"/>
                  </a:cubicBezTo>
                  <a:cubicBezTo>
                    <a:pt x="13689" y="6985"/>
                    <a:pt x="14044" y="7653"/>
                    <a:pt x="14444" y="7764"/>
                  </a:cubicBezTo>
                  <a:cubicBezTo>
                    <a:pt x="14844" y="7875"/>
                    <a:pt x="15289" y="7430"/>
                    <a:pt x="15644" y="6762"/>
                  </a:cubicBezTo>
                  <a:cubicBezTo>
                    <a:pt x="16000" y="6094"/>
                    <a:pt x="16267" y="5203"/>
                    <a:pt x="16400" y="4090"/>
                  </a:cubicBezTo>
                  <a:cubicBezTo>
                    <a:pt x="16533" y="2977"/>
                    <a:pt x="16533" y="1640"/>
                    <a:pt x="16311" y="861"/>
                  </a:cubicBezTo>
                  <a:cubicBezTo>
                    <a:pt x="16089" y="82"/>
                    <a:pt x="15644" y="-141"/>
                    <a:pt x="15200" y="82"/>
                  </a:cubicBezTo>
                  <a:cubicBezTo>
                    <a:pt x="14756" y="304"/>
                    <a:pt x="14311" y="972"/>
                    <a:pt x="13867" y="2865"/>
                  </a:cubicBezTo>
                  <a:cubicBezTo>
                    <a:pt x="13422" y="4758"/>
                    <a:pt x="12978" y="7875"/>
                    <a:pt x="12756" y="9991"/>
                  </a:cubicBezTo>
                  <a:cubicBezTo>
                    <a:pt x="12533" y="12106"/>
                    <a:pt x="12533" y="13220"/>
                    <a:pt x="12667" y="14222"/>
                  </a:cubicBezTo>
                  <a:cubicBezTo>
                    <a:pt x="12800" y="15224"/>
                    <a:pt x="13067" y="16115"/>
                    <a:pt x="13467" y="16671"/>
                  </a:cubicBezTo>
                  <a:cubicBezTo>
                    <a:pt x="13867" y="17228"/>
                    <a:pt x="14400" y="17451"/>
                    <a:pt x="15200" y="16449"/>
                  </a:cubicBezTo>
                  <a:cubicBezTo>
                    <a:pt x="16000" y="15447"/>
                    <a:pt x="17067" y="13220"/>
                    <a:pt x="17689" y="11550"/>
                  </a:cubicBezTo>
                  <a:cubicBezTo>
                    <a:pt x="18311" y="9880"/>
                    <a:pt x="18489" y="8766"/>
                    <a:pt x="18578" y="7653"/>
                  </a:cubicBezTo>
                  <a:cubicBezTo>
                    <a:pt x="18667" y="6539"/>
                    <a:pt x="18667" y="5426"/>
                    <a:pt x="18578" y="5426"/>
                  </a:cubicBezTo>
                  <a:cubicBezTo>
                    <a:pt x="18489" y="5426"/>
                    <a:pt x="18311" y="6539"/>
                    <a:pt x="18222" y="7875"/>
                  </a:cubicBezTo>
                  <a:cubicBezTo>
                    <a:pt x="18133" y="9212"/>
                    <a:pt x="18133" y="10770"/>
                    <a:pt x="18133" y="12106"/>
                  </a:cubicBezTo>
                  <a:cubicBezTo>
                    <a:pt x="18133" y="13443"/>
                    <a:pt x="18133" y="14556"/>
                    <a:pt x="18222" y="13999"/>
                  </a:cubicBezTo>
                  <a:cubicBezTo>
                    <a:pt x="18311" y="13443"/>
                    <a:pt x="18489" y="11216"/>
                    <a:pt x="18667" y="9434"/>
                  </a:cubicBezTo>
                  <a:cubicBezTo>
                    <a:pt x="18844" y="7653"/>
                    <a:pt x="19022" y="6317"/>
                    <a:pt x="19200" y="5092"/>
                  </a:cubicBezTo>
                  <a:cubicBezTo>
                    <a:pt x="19378" y="3867"/>
                    <a:pt x="19556" y="2754"/>
                    <a:pt x="19867" y="2420"/>
                  </a:cubicBezTo>
                  <a:cubicBezTo>
                    <a:pt x="20178" y="2086"/>
                    <a:pt x="20622" y="2531"/>
                    <a:pt x="20889" y="3979"/>
                  </a:cubicBezTo>
                  <a:cubicBezTo>
                    <a:pt x="21156" y="5426"/>
                    <a:pt x="21244" y="7875"/>
                    <a:pt x="21333" y="9657"/>
                  </a:cubicBezTo>
                  <a:cubicBezTo>
                    <a:pt x="21422" y="11438"/>
                    <a:pt x="21511" y="12552"/>
                    <a:pt x="21600" y="136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7614658" y="91016"/>
              <a:ext cx="75193" cy="388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03" fill="norm" stroke="1" extrusionOk="0">
                  <a:moveTo>
                    <a:pt x="15914" y="0"/>
                  </a:moveTo>
                  <a:cubicBezTo>
                    <a:pt x="12314" y="3386"/>
                    <a:pt x="8714" y="6772"/>
                    <a:pt x="6014" y="9924"/>
                  </a:cubicBezTo>
                  <a:cubicBezTo>
                    <a:pt x="3314" y="13077"/>
                    <a:pt x="1514" y="15996"/>
                    <a:pt x="614" y="17864"/>
                  </a:cubicBezTo>
                  <a:cubicBezTo>
                    <a:pt x="-286" y="19732"/>
                    <a:pt x="-286" y="20549"/>
                    <a:pt x="1214" y="21016"/>
                  </a:cubicBezTo>
                  <a:cubicBezTo>
                    <a:pt x="2714" y="21483"/>
                    <a:pt x="5714" y="21600"/>
                    <a:pt x="9314" y="20958"/>
                  </a:cubicBezTo>
                  <a:cubicBezTo>
                    <a:pt x="12914" y="20316"/>
                    <a:pt x="17114" y="18915"/>
                    <a:pt x="21314" y="17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7549890" y="300566"/>
              <a:ext cx="17806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3843" y="21600"/>
                  </a:moveTo>
                  <a:cubicBezTo>
                    <a:pt x="2064" y="20571"/>
                    <a:pt x="285" y="19543"/>
                    <a:pt x="31" y="18514"/>
                  </a:cubicBezTo>
                  <a:cubicBezTo>
                    <a:pt x="-223" y="17486"/>
                    <a:pt x="1048" y="16457"/>
                    <a:pt x="4859" y="13371"/>
                  </a:cubicBezTo>
                  <a:cubicBezTo>
                    <a:pt x="8671" y="10286"/>
                    <a:pt x="15024" y="5143"/>
                    <a:pt x="213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8296932" y="123710"/>
              <a:ext cx="243818" cy="379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93" fill="norm" stroke="1" extrusionOk="0">
                  <a:moveTo>
                    <a:pt x="21449" y="1026"/>
                  </a:moveTo>
                  <a:cubicBezTo>
                    <a:pt x="20890" y="546"/>
                    <a:pt x="20332" y="66"/>
                    <a:pt x="18470" y="6"/>
                  </a:cubicBezTo>
                  <a:cubicBezTo>
                    <a:pt x="16608" y="-54"/>
                    <a:pt x="13442" y="306"/>
                    <a:pt x="11208" y="906"/>
                  </a:cubicBezTo>
                  <a:cubicBezTo>
                    <a:pt x="8973" y="1506"/>
                    <a:pt x="7670" y="2346"/>
                    <a:pt x="6459" y="4026"/>
                  </a:cubicBezTo>
                  <a:cubicBezTo>
                    <a:pt x="5249" y="5706"/>
                    <a:pt x="4132" y="8226"/>
                    <a:pt x="3108" y="10866"/>
                  </a:cubicBezTo>
                  <a:cubicBezTo>
                    <a:pt x="2083" y="13506"/>
                    <a:pt x="1152" y="16266"/>
                    <a:pt x="594" y="17946"/>
                  </a:cubicBezTo>
                  <a:cubicBezTo>
                    <a:pt x="35" y="19626"/>
                    <a:pt x="-151" y="20226"/>
                    <a:pt x="128" y="20706"/>
                  </a:cubicBezTo>
                  <a:cubicBezTo>
                    <a:pt x="408" y="21186"/>
                    <a:pt x="1152" y="21546"/>
                    <a:pt x="3201" y="21486"/>
                  </a:cubicBezTo>
                  <a:cubicBezTo>
                    <a:pt x="5249" y="21426"/>
                    <a:pt x="8601" y="20946"/>
                    <a:pt x="11021" y="20466"/>
                  </a:cubicBezTo>
                  <a:cubicBezTo>
                    <a:pt x="13442" y="19986"/>
                    <a:pt x="14932" y="19506"/>
                    <a:pt x="16421" y="19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8350250" y="351366"/>
              <a:ext cx="1714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6200"/>
                    <a:pt x="6400" y="10800"/>
                    <a:pt x="10000" y="7200"/>
                  </a:cubicBezTo>
                  <a:cubicBezTo>
                    <a:pt x="13600" y="3600"/>
                    <a:pt x="176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8658512" y="172936"/>
              <a:ext cx="218788" cy="288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204" fill="norm" stroke="1" extrusionOk="0">
                  <a:moveTo>
                    <a:pt x="21264" y="3309"/>
                  </a:moveTo>
                  <a:cubicBezTo>
                    <a:pt x="20853" y="2066"/>
                    <a:pt x="20441" y="823"/>
                    <a:pt x="19721" y="279"/>
                  </a:cubicBezTo>
                  <a:cubicBezTo>
                    <a:pt x="19001" y="-265"/>
                    <a:pt x="17973" y="-110"/>
                    <a:pt x="15298" y="1600"/>
                  </a:cubicBezTo>
                  <a:cubicBezTo>
                    <a:pt x="12624" y="3309"/>
                    <a:pt x="8304" y="6572"/>
                    <a:pt x="5321" y="9447"/>
                  </a:cubicBezTo>
                  <a:cubicBezTo>
                    <a:pt x="2338" y="12322"/>
                    <a:pt x="693" y="14808"/>
                    <a:pt x="178" y="16362"/>
                  </a:cubicBezTo>
                  <a:cubicBezTo>
                    <a:pt x="-336" y="17916"/>
                    <a:pt x="281" y="18538"/>
                    <a:pt x="1824" y="19237"/>
                  </a:cubicBezTo>
                  <a:cubicBezTo>
                    <a:pt x="3367" y="19936"/>
                    <a:pt x="5835" y="20713"/>
                    <a:pt x="8201" y="21024"/>
                  </a:cubicBezTo>
                  <a:cubicBezTo>
                    <a:pt x="10567" y="21335"/>
                    <a:pt x="12830" y="21180"/>
                    <a:pt x="15093" y="21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8718549" y="364066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9067800" y="60341"/>
              <a:ext cx="552450" cy="41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6" fill="norm" stroke="1" extrusionOk="0">
                  <a:moveTo>
                    <a:pt x="0" y="19808"/>
                  </a:moveTo>
                  <a:cubicBezTo>
                    <a:pt x="1324" y="20243"/>
                    <a:pt x="2648" y="20677"/>
                    <a:pt x="3683" y="20948"/>
                  </a:cubicBezTo>
                  <a:cubicBezTo>
                    <a:pt x="4717" y="21219"/>
                    <a:pt x="5462" y="21328"/>
                    <a:pt x="5834" y="21111"/>
                  </a:cubicBezTo>
                  <a:cubicBezTo>
                    <a:pt x="6207" y="20894"/>
                    <a:pt x="6207" y="20351"/>
                    <a:pt x="6083" y="18452"/>
                  </a:cubicBezTo>
                  <a:cubicBezTo>
                    <a:pt x="5959" y="16552"/>
                    <a:pt x="5710" y="13296"/>
                    <a:pt x="5876" y="10528"/>
                  </a:cubicBezTo>
                  <a:cubicBezTo>
                    <a:pt x="6041" y="7760"/>
                    <a:pt x="6621" y="5481"/>
                    <a:pt x="7614" y="3690"/>
                  </a:cubicBezTo>
                  <a:cubicBezTo>
                    <a:pt x="8607" y="1899"/>
                    <a:pt x="10014" y="596"/>
                    <a:pt x="11214" y="162"/>
                  </a:cubicBezTo>
                  <a:cubicBezTo>
                    <a:pt x="12414" y="-272"/>
                    <a:pt x="13407" y="162"/>
                    <a:pt x="14069" y="1519"/>
                  </a:cubicBezTo>
                  <a:cubicBezTo>
                    <a:pt x="14731" y="2876"/>
                    <a:pt x="15062" y="5155"/>
                    <a:pt x="14772" y="7597"/>
                  </a:cubicBezTo>
                  <a:cubicBezTo>
                    <a:pt x="14483" y="10040"/>
                    <a:pt x="13572" y="12645"/>
                    <a:pt x="12993" y="14218"/>
                  </a:cubicBezTo>
                  <a:cubicBezTo>
                    <a:pt x="12414" y="15792"/>
                    <a:pt x="12166" y="16335"/>
                    <a:pt x="12083" y="16878"/>
                  </a:cubicBezTo>
                  <a:cubicBezTo>
                    <a:pt x="12000" y="17420"/>
                    <a:pt x="12083" y="17963"/>
                    <a:pt x="12455" y="18180"/>
                  </a:cubicBezTo>
                  <a:cubicBezTo>
                    <a:pt x="12828" y="18397"/>
                    <a:pt x="13490" y="18289"/>
                    <a:pt x="15062" y="18180"/>
                  </a:cubicBezTo>
                  <a:cubicBezTo>
                    <a:pt x="16634" y="18072"/>
                    <a:pt x="19117" y="17963"/>
                    <a:pt x="21600" y="17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9645649" y="478366"/>
              <a:ext cx="698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5600"/>
                    <a:pt x="12436" y="11200"/>
                    <a:pt x="8836" y="14800"/>
                  </a:cubicBezTo>
                  <a:cubicBezTo>
                    <a:pt x="5236" y="18400"/>
                    <a:pt x="2618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10151019" y="200790"/>
              <a:ext cx="135981" cy="259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376" fill="norm" stroke="1" extrusionOk="0">
                  <a:moveTo>
                    <a:pt x="21025" y="2985"/>
                  </a:moveTo>
                  <a:cubicBezTo>
                    <a:pt x="18407" y="1940"/>
                    <a:pt x="15789" y="895"/>
                    <a:pt x="13661" y="373"/>
                  </a:cubicBezTo>
                  <a:cubicBezTo>
                    <a:pt x="11534" y="-150"/>
                    <a:pt x="9898" y="-150"/>
                    <a:pt x="8261" y="547"/>
                  </a:cubicBezTo>
                  <a:cubicBezTo>
                    <a:pt x="6625" y="1244"/>
                    <a:pt x="4989" y="2637"/>
                    <a:pt x="4825" y="4205"/>
                  </a:cubicBezTo>
                  <a:cubicBezTo>
                    <a:pt x="4661" y="5773"/>
                    <a:pt x="5970" y="7515"/>
                    <a:pt x="7934" y="9344"/>
                  </a:cubicBezTo>
                  <a:cubicBezTo>
                    <a:pt x="9898" y="11173"/>
                    <a:pt x="12516" y="13089"/>
                    <a:pt x="13334" y="14918"/>
                  </a:cubicBezTo>
                  <a:cubicBezTo>
                    <a:pt x="14152" y="16747"/>
                    <a:pt x="13170" y="18489"/>
                    <a:pt x="11861" y="19621"/>
                  </a:cubicBezTo>
                  <a:cubicBezTo>
                    <a:pt x="10552" y="20753"/>
                    <a:pt x="8916" y="21276"/>
                    <a:pt x="6625" y="21363"/>
                  </a:cubicBezTo>
                  <a:cubicBezTo>
                    <a:pt x="4334" y="21450"/>
                    <a:pt x="1389" y="21102"/>
                    <a:pt x="407" y="20144"/>
                  </a:cubicBezTo>
                  <a:cubicBezTo>
                    <a:pt x="-575" y="19185"/>
                    <a:pt x="407" y="17618"/>
                    <a:pt x="1389" y="16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10338225" y="0"/>
              <a:ext cx="526626" cy="434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20" fill="norm" stroke="1" extrusionOk="0">
                  <a:moveTo>
                    <a:pt x="1544" y="12687"/>
                  </a:moveTo>
                  <a:cubicBezTo>
                    <a:pt x="1111" y="12687"/>
                    <a:pt x="677" y="12687"/>
                    <a:pt x="417" y="13474"/>
                  </a:cubicBezTo>
                  <a:cubicBezTo>
                    <a:pt x="156" y="14260"/>
                    <a:pt x="70" y="15833"/>
                    <a:pt x="26" y="17144"/>
                  </a:cubicBezTo>
                  <a:cubicBezTo>
                    <a:pt x="-17" y="18454"/>
                    <a:pt x="-17" y="19503"/>
                    <a:pt x="113" y="20237"/>
                  </a:cubicBezTo>
                  <a:cubicBezTo>
                    <a:pt x="243" y="20971"/>
                    <a:pt x="503" y="21390"/>
                    <a:pt x="850" y="21495"/>
                  </a:cubicBezTo>
                  <a:cubicBezTo>
                    <a:pt x="1197" y="21600"/>
                    <a:pt x="1631" y="21390"/>
                    <a:pt x="2238" y="20499"/>
                  </a:cubicBezTo>
                  <a:cubicBezTo>
                    <a:pt x="2846" y="19608"/>
                    <a:pt x="3626" y="18035"/>
                    <a:pt x="4147" y="16724"/>
                  </a:cubicBezTo>
                  <a:cubicBezTo>
                    <a:pt x="4667" y="15414"/>
                    <a:pt x="4928" y="14365"/>
                    <a:pt x="5014" y="14103"/>
                  </a:cubicBezTo>
                  <a:cubicBezTo>
                    <a:pt x="5101" y="13841"/>
                    <a:pt x="5014" y="14365"/>
                    <a:pt x="4928" y="15361"/>
                  </a:cubicBezTo>
                  <a:cubicBezTo>
                    <a:pt x="4841" y="16357"/>
                    <a:pt x="4754" y="17825"/>
                    <a:pt x="4797" y="18821"/>
                  </a:cubicBezTo>
                  <a:cubicBezTo>
                    <a:pt x="4841" y="19817"/>
                    <a:pt x="5014" y="20342"/>
                    <a:pt x="5318" y="20342"/>
                  </a:cubicBezTo>
                  <a:cubicBezTo>
                    <a:pt x="5622" y="20342"/>
                    <a:pt x="6055" y="19817"/>
                    <a:pt x="6793" y="18559"/>
                  </a:cubicBezTo>
                  <a:cubicBezTo>
                    <a:pt x="7530" y="17301"/>
                    <a:pt x="8571" y="15309"/>
                    <a:pt x="9265" y="14155"/>
                  </a:cubicBezTo>
                  <a:cubicBezTo>
                    <a:pt x="9959" y="13002"/>
                    <a:pt x="10306" y="12687"/>
                    <a:pt x="10696" y="12530"/>
                  </a:cubicBezTo>
                  <a:cubicBezTo>
                    <a:pt x="11087" y="12373"/>
                    <a:pt x="11520" y="12373"/>
                    <a:pt x="11781" y="12635"/>
                  </a:cubicBezTo>
                  <a:cubicBezTo>
                    <a:pt x="12041" y="12897"/>
                    <a:pt x="12128" y="13421"/>
                    <a:pt x="12041" y="13474"/>
                  </a:cubicBezTo>
                  <a:cubicBezTo>
                    <a:pt x="11954" y="13526"/>
                    <a:pt x="11694" y="13107"/>
                    <a:pt x="11347" y="13002"/>
                  </a:cubicBezTo>
                  <a:cubicBezTo>
                    <a:pt x="11000" y="12897"/>
                    <a:pt x="10566" y="13107"/>
                    <a:pt x="10132" y="13736"/>
                  </a:cubicBezTo>
                  <a:cubicBezTo>
                    <a:pt x="9699" y="14365"/>
                    <a:pt x="9265" y="15414"/>
                    <a:pt x="8961" y="16410"/>
                  </a:cubicBezTo>
                  <a:cubicBezTo>
                    <a:pt x="8658" y="17406"/>
                    <a:pt x="8484" y="18350"/>
                    <a:pt x="8484" y="19083"/>
                  </a:cubicBezTo>
                  <a:cubicBezTo>
                    <a:pt x="8484" y="19817"/>
                    <a:pt x="8658" y="20342"/>
                    <a:pt x="9048" y="20604"/>
                  </a:cubicBezTo>
                  <a:cubicBezTo>
                    <a:pt x="9438" y="20866"/>
                    <a:pt x="10046" y="20866"/>
                    <a:pt x="10913" y="20080"/>
                  </a:cubicBezTo>
                  <a:cubicBezTo>
                    <a:pt x="11781" y="19293"/>
                    <a:pt x="12908" y="17720"/>
                    <a:pt x="14123" y="15204"/>
                  </a:cubicBezTo>
                  <a:cubicBezTo>
                    <a:pt x="15337" y="12687"/>
                    <a:pt x="16638" y="9227"/>
                    <a:pt x="17593" y="6711"/>
                  </a:cubicBezTo>
                  <a:cubicBezTo>
                    <a:pt x="18547" y="4194"/>
                    <a:pt x="19154" y="2621"/>
                    <a:pt x="19501" y="1573"/>
                  </a:cubicBezTo>
                  <a:cubicBezTo>
                    <a:pt x="19848" y="524"/>
                    <a:pt x="19935" y="0"/>
                    <a:pt x="19848" y="0"/>
                  </a:cubicBezTo>
                  <a:cubicBezTo>
                    <a:pt x="19761" y="0"/>
                    <a:pt x="19501" y="524"/>
                    <a:pt x="18937" y="2674"/>
                  </a:cubicBezTo>
                  <a:cubicBezTo>
                    <a:pt x="18373" y="4823"/>
                    <a:pt x="17506" y="8598"/>
                    <a:pt x="16812" y="11586"/>
                  </a:cubicBezTo>
                  <a:cubicBezTo>
                    <a:pt x="16118" y="14575"/>
                    <a:pt x="15597" y="16777"/>
                    <a:pt x="15250" y="18140"/>
                  </a:cubicBezTo>
                  <a:cubicBezTo>
                    <a:pt x="14903" y="19503"/>
                    <a:pt x="14730" y="20027"/>
                    <a:pt x="14817" y="19870"/>
                  </a:cubicBezTo>
                  <a:cubicBezTo>
                    <a:pt x="14903" y="19713"/>
                    <a:pt x="15250" y="18874"/>
                    <a:pt x="15944" y="17668"/>
                  </a:cubicBezTo>
                  <a:cubicBezTo>
                    <a:pt x="16638" y="16462"/>
                    <a:pt x="17679" y="14889"/>
                    <a:pt x="18460" y="14103"/>
                  </a:cubicBezTo>
                  <a:cubicBezTo>
                    <a:pt x="19241" y="13317"/>
                    <a:pt x="19761" y="13317"/>
                    <a:pt x="20238" y="13788"/>
                  </a:cubicBezTo>
                  <a:cubicBezTo>
                    <a:pt x="20716" y="14260"/>
                    <a:pt x="21149" y="15204"/>
                    <a:pt x="21366" y="16305"/>
                  </a:cubicBezTo>
                  <a:cubicBezTo>
                    <a:pt x="21583" y="17406"/>
                    <a:pt x="21583" y="18664"/>
                    <a:pt x="21583" y="19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11273366" y="34620"/>
              <a:ext cx="696384" cy="406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5843" y="1630"/>
                  </a:moveTo>
                  <a:cubicBezTo>
                    <a:pt x="5318" y="2410"/>
                    <a:pt x="4793" y="3189"/>
                    <a:pt x="4071" y="5527"/>
                  </a:cubicBezTo>
                  <a:cubicBezTo>
                    <a:pt x="3348" y="7865"/>
                    <a:pt x="2429" y="11762"/>
                    <a:pt x="1937" y="14045"/>
                  </a:cubicBezTo>
                  <a:cubicBezTo>
                    <a:pt x="1444" y="16327"/>
                    <a:pt x="1379" y="16995"/>
                    <a:pt x="1313" y="17886"/>
                  </a:cubicBezTo>
                  <a:cubicBezTo>
                    <a:pt x="1247" y="18777"/>
                    <a:pt x="1182" y="19890"/>
                    <a:pt x="1247" y="20113"/>
                  </a:cubicBezTo>
                  <a:cubicBezTo>
                    <a:pt x="1313" y="20336"/>
                    <a:pt x="1510" y="19668"/>
                    <a:pt x="1609" y="18721"/>
                  </a:cubicBezTo>
                  <a:cubicBezTo>
                    <a:pt x="1707" y="17775"/>
                    <a:pt x="1707" y="16550"/>
                    <a:pt x="1576" y="15715"/>
                  </a:cubicBezTo>
                  <a:cubicBezTo>
                    <a:pt x="1444" y="14880"/>
                    <a:pt x="1182" y="14435"/>
                    <a:pt x="821" y="14156"/>
                  </a:cubicBezTo>
                  <a:cubicBezTo>
                    <a:pt x="460" y="13878"/>
                    <a:pt x="0" y="13767"/>
                    <a:pt x="0" y="13600"/>
                  </a:cubicBezTo>
                  <a:cubicBezTo>
                    <a:pt x="0" y="13433"/>
                    <a:pt x="460" y="13210"/>
                    <a:pt x="1477" y="11985"/>
                  </a:cubicBezTo>
                  <a:cubicBezTo>
                    <a:pt x="2495" y="10760"/>
                    <a:pt x="4071" y="8534"/>
                    <a:pt x="4990" y="7197"/>
                  </a:cubicBezTo>
                  <a:cubicBezTo>
                    <a:pt x="5909" y="5861"/>
                    <a:pt x="6171" y="5416"/>
                    <a:pt x="6434" y="4971"/>
                  </a:cubicBezTo>
                  <a:cubicBezTo>
                    <a:pt x="6697" y="4525"/>
                    <a:pt x="6959" y="4080"/>
                    <a:pt x="7123" y="4191"/>
                  </a:cubicBezTo>
                  <a:cubicBezTo>
                    <a:pt x="7288" y="4303"/>
                    <a:pt x="7353" y="4971"/>
                    <a:pt x="7189" y="6641"/>
                  </a:cubicBezTo>
                  <a:cubicBezTo>
                    <a:pt x="7025" y="8311"/>
                    <a:pt x="6631" y="10983"/>
                    <a:pt x="6336" y="12709"/>
                  </a:cubicBezTo>
                  <a:cubicBezTo>
                    <a:pt x="6040" y="14435"/>
                    <a:pt x="5843" y="15214"/>
                    <a:pt x="5613" y="15882"/>
                  </a:cubicBezTo>
                  <a:cubicBezTo>
                    <a:pt x="5384" y="16550"/>
                    <a:pt x="5121" y="17107"/>
                    <a:pt x="5055" y="17107"/>
                  </a:cubicBezTo>
                  <a:cubicBezTo>
                    <a:pt x="4990" y="17107"/>
                    <a:pt x="5121" y="16550"/>
                    <a:pt x="5351" y="16105"/>
                  </a:cubicBezTo>
                  <a:cubicBezTo>
                    <a:pt x="5581" y="15659"/>
                    <a:pt x="5909" y="15325"/>
                    <a:pt x="6106" y="15492"/>
                  </a:cubicBezTo>
                  <a:cubicBezTo>
                    <a:pt x="6303" y="15659"/>
                    <a:pt x="6368" y="16327"/>
                    <a:pt x="6467" y="17274"/>
                  </a:cubicBezTo>
                  <a:cubicBezTo>
                    <a:pt x="6565" y="18220"/>
                    <a:pt x="6697" y="19445"/>
                    <a:pt x="7091" y="20224"/>
                  </a:cubicBezTo>
                  <a:cubicBezTo>
                    <a:pt x="7484" y="21004"/>
                    <a:pt x="8141" y="21338"/>
                    <a:pt x="8863" y="21282"/>
                  </a:cubicBezTo>
                  <a:cubicBezTo>
                    <a:pt x="9585" y="21226"/>
                    <a:pt x="10373" y="20781"/>
                    <a:pt x="10997" y="20002"/>
                  </a:cubicBezTo>
                  <a:cubicBezTo>
                    <a:pt x="11621" y="19222"/>
                    <a:pt x="12080" y="18109"/>
                    <a:pt x="12343" y="17274"/>
                  </a:cubicBezTo>
                  <a:cubicBezTo>
                    <a:pt x="12605" y="16439"/>
                    <a:pt x="12671" y="15882"/>
                    <a:pt x="12540" y="15548"/>
                  </a:cubicBezTo>
                  <a:cubicBezTo>
                    <a:pt x="12409" y="15214"/>
                    <a:pt x="12080" y="15103"/>
                    <a:pt x="11752" y="15214"/>
                  </a:cubicBezTo>
                  <a:cubicBezTo>
                    <a:pt x="11424" y="15325"/>
                    <a:pt x="11095" y="15659"/>
                    <a:pt x="10767" y="16383"/>
                  </a:cubicBezTo>
                  <a:cubicBezTo>
                    <a:pt x="10439" y="17107"/>
                    <a:pt x="10111" y="18220"/>
                    <a:pt x="9947" y="19055"/>
                  </a:cubicBezTo>
                  <a:cubicBezTo>
                    <a:pt x="9782" y="19890"/>
                    <a:pt x="9782" y="20447"/>
                    <a:pt x="9947" y="20837"/>
                  </a:cubicBezTo>
                  <a:cubicBezTo>
                    <a:pt x="10111" y="21226"/>
                    <a:pt x="10439" y="21449"/>
                    <a:pt x="10734" y="21393"/>
                  </a:cubicBezTo>
                  <a:cubicBezTo>
                    <a:pt x="11030" y="21338"/>
                    <a:pt x="11292" y="21004"/>
                    <a:pt x="11522" y="20558"/>
                  </a:cubicBezTo>
                  <a:cubicBezTo>
                    <a:pt x="11752" y="20113"/>
                    <a:pt x="11949" y="19556"/>
                    <a:pt x="11916" y="19445"/>
                  </a:cubicBezTo>
                  <a:cubicBezTo>
                    <a:pt x="11883" y="19334"/>
                    <a:pt x="11621" y="19668"/>
                    <a:pt x="11621" y="20002"/>
                  </a:cubicBezTo>
                  <a:cubicBezTo>
                    <a:pt x="11621" y="20336"/>
                    <a:pt x="11883" y="20670"/>
                    <a:pt x="12179" y="20781"/>
                  </a:cubicBezTo>
                  <a:cubicBezTo>
                    <a:pt x="12474" y="20892"/>
                    <a:pt x="12802" y="20781"/>
                    <a:pt x="13722" y="19334"/>
                  </a:cubicBezTo>
                  <a:cubicBezTo>
                    <a:pt x="14641" y="17886"/>
                    <a:pt x="16151" y="15103"/>
                    <a:pt x="17464" y="11929"/>
                  </a:cubicBezTo>
                  <a:cubicBezTo>
                    <a:pt x="18777" y="8756"/>
                    <a:pt x="19893" y="5193"/>
                    <a:pt x="20484" y="3078"/>
                  </a:cubicBezTo>
                  <a:cubicBezTo>
                    <a:pt x="21075" y="962"/>
                    <a:pt x="21140" y="294"/>
                    <a:pt x="21009" y="72"/>
                  </a:cubicBezTo>
                  <a:cubicBezTo>
                    <a:pt x="20878" y="-151"/>
                    <a:pt x="20550" y="72"/>
                    <a:pt x="19893" y="1797"/>
                  </a:cubicBezTo>
                  <a:cubicBezTo>
                    <a:pt x="19236" y="3523"/>
                    <a:pt x="18252" y="6752"/>
                    <a:pt x="17529" y="9758"/>
                  </a:cubicBezTo>
                  <a:cubicBezTo>
                    <a:pt x="16807" y="12764"/>
                    <a:pt x="16348" y="15548"/>
                    <a:pt x="16151" y="17274"/>
                  </a:cubicBezTo>
                  <a:cubicBezTo>
                    <a:pt x="15954" y="19000"/>
                    <a:pt x="16019" y="19668"/>
                    <a:pt x="16216" y="20057"/>
                  </a:cubicBezTo>
                  <a:cubicBezTo>
                    <a:pt x="16413" y="20447"/>
                    <a:pt x="16742" y="20558"/>
                    <a:pt x="17300" y="20169"/>
                  </a:cubicBezTo>
                  <a:cubicBezTo>
                    <a:pt x="17858" y="19779"/>
                    <a:pt x="18646" y="18888"/>
                    <a:pt x="18941" y="17886"/>
                  </a:cubicBezTo>
                  <a:cubicBezTo>
                    <a:pt x="19236" y="16884"/>
                    <a:pt x="19040" y="15771"/>
                    <a:pt x="18449" y="14769"/>
                  </a:cubicBezTo>
                  <a:cubicBezTo>
                    <a:pt x="17858" y="13767"/>
                    <a:pt x="16873" y="12876"/>
                    <a:pt x="16282" y="12208"/>
                  </a:cubicBezTo>
                  <a:cubicBezTo>
                    <a:pt x="15691" y="11540"/>
                    <a:pt x="15494" y="11094"/>
                    <a:pt x="15626" y="10816"/>
                  </a:cubicBezTo>
                  <a:cubicBezTo>
                    <a:pt x="15757" y="10538"/>
                    <a:pt x="16216" y="10426"/>
                    <a:pt x="17267" y="10259"/>
                  </a:cubicBezTo>
                  <a:cubicBezTo>
                    <a:pt x="18317" y="10092"/>
                    <a:pt x="19959" y="9870"/>
                    <a:pt x="21600" y="9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11995150" y="230716"/>
              <a:ext cx="63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11976100" y="395816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2292350" y="1437216"/>
              <a:ext cx="508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00" y="4154"/>
                    <a:pt x="12600" y="8308"/>
                    <a:pt x="16200" y="11908"/>
                  </a:cubicBezTo>
                  <a:cubicBezTo>
                    <a:pt x="19800" y="15508"/>
                    <a:pt x="20700" y="185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2266950" y="1279408"/>
              <a:ext cx="2540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10800" y="6132"/>
                    <a:pt x="21600" y="-1068"/>
                    <a:pt x="21600" y="132"/>
                  </a:cubicBezTo>
                  <a:cubicBezTo>
                    <a:pt x="21600" y="1332"/>
                    <a:pt x="10800" y="10932"/>
                    <a:pt x="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2111556" y="1439643"/>
              <a:ext cx="187145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155" fill="norm" stroke="1" extrusionOk="0">
                  <a:moveTo>
                    <a:pt x="6819" y="5108"/>
                  </a:moveTo>
                  <a:cubicBezTo>
                    <a:pt x="6099" y="4223"/>
                    <a:pt x="5379" y="3338"/>
                    <a:pt x="5019" y="2453"/>
                  </a:cubicBezTo>
                  <a:cubicBezTo>
                    <a:pt x="4659" y="1567"/>
                    <a:pt x="4659" y="682"/>
                    <a:pt x="4059" y="240"/>
                  </a:cubicBezTo>
                  <a:cubicBezTo>
                    <a:pt x="3459" y="-203"/>
                    <a:pt x="2259" y="-203"/>
                    <a:pt x="1299" y="1745"/>
                  </a:cubicBezTo>
                  <a:cubicBezTo>
                    <a:pt x="339" y="3692"/>
                    <a:pt x="-381" y="7587"/>
                    <a:pt x="219" y="11217"/>
                  </a:cubicBezTo>
                  <a:cubicBezTo>
                    <a:pt x="819" y="14846"/>
                    <a:pt x="2739" y="18210"/>
                    <a:pt x="6459" y="19804"/>
                  </a:cubicBezTo>
                  <a:cubicBezTo>
                    <a:pt x="10179" y="21397"/>
                    <a:pt x="15699" y="21220"/>
                    <a:pt x="21219" y="21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2565399" y="1418166"/>
              <a:ext cx="116498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600" fill="norm" stroke="1" extrusionOk="0">
                  <a:moveTo>
                    <a:pt x="0" y="0"/>
                  </a:moveTo>
                  <a:cubicBezTo>
                    <a:pt x="6703" y="3260"/>
                    <a:pt x="13407" y="6521"/>
                    <a:pt x="17131" y="9238"/>
                  </a:cubicBezTo>
                  <a:cubicBezTo>
                    <a:pt x="20855" y="11955"/>
                    <a:pt x="21600" y="14128"/>
                    <a:pt x="18807" y="16098"/>
                  </a:cubicBezTo>
                  <a:cubicBezTo>
                    <a:pt x="16014" y="18068"/>
                    <a:pt x="9683" y="19834"/>
                    <a:pt x="33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3007647" y="1231900"/>
              <a:ext cx="99086" cy="48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517" fill="norm" stroke="1" extrusionOk="0">
                  <a:moveTo>
                    <a:pt x="4348" y="9391"/>
                  </a:moveTo>
                  <a:cubicBezTo>
                    <a:pt x="6076" y="12021"/>
                    <a:pt x="7804" y="14650"/>
                    <a:pt x="8884" y="16435"/>
                  </a:cubicBezTo>
                  <a:cubicBezTo>
                    <a:pt x="9964" y="18219"/>
                    <a:pt x="10396" y="19158"/>
                    <a:pt x="10396" y="19957"/>
                  </a:cubicBezTo>
                  <a:cubicBezTo>
                    <a:pt x="10396" y="20755"/>
                    <a:pt x="9964" y="21412"/>
                    <a:pt x="9100" y="21506"/>
                  </a:cubicBezTo>
                  <a:cubicBezTo>
                    <a:pt x="8236" y="21600"/>
                    <a:pt x="6940" y="21130"/>
                    <a:pt x="5428" y="19440"/>
                  </a:cubicBezTo>
                  <a:cubicBezTo>
                    <a:pt x="3916" y="17750"/>
                    <a:pt x="2188" y="14838"/>
                    <a:pt x="1108" y="11927"/>
                  </a:cubicBezTo>
                  <a:cubicBezTo>
                    <a:pt x="28" y="9016"/>
                    <a:pt x="-404" y="6104"/>
                    <a:pt x="460" y="4179"/>
                  </a:cubicBezTo>
                  <a:cubicBezTo>
                    <a:pt x="1324" y="2254"/>
                    <a:pt x="3484" y="1315"/>
                    <a:pt x="5644" y="751"/>
                  </a:cubicBezTo>
                  <a:cubicBezTo>
                    <a:pt x="7804" y="188"/>
                    <a:pt x="9964" y="0"/>
                    <a:pt x="12124" y="0"/>
                  </a:cubicBezTo>
                  <a:cubicBezTo>
                    <a:pt x="14284" y="0"/>
                    <a:pt x="16444" y="188"/>
                    <a:pt x="18172" y="986"/>
                  </a:cubicBezTo>
                  <a:cubicBezTo>
                    <a:pt x="19900" y="1784"/>
                    <a:pt x="21196" y="3193"/>
                    <a:pt x="19252" y="4461"/>
                  </a:cubicBezTo>
                  <a:cubicBezTo>
                    <a:pt x="17308" y="5729"/>
                    <a:pt x="12124" y="6856"/>
                    <a:pt x="8452" y="7560"/>
                  </a:cubicBezTo>
                  <a:cubicBezTo>
                    <a:pt x="4780" y="8264"/>
                    <a:pt x="2620" y="8546"/>
                    <a:pt x="1540" y="8922"/>
                  </a:cubicBezTo>
                  <a:cubicBezTo>
                    <a:pt x="460" y="9297"/>
                    <a:pt x="460" y="9767"/>
                    <a:pt x="460" y="10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3105150" y="1430866"/>
              <a:ext cx="222250" cy="231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0" y="5302"/>
                  </a:moveTo>
                  <a:cubicBezTo>
                    <a:pt x="206" y="4320"/>
                    <a:pt x="411" y="3338"/>
                    <a:pt x="1029" y="2945"/>
                  </a:cubicBezTo>
                  <a:cubicBezTo>
                    <a:pt x="1646" y="2553"/>
                    <a:pt x="2674" y="2749"/>
                    <a:pt x="4011" y="3829"/>
                  </a:cubicBezTo>
                  <a:cubicBezTo>
                    <a:pt x="5349" y="4909"/>
                    <a:pt x="6994" y="6873"/>
                    <a:pt x="8126" y="9524"/>
                  </a:cubicBezTo>
                  <a:cubicBezTo>
                    <a:pt x="9257" y="12175"/>
                    <a:pt x="9874" y="15513"/>
                    <a:pt x="9669" y="17771"/>
                  </a:cubicBezTo>
                  <a:cubicBezTo>
                    <a:pt x="9463" y="20029"/>
                    <a:pt x="8434" y="21207"/>
                    <a:pt x="7611" y="21404"/>
                  </a:cubicBezTo>
                  <a:cubicBezTo>
                    <a:pt x="6789" y="21600"/>
                    <a:pt x="6171" y="20815"/>
                    <a:pt x="6583" y="18556"/>
                  </a:cubicBezTo>
                  <a:cubicBezTo>
                    <a:pt x="6994" y="16298"/>
                    <a:pt x="8434" y="12567"/>
                    <a:pt x="11109" y="9229"/>
                  </a:cubicBezTo>
                  <a:cubicBezTo>
                    <a:pt x="13783" y="5891"/>
                    <a:pt x="17691" y="29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3591838" y="1279119"/>
              <a:ext cx="173712" cy="43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464" fill="norm" stroke="1" extrusionOk="0">
                  <a:moveTo>
                    <a:pt x="15703" y="3083"/>
                  </a:moveTo>
                  <a:cubicBezTo>
                    <a:pt x="15960" y="2564"/>
                    <a:pt x="16217" y="2045"/>
                    <a:pt x="16474" y="1474"/>
                  </a:cubicBezTo>
                  <a:cubicBezTo>
                    <a:pt x="16732" y="902"/>
                    <a:pt x="16989" y="279"/>
                    <a:pt x="16346" y="72"/>
                  </a:cubicBezTo>
                  <a:cubicBezTo>
                    <a:pt x="15703" y="-136"/>
                    <a:pt x="14160" y="72"/>
                    <a:pt x="11717" y="1162"/>
                  </a:cubicBezTo>
                  <a:cubicBezTo>
                    <a:pt x="9274" y="2252"/>
                    <a:pt x="5932" y="4226"/>
                    <a:pt x="3489" y="6926"/>
                  </a:cubicBezTo>
                  <a:cubicBezTo>
                    <a:pt x="1046" y="9626"/>
                    <a:pt x="-497" y="13052"/>
                    <a:pt x="146" y="15493"/>
                  </a:cubicBezTo>
                  <a:cubicBezTo>
                    <a:pt x="789" y="17933"/>
                    <a:pt x="3617" y="19387"/>
                    <a:pt x="7474" y="20218"/>
                  </a:cubicBezTo>
                  <a:cubicBezTo>
                    <a:pt x="11332" y="21049"/>
                    <a:pt x="16217" y="21256"/>
                    <a:pt x="21103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3925358" y="1339764"/>
              <a:ext cx="208492" cy="32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66" fill="norm" stroke="1" extrusionOk="0">
                  <a:moveTo>
                    <a:pt x="21491" y="2221"/>
                  </a:moveTo>
                  <a:cubicBezTo>
                    <a:pt x="21273" y="1529"/>
                    <a:pt x="21055" y="836"/>
                    <a:pt x="20400" y="421"/>
                  </a:cubicBezTo>
                  <a:cubicBezTo>
                    <a:pt x="19746" y="5"/>
                    <a:pt x="18655" y="-133"/>
                    <a:pt x="16473" y="144"/>
                  </a:cubicBezTo>
                  <a:cubicBezTo>
                    <a:pt x="14291" y="421"/>
                    <a:pt x="11018" y="1113"/>
                    <a:pt x="8509" y="2775"/>
                  </a:cubicBezTo>
                  <a:cubicBezTo>
                    <a:pt x="6000" y="4436"/>
                    <a:pt x="4255" y="7067"/>
                    <a:pt x="2946" y="9698"/>
                  </a:cubicBezTo>
                  <a:cubicBezTo>
                    <a:pt x="1636" y="12329"/>
                    <a:pt x="764" y="14959"/>
                    <a:pt x="327" y="16690"/>
                  </a:cubicBezTo>
                  <a:cubicBezTo>
                    <a:pt x="-109" y="18421"/>
                    <a:pt x="-109" y="19252"/>
                    <a:pt x="327" y="19944"/>
                  </a:cubicBezTo>
                  <a:cubicBezTo>
                    <a:pt x="764" y="20636"/>
                    <a:pt x="1636" y="21190"/>
                    <a:pt x="5018" y="21329"/>
                  </a:cubicBezTo>
                  <a:cubicBezTo>
                    <a:pt x="8400" y="21467"/>
                    <a:pt x="14291" y="21190"/>
                    <a:pt x="20182" y="20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3981450" y="1513416"/>
              <a:ext cx="2222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4305300" y="1291166"/>
              <a:ext cx="116078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3" h="21600" fill="norm" stroke="1" extrusionOk="0">
                  <a:moveTo>
                    <a:pt x="0" y="0"/>
                  </a:moveTo>
                  <a:cubicBezTo>
                    <a:pt x="6703" y="2084"/>
                    <a:pt x="13407" y="4168"/>
                    <a:pt x="17131" y="6537"/>
                  </a:cubicBezTo>
                  <a:cubicBezTo>
                    <a:pt x="20855" y="8905"/>
                    <a:pt x="21600" y="11558"/>
                    <a:pt x="18434" y="14116"/>
                  </a:cubicBezTo>
                  <a:cubicBezTo>
                    <a:pt x="15269" y="16674"/>
                    <a:pt x="8193" y="19137"/>
                    <a:pt x="11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4775199" y="1424516"/>
              <a:ext cx="31872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0" y="0"/>
                  </a:moveTo>
                  <a:cubicBezTo>
                    <a:pt x="2432" y="576"/>
                    <a:pt x="4864" y="1152"/>
                    <a:pt x="8011" y="1728"/>
                  </a:cubicBezTo>
                  <a:cubicBezTo>
                    <a:pt x="11158" y="2304"/>
                    <a:pt x="15020" y="2880"/>
                    <a:pt x="17309" y="3312"/>
                  </a:cubicBezTo>
                  <a:cubicBezTo>
                    <a:pt x="19597" y="3744"/>
                    <a:pt x="20313" y="4032"/>
                    <a:pt x="20813" y="4536"/>
                  </a:cubicBezTo>
                  <a:cubicBezTo>
                    <a:pt x="21314" y="5040"/>
                    <a:pt x="21600" y="5760"/>
                    <a:pt x="21528" y="6408"/>
                  </a:cubicBezTo>
                  <a:cubicBezTo>
                    <a:pt x="21457" y="7056"/>
                    <a:pt x="21028" y="7632"/>
                    <a:pt x="19454" y="9072"/>
                  </a:cubicBezTo>
                  <a:cubicBezTo>
                    <a:pt x="17881" y="10512"/>
                    <a:pt x="15163" y="12816"/>
                    <a:pt x="12517" y="14616"/>
                  </a:cubicBezTo>
                  <a:cubicBezTo>
                    <a:pt x="9870" y="16416"/>
                    <a:pt x="7295" y="17712"/>
                    <a:pt x="5364" y="18576"/>
                  </a:cubicBezTo>
                  <a:cubicBezTo>
                    <a:pt x="3433" y="19440"/>
                    <a:pt x="2146" y="19872"/>
                    <a:pt x="2074" y="20304"/>
                  </a:cubicBezTo>
                  <a:cubicBezTo>
                    <a:pt x="2003" y="20736"/>
                    <a:pt x="3147" y="21168"/>
                    <a:pt x="42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4956356" y="1684866"/>
              <a:ext cx="168095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600" fill="norm" stroke="1" extrusionOk="0">
                  <a:moveTo>
                    <a:pt x="21442" y="0"/>
                  </a:moveTo>
                  <a:cubicBezTo>
                    <a:pt x="17392" y="3927"/>
                    <a:pt x="13342" y="7855"/>
                    <a:pt x="10102" y="10800"/>
                  </a:cubicBezTo>
                  <a:cubicBezTo>
                    <a:pt x="6862" y="13745"/>
                    <a:pt x="4432" y="15709"/>
                    <a:pt x="2812" y="17345"/>
                  </a:cubicBezTo>
                  <a:cubicBezTo>
                    <a:pt x="1192" y="18982"/>
                    <a:pt x="382" y="20291"/>
                    <a:pt x="112" y="20945"/>
                  </a:cubicBezTo>
                  <a:cubicBezTo>
                    <a:pt x="-158" y="21600"/>
                    <a:pt x="112" y="21600"/>
                    <a:pt x="3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5373425" y="1498487"/>
              <a:ext cx="260879" cy="307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082" fill="norm" stroke="1" extrusionOk="0">
                  <a:moveTo>
                    <a:pt x="15444" y="5372"/>
                  </a:moveTo>
                  <a:cubicBezTo>
                    <a:pt x="15962" y="3487"/>
                    <a:pt x="16481" y="1603"/>
                    <a:pt x="16308" y="660"/>
                  </a:cubicBezTo>
                  <a:cubicBezTo>
                    <a:pt x="16135" y="-282"/>
                    <a:pt x="15271" y="-282"/>
                    <a:pt x="13284" y="1095"/>
                  </a:cubicBezTo>
                  <a:cubicBezTo>
                    <a:pt x="11297" y="2472"/>
                    <a:pt x="8186" y="5227"/>
                    <a:pt x="5767" y="8126"/>
                  </a:cubicBezTo>
                  <a:cubicBezTo>
                    <a:pt x="3348" y="11025"/>
                    <a:pt x="1620" y="14070"/>
                    <a:pt x="756" y="15954"/>
                  </a:cubicBezTo>
                  <a:cubicBezTo>
                    <a:pt x="-108" y="17839"/>
                    <a:pt x="-108" y="18564"/>
                    <a:pt x="151" y="19216"/>
                  </a:cubicBezTo>
                  <a:cubicBezTo>
                    <a:pt x="410" y="19868"/>
                    <a:pt x="929" y="20448"/>
                    <a:pt x="2138" y="20811"/>
                  </a:cubicBezTo>
                  <a:cubicBezTo>
                    <a:pt x="3348" y="21173"/>
                    <a:pt x="5249" y="21318"/>
                    <a:pt x="8186" y="20303"/>
                  </a:cubicBezTo>
                  <a:cubicBezTo>
                    <a:pt x="11124" y="19288"/>
                    <a:pt x="15098" y="17114"/>
                    <a:pt x="17518" y="14795"/>
                  </a:cubicBezTo>
                  <a:cubicBezTo>
                    <a:pt x="19937" y="12475"/>
                    <a:pt x="20801" y="10011"/>
                    <a:pt x="21146" y="8344"/>
                  </a:cubicBezTo>
                  <a:cubicBezTo>
                    <a:pt x="21492" y="6676"/>
                    <a:pt x="21319" y="5807"/>
                    <a:pt x="19850" y="5154"/>
                  </a:cubicBezTo>
                  <a:cubicBezTo>
                    <a:pt x="18382" y="4502"/>
                    <a:pt x="15617" y="4067"/>
                    <a:pt x="12852" y="3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2203450" y="2484966"/>
              <a:ext cx="63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2197099" y="2344135"/>
              <a:ext cx="19051" cy="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15842"/>
                  </a:moveTo>
                  <a:cubicBezTo>
                    <a:pt x="0" y="7535"/>
                    <a:pt x="0" y="-773"/>
                    <a:pt x="3600" y="58"/>
                  </a:cubicBezTo>
                  <a:cubicBezTo>
                    <a:pt x="7200" y="889"/>
                    <a:pt x="14400" y="10858"/>
                    <a:pt x="21600" y="20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2311400" y="2478616"/>
              <a:ext cx="63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2311399" y="2383366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2343150" y="2339858"/>
              <a:ext cx="164104" cy="380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47" fill="norm" stroke="1" extrusionOk="0">
                  <a:moveTo>
                    <a:pt x="12462" y="667"/>
                  </a:moveTo>
                  <a:cubicBezTo>
                    <a:pt x="13569" y="307"/>
                    <a:pt x="14677" y="-53"/>
                    <a:pt x="15646" y="7"/>
                  </a:cubicBezTo>
                  <a:cubicBezTo>
                    <a:pt x="16615" y="67"/>
                    <a:pt x="17446" y="547"/>
                    <a:pt x="18692" y="2407"/>
                  </a:cubicBezTo>
                  <a:cubicBezTo>
                    <a:pt x="19938" y="4267"/>
                    <a:pt x="21600" y="7507"/>
                    <a:pt x="21462" y="10327"/>
                  </a:cubicBezTo>
                  <a:cubicBezTo>
                    <a:pt x="21323" y="13147"/>
                    <a:pt x="19385" y="15547"/>
                    <a:pt x="15508" y="17347"/>
                  </a:cubicBezTo>
                  <a:cubicBezTo>
                    <a:pt x="11631" y="19147"/>
                    <a:pt x="5815" y="20347"/>
                    <a:pt x="0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2004483" y="2413985"/>
              <a:ext cx="218017" cy="344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5243" y="1263"/>
                  </a:moveTo>
                  <a:cubicBezTo>
                    <a:pt x="4823" y="601"/>
                    <a:pt x="4404" y="-62"/>
                    <a:pt x="3880" y="4"/>
                  </a:cubicBezTo>
                  <a:cubicBezTo>
                    <a:pt x="3355" y="71"/>
                    <a:pt x="2726" y="866"/>
                    <a:pt x="1887" y="3052"/>
                  </a:cubicBezTo>
                  <a:cubicBezTo>
                    <a:pt x="1049" y="5239"/>
                    <a:pt x="0" y="8817"/>
                    <a:pt x="0" y="11798"/>
                  </a:cubicBezTo>
                  <a:cubicBezTo>
                    <a:pt x="0" y="14780"/>
                    <a:pt x="1049" y="17165"/>
                    <a:pt x="4823" y="18689"/>
                  </a:cubicBezTo>
                  <a:cubicBezTo>
                    <a:pt x="8598" y="20213"/>
                    <a:pt x="15099" y="20875"/>
                    <a:pt x="2160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2863850" y="2227509"/>
              <a:ext cx="131617" cy="420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0929" fill="norm" stroke="1" extrusionOk="0">
                  <a:moveTo>
                    <a:pt x="4114" y="9339"/>
                  </a:moveTo>
                  <a:cubicBezTo>
                    <a:pt x="3429" y="13027"/>
                    <a:pt x="2743" y="16715"/>
                    <a:pt x="2400" y="18822"/>
                  </a:cubicBezTo>
                  <a:cubicBezTo>
                    <a:pt x="2057" y="20929"/>
                    <a:pt x="2057" y="21456"/>
                    <a:pt x="1886" y="20402"/>
                  </a:cubicBezTo>
                  <a:cubicBezTo>
                    <a:pt x="1714" y="19349"/>
                    <a:pt x="1371" y="16715"/>
                    <a:pt x="1200" y="13659"/>
                  </a:cubicBezTo>
                  <a:cubicBezTo>
                    <a:pt x="1029" y="10603"/>
                    <a:pt x="1029" y="7126"/>
                    <a:pt x="2571" y="4756"/>
                  </a:cubicBezTo>
                  <a:cubicBezTo>
                    <a:pt x="4114" y="2385"/>
                    <a:pt x="7200" y="1120"/>
                    <a:pt x="9943" y="488"/>
                  </a:cubicBezTo>
                  <a:cubicBezTo>
                    <a:pt x="12686" y="-144"/>
                    <a:pt x="15086" y="-144"/>
                    <a:pt x="17143" y="383"/>
                  </a:cubicBezTo>
                  <a:cubicBezTo>
                    <a:pt x="19200" y="910"/>
                    <a:pt x="20914" y="1963"/>
                    <a:pt x="21257" y="3017"/>
                  </a:cubicBezTo>
                  <a:cubicBezTo>
                    <a:pt x="21600" y="4071"/>
                    <a:pt x="20571" y="5124"/>
                    <a:pt x="16971" y="6283"/>
                  </a:cubicBezTo>
                  <a:cubicBezTo>
                    <a:pt x="13371" y="7442"/>
                    <a:pt x="7200" y="8707"/>
                    <a:pt x="3943" y="9602"/>
                  </a:cubicBezTo>
                  <a:cubicBezTo>
                    <a:pt x="686" y="10498"/>
                    <a:pt x="343" y="11025"/>
                    <a:pt x="0" y="1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2952750" y="2446866"/>
              <a:ext cx="184150" cy="167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0" y="8910"/>
                  </a:moveTo>
                  <a:cubicBezTo>
                    <a:pt x="248" y="7020"/>
                    <a:pt x="497" y="5130"/>
                    <a:pt x="1366" y="4185"/>
                  </a:cubicBezTo>
                  <a:cubicBezTo>
                    <a:pt x="2234" y="3240"/>
                    <a:pt x="3724" y="3240"/>
                    <a:pt x="5338" y="4725"/>
                  </a:cubicBezTo>
                  <a:cubicBezTo>
                    <a:pt x="6952" y="6210"/>
                    <a:pt x="8690" y="9180"/>
                    <a:pt x="9683" y="11475"/>
                  </a:cubicBezTo>
                  <a:cubicBezTo>
                    <a:pt x="10676" y="13770"/>
                    <a:pt x="10924" y="15390"/>
                    <a:pt x="11048" y="16875"/>
                  </a:cubicBezTo>
                  <a:cubicBezTo>
                    <a:pt x="11172" y="18360"/>
                    <a:pt x="11172" y="19710"/>
                    <a:pt x="10552" y="20520"/>
                  </a:cubicBezTo>
                  <a:cubicBezTo>
                    <a:pt x="9931" y="21330"/>
                    <a:pt x="8690" y="21600"/>
                    <a:pt x="8069" y="21060"/>
                  </a:cubicBezTo>
                  <a:cubicBezTo>
                    <a:pt x="7448" y="20520"/>
                    <a:pt x="7448" y="19170"/>
                    <a:pt x="7821" y="16470"/>
                  </a:cubicBezTo>
                  <a:cubicBezTo>
                    <a:pt x="8193" y="13770"/>
                    <a:pt x="8938" y="9720"/>
                    <a:pt x="10676" y="7020"/>
                  </a:cubicBezTo>
                  <a:cubicBezTo>
                    <a:pt x="12414" y="4320"/>
                    <a:pt x="15145" y="2970"/>
                    <a:pt x="17131" y="2025"/>
                  </a:cubicBezTo>
                  <a:cubicBezTo>
                    <a:pt x="19117" y="1080"/>
                    <a:pt x="20359" y="5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3380052" y="2303500"/>
              <a:ext cx="163248" cy="46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396" fill="norm" stroke="1" extrusionOk="0">
                  <a:moveTo>
                    <a:pt x="21087" y="1903"/>
                  </a:moveTo>
                  <a:cubicBezTo>
                    <a:pt x="21087" y="1228"/>
                    <a:pt x="21087" y="553"/>
                    <a:pt x="20403" y="215"/>
                  </a:cubicBezTo>
                  <a:cubicBezTo>
                    <a:pt x="19720" y="-122"/>
                    <a:pt x="18353" y="-122"/>
                    <a:pt x="15892" y="649"/>
                  </a:cubicBezTo>
                  <a:cubicBezTo>
                    <a:pt x="13431" y="1421"/>
                    <a:pt x="9877" y="2964"/>
                    <a:pt x="6869" y="5374"/>
                  </a:cubicBezTo>
                  <a:cubicBezTo>
                    <a:pt x="3862" y="7785"/>
                    <a:pt x="1401" y="11064"/>
                    <a:pt x="444" y="13667"/>
                  </a:cubicBezTo>
                  <a:cubicBezTo>
                    <a:pt x="-513" y="16271"/>
                    <a:pt x="34" y="18199"/>
                    <a:pt x="2495" y="19453"/>
                  </a:cubicBezTo>
                  <a:cubicBezTo>
                    <a:pt x="4955" y="20707"/>
                    <a:pt x="9330" y="21285"/>
                    <a:pt x="12748" y="21382"/>
                  </a:cubicBezTo>
                  <a:cubicBezTo>
                    <a:pt x="16165" y="21478"/>
                    <a:pt x="18626" y="21092"/>
                    <a:pt x="21087" y="20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3613150" y="2312540"/>
              <a:ext cx="609600" cy="388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21420"/>
                  </a:moveTo>
                  <a:cubicBezTo>
                    <a:pt x="1800" y="21070"/>
                    <a:pt x="3600" y="20719"/>
                    <a:pt x="4725" y="20544"/>
                  </a:cubicBezTo>
                  <a:cubicBezTo>
                    <a:pt x="5850" y="20369"/>
                    <a:pt x="6300" y="20369"/>
                    <a:pt x="6862" y="20252"/>
                  </a:cubicBezTo>
                  <a:cubicBezTo>
                    <a:pt x="7425" y="20136"/>
                    <a:pt x="8100" y="19902"/>
                    <a:pt x="8250" y="19669"/>
                  </a:cubicBezTo>
                  <a:cubicBezTo>
                    <a:pt x="8400" y="19435"/>
                    <a:pt x="8025" y="19202"/>
                    <a:pt x="7612" y="18092"/>
                  </a:cubicBezTo>
                  <a:cubicBezTo>
                    <a:pt x="7200" y="16983"/>
                    <a:pt x="6750" y="14998"/>
                    <a:pt x="6488" y="12605"/>
                  </a:cubicBezTo>
                  <a:cubicBezTo>
                    <a:pt x="6225" y="10211"/>
                    <a:pt x="6150" y="7409"/>
                    <a:pt x="6638" y="5249"/>
                  </a:cubicBezTo>
                  <a:cubicBezTo>
                    <a:pt x="7125" y="3089"/>
                    <a:pt x="8175" y="1571"/>
                    <a:pt x="9150" y="754"/>
                  </a:cubicBezTo>
                  <a:cubicBezTo>
                    <a:pt x="10125" y="-63"/>
                    <a:pt x="11025" y="-180"/>
                    <a:pt x="11775" y="229"/>
                  </a:cubicBezTo>
                  <a:cubicBezTo>
                    <a:pt x="12525" y="637"/>
                    <a:pt x="13125" y="1571"/>
                    <a:pt x="13237" y="3381"/>
                  </a:cubicBezTo>
                  <a:cubicBezTo>
                    <a:pt x="13350" y="5191"/>
                    <a:pt x="12975" y="7876"/>
                    <a:pt x="12638" y="10036"/>
                  </a:cubicBezTo>
                  <a:cubicBezTo>
                    <a:pt x="12300" y="12196"/>
                    <a:pt x="12000" y="13831"/>
                    <a:pt x="11850" y="14940"/>
                  </a:cubicBezTo>
                  <a:cubicBezTo>
                    <a:pt x="11700" y="16049"/>
                    <a:pt x="11700" y="16633"/>
                    <a:pt x="11925" y="17042"/>
                  </a:cubicBezTo>
                  <a:cubicBezTo>
                    <a:pt x="12150" y="17450"/>
                    <a:pt x="12600" y="17684"/>
                    <a:pt x="13950" y="17567"/>
                  </a:cubicBezTo>
                  <a:cubicBezTo>
                    <a:pt x="15300" y="17450"/>
                    <a:pt x="17550" y="16983"/>
                    <a:pt x="18975" y="16633"/>
                  </a:cubicBezTo>
                  <a:cubicBezTo>
                    <a:pt x="20400" y="16283"/>
                    <a:pt x="21000" y="16049"/>
                    <a:pt x="21600" y="15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4254500" y="2307166"/>
              <a:ext cx="91417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0" h="21600" fill="norm" stroke="1" extrusionOk="0">
                  <a:moveTo>
                    <a:pt x="0" y="0"/>
                  </a:moveTo>
                  <a:cubicBezTo>
                    <a:pt x="5635" y="967"/>
                    <a:pt x="11270" y="1934"/>
                    <a:pt x="15261" y="4137"/>
                  </a:cubicBezTo>
                  <a:cubicBezTo>
                    <a:pt x="19252" y="6340"/>
                    <a:pt x="21600" y="9779"/>
                    <a:pt x="19487" y="12896"/>
                  </a:cubicBezTo>
                  <a:cubicBezTo>
                    <a:pt x="17374" y="16012"/>
                    <a:pt x="10800" y="18806"/>
                    <a:pt x="42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4705350" y="2529416"/>
              <a:ext cx="139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4705350" y="2656416"/>
              <a:ext cx="2540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8000"/>
                    <a:pt x="10800" y="14400"/>
                    <a:pt x="14400" y="10800"/>
                  </a:cubicBezTo>
                  <a:cubicBezTo>
                    <a:pt x="18000" y="7200"/>
                    <a:pt x="198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5130799" y="2453216"/>
              <a:ext cx="13924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3529"/>
                    <a:pt x="21600" y="7059"/>
                    <a:pt x="20057" y="10659"/>
                  </a:cubicBezTo>
                  <a:cubicBezTo>
                    <a:pt x="18514" y="14259"/>
                    <a:pt x="9257" y="179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2070100" y="3513666"/>
              <a:ext cx="317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2880"/>
                    <a:pt x="14400" y="5760"/>
                    <a:pt x="18000" y="9360"/>
                  </a:cubicBezTo>
                  <a:cubicBezTo>
                    <a:pt x="21600" y="12960"/>
                    <a:pt x="21600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2082799" y="3418416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2203450" y="3545416"/>
              <a:ext cx="63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2178050" y="3418416"/>
              <a:ext cx="12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2317750" y="3551766"/>
              <a:ext cx="63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2292350" y="3386666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2413000" y="3412772"/>
              <a:ext cx="89183" cy="310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4" h="21405" fill="norm" stroke="1" extrusionOk="0">
                  <a:moveTo>
                    <a:pt x="1473" y="389"/>
                  </a:moveTo>
                  <a:cubicBezTo>
                    <a:pt x="4418" y="97"/>
                    <a:pt x="7364" y="-195"/>
                    <a:pt x="10555" y="170"/>
                  </a:cubicBezTo>
                  <a:cubicBezTo>
                    <a:pt x="13745" y="535"/>
                    <a:pt x="17182" y="1556"/>
                    <a:pt x="19145" y="3891"/>
                  </a:cubicBezTo>
                  <a:cubicBezTo>
                    <a:pt x="21109" y="6227"/>
                    <a:pt x="21600" y="9875"/>
                    <a:pt x="18164" y="13013"/>
                  </a:cubicBezTo>
                  <a:cubicBezTo>
                    <a:pt x="14727" y="16151"/>
                    <a:pt x="7364" y="18778"/>
                    <a:pt x="0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1893066" y="3437466"/>
              <a:ext cx="132584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8852" y="0"/>
                  </a:moveTo>
                  <a:cubicBezTo>
                    <a:pt x="5861" y="2880"/>
                    <a:pt x="2870" y="5760"/>
                    <a:pt x="1209" y="8640"/>
                  </a:cubicBezTo>
                  <a:cubicBezTo>
                    <a:pt x="-453" y="11520"/>
                    <a:pt x="-785" y="14400"/>
                    <a:pt x="2704" y="16560"/>
                  </a:cubicBezTo>
                  <a:cubicBezTo>
                    <a:pt x="6193" y="18720"/>
                    <a:pt x="13504" y="20160"/>
                    <a:pt x="208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2933700" y="3286590"/>
              <a:ext cx="124776" cy="507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94" fill="norm" stroke="1" extrusionOk="0">
                  <a:moveTo>
                    <a:pt x="4320" y="6926"/>
                  </a:moveTo>
                  <a:cubicBezTo>
                    <a:pt x="5400" y="9794"/>
                    <a:pt x="6480" y="12662"/>
                    <a:pt x="7020" y="14903"/>
                  </a:cubicBezTo>
                  <a:cubicBezTo>
                    <a:pt x="7560" y="17143"/>
                    <a:pt x="7560" y="18757"/>
                    <a:pt x="7380" y="19832"/>
                  </a:cubicBezTo>
                  <a:cubicBezTo>
                    <a:pt x="7200" y="20908"/>
                    <a:pt x="6840" y="21445"/>
                    <a:pt x="6300" y="21490"/>
                  </a:cubicBezTo>
                  <a:cubicBezTo>
                    <a:pt x="5760" y="21535"/>
                    <a:pt x="5040" y="21087"/>
                    <a:pt x="3960" y="19474"/>
                  </a:cubicBezTo>
                  <a:cubicBezTo>
                    <a:pt x="2880" y="17860"/>
                    <a:pt x="1440" y="15082"/>
                    <a:pt x="900" y="12035"/>
                  </a:cubicBezTo>
                  <a:cubicBezTo>
                    <a:pt x="360" y="8987"/>
                    <a:pt x="720" y="5671"/>
                    <a:pt x="1800" y="3610"/>
                  </a:cubicBezTo>
                  <a:cubicBezTo>
                    <a:pt x="2880" y="1548"/>
                    <a:pt x="4680" y="742"/>
                    <a:pt x="7200" y="338"/>
                  </a:cubicBezTo>
                  <a:cubicBezTo>
                    <a:pt x="9720" y="-65"/>
                    <a:pt x="12960" y="-65"/>
                    <a:pt x="15480" y="114"/>
                  </a:cubicBezTo>
                  <a:cubicBezTo>
                    <a:pt x="18000" y="294"/>
                    <a:pt x="19800" y="652"/>
                    <a:pt x="20700" y="1279"/>
                  </a:cubicBezTo>
                  <a:cubicBezTo>
                    <a:pt x="21600" y="1907"/>
                    <a:pt x="21600" y="2803"/>
                    <a:pt x="18540" y="3879"/>
                  </a:cubicBezTo>
                  <a:cubicBezTo>
                    <a:pt x="15480" y="4954"/>
                    <a:pt x="9360" y="6209"/>
                    <a:pt x="5760" y="7015"/>
                  </a:cubicBezTo>
                  <a:cubicBezTo>
                    <a:pt x="2160" y="7822"/>
                    <a:pt x="1080" y="8181"/>
                    <a:pt x="0" y="8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3072268" y="3507316"/>
              <a:ext cx="197983" cy="22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50" fill="norm" stroke="1" extrusionOk="0">
                  <a:moveTo>
                    <a:pt x="2191" y="8323"/>
                  </a:moveTo>
                  <a:cubicBezTo>
                    <a:pt x="1042" y="6738"/>
                    <a:pt x="-107" y="5152"/>
                    <a:pt x="8" y="4657"/>
                  </a:cubicBezTo>
                  <a:cubicBezTo>
                    <a:pt x="123" y="4161"/>
                    <a:pt x="1502" y="4756"/>
                    <a:pt x="3455" y="6440"/>
                  </a:cubicBezTo>
                  <a:cubicBezTo>
                    <a:pt x="5408" y="8125"/>
                    <a:pt x="7936" y="10899"/>
                    <a:pt x="9084" y="13475"/>
                  </a:cubicBezTo>
                  <a:cubicBezTo>
                    <a:pt x="10233" y="16051"/>
                    <a:pt x="10004" y="18429"/>
                    <a:pt x="9314" y="19817"/>
                  </a:cubicBezTo>
                  <a:cubicBezTo>
                    <a:pt x="8625" y="21204"/>
                    <a:pt x="7476" y="21600"/>
                    <a:pt x="6557" y="21402"/>
                  </a:cubicBezTo>
                  <a:cubicBezTo>
                    <a:pt x="5638" y="21204"/>
                    <a:pt x="4948" y="20411"/>
                    <a:pt x="5293" y="17934"/>
                  </a:cubicBezTo>
                  <a:cubicBezTo>
                    <a:pt x="5638" y="15457"/>
                    <a:pt x="7016" y="11295"/>
                    <a:pt x="9889" y="8026"/>
                  </a:cubicBezTo>
                  <a:cubicBezTo>
                    <a:pt x="12761" y="4756"/>
                    <a:pt x="17127" y="2378"/>
                    <a:pt x="214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3436559" y="3350809"/>
              <a:ext cx="189292" cy="48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406" fill="norm" stroke="1" extrusionOk="0">
                  <a:moveTo>
                    <a:pt x="21227" y="183"/>
                  </a:moveTo>
                  <a:cubicBezTo>
                    <a:pt x="18853" y="-5"/>
                    <a:pt x="16480" y="-194"/>
                    <a:pt x="13750" y="419"/>
                  </a:cubicBezTo>
                  <a:cubicBezTo>
                    <a:pt x="11020" y="1032"/>
                    <a:pt x="7935" y="2447"/>
                    <a:pt x="5324" y="4569"/>
                  </a:cubicBezTo>
                  <a:cubicBezTo>
                    <a:pt x="2713" y="6692"/>
                    <a:pt x="576" y="9521"/>
                    <a:pt x="102" y="12068"/>
                  </a:cubicBezTo>
                  <a:cubicBezTo>
                    <a:pt x="-373" y="14615"/>
                    <a:pt x="814" y="16878"/>
                    <a:pt x="3662" y="18388"/>
                  </a:cubicBezTo>
                  <a:cubicBezTo>
                    <a:pt x="6511" y="19897"/>
                    <a:pt x="11020" y="20651"/>
                    <a:pt x="15530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3822193" y="3454071"/>
              <a:ext cx="254144" cy="40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251" fill="norm" stroke="1" extrusionOk="0">
                  <a:moveTo>
                    <a:pt x="4862" y="797"/>
                  </a:moveTo>
                  <a:cubicBezTo>
                    <a:pt x="4327" y="351"/>
                    <a:pt x="3791" y="-94"/>
                    <a:pt x="3256" y="17"/>
                  </a:cubicBezTo>
                  <a:cubicBezTo>
                    <a:pt x="2720" y="129"/>
                    <a:pt x="2185" y="797"/>
                    <a:pt x="1560" y="2690"/>
                  </a:cubicBezTo>
                  <a:cubicBezTo>
                    <a:pt x="935" y="4582"/>
                    <a:pt x="221" y="7700"/>
                    <a:pt x="43" y="10483"/>
                  </a:cubicBezTo>
                  <a:cubicBezTo>
                    <a:pt x="-136" y="13267"/>
                    <a:pt x="221" y="15716"/>
                    <a:pt x="1560" y="17553"/>
                  </a:cubicBezTo>
                  <a:cubicBezTo>
                    <a:pt x="2899" y="19391"/>
                    <a:pt x="5219" y="20615"/>
                    <a:pt x="7629" y="21061"/>
                  </a:cubicBezTo>
                  <a:cubicBezTo>
                    <a:pt x="10039" y="21506"/>
                    <a:pt x="12538" y="21172"/>
                    <a:pt x="14681" y="20059"/>
                  </a:cubicBezTo>
                  <a:cubicBezTo>
                    <a:pt x="16823" y="18945"/>
                    <a:pt x="18608" y="17052"/>
                    <a:pt x="19679" y="14269"/>
                  </a:cubicBezTo>
                  <a:cubicBezTo>
                    <a:pt x="20750" y="11485"/>
                    <a:pt x="21107" y="7811"/>
                    <a:pt x="21285" y="5640"/>
                  </a:cubicBezTo>
                  <a:cubicBezTo>
                    <a:pt x="21464" y="3469"/>
                    <a:pt x="21464" y="2801"/>
                    <a:pt x="21375" y="2188"/>
                  </a:cubicBezTo>
                  <a:cubicBezTo>
                    <a:pt x="21285" y="1576"/>
                    <a:pt x="21107" y="1019"/>
                    <a:pt x="20750" y="964"/>
                  </a:cubicBezTo>
                  <a:cubicBezTo>
                    <a:pt x="20393" y="908"/>
                    <a:pt x="19857" y="1353"/>
                    <a:pt x="19590" y="1854"/>
                  </a:cubicBezTo>
                  <a:cubicBezTo>
                    <a:pt x="19322" y="2355"/>
                    <a:pt x="19322" y="2912"/>
                    <a:pt x="19322" y="3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3854450" y="4047066"/>
              <a:ext cx="127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3848100" y="3932766"/>
              <a:ext cx="12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3949699" y="4002616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3943350" y="4091516"/>
              <a:ext cx="889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4168493" y="3996266"/>
              <a:ext cx="9808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267"/>
                    <a:pt x="2735" y="8533"/>
                    <a:pt x="575" y="12133"/>
                  </a:cubicBezTo>
                  <a:cubicBezTo>
                    <a:pt x="-1585" y="15733"/>
                    <a:pt x="2735" y="18667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3892550" y="3183466"/>
              <a:ext cx="184150" cy="156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0" y="7776"/>
                  </a:moveTo>
                  <a:cubicBezTo>
                    <a:pt x="1241" y="10368"/>
                    <a:pt x="2483" y="12960"/>
                    <a:pt x="3103" y="15552"/>
                  </a:cubicBezTo>
                  <a:cubicBezTo>
                    <a:pt x="3724" y="18144"/>
                    <a:pt x="3724" y="20736"/>
                    <a:pt x="3600" y="21168"/>
                  </a:cubicBezTo>
                  <a:cubicBezTo>
                    <a:pt x="3476" y="21600"/>
                    <a:pt x="3228" y="19872"/>
                    <a:pt x="3352" y="16560"/>
                  </a:cubicBezTo>
                  <a:cubicBezTo>
                    <a:pt x="3476" y="13248"/>
                    <a:pt x="3972" y="8352"/>
                    <a:pt x="4593" y="5040"/>
                  </a:cubicBezTo>
                  <a:cubicBezTo>
                    <a:pt x="5214" y="1728"/>
                    <a:pt x="5959" y="0"/>
                    <a:pt x="8317" y="0"/>
                  </a:cubicBezTo>
                  <a:cubicBezTo>
                    <a:pt x="10676" y="0"/>
                    <a:pt x="14648" y="1728"/>
                    <a:pt x="17131" y="5184"/>
                  </a:cubicBezTo>
                  <a:cubicBezTo>
                    <a:pt x="19614" y="8640"/>
                    <a:pt x="20607" y="13824"/>
                    <a:pt x="21600" y="19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4362534" y="3461149"/>
              <a:ext cx="221372" cy="358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268" fill="norm" stroke="1" extrusionOk="0">
                  <a:moveTo>
                    <a:pt x="20165" y="3870"/>
                  </a:moveTo>
                  <a:cubicBezTo>
                    <a:pt x="20573" y="3242"/>
                    <a:pt x="20980" y="2614"/>
                    <a:pt x="21184" y="1986"/>
                  </a:cubicBezTo>
                  <a:cubicBezTo>
                    <a:pt x="21388" y="1358"/>
                    <a:pt x="21388" y="730"/>
                    <a:pt x="20879" y="353"/>
                  </a:cubicBezTo>
                  <a:cubicBezTo>
                    <a:pt x="20369" y="-23"/>
                    <a:pt x="19350" y="-149"/>
                    <a:pt x="17313" y="228"/>
                  </a:cubicBezTo>
                  <a:cubicBezTo>
                    <a:pt x="15275" y="604"/>
                    <a:pt x="12218" y="1484"/>
                    <a:pt x="9263" y="3493"/>
                  </a:cubicBezTo>
                  <a:cubicBezTo>
                    <a:pt x="6309" y="5502"/>
                    <a:pt x="3456" y="8642"/>
                    <a:pt x="1826" y="11342"/>
                  </a:cubicBezTo>
                  <a:cubicBezTo>
                    <a:pt x="196" y="14042"/>
                    <a:pt x="-212" y="16302"/>
                    <a:pt x="94" y="17872"/>
                  </a:cubicBezTo>
                  <a:cubicBezTo>
                    <a:pt x="399" y="19442"/>
                    <a:pt x="1418" y="20321"/>
                    <a:pt x="3048" y="20823"/>
                  </a:cubicBezTo>
                  <a:cubicBezTo>
                    <a:pt x="4679" y="21325"/>
                    <a:pt x="6920" y="21451"/>
                    <a:pt x="9467" y="20949"/>
                  </a:cubicBezTo>
                  <a:cubicBezTo>
                    <a:pt x="12014" y="20446"/>
                    <a:pt x="14867" y="19316"/>
                    <a:pt x="16294" y="18437"/>
                  </a:cubicBezTo>
                  <a:cubicBezTo>
                    <a:pt x="17720" y="17558"/>
                    <a:pt x="17720" y="16930"/>
                    <a:pt x="17720" y="16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4387577" y="3672416"/>
              <a:ext cx="203474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600" fill="norm" stroke="1" extrusionOk="0">
                  <a:moveTo>
                    <a:pt x="2033" y="21600"/>
                  </a:moveTo>
                  <a:cubicBezTo>
                    <a:pt x="919" y="21600"/>
                    <a:pt x="-194" y="21600"/>
                    <a:pt x="29" y="19440"/>
                  </a:cubicBezTo>
                  <a:cubicBezTo>
                    <a:pt x="251" y="17280"/>
                    <a:pt x="1810" y="12960"/>
                    <a:pt x="5596" y="9360"/>
                  </a:cubicBezTo>
                  <a:cubicBezTo>
                    <a:pt x="9381" y="5760"/>
                    <a:pt x="15394" y="2880"/>
                    <a:pt x="214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4654550" y="3742266"/>
              <a:ext cx="317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4660900" y="3608916"/>
              <a:ext cx="444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4762500" y="3391643"/>
              <a:ext cx="136396" cy="458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9" h="21466" fill="norm" stroke="1" extrusionOk="0">
                  <a:moveTo>
                    <a:pt x="953" y="64"/>
                  </a:moveTo>
                  <a:cubicBezTo>
                    <a:pt x="2541" y="-35"/>
                    <a:pt x="4129" y="-134"/>
                    <a:pt x="6829" y="708"/>
                  </a:cubicBezTo>
                  <a:cubicBezTo>
                    <a:pt x="9529" y="1550"/>
                    <a:pt x="13341" y="3334"/>
                    <a:pt x="16359" y="5514"/>
                  </a:cubicBezTo>
                  <a:cubicBezTo>
                    <a:pt x="19376" y="7694"/>
                    <a:pt x="21600" y="10270"/>
                    <a:pt x="19853" y="12945"/>
                  </a:cubicBezTo>
                  <a:cubicBezTo>
                    <a:pt x="18106" y="15620"/>
                    <a:pt x="12388" y="18394"/>
                    <a:pt x="8418" y="19831"/>
                  </a:cubicBezTo>
                  <a:cubicBezTo>
                    <a:pt x="4447" y="21268"/>
                    <a:pt x="2224" y="21367"/>
                    <a:pt x="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5219700" y="3647016"/>
              <a:ext cx="1270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5245099" y="3754966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5871823" y="3345302"/>
              <a:ext cx="503577" cy="664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539" fill="norm" stroke="1" extrusionOk="0">
                  <a:moveTo>
                    <a:pt x="12283" y="723"/>
                  </a:moveTo>
                  <a:cubicBezTo>
                    <a:pt x="12463" y="380"/>
                    <a:pt x="12644" y="38"/>
                    <a:pt x="12418" y="3"/>
                  </a:cubicBezTo>
                  <a:cubicBezTo>
                    <a:pt x="12192" y="-31"/>
                    <a:pt x="11560" y="243"/>
                    <a:pt x="10385" y="723"/>
                  </a:cubicBezTo>
                  <a:cubicBezTo>
                    <a:pt x="9210" y="1203"/>
                    <a:pt x="7493" y="1889"/>
                    <a:pt x="5821" y="2712"/>
                  </a:cubicBezTo>
                  <a:cubicBezTo>
                    <a:pt x="4149" y="3535"/>
                    <a:pt x="2522" y="4495"/>
                    <a:pt x="1618" y="5215"/>
                  </a:cubicBezTo>
                  <a:cubicBezTo>
                    <a:pt x="714" y="5935"/>
                    <a:pt x="534" y="6415"/>
                    <a:pt x="443" y="6895"/>
                  </a:cubicBezTo>
                  <a:cubicBezTo>
                    <a:pt x="353" y="7375"/>
                    <a:pt x="353" y="7855"/>
                    <a:pt x="579" y="8163"/>
                  </a:cubicBezTo>
                  <a:cubicBezTo>
                    <a:pt x="805" y="8472"/>
                    <a:pt x="1257" y="8609"/>
                    <a:pt x="2657" y="8815"/>
                  </a:cubicBezTo>
                  <a:cubicBezTo>
                    <a:pt x="4058" y="9020"/>
                    <a:pt x="6408" y="9295"/>
                    <a:pt x="7899" y="9535"/>
                  </a:cubicBezTo>
                  <a:cubicBezTo>
                    <a:pt x="9391" y="9775"/>
                    <a:pt x="10023" y="9980"/>
                    <a:pt x="10339" y="10255"/>
                  </a:cubicBezTo>
                  <a:cubicBezTo>
                    <a:pt x="10656" y="10529"/>
                    <a:pt x="10656" y="10872"/>
                    <a:pt x="10475" y="11146"/>
                  </a:cubicBezTo>
                  <a:cubicBezTo>
                    <a:pt x="10294" y="11420"/>
                    <a:pt x="9933" y="11626"/>
                    <a:pt x="8758" y="12449"/>
                  </a:cubicBezTo>
                  <a:cubicBezTo>
                    <a:pt x="7583" y="13272"/>
                    <a:pt x="5595" y="14712"/>
                    <a:pt x="4013" y="16049"/>
                  </a:cubicBezTo>
                  <a:cubicBezTo>
                    <a:pt x="2432" y="17386"/>
                    <a:pt x="1257" y="18620"/>
                    <a:pt x="624" y="19478"/>
                  </a:cubicBezTo>
                  <a:cubicBezTo>
                    <a:pt x="-9" y="20335"/>
                    <a:pt x="-99" y="20815"/>
                    <a:pt x="82" y="21123"/>
                  </a:cubicBezTo>
                  <a:cubicBezTo>
                    <a:pt x="263" y="21432"/>
                    <a:pt x="714" y="21569"/>
                    <a:pt x="1889" y="21535"/>
                  </a:cubicBezTo>
                  <a:cubicBezTo>
                    <a:pt x="3064" y="21500"/>
                    <a:pt x="4962" y="21295"/>
                    <a:pt x="7764" y="21123"/>
                  </a:cubicBezTo>
                  <a:cubicBezTo>
                    <a:pt x="10565" y="20952"/>
                    <a:pt x="14271" y="20815"/>
                    <a:pt x="16711" y="20780"/>
                  </a:cubicBezTo>
                  <a:cubicBezTo>
                    <a:pt x="19151" y="20746"/>
                    <a:pt x="20326" y="20815"/>
                    <a:pt x="21501" y="20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5969000" y="4237566"/>
              <a:ext cx="127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5937250" y="4148666"/>
              <a:ext cx="317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6064250" y="4243916"/>
              <a:ext cx="1206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6102350" y="4351866"/>
              <a:ext cx="952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6317977" y="4218516"/>
              <a:ext cx="32023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20424" y="0"/>
                  </a:moveTo>
                  <a:cubicBezTo>
                    <a:pt x="10974" y="4800"/>
                    <a:pt x="1524" y="9600"/>
                    <a:pt x="174" y="13200"/>
                  </a:cubicBezTo>
                  <a:cubicBezTo>
                    <a:pt x="-1176" y="16800"/>
                    <a:pt x="5574" y="19200"/>
                    <a:pt x="123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5899150" y="3031162"/>
              <a:ext cx="165100" cy="19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0" y="6065"/>
                  </a:moveTo>
                  <a:cubicBezTo>
                    <a:pt x="831" y="10340"/>
                    <a:pt x="1662" y="14615"/>
                    <a:pt x="1938" y="17315"/>
                  </a:cubicBezTo>
                  <a:cubicBezTo>
                    <a:pt x="2215" y="20015"/>
                    <a:pt x="1938" y="21140"/>
                    <a:pt x="1523" y="21140"/>
                  </a:cubicBezTo>
                  <a:cubicBezTo>
                    <a:pt x="1108" y="21140"/>
                    <a:pt x="554" y="20015"/>
                    <a:pt x="277" y="17202"/>
                  </a:cubicBezTo>
                  <a:cubicBezTo>
                    <a:pt x="0" y="14390"/>
                    <a:pt x="0" y="9890"/>
                    <a:pt x="831" y="6515"/>
                  </a:cubicBezTo>
                  <a:cubicBezTo>
                    <a:pt x="1662" y="3140"/>
                    <a:pt x="3323" y="890"/>
                    <a:pt x="6231" y="215"/>
                  </a:cubicBezTo>
                  <a:cubicBezTo>
                    <a:pt x="9138" y="-460"/>
                    <a:pt x="13292" y="440"/>
                    <a:pt x="16062" y="3140"/>
                  </a:cubicBezTo>
                  <a:cubicBezTo>
                    <a:pt x="18831" y="5840"/>
                    <a:pt x="20215" y="10340"/>
                    <a:pt x="21600" y="14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6519038" y="3293374"/>
              <a:ext cx="199215" cy="5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1296" fill="norm" stroke="1" extrusionOk="0">
                  <a:moveTo>
                    <a:pt x="2234" y="9766"/>
                  </a:moveTo>
                  <a:cubicBezTo>
                    <a:pt x="2234" y="11286"/>
                    <a:pt x="2234" y="12806"/>
                    <a:pt x="2455" y="14526"/>
                  </a:cubicBezTo>
                  <a:cubicBezTo>
                    <a:pt x="2675" y="16246"/>
                    <a:pt x="3116" y="18166"/>
                    <a:pt x="3337" y="19406"/>
                  </a:cubicBezTo>
                  <a:cubicBezTo>
                    <a:pt x="3557" y="20646"/>
                    <a:pt x="3557" y="21206"/>
                    <a:pt x="3337" y="21286"/>
                  </a:cubicBezTo>
                  <a:cubicBezTo>
                    <a:pt x="3116" y="21366"/>
                    <a:pt x="2675" y="20966"/>
                    <a:pt x="2014" y="19286"/>
                  </a:cubicBezTo>
                  <a:cubicBezTo>
                    <a:pt x="1353" y="17606"/>
                    <a:pt x="471" y="14646"/>
                    <a:pt x="141" y="12046"/>
                  </a:cubicBezTo>
                  <a:cubicBezTo>
                    <a:pt x="-190" y="9446"/>
                    <a:pt x="30" y="7206"/>
                    <a:pt x="1132" y="5246"/>
                  </a:cubicBezTo>
                  <a:cubicBezTo>
                    <a:pt x="2234" y="3286"/>
                    <a:pt x="4218" y="1606"/>
                    <a:pt x="6312" y="726"/>
                  </a:cubicBezTo>
                  <a:cubicBezTo>
                    <a:pt x="8406" y="-154"/>
                    <a:pt x="10610" y="-234"/>
                    <a:pt x="13365" y="486"/>
                  </a:cubicBezTo>
                  <a:cubicBezTo>
                    <a:pt x="16120" y="1206"/>
                    <a:pt x="19426" y="2726"/>
                    <a:pt x="20418" y="4246"/>
                  </a:cubicBezTo>
                  <a:cubicBezTo>
                    <a:pt x="21410" y="5766"/>
                    <a:pt x="20088" y="7286"/>
                    <a:pt x="17112" y="8366"/>
                  </a:cubicBezTo>
                  <a:cubicBezTo>
                    <a:pt x="14137" y="9446"/>
                    <a:pt x="9508" y="10086"/>
                    <a:pt x="4879" y="107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6680200" y="3545416"/>
              <a:ext cx="196850" cy="25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10260"/>
                  </a:moveTo>
                  <a:cubicBezTo>
                    <a:pt x="0" y="9000"/>
                    <a:pt x="0" y="7740"/>
                    <a:pt x="697" y="7290"/>
                  </a:cubicBezTo>
                  <a:cubicBezTo>
                    <a:pt x="1394" y="6840"/>
                    <a:pt x="2787" y="7200"/>
                    <a:pt x="4877" y="9000"/>
                  </a:cubicBezTo>
                  <a:cubicBezTo>
                    <a:pt x="6968" y="10800"/>
                    <a:pt x="9755" y="14040"/>
                    <a:pt x="11148" y="16200"/>
                  </a:cubicBezTo>
                  <a:cubicBezTo>
                    <a:pt x="12542" y="18360"/>
                    <a:pt x="12542" y="19440"/>
                    <a:pt x="11961" y="20250"/>
                  </a:cubicBezTo>
                  <a:cubicBezTo>
                    <a:pt x="11381" y="21060"/>
                    <a:pt x="10219" y="21600"/>
                    <a:pt x="9406" y="21420"/>
                  </a:cubicBezTo>
                  <a:cubicBezTo>
                    <a:pt x="8594" y="21240"/>
                    <a:pt x="8129" y="20340"/>
                    <a:pt x="8013" y="17910"/>
                  </a:cubicBezTo>
                  <a:cubicBezTo>
                    <a:pt x="7897" y="15480"/>
                    <a:pt x="8129" y="11520"/>
                    <a:pt x="10452" y="8280"/>
                  </a:cubicBezTo>
                  <a:cubicBezTo>
                    <a:pt x="12774" y="5040"/>
                    <a:pt x="17187" y="25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7012795" y="3353180"/>
              <a:ext cx="141539" cy="433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476" fill="norm" stroke="1" extrusionOk="0">
                  <a:moveTo>
                    <a:pt x="20606" y="3231"/>
                  </a:moveTo>
                  <a:cubicBezTo>
                    <a:pt x="20923" y="2602"/>
                    <a:pt x="21241" y="1973"/>
                    <a:pt x="21241" y="1396"/>
                  </a:cubicBezTo>
                  <a:cubicBezTo>
                    <a:pt x="21241" y="820"/>
                    <a:pt x="20923" y="295"/>
                    <a:pt x="19970" y="86"/>
                  </a:cubicBezTo>
                  <a:cubicBezTo>
                    <a:pt x="19017" y="-124"/>
                    <a:pt x="17429" y="-19"/>
                    <a:pt x="14729" y="1187"/>
                  </a:cubicBezTo>
                  <a:cubicBezTo>
                    <a:pt x="12029" y="2393"/>
                    <a:pt x="8217" y="4699"/>
                    <a:pt x="5359" y="7530"/>
                  </a:cubicBezTo>
                  <a:cubicBezTo>
                    <a:pt x="2500" y="10361"/>
                    <a:pt x="594" y="13717"/>
                    <a:pt x="117" y="15866"/>
                  </a:cubicBezTo>
                  <a:cubicBezTo>
                    <a:pt x="-359" y="18016"/>
                    <a:pt x="594" y="18959"/>
                    <a:pt x="3453" y="19693"/>
                  </a:cubicBezTo>
                  <a:cubicBezTo>
                    <a:pt x="6312" y="20427"/>
                    <a:pt x="11076" y="20952"/>
                    <a:pt x="15841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7265682" y="3377406"/>
              <a:ext cx="220968" cy="308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46" fill="norm" stroke="1" extrusionOk="0">
                  <a:moveTo>
                    <a:pt x="21475" y="4610"/>
                  </a:moveTo>
                  <a:cubicBezTo>
                    <a:pt x="21475" y="3875"/>
                    <a:pt x="21475" y="3141"/>
                    <a:pt x="21475" y="2406"/>
                  </a:cubicBezTo>
                  <a:cubicBezTo>
                    <a:pt x="21475" y="1671"/>
                    <a:pt x="21475" y="937"/>
                    <a:pt x="20961" y="496"/>
                  </a:cubicBezTo>
                  <a:cubicBezTo>
                    <a:pt x="20446" y="55"/>
                    <a:pt x="19418" y="-92"/>
                    <a:pt x="17875" y="55"/>
                  </a:cubicBezTo>
                  <a:cubicBezTo>
                    <a:pt x="16332" y="202"/>
                    <a:pt x="14275" y="643"/>
                    <a:pt x="11601" y="2773"/>
                  </a:cubicBezTo>
                  <a:cubicBezTo>
                    <a:pt x="8926" y="4904"/>
                    <a:pt x="5635" y="8724"/>
                    <a:pt x="3578" y="11663"/>
                  </a:cubicBezTo>
                  <a:cubicBezTo>
                    <a:pt x="1521" y="14602"/>
                    <a:pt x="698" y="16659"/>
                    <a:pt x="286" y="18055"/>
                  </a:cubicBezTo>
                  <a:cubicBezTo>
                    <a:pt x="-125" y="19451"/>
                    <a:pt x="-125" y="20186"/>
                    <a:pt x="492" y="20700"/>
                  </a:cubicBezTo>
                  <a:cubicBezTo>
                    <a:pt x="1109" y="21214"/>
                    <a:pt x="2344" y="21508"/>
                    <a:pt x="5224" y="21435"/>
                  </a:cubicBezTo>
                  <a:cubicBezTo>
                    <a:pt x="8104" y="21361"/>
                    <a:pt x="12629" y="20920"/>
                    <a:pt x="17155" y="20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7303497" y="3596216"/>
              <a:ext cx="17045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600" fill="norm" stroke="1" extrusionOk="0">
                  <a:moveTo>
                    <a:pt x="3874" y="21600"/>
                  </a:moveTo>
                  <a:cubicBezTo>
                    <a:pt x="2007" y="14400"/>
                    <a:pt x="141" y="7200"/>
                    <a:pt x="7" y="3600"/>
                  </a:cubicBezTo>
                  <a:cubicBezTo>
                    <a:pt x="-126" y="0"/>
                    <a:pt x="1474" y="0"/>
                    <a:pt x="5341" y="0"/>
                  </a:cubicBezTo>
                  <a:cubicBezTo>
                    <a:pt x="9207" y="0"/>
                    <a:pt x="15341" y="0"/>
                    <a:pt x="214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7613650" y="3640666"/>
              <a:ext cx="508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7632700" y="3507316"/>
              <a:ext cx="12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7747000" y="3335866"/>
              <a:ext cx="140936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600" fill="norm" stroke="1" extrusionOk="0">
                  <a:moveTo>
                    <a:pt x="3757" y="0"/>
                  </a:moveTo>
                  <a:cubicBezTo>
                    <a:pt x="7826" y="537"/>
                    <a:pt x="11896" y="1075"/>
                    <a:pt x="15339" y="2579"/>
                  </a:cubicBezTo>
                  <a:cubicBezTo>
                    <a:pt x="18783" y="4084"/>
                    <a:pt x="21600" y="6555"/>
                    <a:pt x="20661" y="9457"/>
                  </a:cubicBezTo>
                  <a:cubicBezTo>
                    <a:pt x="19722" y="12358"/>
                    <a:pt x="15026" y="15690"/>
                    <a:pt x="10957" y="17785"/>
                  </a:cubicBezTo>
                  <a:cubicBezTo>
                    <a:pt x="6887" y="19881"/>
                    <a:pt x="3443" y="207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8191500" y="3761316"/>
              <a:ext cx="1143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8756650" y="3238499"/>
              <a:ext cx="109946" cy="50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510" fill="norm" stroke="1" extrusionOk="0">
                  <a:moveTo>
                    <a:pt x="18340" y="3344"/>
                  </a:moveTo>
                  <a:cubicBezTo>
                    <a:pt x="19155" y="2892"/>
                    <a:pt x="19970" y="2441"/>
                    <a:pt x="20581" y="1898"/>
                  </a:cubicBezTo>
                  <a:cubicBezTo>
                    <a:pt x="21192" y="1356"/>
                    <a:pt x="21600" y="723"/>
                    <a:pt x="20377" y="362"/>
                  </a:cubicBezTo>
                  <a:cubicBezTo>
                    <a:pt x="19155" y="0"/>
                    <a:pt x="16302" y="-90"/>
                    <a:pt x="14060" y="91"/>
                  </a:cubicBezTo>
                  <a:cubicBezTo>
                    <a:pt x="11819" y="272"/>
                    <a:pt x="10189" y="723"/>
                    <a:pt x="8355" y="2124"/>
                  </a:cubicBezTo>
                  <a:cubicBezTo>
                    <a:pt x="6521" y="3525"/>
                    <a:pt x="4483" y="5875"/>
                    <a:pt x="3260" y="8677"/>
                  </a:cubicBezTo>
                  <a:cubicBezTo>
                    <a:pt x="2038" y="11478"/>
                    <a:pt x="1630" y="14732"/>
                    <a:pt x="1426" y="16901"/>
                  </a:cubicBezTo>
                  <a:cubicBezTo>
                    <a:pt x="1223" y="19070"/>
                    <a:pt x="1223" y="20154"/>
                    <a:pt x="1019" y="20742"/>
                  </a:cubicBezTo>
                  <a:cubicBezTo>
                    <a:pt x="815" y="21329"/>
                    <a:pt x="408" y="21420"/>
                    <a:pt x="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8661400" y="3589866"/>
              <a:ext cx="1778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200"/>
                    <a:pt x="0" y="10800"/>
                    <a:pt x="900" y="7200"/>
                  </a:cubicBezTo>
                  <a:cubicBezTo>
                    <a:pt x="1800" y="3600"/>
                    <a:pt x="3600" y="1800"/>
                    <a:pt x="7200" y="900"/>
                  </a:cubicBezTo>
                  <a:cubicBezTo>
                    <a:pt x="10800" y="0"/>
                    <a:pt x="16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8906933" y="3556985"/>
              <a:ext cx="61945" cy="154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0986" fill="norm" stroke="1" extrusionOk="0">
                  <a:moveTo>
                    <a:pt x="13680" y="2746"/>
                  </a:moveTo>
                  <a:cubicBezTo>
                    <a:pt x="12960" y="1306"/>
                    <a:pt x="12240" y="-134"/>
                    <a:pt x="10440" y="10"/>
                  </a:cubicBezTo>
                  <a:cubicBezTo>
                    <a:pt x="8640" y="154"/>
                    <a:pt x="5760" y="1882"/>
                    <a:pt x="3600" y="4906"/>
                  </a:cubicBezTo>
                  <a:cubicBezTo>
                    <a:pt x="1440" y="7930"/>
                    <a:pt x="0" y="12250"/>
                    <a:pt x="0" y="15130"/>
                  </a:cubicBezTo>
                  <a:cubicBezTo>
                    <a:pt x="0" y="18010"/>
                    <a:pt x="1440" y="19450"/>
                    <a:pt x="3960" y="20314"/>
                  </a:cubicBezTo>
                  <a:cubicBezTo>
                    <a:pt x="6480" y="21178"/>
                    <a:pt x="10080" y="21466"/>
                    <a:pt x="13320" y="19594"/>
                  </a:cubicBezTo>
                  <a:cubicBezTo>
                    <a:pt x="16560" y="17722"/>
                    <a:pt x="19440" y="13690"/>
                    <a:pt x="20520" y="10810"/>
                  </a:cubicBezTo>
                  <a:cubicBezTo>
                    <a:pt x="21600" y="7930"/>
                    <a:pt x="20880" y="6202"/>
                    <a:pt x="20160" y="4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9029700" y="3520016"/>
              <a:ext cx="152400" cy="18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73"/>
                  </a:moveTo>
                  <a:cubicBezTo>
                    <a:pt x="1500" y="1718"/>
                    <a:pt x="3000" y="1964"/>
                    <a:pt x="4800" y="4909"/>
                  </a:cubicBezTo>
                  <a:cubicBezTo>
                    <a:pt x="6600" y="7855"/>
                    <a:pt x="8700" y="13500"/>
                    <a:pt x="9600" y="16936"/>
                  </a:cubicBezTo>
                  <a:cubicBezTo>
                    <a:pt x="10500" y="20373"/>
                    <a:pt x="10200" y="21600"/>
                    <a:pt x="9750" y="21600"/>
                  </a:cubicBezTo>
                  <a:cubicBezTo>
                    <a:pt x="9300" y="21600"/>
                    <a:pt x="8700" y="20373"/>
                    <a:pt x="9300" y="17182"/>
                  </a:cubicBezTo>
                  <a:cubicBezTo>
                    <a:pt x="9900" y="13991"/>
                    <a:pt x="11700" y="8836"/>
                    <a:pt x="13950" y="5645"/>
                  </a:cubicBezTo>
                  <a:cubicBezTo>
                    <a:pt x="16200" y="2455"/>
                    <a:pt x="18900" y="12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9576593" y="3346449"/>
              <a:ext cx="243942" cy="325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26" fill="norm" stroke="1" extrusionOk="0">
                  <a:moveTo>
                    <a:pt x="3282" y="7665"/>
                  </a:moveTo>
                  <a:cubicBezTo>
                    <a:pt x="2723" y="11427"/>
                    <a:pt x="2164" y="15190"/>
                    <a:pt x="1606" y="17628"/>
                  </a:cubicBezTo>
                  <a:cubicBezTo>
                    <a:pt x="1047" y="20067"/>
                    <a:pt x="489" y="21182"/>
                    <a:pt x="209" y="21391"/>
                  </a:cubicBezTo>
                  <a:cubicBezTo>
                    <a:pt x="-70" y="21600"/>
                    <a:pt x="-70" y="20903"/>
                    <a:pt x="209" y="18255"/>
                  </a:cubicBezTo>
                  <a:cubicBezTo>
                    <a:pt x="489" y="15608"/>
                    <a:pt x="1047" y="11009"/>
                    <a:pt x="1513" y="7874"/>
                  </a:cubicBezTo>
                  <a:cubicBezTo>
                    <a:pt x="1978" y="4738"/>
                    <a:pt x="2351" y="3066"/>
                    <a:pt x="2723" y="1881"/>
                  </a:cubicBezTo>
                  <a:cubicBezTo>
                    <a:pt x="3096" y="697"/>
                    <a:pt x="3468" y="0"/>
                    <a:pt x="3933" y="0"/>
                  </a:cubicBezTo>
                  <a:cubicBezTo>
                    <a:pt x="4399" y="0"/>
                    <a:pt x="4958" y="697"/>
                    <a:pt x="5423" y="1812"/>
                  </a:cubicBezTo>
                  <a:cubicBezTo>
                    <a:pt x="5889" y="2926"/>
                    <a:pt x="6261" y="4459"/>
                    <a:pt x="6727" y="5714"/>
                  </a:cubicBezTo>
                  <a:cubicBezTo>
                    <a:pt x="7192" y="6968"/>
                    <a:pt x="7751" y="7943"/>
                    <a:pt x="9054" y="8152"/>
                  </a:cubicBezTo>
                  <a:cubicBezTo>
                    <a:pt x="10358" y="8361"/>
                    <a:pt x="12406" y="7804"/>
                    <a:pt x="14082" y="6759"/>
                  </a:cubicBezTo>
                  <a:cubicBezTo>
                    <a:pt x="15758" y="5714"/>
                    <a:pt x="17061" y="4181"/>
                    <a:pt x="18178" y="2996"/>
                  </a:cubicBezTo>
                  <a:cubicBezTo>
                    <a:pt x="19296" y="1812"/>
                    <a:pt x="20227" y="975"/>
                    <a:pt x="20785" y="975"/>
                  </a:cubicBezTo>
                  <a:cubicBezTo>
                    <a:pt x="21344" y="975"/>
                    <a:pt x="21530" y="1812"/>
                    <a:pt x="21437" y="3902"/>
                  </a:cubicBezTo>
                  <a:cubicBezTo>
                    <a:pt x="21344" y="5992"/>
                    <a:pt x="20971" y="9337"/>
                    <a:pt x="20785" y="11497"/>
                  </a:cubicBezTo>
                  <a:cubicBezTo>
                    <a:pt x="20599" y="13657"/>
                    <a:pt x="20599" y="14632"/>
                    <a:pt x="20599" y="15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9928533" y="3341777"/>
              <a:ext cx="136218" cy="271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163" fill="norm" stroke="1" extrusionOk="0">
                  <a:moveTo>
                    <a:pt x="18394" y="3496"/>
                  </a:moveTo>
                  <a:cubicBezTo>
                    <a:pt x="18727" y="2012"/>
                    <a:pt x="19059" y="528"/>
                    <a:pt x="18228" y="116"/>
                  </a:cubicBezTo>
                  <a:cubicBezTo>
                    <a:pt x="17397" y="-296"/>
                    <a:pt x="15403" y="364"/>
                    <a:pt x="12579" y="2425"/>
                  </a:cubicBezTo>
                  <a:cubicBezTo>
                    <a:pt x="9754" y="4486"/>
                    <a:pt x="6099" y="7948"/>
                    <a:pt x="3773" y="10916"/>
                  </a:cubicBezTo>
                  <a:cubicBezTo>
                    <a:pt x="1447" y="13884"/>
                    <a:pt x="450" y="16357"/>
                    <a:pt x="117" y="18006"/>
                  </a:cubicBezTo>
                  <a:cubicBezTo>
                    <a:pt x="-215" y="19655"/>
                    <a:pt x="117" y="20480"/>
                    <a:pt x="1613" y="20892"/>
                  </a:cubicBezTo>
                  <a:cubicBezTo>
                    <a:pt x="3108" y="21304"/>
                    <a:pt x="5767" y="21304"/>
                    <a:pt x="9256" y="20480"/>
                  </a:cubicBezTo>
                  <a:cubicBezTo>
                    <a:pt x="12745" y="19655"/>
                    <a:pt x="17065" y="18006"/>
                    <a:pt x="21385" y="16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9946216" y="3481916"/>
              <a:ext cx="131234" cy="3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4877" y="19059"/>
                  </a:moveTo>
                  <a:cubicBezTo>
                    <a:pt x="2439" y="20329"/>
                    <a:pt x="0" y="21600"/>
                    <a:pt x="0" y="20965"/>
                  </a:cubicBezTo>
                  <a:cubicBezTo>
                    <a:pt x="0" y="20329"/>
                    <a:pt x="2439" y="17788"/>
                    <a:pt x="6445" y="13976"/>
                  </a:cubicBezTo>
                  <a:cubicBezTo>
                    <a:pt x="10452" y="10165"/>
                    <a:pt x="16026" y="50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10420349" y="3456516"/>
              <a:ext cx="133351" cy="150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700"/>
                  </a:moveTo>
                  <a:cubicBezTo>
                    <a:pt x="1714" y="7800"/>
                    <a:pt x="3429" y="12900"/>
                    <a:pt x="4800" y="16200"/>
                  </a:cubicBezTo>
                  <a:cubicBezTo>
                    <a:pt x="6171" y="19500"/>
                    <a:pt x="7200" y="21000"/>
                    <a:pt x="8571" y="21300"/>
                  </a:cubicBezTo>
                  <a:cubicBezTo>
                    <a:pt x="9943" y="21600"/>
                    <a:pt x="11657" y="20700"/>
                    <a:pt x="13886" y="16950"/>
                  </a:cubicBezTo>
                  <a:cubicBezTo>
                    <a:pt x="16114" y="13200"/>
                    <a:pt x="18857" y="6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10605124" y="3404658"/>
              <a:ext cx="285127" cy="196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0914" fill="norm" stroke="1" extrusionOk="0">
                  <a:moveTo>
                    <a:pt x="913" y="12938"/>
                  </a:moveTo>
                  <a:cubicBezTo>
                    <a:pt x="1713" y="12938"/>
                    <a:pt x="2513" y="12938"/>
                    <a:pt x="3553" y="11813"/>
                  </a:cubicBezTo>
                  <a:cubicBezTo>
                    <a:pt x="4593" y="10688"/>
                    <a:pt x="5873" y="8438"/>
                    <a:pt x="6593" y="6638"/>
                  </a:cubicBezTo>
                  <a:cubicBezTo>
                    <a:pt x="7313" y="4838"/>
                    <a:pt x="7473" y="3488"/>
                    <a:pt x="7153" y="2926"/>
                  </a:cubicBezTo>
                  <a:cubicBezTo>
                    <a:pt x="6833" y="2363"/>
                    <a:pt x="6033" y="2588"/>
                    <a:pt x="4753" y="4725"/>
                  </a:cubicBezTo>
                  <a:cubicBezTo>
                    <a:pt x="3473" y="6863"/>
                    <a:pt x="1713" y="10913"/>
                    <a:pt x="833" y="13613"/>
                  </a:cubicBezTo>
                  <a:cubicBezTo>
                    <a:pt x="-47" y="16313"/>
                    <a:pt x="-47" y="17663"/>
                    <a:pt x="33" y="18901"/>
                  </a:cubicBezTo>
                  <a:cubicBezTo>
                    <a:pt x="113" y="20138"/>
                    <a:pt x="273" y="21263"/>
                    <a:pt x="1793" y="20813"/>
                  </a:cubicBezTo>
                  <a:cubicBezTo>
                    <a:pt x="3313" y="20363"/>
                    <a:pt x="6193" y="18338"/>
                    <a:pt x="7873" y="16875"/>
                  </a:cubicBezTo>
                  <a:cubicBezTo>
                    <a:pt x="9553" y="15413"/>
                    <a:pt x="10033" y="14513"/>
                    <a:pt x="10433" y="13501"/>
                  </a:cubicBezTo>
                  <a:cubicBezTo>
                    <a:pt x="10833" y="12488"/>
                    <a:pt x="11153" y="11363"/>
                    <a:pt x="11153" y="11363"/>
                  </a:cubicBezTo>
                  <a:cubicBezTo>
                    <a:pt x="11153" y="11363"/>
                    <a:pt x="10833" y="12488"/>
                    <a:pt x="10593" y="14063"/>
                  </a:cubicBezTo>
                  <a:cubicBezTo>
                    <a:pt x="10353" y="15638"/>
                    <a:pt x="10193" y="17663"/>
                    <a:pt x="10193" y="18000"/>
                  </a:cubicBezTo>
                  <a:cubicBezTo>
                    <a:pt x="10193" y="18338"/>
                    <a:pt x="10353" y="16988"/>
                    <a:pt x="10993" y="14288"/>
                  </a:cubicBezTo>
                  <a:cubicBezTo>
                    <a:pt x="11633" y="11588"/>
                    <a:pt x="12753" y="7538"/>
                    <a:pt x="13473" y="4951"/>
                  </a:cubicBezTo>
                  <a:cubicBezTo>
                    <a:pt x="14193" y="2363"/>
                    <a:pt x="14513" y="1238"/>
                    <a:pt x="15073" y="563"/>
                  </a:cubicBezTo>
                  <a:cubicBezTo>
                    <a:pt x="15633" y="-112"/>
                    <a:pt x="16433" y="-337"/>
                    <a:pt x="17153" y="788"/>
                  </a:cubicBezTo>
                  <a:cubicBezTo>
                    <a:pt x="17873" y="1913"/>
                    <a:pt x="18513" y="4388"/>
                    <a:pt x="18913" y="6188"/>
                  </a:cubicBezTo>
                  <a:cubicBezTo>
                    <a:pt x="19313" y="7988"/>
                    <a:pt x="19473" y="9113"/>
                    <a:pt x="19553" y="10238"/>
                  </a:cubicBezTo>
                  <a:cubicBezTo>
                    <a:pt x="19633" y="11363"/>
                    <a:pt x="19633" y="12488"/>
                    <a:pt x="19633" y="13613"/>
                  </a:cubicBezTo>
                  <a:cubicBezTo>
                    <a:pt x="19633" y="14738"/>
                    <a:pt x="19633" y="15863"/>
                    <a:pt x="19953" y="16088"/>
                  </a:cubicBezTo>
                  <a:cubicBezTo>
                    <a:pt x="20273" y="16313"/>
                    <a:pt x="20913" y="15638"/>
                    <a:pt x="21553" y="149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11024779" y="3227916"/>
              <a:ext cx="104655" cy="380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441" fill="norm" stroke="1" extrusionOk="0">
                  <a:moveTo>
                    <a:pt x="6117" y="0"/>
                  </a:moveTo>
                  <a:cubicBezTo>
                    <a:pt x="7811" y="358"/>
                    <a:pt x="9505" y="716"/>
                    <a:pt x="9505" y="1551"/>
                  </a:cubicBezTo>
                  <a:cubicBezTo>
                    <a:pt x="9505" y="2387"/>
                    <a:pt x="7811" y="3699"/>
                    <a:pt x="5905" y="5907"/>
                  </a:cubicBezTo>
                  <a:cubicBezTo>
                    <a:pt x="3999" y="8115"/>
                    <a:pt x="1882" y="11218"/>
                    <a:pt x="823" y="13067"/>
                  </a:cubicBezTo>
                  <a:cubicBezTo>
                    <a:pt x="-236" y="14917"/>
                    <a:pt x="-236" y="15514"/>
                    <a:pt x="611" y="15991"/>
                  </a:cubicBezTo>
                  <a:cubicBezTo>
                    <a:pt x="1458" y="16469"/>
                    <a:pt x="3152" y="16827"/>
                    <a:pt x="5058" y="16767"/>
                  </a:cubicBezTo>
                  <a:cubicBezTo>
                    <a:pt x="6964" y="16707"/>
                    <a:pt x="9082" y="16230"/>
                    <a:pt x="11199" y="15335"/>
                  </a:cubicBezTo>
                  <a:cubicBezTo>
                    <a:pt x="13317" y="14440"/>
                    <a:pt x="15435" y="13127"/>
                    <a:pt x="16493" y="12053"/>
                  </a:cubicBezTo>
                  <a:cubicBezTo>
                    <a:pt x="17552" y="10979"/>
                    <a:pt x="17552" y="10144"/>
                    <a:pt x="16493" y="9786"/>
                  </a:cubicBezTo>
                  <a:cubicBezTo>
                    <a:pt x="15435" y="9428"/>
                    <a:pt x="13317" y="9547"/>
                    <a:pt x="12258" y="9965"/>
                  </a:cubicBezTo>
                  <a:cubicBezTo>
                    <a:pt x="11199" y="10382"/>
                    <a:pt x="11199" y="11098"/>
                    <a:pt x="12893" y="12709"/>
                  </a:cubicBezTo>
                  <a:cubicBezTo>
                    <a:pt x="14588" y="14320"/>
                    <a:pt x="17976" y="16827"/>
                    <a:pt x="19670" y="18497"/>
                  </a:cubicBezTo>
                  <a:cubicBezTo>
                    <a:pt x="21364" y="20168"/>
                    <a:pt x="21364" y="21003"/>
                    <a:pt x="19670" y="21302"/>
                  </a:cubicBezTo>
                  <a:cubicBezTo>
                    <a:pt x="17976" y="21600"/>
                    <a:pt x="14588" y="21361"/>
                    <a:pt x="11199" y="21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10985499" y="3380316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10248641" y="3472174"/>
              <a:ext cx="247909" cy="19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08" fill="norm" stroke="1" extrusionOk="0">
                  <a:moveTo>
                    <a:pt x="7710" y="5947"/>
                  </a:moveTo>
                  <a:cubicBezTo>
                    <a:pt x="6795" y="5947"/>
                    <a:pt x="5880" y="5947"/>
                    <a:pt x="5147" y="6411"/>
                  </a:cubicBezTo>
                  <a:cubicBezTo>
                    <a:pt x="4415" y="6876"/>
                    <a:pt x="3866" y="7805"/>
                    <a:pt x="4049" y="8385"/>
                  </a:cubicBezTo>
                  <a:cubicBezTo>
                    <a:pt x="4232" y="8966"/>
                    <a:pt x="5147" y="9198"/>
                    <a:pt x="5971" y="8618"/>
                  </a:cubicBezTo>
                  <a:cubicBezTo>
                    <a:pt x="6795" y="8037"/>
                    <a:pt x="7527" y="6643"/>
                    <a:pt x="7893" y="5250"/>
                  </a:cubicBezTo>
                  <a:cubicBezTo>
                    <a:pt x="8259" y="3856"/>
                    <a:pt x="8259" y="2463"/>
                    <a:pt x="7802" y="1534"/>
                  </a:cubicBezTo>
                  <a:cubicBezTo>
                    <a:pt x="7344" y="605"/>
                    <a:pt x="6429" y="140"/>
                    <a:pt x="5514" y="24"/>
                  </a:cubicBezTo>
                  <a:cubicBezTo>
                    <a:pt x="4598" y="-92"/>
                    <a:pt x="3683" y="140"/>
                    <a:pt x="2585" y="2463"/>
                  </a:cubicBezTo>
                  <a:cubicBezTo>
                    <a:pt x="1486" y="4785"/>
                    <a:pt x="205" y="9198"/>
                    <a:pt x="22" y="12566"/>
                  </a:cubicBezTo>
                  <a:cubicBezTo>
                    <a:pt x="-161" y="15934"/>
                    <a:pt x="754" y="18256"/>
                    <a:pt x="3775" y="19650"/>
                  </a:cubicBezTo>
                  <a:cubicBezTo>
                    <a:pt x="6795" y="21043"/>
                    <a:pt x="11920" y="21508"/>
                    <a:pt x="15215" y="21508"/>
                  </a:cubicBezTo>
                  <a:cubicBezTo>
                    <a:pt x="18510" y="21508"/>
                    <a:pt x="19975" y="21043"/>
                    <a:pt x="21439" y="20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9337434" y="3922158"/>
              <a:ext cx="212966" cy="313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52" fill="norm" stroke="1" extrusionOk="0">
                  <a:moveTo>
                    <a:pt x="21517" y="2882"/>
                  </a:moveTo>
                  <a:cubicBezTo>
                    <a:pt x="20448" y="1874"/>
                    <a:pt x="19378" y="866"/>
                    <a:pt x="18309" y="362"/>
                  </a:cubicBezTo>
                  <a:cubicBezTo>
                    <a:pt x="17240" y="-142"/>
                    <a:pt x="16170" y="-142"/>
                    <a:pt x="14246" y="506"/>
                  </a:cubicBezTo>
                  <a:cubicBezTo>
                    <a:pt x="12321" y="1154"/>
                    <a:pt x="9541" y="2450"/>
                    <a:pt x="7081" y="4970"/>
                  </a:cubicBezTo>
                  <a:cubicBezTo>
                    <a:pt x="4622" y="7490"/>
                    <a:pt x="2483" y="11234"/>
                    <a:pt x="1307" y="13826"/>
                  </a:cubicBezTo>
                  <a:cubicBezTo>
                    <a:pt x="131" y="16418"/>
                    <a:pt x="-83" y="17858"/>
                    <a:pt x="24" y="18938"/>
                  </a:cubicBezTo>
                  <a:cubicBezTo>
                    <a:pt x="131" y="20018"/>
                    <a:pt x="559" y="20738"/>
                    <a:pt x="1414" y="21098"/>
                  </a:cubicBezTo>
                  <a:cubicBezTo>
                    <a:pt x="2269" y="21458"/>
                    <a:pt x="3553" y="21458"/>
                    <a:pt x="5905" y="20954"/>
                  </a:cubicBezTo>
                  <a:cubicBezTo>
                    <a:pt x="8258" y="20450"/>
                    <a:pt x="11679" y="19442"/>
                    <a:pt x="15101" y="18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9290050" y="4148666"/>
              <a:ext cx="1968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1" y="10800"/>
                    <a:pt x="8361" y="21600"/>
                    <a:pt x="11961" y="21600"/>
                  </a:cubicBezTo>
                  <a:cubicBezTo>
                    <a:pt x="15561" y="21600"/>
                    <a:pt x="18581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9645649" y="4155016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9734550" y="4262966"/>
              <a:ext cx="698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9965074" y="3938598"/>
              <a:ext cx="175876" cy="29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257" fill="norm" stroke="1" extrusionOk="0">
                  <a:moveTo>
                    <a:pt x="21366" y="2303"/>
                  </a:moveTo>
                  <a:cubicBezTo>
                    <a:pt x="20852" y="1548"/>
                    <a:pt x="20337" y="792"/>
                    <a:pt x="19309" y="339"/>
                  </a:cubicBezTo>
                  <a:cubicBezTo>
                    <a:pt x="18280" y="-114"/>
                    <a:pt x="16737" y="-265"/>
                    <a:pt x="14552" y="868"/>
                  </a:cubicBezTo>
                  <a:cubicBezTo>
                    <a:pt x="12366" y="2001"/>
                    <a:pt x="9537" y="4418"/>
                    <a:pt x="6966" y="7212"/>
                  </a:cubicBezTo>
                  <a:cubicBezTo>
                    <a:pt x="4395" y="10006"/>
                    <a:pt x="2080" y="13178"/>
                    <a:pt x="923" y="15369"/>
                  </a:cubicBezTo>
                  <a:cubicBezTo>
                    <a:pt x="-234" y="17559"/>
                    <a:pt x="-234" y="18767"/>
                    <a:pt x="537" y="19598"/>
                  </a:cubicBezTo>
                  <a:cubicBezTo>
                    <a:pt x="1309" y="20429"/>
                    <a:pt x="2852" y="20882"/>
                    <a:pt x="4909" y="21108"/>
                  </a:cubicBezTo>
                  <a:cubicBezTo>
                    <a:pt x="6966" y="21335"/>
                    <a:pt x="9537" y="21335"/>
                    <a:pt x="11852" y="20882"/>
                  </a:cubicBezTo>
                  <a:cubicBezTo>
                    <a:pt x="14166" y="20429"/>
                    <a:pt x="16223" y="19522"/>
                    <a:pt x="18280" y="18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10001250" y="4091516"/>
              <a:ext cx="1206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10191750" y="4119033"/>
              <a:ext cx="88900" cy="117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771"/>
                  </a:moveTo>
                  <a:cubicBezTo>
                    <a:pt x="2571" y="386"/>
                    <a:pt x="5143" y="0"/>
                    <a:pt x="7714" y="0"/>
                  </a:cubicBezTo>
                  <a:cubicBezTo>
                    <a:pt x="10286" y="0"/>
                    <a:pt x="12857" y="386"/>
                    <a:pt x="13886" y="2314"/>
                  </a:cubicBezTo>
                  <a:cubicBezTo>
                    <a:pt x="14914" y="4243"/>
                    <a:pt x="14400" y="7714"/>
                    <a:pt x="13114" y="10414"/>
                  </a:cubicBezTo>
                  <a:cubicBezTo>
                    <a:pt x="11829" y="13114"/>
                    <a:pt x="9771" y="15043"/>
                    <a:pt x="7971" y="16779"/>
                  </a:cubicBezTo>
                  <a:cubicBezTo>
                    <a:pt x="6171" y="18514"/>
                    <a:pt x="4629" y="20057"/>
                    <a:pt x="5143" y="20829"/>
                  </a:cubicBezTo>
                  <a:cubicBezTo>
                    <a:pt x="5657" y="21600"/>
                    <a:pt x="8229" y="21600"/>
                    <a:pt x="11314" y="21214"/>
                  </a:cubicBezTo>
                  <a:cubicBezTo>
                    <a:pt x="14400" y="20829"/>
                    <a:pt x="18000" y="20057"/>
                    <a:pt x="21600" y="19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10344150" y="4231216"/>
              <a:ext cx="698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10591800" y="4231216"/>
              <a:ext cx="571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10915650" y="4199466"/>
              <a:ext cx="25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10979150" y="4269316"/>
              <a:ext cx="635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11360234" y="3867014"/>
              <a:ext cx="180982" cy="327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411" fill="norm" stroke="1" extrusionOk="0">
                  <a:moveTo>
                    <a:pt x="17121" y="3470"/>
                  </a:moveTo>
                  <a:cubicBezTo>
                    <a:pt x="17866" y="2916"/>
                    <a:pt x="18611" y="2362"/>
                    <a:pt x="19480" y="1808"/>
                  </a:cubicBezTo>
                  <a:cubicBezTo>
                    <a:pt x="20349" y="1255"/>
                    <a:pt x="21342" y="701"/>
                    <a:pt x="21218" y="355"/>
                  </a:cubicBezTo>
                  <a:cubicBezTo>
                    <a:pt x="21094" y="8"/>
                    <a:pt x="19852" y="-130"/>
                    <a:pt x="17990" y="147"/>
                  </a:cubicBezTo>
                  <a:cubicBezTo>
                    <a:pt x="16128" y="424"/>
                    <a:pt x="13645" y="1116"/>
                    <a:pt x="10666" y="3124"/>
                  </a:cubicBezTo>
                  <a:cubicBezTo>
                    <a:pt x="7687" y="5132"/>
                    <a:pt x="4211" y="8455"/>
                    <a:pt x="2225" y="11016"/>
                  </a:cubicBezTo>
                  <a:cubicBezTo>
                    <a:pt x="239" y="13578"/>
                    <a:pt x="-258" y="15378"/>
                    <a:pt x="114" y="16901"/>
                  </a:cubicBezTo>
                  <a:cubicBezTo>
                    <a:pt x="487" y="18424"/>
                    <a:pt x="1728" y="19670"/>
                    <a:pt x="4087" y="20432"/>
                  </a:cubicBezTo>
                  <a:cubicBezTo>
                    <a:pt x="6445" y="21193"/>
                    <a:pt x="9921" y="21470"/>
                    <a:pt x="12528" y="21401"/>
                  </a:cubicBezTo>
                  <a:cubicBezTo>
                    <a:pt x="15135" y="21332"/>
                    <a:pt x="16873" y="20916"/>
                    <a:pt x="18611" y="20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11410950" y="4104216"/>
              <a:ext cx="889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11574837" y="4142316"/>
              <a:ext cx="149704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0992" fill="norm" stroke="1" extrusionOk="0">
                  <a:moveTo>
                    <a:pt x="5572" y="0"/>
                  </a:moveTo>
                  <a:cubicBezTo>
                    <a:pt x="4372" y="4260"/>
                    <a:pt x="3172" y="8519"/>
                    <a:pt x="2122" y="11409"/>
                  </a:cubicBezTo>
                  <a:cubicBezTo>
                    <a:pt x="1072" y="14299"/>
                    <a:pt x="172" y="15820"/>
                    <a:pt x="22" y="15820"/>
                  </a:cubicBezTo>
                  <a:cubicBezTo>
                    <a:pt x="-128" y="15820"/>
                    <a:pt x="472" y="14299"/>
                    <a:pt x="2572" y="11409"/>
                  </a:cubicBezTo>
                  <a:cubicBezTo>
                    <a:pt x="4672" y="8519"/>
                    <a:pt x="8272" y="4260"/>
                    <a:pt x="11272" y="1978"/>
                  </a:cubicBezTo>
                  <a:cubicBezTo>
                    <a:pt x="14272" y="-304"/>
                    <a:pt x="16672" y="-608"/>
                    <a:pt x="18472" y="1217"/>
                  </a:cubicBezTo>
                  <a:cubicBezTo>
                    <a:pt x="20272" y="3043"/>
                    <a:pt x="21472" y="6998"/>
                    <a:pt x="21172" y="10648"/>
                  </a:cubicBezTo>
                  <a:cubicBezTo>
                    <a:pt x="20872" y="14299"/>
                    <a:pt x="19072" y="17646"/>
                    <a:pt x="17272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673100" y="4967816"/>
              <a:ext cx="107950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736"/>
                  </a:moveTo>
                  <a:cubicBezTo>
                    <a:pt x="140" y="20160"/>
                    <a:pt x="280" y="19584"/>
                    <a:pt x="424" y="19584"/>
                  </a:cubicBezTo>
                  <a:cubicBezTo>
                    <a:pt x="568" y="19584"/>
                    <a:pt x="716" y="20160"/>
                    <a:pt x="870" y="20016"/>
                  </a:cubicBezTo>
                  <a:cubicBezTo>
                    <a:pt x="1025" y="19872"/>
                    <a:pt x="1186" y="19008"/>
                    <a:pt x="1338" y="18144"/>
                  </a:cubicBezTo>
                  <a:cubicBezTo>
                    <a:pt x="1491" y="17280"/>
                    <a:pt x="1635" y="16416"/>
                    <a:pt x="1779" y="15696"/>
                  </a:cubicBezTo>
                  <a:cubicBezTo>
                    <a:pt x="1923" y="14976"/>
                    <a:pt x="2067" y="14400"/>
                    <a:pt x="2226" y="13968"/>
                  </a:cubicBezTo>
                  <a:cubicBezTo>
                    <a:pt x="2384" y="13536"/>
                    <a:pt x="2558" y="13248"/>
                    <a:pt x="2725" y="12960"/>
                  </a:cubicBezTo>
                  <a:cubicBezTo>
                    <a:pt x="2893" y="12672"/>
                    <a:pt x="3054" y="12384"/>
                    <a:pt x="3221" y="12240"/>
                  </a:cubicBezTo>
                  <a:cubicBezTo>
                    <a:pt x="3388" y="12096"/>
                    <a:pt x="3562" y="12096"/>
                    <a:pt x="3736" y="12096"/>
                  </a:cubicBezTo>
                  <a:cubicBezTo>
                    <a:pt x="3909" y="12096"/>
                    <a:pt x="4083" y="12096"/>
                    <a:pt x="4263" y="12096"/>
                  </a:cubicBezTo>
                  <a:cubicBezTo>
                    <a:pt x="4443" y="12096"/>
                    <a:pt x="4629" y="12096"/>
                    <a:pt x="4801" y="11808"/>
                  </a:cubicBezTo>
                  <a:cubicBezTo>
                    <a:pt x="4972" y="11520"/>
                    <a:pt x="5129" y="10944"/>
                    <a:pt x="5290" y="10224"/>
                  </a:cubicBezTo>
                  <a:cubicBezTo>
                    <a:pt x="5451" y="9504"/>
                    <a:pt x="5616" y="8640"/>
                    <a:pt x="5773" y="8064"/>
                  </a:cubicBezTo>
                  <a:cubicBezTo>
                    <a:pt x="5929" y="7488"/>
                    <a:pt x="6078" y="7200"/>
                    <a:pt x="6243" y="7056"/>
                  </a:cubicBezTo>
                  <a:cubicBezTo>
                    <a:pt x="6408" y="6912"/>
                    <a:pt x="6590" y="6912"/>
                    <a:pt x="6766" y="6912"/>
                  </a:cubicBezTo>
                  <a:cubicBezTo>
                    <a:pt x="6942" y="6912"/>
                    <a:pt x="7111" y="6912"/>
                    <a:pt x="7287" y="6768"/>
                  </a:cubicBezTo>
                  <a:cubicBezTo>
                    <a:pt x="7463" y="6624"/>
                    <a:pt x="7645" y="6336"/>
                    <a:pt x="7808" y="6048"/>
                  </a:cubicBezTo>
                  <a:cubicBezTo>
                    <a:pt x="7971" y="5760"/>
                    <a:pt x="8115" y="5472"/>
                    <a:pt x="8263" y="5328"/>
                  </a:cubicBezTo>
                  <a:cubicBezTo>
                    <a:pt x="8411" y="5184"/>
                    <a:pt x="8564" y="5184"/>
                    <a:pt x="8718" y="5040"/>
                  </a:cubicBezTo>
                  <a:cubicBezTo>
                    <a:pt x="8873" y="4896"/>
                    <a:pt x="9030" y="4608"/>
                    <a:pt x="9184" y="4320"/>
                  </a:cubicBezTo>
                  <a:cubicBezTo>
                    <a:pt x="9339" y="4032"/>
                    <a:pt x="9491" y="3744"/>
                    <a:pt x="9648" y="3456"/>
                  </a:cubicBezTo>
                  <a:cubicBezTo>
                    <a:pt x="9805" y="3168"/>
                    <a:pt x="9966" y="2880"/>
                    <a:pt x="10127" y="2736"/>
                  </a:cubicBezTo>
                  <a:cubicBezTo>
                    <a:pt x="10288" y="2592"/>
                    <a:pt x="10448" y="2592"/>
                    <a:pt x="10612" y="2592"/>
                  </a:cubicBezTo>
                  <a:cubicBezTo>
                    <a:pt x="10775" y="2592"/>
                    <a:pt x="10940" y="2592"/>
                    <a:pt x="11111" y="2592"/>
                  </a:cubicBezTo>
                  <a:cubicBezTo>
                    <a:pt x="11283" y="2592"/>
                    <a:pt x="11461" y="2592"/>
                    <a:pt x="11636" y="2448"/>
                  </a:cubicBezTo>
                  <a:cubicBezTo>
                    <a:pt x="11812" y="2304"/>
                    <a:pt x="11986" y="2016"/>
                    <a:pt x="12157" y="1728"/>
                  </a:cubicBezTo>
                  <a:cubicBezTo>
                    <a:pt x="12329" y="1440"/>
                    <a:pt x="12498" y="1152"/>
                    <a:pt x="12664" y="864"/>
                  </a:cubicBezTo>
                  <a:cubicBezTo>
                    <a:pt x="12829" y="576"/>
                    <a:pt x="12990" y="288"/>
                    <a:pt x="13151" y="144"/>
                  </a:cubicBezTo>
                  <a:cubicBezTo>
                    <a:pt x="13312" y="0"/>
                    <a:pt x="13472" y="0"/>
                    <a:pt x="13646" y="0"/>
                  </a:cubicBezTo>
                  <a:cubicBezTo>
                    <a:pt x="13820" y="0"/>
                    <a:pt x="14006" y="0"/>
                    <a:pt x="14176" y="288"/>
                  </a:cubicBezTo>
                  <a:cubicBezTo>
                    <a:pt x="14345" y="576"/>
                    <a:pt x="14497" y="1152"/>
                    <a:pt x="14656" y="1728"/>
                  </a:cubicBezTo>
                  <a:cubicBezTo>
                    <a:pt x="14815" y="2304"/>
                    <a:pt x="14980" y="2880"/>
                    <a:pt x="15133" y="3456"/>
                  </a:cubicBezTo>
                  <a:cubicBezTo>
                    <a:pt x="15285" y="4032"/>
                    <a:pt x="15425" y="4608"/>
                    <a:pt x="15569" y="5040"/>
                  </a:cubicBezTo>
                  <a:cubicBezTo>
                    <a:pt x="15713" y="5472"/>
                    <a:pt x="15861" y="5760"/>
                    <a:pt x="16018" y="6048"/>
                  </a:cubicBezTo>
                  <a:cubicBezTo>
                    <a:pt x="16175" y="6336"/>
                    <a:pt x="16340" y="6624"/>
                    <a:pt x="16507" y="6768"/>
                  </a:cubicBezTo>
                  <a:cubicBezTo>
                    <a:pt x="16674" y="6912"/>
                    <a:pt x="16844" y="6912"/>
                    <a:pt x="17017" y="6912"/>
                  </a:cubicBezTo>
                  <a:cubicBezTo>
                    <a:pt x="17191" y="6912"/>
                    <a:pt x="17369" y="6912"/>
                    <a:pt x="17524" y="6912"/>
                  </a:cubicBezTo>
                  <a:cubicBezTo>
                    <a:pt x="17678" y="6912"/>
                    <a:pt x="17809" y="6912"/>
                    <a:pt x="17943" y="6912"/>
                  </a:cubicBezTo>
                  <a:cubicBezTo>
                    <a:pt x="18076" y="6912"/>
                    <a:pt x="18212" y="6912"/>
                    <a:pt x="18358" y="6912"/>
                  </a:cubicBezTo>
                  <a:cubicBezTo>
                    <a:pt x="18504" y="6912"/>
                    <a:pt x="18661" y="6912"/>
                    <a:pt x="18813" y="7056"/>
                  </a:cubicBezTo>
                  <a:cubicBezTo>
                    <a:pt x="18966" y="7200"/>
                    <a:pt x="19114" y="7488"/>
                    <a:pt x="19262" y="7920"/>
                  </a:cubicBezTo>
                  <a:cubicBezTo>
                    <a:pt x="19410" y="8352"/>
                    <a:pt x="19559" y="8928"/>
                    <a:pt x="19709" y="9504"/>
                  </a:cubicBezTo>
                  <a:cubicBezTo>
                    <a:pt x="19859" y="10080"/>
                    <a:pt x="20012" y="10656"/>
                    <a:pt x="20194" y="11520"/>
                  </a:cubicBezTo>
                  <a:cubicBezTo>
                    <a:pt x="20376" y="12384"/>
                    <a:pt x="20588" y="13536"/>
                    <a:pt x="20783" y="14688"/>
                  </a:cubicBezTo>
                  <a:cubicBezTo>
                    <a:pt x="20977" y="15840"/>
                    <a:pt x="21155" y="16992"/>
                    <a:pt x="21289" y="18144"/>
                  </a:cubicBezTo>
                  <a:cubicBezTo>
                    <a:pt x="21422" y="19296"/>
                    <a:pt x="21511" y="204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1911350" y="742073"/>
              <a:ext cx="2281767" cy="180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0" y="21453"/>
                  </a:moveTo>
                  <a:cubicBezTo>
                    <a:pt x="681" y="20197"/>
                    <a:pt x="1363" y="18941"/>
                    <a:pt x="2074" y="17309"/>
                  </a:cubicBezTo>
                  <a:cubicBezTo>
                    <a:pt x="2785" y="15676"/>
                    <a:pt x="3527" y="13667"/>
                    <a:pt x="4298" y="11658"/>
                  </a:cubicBezTo>
                  <a:cubicBezTo>
                    <a:pt x="5069" y="9648"/>
                    <a:pt x="5871" y="7639"/>
                    <a:pt x="6702" y="6132"/>
                  </a:cubicBezTo>
                  <a:cubicBezTo>
                    <a:pt x="7534" y="4625"/>
                    <a:pt x="8396" y="3620"/>
                    <a:pt x="9197" y="2867"/>
                  </a:cubicBezTo>
                  <a:cubicBezTo>
                    <a:pt x="9999" y="2113"/>
                    <a:pt x="10740" y="1611"/>
                    <a:pt x="11531" y="1360"/>
                  </a:cubicBezTo>
                  <a:cubicBezTo>
                    <a:pt x="12323" y="1109"/>
                    <a:pt x="13164" y="1109"/>
                    <a:pt x="13976" y="983"/>
                  </a:cubicBezTo>
                  <a:cubicBezTo>
                    <a:pt x="14787" y="858"/>
                    <a:pt x="15569" y="606"/>
                    <a:pt x="16380" y="355"/>
                  </a:cubicBezTo>
                  <a:cubicBezTo>
                    <a:pt x="17192" y="104"/>
                    <a:pt x="18033" y="-147"/>
                    <a:pt x="18805" y="104"/>
                  </a:cubicBezTo>
                  <a:cubicBezTo>
                    <a:pt x="19576" y="355"/>
                    <a:pt x="20278" y="1109"/>
                    <a:pt x="20698" y="1611"/>
                  </a:cubicBezTo>
                  <a:cubicBezTo>
                    <a:pt x="21119" y="2113"/>
                    <a:pt x="21259" y="2365"/>
                    <a:pt x="21380" y="2365"/>
                  </a:cubicBezTo>
                  <a:cubicBezTo>
                    <a:pt x="21500" y="2365"/>
                    <a:pt x="21600" y="2113"/>
                    <a:pt x="21600" y="2365"/>
                  </a:cubicBezTo>
                  <a:cubicBezTo>
                    <a:pt x="21600" y="2616"/>
                    <a:pt x="21500" y="3369"/>
                    <a:pt x="21400" y="4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1885950" y="853545"/>
              <a:ext cx="2387600" cy="113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21500"/>
                  </a:moveTo>
                  <a:cubicBezTo>
                    <a:pt x="402" y="21500"/>
                    <a:pt x="804" y="21500"/>
                    <a:pt x="1312" y="20700"/>
                  </a:cubicBezTo>
                  <a:cubicBezTo>
                    <a:pt x="1819" y="19900"/>
                    <a:pt x="2432" y="18300"/>
                    <a:pt x="3054" y="17100"/>
                  </a:cubicBezTo>
                  <a:cubicBezTo>
                    <a:pt x="3677" y="15900"/>
                    <a:pt x="4309" y="15100"/>
                    <a:pt x="4988" y="14500"/>
                  </a:cubicBezTo>
                  <a:cubicBezTo>
                    <a:pt x="5668" y="13900"/>
                    <a:pt x="6396" y="13500"/>
                    <a:pt x="7104" y="12900"/>
                  </a:cubicBezTo>
                  <a:cubicBezTo>
                    <a:pt x="7813" y="12300"/>
                    <a:pt x="8502" y="11500"/>
                    <a:pt x="9220" y="10300"/>
                  </a:cubicBezTo>
                  <a:cubicBezTo>
                    <a:pt x="9938" y="9100"/>
                    <a:pt x="10685" y="7500"/>
                    <a:pt x="11441" y="6100"/>
                  </a:cubicBezTo>
                  <a:cubicBezTo>
                    <a:pt x="12198" y="4700"/>
                    <a:pt x="12964" y="3500"/>
                    <a:pt x="13701" y="2500"/>
                  </a:cubicBezTo>
                  <a:cubicBezTo>
                    <a:pt x="14438" y="1500"/>
                    <a:pt x="15147" y="700"/>
                    <a:pt x="15855" y="300"/>
                  </a:cubicBezTo>
                  <a:cubicBezTo>
                    <a:pt x="16564" y="-100"/>
                    <a:pt x="17272" y="-100"/>
                    <a:pt x="17981" y="300"/>
                  </a:cubicBezTo>
                  <a:cubicBezTo>
                    <a:pt x="18689" y="700"/>
                    <a:pt x="19398" y="1500"/>
                    <a:pt x="20001" y="3100"/>
                  </a:cubicBezTo>
                  <a:cubicBezTo>
                    <a:pt x="20604" y="4700"/>
                    <a:pt x="21102" y="7100"/>
                    <a:pt x="21600" y="9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8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01949" y="1818216"/>
              <a:ext cx="2501901" cy="171451"/>
            </a:xfrm>
            <a:prstGeom prst="rect">
              <a:avLst/>
            </a:prstGeom>
            <a:effectLst/>
          </p:spPr>
        </p:pic>
        <p:pic>
          <p:nvPicPr>
            <p:cNvPr id="178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87650" y="2827866"/>
              <a:ext cx="2717800" cy="215901"/>
            </a:xfrm>
            <a:prstGeom prst="rect">
              <a:avLst/>
            </a:prstGeom>
            <a:effectLst/>
          </p:spPr>
        </p:pic>
        <p:pic>
          <p:nvPicPr>
            <p:cNvPr id="178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51150" y="4521200"/>
              <a:ext cx="4432300" cy="338667"/>
            </a:xfrm>
            <a:prstGeom prst="rect">
              <a:avLst/>
            </a:prstGeom>
            <a:effectLst/>
          </p:spPr>
        </p:pic>
        <p:sp>
          <p:nvSpPr>
            <p:cNvPr id="1789" name="Line"/>
            <p:cNvSpPr/>
            <p:nvPr/>
          </p:nvSpPr>
          <p:spPr>
            <a:xfrm>
              <a:off x="988442" y="5295937"/>
              <a:ext cx="286900" cy="396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299" fill="norm" stroke="1" extrusionOk="0">
                  <a:moveTo>
                    <a:pt x="4890" y="1135"/>
                  </a:moveTo>
                  <a:cubicBezTo>
                    <a:pt x="4260" y="793"/>
                    <a:pt x="3629" y="452"/>
                    <a:pt x="3314" y="566"/>
                  </a:cubicBezTo>
                  <a:cubicBezTo>
                    <a:pt x="2998" y="680"/>
                    <a:pt x="2998" y="1248"/>
                    <a:pt x="2525" y="3067"/>
                  </a:cubicBezTo>
                  <a:cubicBezTo>
                    <a:pt x="2052" y="4886"/>
                    <a:pt x="1106" y="7956"/>
                    <a:pt x="554" y="10684"/>
                  </a:cubicBezTo>
                  <a:cubicBezTo>
                    <a:pt x="3" y="13412"/>
                    <a:pt x="-155" y="15800"/>
                    <a:pt x="160" y="17505"/>
                  </a:cubicBezTo>
                  <a:cubicBezTo>
                    <a:pt x="476" y="19210"/>
                    <a:pt x="1264" y="20233"/>
                    <a:pt x="2052" y="20802"/>
                  </a:cubicBezTo>
                  <a:cubicBezTo>
                    <a:pt x="2841" y="21370"/>
                    <a:pt x="3629" y="21484"/>
                    <a:pt x="5363" y="20972"/>
                  </a:cubicBezTo>
                  <a:cubicBezTo>
                    <a:pt x="7098" y="20461"/>
                    <a:pt x="9778" y="19324"/>
                    <a:pt x="12379" y="17448"/>
                  </a:cubicBezTo>
                  <a:cubicBezTo>
                    <a:pt x="14981" y="15572"/>
                    <a:pt x="17503" y="12958"/>
                    <a:pt x="19001" y="10172"/>
                  </a:cubicBezTo>
                  <a:cubicBezTo>
                    <a:pt x="20499" y="7387"/>
                    <a:pt x="20972" y="4431"/>
                    <a:pt x="21209" y="2669"/>
                  </a:cubicBezTo>
                  <a:cubicBezTo>
                    <a:pt x="21445" y="907"/>
                    <a:pt x="21445" y="339"/>
                    <a:pt x="21051" y="111"/>
                  </a:cubicBezTo>
                  <a:cubicBezTo>
                    <a:pt x="20657" y="-116"/>
                    <a:pt x="19868" y="-2"/>
                    <a:pt x="19317" y="509"/>
                  </a:cubicBezTo>
                  <a:cubicBezTo>
                    <a:pt x="18765" y="1021"/>
                    <a:pt x="18449" y="1930"/>
                    <a:pt x="18134" y="2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1334033" y="5433040"/>
              <a:ext cx="141612" cy="203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205" fill="norm" stroke="1" extrusionOk="0">
                  <a:moveTo>
                    <a:pt x="5638" y="7099"/>
                  </a:moveTo>
                  <a:cubicBezTo>
                    <a:pt x="4367" y="7760"/>
                    <a:pt x="3096" y="8421"/>
                    <a:pt x="2302" y="10405"/>
                  </a:cubicBezTo>
                  <a:cubicBezTo>
                    <a:pt x="1508" y="12389"/>
                    <a:pt x="1191" y="15695"/>
                    <a:pt x="873" y="17899"/>
                  </a:cubicBezTo>
                  <a:cubicBezTo>
                    <a:pt x="555" y="20103"/>
                    <a:pt x="238" y="21205"/>
                    <a:pt x="79" y="21205"/>
                  </a:cubicBezTo>
                  <a:cubicBezTo>
                    <a:pt x="-80" y="21205"/>
                    <a:pt x="-80" y="20103"/>
                    <a:pt x="873" y="17017"/>
                  </a:cubicBezTo>
                  <a:cubicBezTo>
                    <a:pt x="1826" y="13932"/>
                    <a:pt x="3732" y="8862"/>
                    <a:pt x="5002" y="5776"/>
                  </a:cubicBezTo>
                  <a:cubicBezTo>
                    <a:pt x="6273" y="2691"/>
                    <a:pt x="6908" y="1589"/>
                    <a:pt x="8814" y="817"/>
                  </a:cubicBezTo>
                  <a:cubicBezTo>
                    <a:pt x="10720" y="46"/>
                    <a:pt x="13896" y="-395"/>
                    <a:pt x="16279" y="487"/>
                  </a:cubicBezTo>
                  <a:cubicBezTo>
                    <a:pt x="18661" y="1368"/>
                    <a:pt x="20249" y="3572"/>
                    <a:pt x="20885" y="6878"/>
                  </a:cubicBezTo>
                  <a:cubicBezTo>
                    <a:pt x="21520" y="10185"/>
                    <a:pt x="21202" y="14593"/>
                    <a:pt x="20885" y="190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1574800" y="5475816"/>
              <a:ext cx="254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1574800" y="5380566"/>
              <a:ext cx="444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1698536" y="5461990"/>
              <a:ext cx="111765" cy="187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028" fill="norm" stroke="1" extrusionOk="0">
                  <a:moveTo>
                    <a:pt x="16217" y="1551"/>
                  </a:moveTo>
                  <a:cubicBezTo>
                    <a:pt x="15017" y="601"/>
                    <a:pt x="13817" y="-348"/>
                    <a:pt x="11817" y="127"/>
                  </a:cubicBezTo>
                  <a:cubicBezTo>
                    <a:pt x="9817" y="601"/>
                    <a:pt x="7017" y="2500"/>
                    <a:pt x="4617" y="5823"/>
                  </a:cubicBezTo>
                  <a:cubicBezTo>
                    <a:pt x="2217" y="9147"/>
                    <a:pt x="217" y="13894"/>
                    <a:pt x="17" y="16742"/>
                  </a:cubicBezTo>
                  <a:cubicBezTo>
                    <a:pt x="-183" y="19590"/>
                    <a:pt x="1417" y="20540"/>
                    <a:pt x="4617" y="20896"/>
                  </a:cubicBezTo>
                  <a:cubicBezTo>
                    <a:pt x="7817" y="21252"/>
                    <a:pt x="12617" y="21015"/>
                    <a:pt x="15817" y="18641"/>
                  </a:cubicBezTo>
                  <a:cubicBezTo>
                    <a:pt x="19017" y="16267"/>
                    <a:pt x="20617" y="11757"/>
                    <a:pt x="21017" y="8672"/>
                  </a:cubicBezTo>
                  <a:cubicBezTo>
                    <a:pt x="21417" y="5586"/>
                    <a:pt x="20617" y="3925"/>
                    <a:pt x="19417" y="2738"/>
                  </a:cubicBezTo>
                  <a:cubicBezTo>
                    <a:pt x="18217" y="1551"/>
                    <a:pt x="16617" y="839"/>
                    <a:pt x="15417" y="1076"/>
                  </a:cubicBezTo>
                  <a:cubicBezTo>
                    <a:pt x="14217" y="1314"/>
                    <a:pt x="13417" y="2500"/>
                    <a:pt x="12817" y="3331"/>
                  </a:cubicBezTo>
                  <a:cubicBezTo>
                    <a:pt x="12217" y="4162"/>
                    <a:pt x="11817" y="4637"/>
                    <a:pt x="11417" y="5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1873249" y="5440804"/>
              <a:ext cx="158751" cy="16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7165"/>
                  </a:moveTo>
                  <a:cubicBezTo>
                    <a:pt x="864" y="9970"/>
                    <a:pt x="1728" y="12775"/>
                    <a:pt x="2160" y="15300"/>
                  </a:cubicBezTo>
                  <a:cubicBezTo>
                    <a:pt x="2592" y="17824"/>
                    <a:pt x="2592" y="20068"/>
                    <a:pt x="2880" y="20349"/>
                  </a:cubicBezTo>
                  <a:cubicBezTo>
                    <a:pt x="3168" y="20629"/>
                    <a:pt x="3744" y="18946"/>
                    <a:pt x="5184" y="15580"/>
                  </a:cubicBezTo>
                  <a:cubicBezTo>
                    <a:pt x="6624" y="12214"/>
                    <a:pt x="8928" y="7165"/>
                    <a:pt x="10800" y="4079"/>
                  </a:cubicBezTo>
                  <a:cubicBezTo>
                    <a:pt x="12672" y="993"/>
                    <a:pt x="14112" y="-129"/>
                    <a:pt x="15408" y="11"/>
                  </a:cubicBezTo>
                  <a:cubicBezTo>
                    <a:pt x="16704" y="152"/>
                    <a:pt x="17856" y="1554"/>
                    <a:pt x="18864" y="5341"/>
                  </a:cubicBezTo>
                  <a:cubicBezTo>
                    <a:pt x="19872" y="9128"/>
                    <a:pt x="20736" y="15300"/>
                    <a:pt x="2160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2527300" y="5189017"/>
              <a:ext cx="153976" cy="419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389" fill="norm" stroke="1" extrusionOk="0">
                  <a:moveTo>
                    <a:pt x="0" y="8802"/>
                  </a:moveTo>
                  <a:cubicBezTo>
                    <a:pt x="1168" y="11934"/>
                    <a:pt x="2335" y="15066"/>
                    <a:pt x="3065" y="16902"/>
                  </a:cubicBezTo>
                  <a:cubicBezTo>
                    <a:pt x="3795" y="18738"/>
                    <a:pt x="4086" y="19278"/>
                    <a:pt x="4232" y="19872"/>
                  </a:cubicBezTo>
                  <a:cubicBezTo>
                    <a:pt x="4378" y="20466"/>
                    <a:pt x="4378" y="21114"/>
                    <a:pt x="4086" y="21060"/>
                  </a:cubicBezTo>
                  <a:cubicBezTo>
                    <a:pt x="3795" y="21006"/>
                    <a:pt x="3211" y="20250"/>
                    <a:pt x="2773" y="17982"/>
                  </a:cubicBezTo>
                  <a:cubicBezTo>
                    <a:pt x="2335" y="15714"/>
                    <a:pt x="2043" y="11934"/>
                    <a:pt x="2627" y="9018"/>
                  </a:cubicBezTo>
                  <a:cubicBezTo>
                    <a:pt x="3211" y="6102"/>
                    <a:pt x="4670" y="4050"/>
                    <a:pt x="5984" y="2592"/>
                  </a:cubicBezTo>
                  <a:cubicBezTo>
                    <a:pt x="7297" y="1134"/>
                    <a:pt x="8465" y="270"/>
                    <a:pt x="9486" y="54"/>
                  </a:cubicBezTo>
                  <a:cubicBezTo>
                    <a:pt x="10508" y="-162"/>
                    <a:pt x="11384" y="270"/>
                    <a:pt x="12405" y="1458"/>
                  </a:cubicBezTo>
                  <a:cubicBezTo>
                    <a:pt x="13427" y="2646"/>
                    <a:pt x="14595" y="4590"/>
                    <a:pt x="14886" y="5832"/>
                  </a:cubicBezTo>
                  <a:cubicBezTo>
                    <a:pt x="15178" y="7074"/>
                    <a:pt x="14595" y="7614"/>
                    <a:pt x="14011" y="8154"/>
                  </a:cubicBezTo>
                  <a:cubicBezTo>
                    <a:pt x="13427" y="8694"/>
                    <a:pt x="12843" y="9234"/>
                    <a:pt x="12989" y="9720"/>
                  </a:cubicBezTo>
                  <a:cubicBezTo>
                    <a:pt x="13135" y="10206"/>
                    <a:pt x="14011" y="10638"/>
                    <a:pt x="15470" y="11286"/>
                  </a:cubicBezTo>
                  <a:cubicBezTo>
                    <a:pt x="16930" y="11934"/>
                    <a:pt x="18973" y="12798"/>
                    <a:pt x="20141" y="13932"/>
                  </a:cubicBezTo>
                  <a:cubicBezTo>
                    <a:pt x="21308" y="15066"/>
                    <a:pt x="21600" y="16470"/>
                    <a:pt x="20724" y="17604"/>
                  </a:cubicBezTo>
                  <a:cubicBezTo>
                    <a:pt x="19849" y="18738"/>
                    <a:pt x="17805" y="19602"/>
                    <a:pt x="15324" y="20250"/>
                  </a:cubicBezTo>
                  <a:cubicBezTo>
                    <a:pt x="12843" y="20898"/>
                    <a:pt x="9924" y="21330"/>
                    <a:pt x="7881" y="21384"/>
                  </a:cubicBezTo>
                  <a:cubicBezTo>
                    <a:pt x="5838" y="21438"/>
                    <a:pt x="4670" y="21114"/>
                    <a:pt x="3503" y="207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2772697" y="5442814"/>
              <a:ext cx="84804" cy="181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045" fill="norm" stroke="1" extrusionOk="0">
                  <a:moveTo>
                    <a:pt x="21107" y="2354"/>
                  </a:moveTo>
                  <a:cubicBezTo>
                    <a:pt x="19000" y="1618"/>
                    <a:pt x="16892" y="881"/>
                    <a:pt x="14522" y="390"/>
                  </a:cubicBezTo>
                  <a:cubicBezTo>
                    <a:pt x="12151" y="-101"/>
                    <a:pt x="9517" y="-346"/>
                    <a:pt x="6883" y="1004"/>
                  </a:cubicBezTo>
                  <a:cubicBezTo>
                    <a:pt x="4248" y="2354"/>
                    <a:pt x="1614" y="5299"/>
                    <a:pt x="561" y="8368"/>
                  </a:cubicBezTo>
                  <a:cubicBezTo>
                    <a:pt x="-493" y="11436"/>
                    <a:pt x="34" y="14627"/>
                    <a:pt x="1351" y="16959"/>
                  </a:cubicBezTo>
                  <a:cubicBezTo>
                    <a:pt x="2668" y="19290"/>
                    <a:pt x="4775" y="20763"/>
                    <a:pt x="8200" y="21009"/>
                  </a:cubicBezTo>
                  <a:cubicBezTo>
                    <a:pt x="11624" y="21254"/>
                    <a:pt x="16366" y="20272"/>
                    <a:pt x="18736" y="17940"/>
                  </a:cubicBezTo>
                  <a:cubicBezTo>
                    <a:pt x="21107" y="15609"/>
                    <a:pt x="21107" y="11927"/>
                    <a:pt x="20580" y="9472"/>
                  </a:cubicBezTo>
                  <a:cubicBezTo>
                    <a:pt x="20053" y="7018"/>
                    <a:pt x="19000" y="5790"/>
                    <a:pt x="17683" y="5177"/>
                  </a:cubicBezTo>
                  <a:cubicBezTo>
                    <a:pt x="16366" y="4563"/>
                    <a:pt x="14785" y="4563"/>
                    <a:pt x="13205" y="4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2925233" y="5426229"/>
              <a:ext cx="167218" cy="170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3" fill="norm" stroke="1" extrusionOk="0">
                  <a:moveTo>
                    <a:pt x="2734" y="5316"/>
                  </a:moveTo>
                  <a:cubicBezTo>
                    <a:pt x="3008" y="2974"/>
                    <a:pt x="3281" y="632"/>
                    <a:pt x="3008" y="111"/>
                  </a:cubicBezTo>
                  <a:cubicBezTo>
                    <a:pt x="2734" y="-409"/>
                    <a:pt x="1914" y="892"/>
                    <a:pt x="1230" y="4145"/>
                  </a:cubicBezTo>
                  <a:cubicBezTo>
                    <a:pt x="547" y="7398"/>
                    <a:pt x="0" y="12603"/>
                    <a:pt x="0" y="15856"/>
                  </a:cubicBezTo>
                  <a:cubicBezTo>
                    <a:pt x="0" y="19109"/>
                    <a:pt x="547" y="20410"/>
                    <a:pt x="1504" y="20801"/>
                  </a:cubicBezTo>
                  <a:cubicBezTo>
                    <a:pt x="2461" y="21191"/>
                    <a:pt x="3828" y="20671"/>
                    <a:pt x="5195" y="18979"/>
                  </a:cubicBezTo>
                  <a:cubicBezTo>
                    <a:pt x="6562" y="17287"/>
                    <a:pt x="7929" y="14425"/>
                    <a:pt x="9023" y="11692"/>
                  </a:cubicBezTo>
                  <a:cubicBezTo>
                    <a:pt x="10116" y="8960"/>
                    <a:pt x="10937" y="6357"/>
                    <a:pt x="11347" y="5837"/>
                  </a:cubicBezTo>
                  <a:cubicBezTo>
                    <a:pt x="11757" y="5316"/>
                    <a:pt x="11757" y="6878"/>
                    <a:pt x="13397" y="9610"/>
                  </a:cubicBezTo>
                  <a:cubicBezTo>
                    <a:pt x="15038" y="12343"/>
                    <a:pt x="18319" y="16246"/>
                    <a:pt x="21600" y="20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3155386" y="5404964"/>
              <a:ext cx="64065" cy="17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217" fill="norm" stroke="1" extrusionOk="0">
                  <a:moveTo>
                    <a:pt x="2276" y="1626"/>
                  </a:moveTo>
                  <a:cubicBezTo>
                    <a:pt x="883" y="8910"/>
                    <a:pt x="-511" y="16194"/>
                    <a:pt x="186" y="16194"/>
                  </a:cubicBezTo>
                  <a:cubicBezTo>
                    <a:pt x="883" y="16194"/>
                    <a:pt x="3670" y="8910"/>
                    <a:pt x="6108" y="4766"/>
                  </a:cubicBezTo>
                  <a:cubicBezTo>
                    <a:pt x="8547" y="622"/>
                    <a:pt x="10637" y="-383"/>
                    <a:pt x="12379" y="119"/>
                  </a:cubicBezTo>
                  <a:cubicBezTo>
                    <a:pt x="14121" y="622"/>
                    <a:pt x="15515" y="2631"/>
                    <a:pt x="16908" y="6398"/>
                  </a:cubicBezTo>
                  <a:cubicBezTo>
                    <a:pt x="18302" y="10166"/>
                    <a:pt x="19695" y="15691"/>
                    <a:pt x="21089" y="21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3355143" y="5201637"/>
              <a:ext cx="207208" cy="402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392" fill="norm" stroke="1" extrusionOk="0">
                  <a:moveTo>
                    <a:pt x="9576" y="15922"/>
                  </a:moveTo>
                  <a:cubicBezTo>
                    <a:pt x="9794" y="15247"/>
                    <a:pt x="10013" y="14572"/>
                    <a:pt x="10013" y="13953"/>
                  </a:cubicBezTo>
                  <a:cubicBezTo>
                    <a:pt x="10013" y="13334"/>
                    <a:pt x="9794" y="12772"/>
                    <a:pt x="8594" y="12491"/>
                  </a:cubicBezTo>
                  <a:cubicBezTo>
                    <a:pt x="7394" y="12209"/>
                    <a:pt x="5213" y="12209"/>
                    <a:pt x="3467" y="13053"/>
                  </a:cubicBezTo>
                  <a:cubicBezTo>
                    <a:pt x="1722" y="13897"/>
                    <a:pt x="413" y="15584"/>
                    <a:pt x="85" y="17103"/>
                  </a:cubicBezTo>
                  <a:cubicBezTo>
                    <a:pt x="-242" y="18622"/>
                    <a:pt x="413" y="19972"/>
                    <a:pt x="1285" y="20703"/>
                  </a:cubicBezTo>
                  <a:cubicBezTo>
                    <a:pt x="2158" y="21434"/>
                    <a:pt x="3249" y="21547"/>
                    <a:pt x="4558" y="21210"/>
                  </a:cubicBezTo>
                  <a:cubicBezTo>
                    <a:pt x="5867" y="20872"/>
                    <a:pt x="7394" y="20084"/>
                    <a:pt x="9467" y="17835"/>
                  </a:cubicBezTo>
                  <a:cubicBezTo>
                    <a:pt x="11540" y="15584"/>
                    <a:pt x="14158" y="11872"/>
                    <a:pt x="16122" y="8891"/>
                  </a:cubicBezTo>
                  <a:cubicBezTo>
                    <a:pt x="18085" y="5909"/>
                    <a:pt x="19394" y="3659"/>
                    <a:pt x="19940" y="2197"/>
                  </a:cubicBezTo>
                  <a:cubicBezTo>
                    <a:pt x="20485" y="734"/>
                    <a:pt x="20267" y="59"/>
                    <a:pt x="19722" y="3"/>
                  </a:cubicBezTo>
                  <a:cubicBezTo>
                    <a:pt x="19176" y="-53"/>
                    <a:pt x="18303" y="509"/>
                    <a:pt x="17431" y="2759"/>
                  </a:cubicBezTo>
                  <a:cubicBezTo>
                    <a:pt x="16558" y="5009"/>
                    <a:pt x="15685" y="8947"/>
                    <a:pt x="16340" y="12322"/>
                  </a:cubicBezTo>
                  <a:cubicBezTo>
                    <a:pt x="16994" y="15697"/>
                    <a:pt x="19176" y="18510"/>
                    <a:pt x="21358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1136649" y="5818716"/>
              <a:ext cx="2336316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0" y="21600"/>
                  </a:moveTo>
                  <a:cubicBezTo>
                    <a:pt x="235" y="20800"/>
                    <a:pt x="469" y="20000"/>
                    <a:pt x="948" y="18600"/>
                  </a:cubicBezTo>
                  <a:cubicBezTo>
                    <a:pt x="1427" y="17200"/>
                    <a:pt x="2150" y="15200"/>
                    <a:pt x="2922" y="13400"/>
                  </a:cubicBezTo>
                  <a:cubicBezTo>
                    <a:pt x="3694" y="11600"/>
                    <a:pt x="4515" y="10000"/>
                    <a:pt x="5297" y="8800"/>
                  </a:cubicBezTo>
                  <a:cubicBezTo>
                    <a:pt x="6079" y="7600"/>
                    <a:pt x="6822" y="6800"/>
                    <a:pt x="7594" y="6000"/>
                  </a:cubicBezTo>
                  <a:cubicBezTo>
                    <a:pt x="8366" y="5200"/>
                    <a:pt x="9168" y="4400"/>
                    <a:pt x="9862" y="3800"/>
                  </a:cubicBezTo>
                  <a:cubicBezTo>
                    <a:pt x="10556" y="3200"/>
                    <a:pt x="11142" y="2800"/>
                    <a:pt x="11865" y="2200"/>
                  </a:cubicBezTo>
                  <a:cubicBezTo>
                    <a:pt x="12589" y="1600"/>
                    <a:pt x="13449" y="800"/>
                    <a:pt x="14279" y="400"/>
                  </a:cubicBezTo>
                  <a:cubicBezTo>
                    <a:pt x="15110" y="0"/>
                    <a:pt x="15912" y="0"/>
                    <a:pt x="16703" y="0"/>
                  </a:cubicBezTo>
                  <a:cubicBezTo>
                    <a:pt x="17495" y="0"/>
                    <a:pt x="18277" y="0"/>
                    <a:pt x="19030" y="400"/>
                  </a:cubicBezTo>
                  <a:cubicBezTo>
                    <a:pt x="19782" y="800"/>
                    <a:pt x="20505" y="1600"/>
                    <a:pt x="20945" y="2400"/>
                  </a:cubicBezTo>
                  <a:cubicBezTo>
                    <a:pt x="21385" y="3200"/>
                    <a:pt x="21541" y="4000"/>
                    <a:pt x="21571" y="4800"/>
                  </a:cubicBezTo>
                  <a:cubicBezTo>
                    <a:pt x="21600" y="5600"/>
                    <a:pt x="21502" y="6400"/>
                    <a:pt x="21405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1346200" y="5973233"/>
              <a:ext cx="1955800" cy="1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440"/>
                    <a:pt x="0" y="17280"/>
                    <a:pt x="94" y="15768"/>
                  </a:cubicBezTo>
                  <a:cubicBezTo>
                    <a:pt x="187" y="14256"/>
                    <a:pt x="374" y="13392"/>
                    <a:pt x="830" y="12312"/>
                  </a:cubicBezTo>
                  <a:cubicBezTo>
                    <a:pt x="1286" y="11232"/>
                    <a:pt x="2010" y="9936"/>
                    <a:pt x="2747" y="8856"/>
                  </a:cubicBezTo>
                  <a:cubicBezTo>
                    <a:pt x="3483" y="7776"/>
                    <a:pt x="4231" y="6912"/>
                    <a:pt x="5096" y="6048"/>
                  </a:cubicBezTo>
                  <a:cubicBezTo>
                    <a:pt x="5961" y="5184"/>
                    <a:pt x="6943" y="4320"/>
                    <a:pt x="7936" y="3456"/>
                  </a:cubicBezTo>
                  <a:cubicBezTo>
                    <a:pt x="8930" y="2592"/>
                    <a:pt x="9935" y="1728"/>
                    <a:pt x="10940" y="1080"/>
                  </a:cubicBezTo>
                  <a:cubicBezTo>
                    <a:pt x="11945" y="432"/>
                    <a:pt x="12951" y="0"/>
                    <a:pt x="13886" y="0"/>
                  </a:cubicBezTo>
                  <a:cubicBezTo>
                    <a:pt x="14821" y="0"/>
                    <a:pt x="15686" y="432"/>
                    <a:pt x="16551" y="1080"/>
                  </a:cubicBezTo>
                  <a:cubicBezTo>
                    <a:pt x="17416" y="1728"/>
                    <a:pt x="18281" y="2592"/>
                    <a:pt x="19122" y="2592"/>
                  </a:cubicBezTo>
                  <a:cubicBezTo>
                    <a:pt x="19964" y="2592"/>
                    <a:pt x="20782" y="1728"/>
                    <a:pt x="21600" y="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3771900" y="5526616"/>
              <a:ext cx="31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3732668" y="5628216"/>
              <a:ext cx="26533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5842" y="0"/>
                  </a:moveTo>
                  <a:cubicBezTo>
                    <a:pt x="7535" y="4800"/>
                    <a:pt x="-773" y="9600"/>
                    <a:pt x="58" y="13200"/>
                  </a:cubicBezTo>
                  <a:cubicBezTo>
                    <a:pt x="889" y="16800"/>
                    <a:pt x="10858" y="19200"/>
                    <a:pt x="208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4705350" y="5590116"/>
              <a:ext cx="63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4667250" y="5469466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4511051" y="5502678"/>
              <a:ext cx="168899" cy="254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095" fill="norm" stroke="1" extrusionOk="0">
                  <a:moveTo>
                    <a:pt x="12326" y="405"/>
                  </a:moveTo>
                  <a:cubicBezTo>
                    <a:pt x="10482" y="54"/>
                    <a:pt x="8639" y="-297"/>
                    <a:pt x="6663" y="405"/>
                  </a:cubicBezTo>
                  <a:cubicBezTo>
                    <a:pt x="4687" y="1108"/>
                    <a:pt x="2580" y="2864"/>
                    <a:pt x="1263" y="5586"/>
                  </a:cubicBezTo>
                  <a:cubicBezTo>
                    <a:pt x="-54" y="8308"/>
                    <a:pt x="-581" y="11996"/>
                    <a:pt x="868" y="14805"/>
                  </a:cubicBezTo>
                  <a:cubicBezTo>
                    <a:pt x="2317" y="17615"/>
                    <a:pt x="5741" y="19547"/>
                    <a:pt x="9429" y="20425"/>
                  </a:cubicBezTo>
                  <a:cubicBezTo>
                    <a:pt x="13117" y="21303"/>
                    <a:pt x="17068" y="21127"/>
                    <a:pt x="21019" y="20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4864100" y="5478679"/>
              <a:ext cx="111017" cy="30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0" h="21397" fill="norm" stroke="1" extrusionOk="0">
                  <a:moveTo>
                    <a:pt x="3471" y="697"/>
                  </a:moveTo>
                  <a:cubicBezTo>
                    <a:pt x="5014" y="247"/>
                    <a:pt x="6557" y="-203"/>
                    <a:pt x="9064" y="97"/>
                  </a:cubicBezTo>
                  <a:cubicBezTo>
                    <a:pt x="11571" y="397"/>
                    <a:pt x="15043" y="1447"/>
                    <a:pt x="17550" y="3472"/>
                  </a:cubicBezTo>
                  <a:cubicBezTo>
                    <a:pt x="20057" y="5497"/>
                    <a:pt x="21600" y="8497"/>
                    <a:pt x="18514" y="11647"/>
                  </a:cubicBezTo>
                  <a:cubicBezTo>
                    <a:pt x="15429" y="14797"/>
                    <a:pt x="7714" y="18097"/>
                    <a:pt x="0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5391150" y="5222760"/>
              <a:ext cx="166589" cy="49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515" fill="norm" stroke="1" extrusionOk="0">
                  <a:moveTo>
                    <a:pt x="0" y="9097"/>
                  </a:moveTo>
                  <a:cubicBezTo>
                    <a:pt x="2160" y="11590"/>
                    <a:pt x="4320" y="14082"/>
                    <a:pt x="5400" y="15836"/>
                  </a:cubicBezTo>
                  <a:cubicBezTo>
                    <a:pt x="6480" y="17590"/>
                    <a:pt x="6480" y="18605"/>
                    <a:pt x="6210" y="19574"/>
                  </a:cubicBezTo>
                  <a:cubicBezTo>
                    <a:pt x="5940" y="20544"/>
                    <a:pt x="5400" y="21467"/>
                    <a:pt x="4860" y="21513"/>
                  </a:cubicBezTo>
                  <a:cubicBezTo>
                    <a:pt x="4320" y="21559"/>
                    <a:pt x="3780" y="20728"/>
                    <a:pt x="3240" y="18744"/>
                  </a:cubicBezTo>
                  <a:cubicBezTo>
                    <a:pt x="2700" y="16759"/>
                    <a:pt x="2160" y="13621"/>
                    <a:pt x="2295" y="10713"/>
                  </a:cubicBezTo>
                  <a:cubicBezTo>
                    <a:pt x="2430" y="7805"/>
                    <a:pt x="3240" y="5128"/>
                    <a:pt x="3915" y="3467"/>
                  </a:cubicBezTo>
                  <a:cubicBezTo>
                    <a:pt x="4590" y="1805"/>
                    <a:pt x="5130" y="1159"/>
                    <a:pt x="5940" y="697"/>
                  </a:cubicBezTo>
                  <a:cubicBezTo>
                    <a:pt x="6750" y="236"/>
                    <a:pt x="7830" y="-41"/>
                    <a:pt x="9855" y="5"/>
                  </a:cubicBezTo>
                  <a:cubicBezTo>
                    <a:pt x="11880" y="51"/>
                    <a:pt x="14850" y="421"/>
                    <a:pt x="17280" y="1436"/>
                  </a:cubicBezTo>
                  <a:cubicBezTo>
                    <a:pt x="19710" y="2451"/>
                    <a:pt x="21600" y="4113"/>
                    <a:pt x="21195" y="5682"/>
                  </a:cubicBezTo>
                  <a:cubicBezTo>
                    <a:pt x="20790" y="7251"/>
                    <a:pt x="18090" y="8728"/>
                    <a:pt x="14985" y="9697"/>
                  </a:cubicBezTo>
                  <a:cubicBezTo>
                    <a:pt x="11880" y="10667"/>
                    <a:pt x="8370" y="11128"/>
                    <a:pt x="6075" y="11221"/>
                  </a:cubicBezTo>
                  <a:cubicBezTo>
                    <a:pt x="3780" y="11313"/>
                    <a:pt x="2700" y="11036"/>
                    <a:pt x="1620" y="10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5549900" y="5450416"/>
              <a:ext cx="184150" cy="24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7262"/>
                  </a:moveTo>
                  <a:cubicBezTo>
                    <a:pt x="248" y="6145"/>
                    <a:pt x="497" y="5028"/>
                    <a:pt x="1366" y="4376"/>
                  </a:cubicBezTo>
                  <a:cubicBezTo>
                    <a:pt x="2234" y="3724"/>
                    <a:pt x="3724" y="3538"/>
                    <a:pt x="5710" y="4190"/>
                  </a:cubicBezTo>
                  <a:cubicBezTo>
                    <a:pt x="7697" y="4841"/>
                    <a:pt x="10179" y="6331"/>
                    <a:pt x="11917" y="8938"/>
                  </a:cubicBezTo>
                  <a:cubicBezTo>
                    <a:pt x="13655" y="11545"/>
                    <a:pt x="14648" y="15269"/>
                    <a:pt x="14648" y="17597"/>
                  </a:cubicBezTo>
                  <a:cubicBezTo>
                    <a:pt x="14648" y="19924"/>
                    <a:pt x="13655" y="20855"/>
                    <a:pt x="12538" y="21228"/>
                  </a:cubicBezTo>
                  <a:cubicBezTo>
                    <a:pt x="11421" y="21600"/>
                    <a:pt x="10179" y="21414"/>
                    <a:pt x="9310" y="19552"/>
                  </a:cubicBezTo>
                  <a:cubicBezTo>
                    <a:pt x="8441" y="17690"/>
                    <a:pt x="7945" y="14152"/>
                    <a:pt x="10055" y="10614"/>
                  </a:cubicBezTo>
                  <a:cubicBezTo>
                    <a:pt x="12166" y="7076"/>
                    <a:pt x="16883" y="35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6079646" y="5258105"/>
              <a:ext cx="186715" cy="490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494" fill="norm" stroke="1" extrusionOk="0">
                  <a:moveTo>
                    <a:pt x="19134" y="2304"/>
                  </a:moveTo>
                  <a:cubicBezTo>
                    <a:pt x="19854" y="1933"/>
                    <a:pt x="20574" y="1563"/>
                    <a:pt x="20934" y="1146"/>
                  </a:cubicBezTo>
                  <a:cubicBezTo>
                    <a:pt x="21294" y="728"/>
                    <a:pt x="21294" y="265"/>
                    <a:pt x="20574" y="79"/>
                  </a:cubicBezTo>
                  <a:cubicBezTo>
                    <a:pt x="19854" y="-106"/>
                    <a:pt x="18414" y="-13"/>
                    <a:pt x="15654" y="867"/>
                  </a:cubicBezTo>
                  <a:cubicBezTo>
                    <a:pt x="12894" y="1748"/>
                    <a:pt x="8814" y="3417"/>
                    <a:pt x="5694" y="5734"/>
                  </a:cubicBezTo>
                  <a:cubicBezTo>
                    <a:pt x="2574" y="8052"/>
                    <a:pt x="414" y="11018"/>
                    <a:pt x="54" y="13429"/>
                  </a:cubicBezTo>
                  <a:cubicBezTo>
                    <a:pt x="-306" y="15839"/>
                    <a:pt x="1134" y="17693"/>
                    <a:pt x="4134" y="18945"/>
                  </a:cubicBezTo>
                  <a:cubicBezTo>
                    <a:pt x="7134" y="20196"/>
                    <a:pt x="11694" y="20845"/>
                    <a:pt x="16254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6457950" y="5310716"/>
              <a:ext cx="228600" cy="39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21600" y="689"/>
                  </a:moveTo>
                  <a:cubicBezTo>
                    <a:pt x="20600" y="345"/>
                    <a:pt x="19600" y="0"/>
                    <a:pt x="18700" y="0"/>
                  </a:cubicBezTo>
                  <a:cubicBezTo>
                    <a:pt x="17800" y="0"/>
                    <a:pt x="17000" y="345"/>
                    <a:pt x="14500" y="1838"/>
                  </a:cubicBezTo>
                  <a:cubicBezTo>
                    <a:pt x="12000" y="3332"/>
                    <a:pt x="7800" y="5974"/>
                    <a:pt x="5100" y="8847"/>
                  </a:cubicBezTo>
                  <a:cubicBezTo>
                    <a:pt x="2400" y="11719"/>
                    <a:pt x="1200" y="14821"/>
                    <a:pt x="600" y="16660"/>
                  </a:cubicBezTo>
                  <a:cubicBezTo>
                    <a:pt x="0" y="18498"/>
                    <a:pt x="0" y="19072"/>
                    <a:pt x="0" y="19647"/>
                  </a:cubicBezTo>
                  <a:cubicBezTo>
                    <a:pt x="0" y="20221"/>
                    <a:pt x="0" y="20796"/>
                    <a:pt x="600" y="21140"/>
                  </a:cubicBezTo>
                  <a:cubicBezTo>
                    <a:pt x="1200" y="21485"/>
                    <a:pt x="2400" y="21600"/>
                    <a:pt x="5300" y="21428"/>
                  </a:cubicBezTo>
                  <a:cubicBezTo>
                    <a:pt x="8200" y="21255"/>
                    <a:pt x="12800" y="20796"/>
                    <a:pt x="15600" y="20394"/>
                  </a:cubicBezTo>
                  <a:cubicBezTo>
                    <a:pt x="18400" y="19991"/>
                    <a:pt x="19400" y="19647"/>
                    <a:pt x="20400" y="19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6477000" y="5532966"/>
              <a:ext cx="2222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91" y="17100"/>
                    <a:pt x="6583" y="12600"/>
                    <a:pt x="10183" y="9000"/>
                  </a:cubicBezTo>
                  <a:cubicBezTo>
                    <a:pt x="13783" y="5400"/>
                    <a:pt x="17691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6794499" y="5679016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7234766" y="5348816"/>
              <a:ext cx="272238" cy="328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87" fill="norm" stroke="1" extrusionOk="0">
                  <a:moveTo>
                    <a:pt x="4320" y="0"/>
                  </a:moveTo>
                  <a:cubicBezTo>
                    <a:pt x="3489" y="415"/>
                    <a:pt x="2658" y="831"/>
                    <a:pt x="1994" y="1869"/>
                  </a:cubicBezTo>
                  <a:cubicBezTo>
                    <a:pt x="1329" y="2908"/>
                    <a:pt x="831" y="4569"/>
                    <a:pt x="498" y="7338"/>
                  </a:cubicBezTo>
                  <a:cubicBezTo>
                    <a:pt x="166" y="10108"/>
                    <a:pt x="0" y="13985"/>
                    <a:pt x="0" y="16269"/>
                  </a:cubicBezTo>
                  <a:cubicBezTo>
                    <a:pt x="0" y="18554"/>
                    <a:pt x="166" y="19246"/>
                    <a:pt x="1246" y="19938"/>
                  </a:cubicBezTo>
                  <a:cubicBezTo>
                    <a:pt x="2326" y="20631"/>
                    <a:pt x="4320" y="21323"/>
                    <a:pt x="6812" y="21462"/>
                  </a:cubicBezTo>
                  <a:cubicBezTo>
                    <a:pt x="9305" y="21600"/>
                    <a:pt x="12295" y="21185"/>
                    <a:pt x="14788" y="19938"/>
                  </a:cubicBezTo>
                  <a:cubicBezTo>
                    <a:pt x="17280" y="18692"/>
                    <a:pt x="19274" y="16615"/>
                    <a:pt x="20354" y="14054"/>
                  </a:cubicBezTo>
                  <a:cubicBezTo>
                    <a:pt x="21434" y="11492"/>
                    <a:pt x="21600" y="8446"/>
                    <a:pt x="21102" y="6508"/>
                  </a:cubicBezTo>
                  <a:cubicBezTo>
                    <a:pt x="20603" y="4569"/>
                    <a:pt x="19440" y="3738"/>
                    <a:pt x="18277" y="2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7736089" y="5329057"/>
              <a:ext cx="251848" cy="346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280" fill="norm" stroke="1" extrusionOk="0">
                  <a:moveTo>
                    <a:pt x="20565" y="3947"/>
                  </a:moveTo>
                  <a:cubicBezTo>
                    <a:pt x="20919" y="3296"/>
                    <a:pt x="21273" y="2646"/>
                    <a:pt x="20919" y="1995"/>
                  </a:cubicBezTo>
                  <a:cubicBezTo>
                    <a:pt x="20565" y="1344"/>
                    <a:pt x="19503" y="694"/>
                    <a:pt x="17909" y="303"/>
                  </a:cubicBezTo>
                  <a:cubicBezTo>
                    <a:pt x="16316" y="-87"/>
                    <a:pt x="14191" y="-217"/>
                    <a:pt x="11801" y="629"/>
                  </a:cubicBezTo>
                  <a:cubicBezTo>
                    <a:pt x="9411" y="1475"/>
                    <a:pt x="6755" y="3296"/>
                    <a:pt x="4630" y="5964"/>
                  </a:cubicBezTo>
                  <a:cubicBezTo>
                    <a:pt x="2506" y="8631"/>
                    <a:pt x="912" y="12144"/>
                    <a:pt x="293" y="14617"/>
                  </a:cubicBezTo>
                  <a:cubicBezTo>
                    <a:pt x="-327" y="17089"/>
                    <a:pt x="27" y="18520"/>
                    <a:pt x="1443" y="19496"/>
                  </a:cubicBezTo>
                  <a:cubicBezTo>
                    <a:pt x="2860" y="20472"/>
                    <a:pt x="5339" y="20993"/>
                    <a:pt x="7463" y="21188"/>
                  </a:cubicBezTo>
                  <a:cubicBezTo>
                    <a:pt x="9588" y="21383"/>
                    <a:pt x="11358" y="21253"/>
                    <a:pt x="12509" y="20928"/>
                  </a:cubicBezTo>
                  <a:cubicBezTo>
                    <a:pt x="13660" y="20602"/>
                    <a:pt x="14191" y="20082"/>
                    <a:pt x="14722" y="19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7733171" y="5539316"/>
              <a:ext cx="229729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2484" y="21600"/>
                  </a:moveTo>
                  <a:cubicBezTo>
                    <a:pt x="1295" y="15840"/>
                    <a:pt x="106" y="10080"/>
                    <a:pt x="7" y="6480"/>
                  </a:cubicBezTo>
                  <a:cubicBezTo>
                    <a:pt x="-92" y="2880"/>
                    <a:pt x="899" y="1440"/>
                    <a:pt x="4664" y="720"/>
                  </a:cubicBezTo>
                  <a:cubicBezTo>
                    <a:pt x="8429" y="0"/>
                    <a:pt x="14969" y="0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7996356" y="5631889"/>
              <a:ext cx="163395" cy="132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084" fill="norm" stroke="1" extrusionOk="0">
                  <a:moveTo>
                    <a:pt x="1439" y="427"/>
                  </a:moveTo>
                  <a:cubicBezTo>
                    <a:pt x="3931" y="89"/>
                    <a:pt x="6423" y="-248"/>
                    <a:pt x="8085" y="258"/>
                  </a:cubicBezTo>
                  <a:cubicBezTo>
                    <a:pt x="9746" y="764"/>
                    <a:pt x="10577" y="2114"/>
                    <a:pt x="10023" y="4477"/>
                  </a:cubicBezTo>
                  <a:cubicBezTo>
                    <a:pt x="9469" y="6839"/>
                    <a:pt x="7531" y="10214"/>
                    <a:pt x="5869" y="12408"/>
                  </a:cubicBezTo>
                  <a:cubicBezTo>
                    <a:pt x="4208" y="14602"/>
                    <a:pt x="2823" y="15614"/>
                    <a:pt x="1715" y="16796"/>
                  </a:cubicBezTo>
                  <a:cubicBezTo>
                    <a:pt x="608" y="17977"/>
                    <a:pt x="-223" y="19327"/>
                    <a:pt x="54" y="20171"/>
                  </a:cubicBezTo>
                  <a:cubicBezTo>
                    <a:pt x="331" y="21014"/>
                    <a:pt x="1715" y="21352"/>
                    <a:pt x="5454" y="20846"/>
                  </a:cubicBezTo>
                  <a:cubicBezTo>
                    <a:pt x="9192" y="20340"/>
                    <a:pt x="15285" y="18989"/>
                    <a:pt x="21377" y="17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8235950" y="5381292"/>
              <a:ext cx="164237" cy="412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1" h="21343" fill="norm" stroke="1" extrusionOk="0">
                  <a:moveTo>
                    <a:pt x="0" y="620"/>
                  </a:moveTo>
                  <a:cubicBezTo>
                    <a:pt x="3733" y="182"/>
                    <a:pt x="7467" y="-257"/>
                    <a:pt x="10800" y="182"/>
                  </a:cubicBezTo>
                  <a:cubicBezTo>
                    <a:pt x="14133" y="620"/>
                    <a:pt x="17067" y="1936"/>
                    <a:pt x="18933" y="4184"/>
                  </a:cubicBezTo>
                  <a:cubicBezTo>
                    <a:pt x="20800" y="6431"/>
                    <a:pt x="21600" y="9611"/>
                    <a:pt x="19200" y="12517"/>
                  </a:cubicBezTo>
                  <a:cubicBezTo>
                    <a:pt x="16800" y="15422"/>
                    <a:pt x="11200" y="18054"/>
                    <a:pt x="7867" y="19479"/>
                  </a:cubicBezTo>
                  <a:cubicBezTo>
                    <a:pt x="4533" y="20904"/>
                    <a:pt x="3467" y="21124"/>
                    <a:pt x="2400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8775837" y="5425016"/>
              <a:ext cx="272913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21423" y="0"/>
                  </a:moveTo>
                  <a:cubicBezTo>
                    <a:pt x="17934" y="2634"/>
                    <a:pt x="14445" y="5268"/>
                    <a:pt x="10955" y="7990"/>
                  </a:cubicBezTo>
                  <a:cubicBezTo>
                    <a:pt x="7466" y="10712"/>
                    <a:pt x="3977" y="13522"/>
                    <a:pt x="2066" y="15366"/>
                  </a:cubicBezTo>
                  <a:cubicBezTo>
                    <a:pt x="155" y="17210"/>
                    <a:pt x="-177" y="18088"/>
                    <a:pt x="72" y="18702"/>
                  </a:cubicBezTo>
                  <a:cubicBezTo>
                    <a:pt x="321" y="19317"/>
                    <a:pt x="1152" y="19668"/>
                    <a:pt x="3811" y="19932"/>
                  </a:cubicBezTo>
                  <a:cubicBezTo>
                    <a:pt x="6469" y="20195"/>
                    <a:pt x="10955" y="20371"/>
                    <a:pt x="13946" y="20634"/>
                  </a:cubicBezTo>
                  <a:cubicBezTo>
                    <a:pt x="16937" y="20898"/>
                    <a:pt x="18432" y="21249"/>
                    <a:pt x="199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8801100" y="5767916"/>
              <a:ext cx="2540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9311986" y="5210059"/>
              <a:ext cx="152231" cy="51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49" fill="norm" stroke="1" extrusionOk="0">
                  <a:moveTo>
                    <a:pt x="1353" y="12443"/>
                  </a:moveTo>
                  <a:cubicBezTo>
                    <a:pt x="770" y="14922"/>
                    <a:pt x="186" y="17400"/>
                    <a:pt x="40" y="18994"/>
                  </a:cubicBezTo>
                  <a:cubicBezTo>
                    <a:pt x="-106" y="20587"/>
                    <a:pt x="186" y="21295"/>
                    <a:pt x="332" y="21428"/>
                  </a:cubicBezTo>
                  <a:cubicBezTo>
                    <a:pt x="478" y="21561"/>
                    <a:pt x="478" y="21118"/>
                    <a:pt x="624" y="19082"/>
                  </a:cubicBezTo>
                  <a:cubicBezTo>
                    <a:pt x="770" y="17046"/>
                    <a:pt x="1062" y="13417"/>
                    <a:pt x="1937" y="10274"/>
                  </a:cubicBezTo>
                  <a:cubicBezTo>
                    <a:pt x="2813" y="7131"/>
                    <a:pt x="4272" y="4476"/>
                    <a:pt x="5294" y="2927"/>
                  </a:cubicBezTo>
                  <a:cubicBezTo>
                    <a:pt x="6316" y="1377"/>
                    <a:pt x="6899" y="935"/>
                    <a:pt x="7921" y="581"/>
                  </a:cubicBezTo>
                  <a:cubicBezTo>
                    <a:pt x="8943" y="227"/>
                    <a:pt x="10402" y="-39"/>
                    <a:pt x="11862" y="5"/>
                  </a:cubicBezTo>
                  <a:cubicBezTo>
                    <a:pt x="13321" y="50"/>
                    <a:pt x="14780" y="404"/>
                    <a:pt x="16824" y="1776"/>
                  </a:cubicBezTo>
                  <a:cubicBezTo>
                    <a:pt x="18867" y="3148"/>
                    <a:pt x="21494" y="5538"/>
                    <a:pt x="20910" y="7397"/>
                  </a:cubicBezTo>
                  <a:cubicBezTo>
                    <a:pt x="20326" y="9256"/>
                    <a:pt x="16532" y="10584"/>
                    <a:pt x="13175" y="11381"/>
                  </a:cubicBezTo>
                  <a:cubicBezTo>
                    <a:pt x="9818" y="12177"/>
                    <a:pt x="6899" y="12443"/>
                    <a:pt x="3980" y="12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9448799" y="5507566"/>
              <a:ext cx="209551" cy="17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04"/>
                  </a:moveTo>
                  <a:cubicBezTo>
                    <a:pt x="1091" y="3643"/>
                    <a:pt x="2182" y="3383"/>
                    <a:pt x="3055" y="3773"/>
                  </a:cubicBezTo>
                  <a:cubicBezTo>
                    <a:pt x="3927" y="4164"/>
                    <a:pt x="4582" y="5205"/>
                    <a:pt x="5236" y="7027"/>
                  </a:cubicBezTo>
                  <a:cubicBezTo>
                    <a:pt x="5891" y="8848"/>
                    <a:pt x="6545" y="11451"/>
                    <a:pt x="6982" y="13663"/>
                  </a:cubicBezTo>
                  <a:cubicBezTo>
                    <a:pt x="7418" y="15875"/>
                    <a:pt x="7636" y="17696"/>
                    <a:pt x="7418" y="19128"/>
                  </a:cubicBezTo>
                  <a:cubicBezTo>
                    <a:pt x="7200" y="20559"/>
                    <a:pt x="6545" y="21600"/>
                    <a:pt x="5891" y="21600"/>
                  </a:cubicBezTo>
                  <a:cubicBezTo>
                    <a:pt x="5236" y="21600"/>
                    <a:pt x="4582" y="20559"/>
                    <a:pt x="4364" y="18607"/>
                  </a:cubicBezTo>
                  <a:cubicBezTo>
                    <a:pt x="4145" y="16655"/>
                    <a:pt x="4364" y="13793"/>
                    <a:pt x="7309" y="10540"/>
                  </a:cubicBezTo>
                  <a:cubicBezTo>
                    <a:pt x="10255" y="7287"/>
                    <a:pt x="15927" y="36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9790938" y="5365080"/>
              <a:ext cx="184913" cy="326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505" fill="norm" stroke="1" extrusionOk="0">
                  <a:moveTo>
                    <a:pt x="19746" y="1020"/>
                  </a:moveTo>
                  <a:cubicBezTo>
                    <a:pt x="18775" y="602"/>
                    <a:pt x="17804" y="184"/>
                    <a:pt x="16712" y="44"/>
                  </a:cubicBezTo>
                  <a:cubicBezTo>
                    <a:pt x="15620" y="-95"/>
                    <a:pt x="14406" y="44"/>
                    <a:pt x="12344" y="1229"/>
                  </a:cubicBezTo>
                  <a:cubicBezTo>
                    <a:pt x="10281" y="2413"/>
                    <a:pt x="7368" y="4643"/>
                    <a:pt x="5063" y="7639"/>
                  </a:cubicBezTo>
                  <a:cubicBezTo>
                    <a:pt x="2757" y="10635"/>
                    <a:pt x="1058" y="14398"/>
                    <a:pt x="330" y="16697"/>
                  </a:cubicBezTo>
                  <a:cubicBezTo>
                    <a:pt x="-398" y="18997"/>
                    <a:pt x="-155" y="19833"/>
                    <a:pt x="3485" y="20390"/>
                  </a:cubicBezTo>
                  <a:cubicBezTo>
                    <a:pt x="7126" y="20948"/>
                    <a:pt x="14164" y="21226"/>
                    <a:pt x="21202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10034325" y="5357283"/>
              <a:ext cx="214576" cy="314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71" fill="norm" stroke="1" extrusionOk="0">
                  <a:moveTo>
                    <a:pt x="21467" y="1160"/>
                  </a:moveTo>
                  <a:cubicBezTo>
                    <a:pt x="20832" y="580"/>
                    <a:pt x="20196" y="0"/>
                    <a:pt x="19243" y="0"/>
                  </a:cubicBezTo>
                  <a:cubicBezTo>
                    <a:pt x="18291" y="0"/>
                    <a:pt x="17020" y="580"/>
                    <a:pt x="14055" y="3044"/>
                  </a:cubicBezTo>
                  <a:cubicBezTo>
                    <a:pt x="11091" y="5509"/>
                    <a:pt x="6432" y="9858"/>
                    <a:pt x="3785" y="12540"/>
                  </a:cubicBezTo>
                  <a:cubicBezTo>
                    <a:pt x="1138" y="15221"/>
                    <a:pt x="502" y="16236"/>
                    <a:pt x="185" y="17251"/>
                  </a:cubicBezTo>
                  <a:cubicBezTo>
                    <a:pt x="-133" y="18266"/>
                    <a:pt x="-133" y="19281"/>
                    <a:pt x="926" y="20005"/>
                  </a:cubicBezTo>
                  <a:cubicBezTo>
                    <a:pt x="1985" y="20730"/>
                    <a:pt x="4102" y="21165"/>
                    <a:pt x="6326" y="21383"/>
                  </a:cubicBezTo>
                  <a:cubicBezTo>
                    <a:pt x="8549" y="21600"/>
                    <a:pt x="10879" y="21600"/>
                    <a:pt x="12573" y="21528"/>
                  </a:cubicBezTo>
                  <a:cubicBezTo>
                    <a:pt x="14267" y="21455"/>
                    <a:pt x="15326" y="21310"/>
                    <a:pt x="15855" y="20948"/>
                  </a:cubicBezTo>
                  <a:cubicBezTo>
                    <a:pt x="16385" y="20585"/>
                    <a:pt x="16385" y="20005"/>
                    <a:pt x="16385" y="19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10056080" y="5571066"/>
              <a:ext cx="19917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2977" y="21600"/>
                  </a:moveTo>
                  <a:cubicBezTo>
                    <a:pt x="1386" y="16800"/>
                    <a:pt x="-206" y="12000"/>
                    <a:pt x="21" y="8400"/>
                  </a:cubicBezTo>
                  <a:cubicBezTo>
                    <a:pt x="249" y="4800"/>
                    <a:pt x="2295" y="2400"/>
                    <a:pt x="6160" y="1200"/>
                  </a:cubicBezTo>
                  <a:cubicBezTo>
                    <a:pt x="10026" y="0"/>
                    <a:pt x="15710" y="0"/>
                    <a:pt x="213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10318750" y="5621866"/>
              <a:ext cx="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10394950" y="5391606"/>
              <a:ext cx="117127" cy="376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453" fill="norm" stroke="1" extrusionOk="0">
                  <a:moveTo>
                    <a:pt x="5684" y="94"/>
                  </a:moveTo>
                  <a:cubicBezTo>
                    <a:pt x="8337" y="-26"/>
                    <a:pt x="10989" y="-147"/>
                    <a:pt x="13832" y="517"/>
                  </a:cubicBezTo>
                  <a:cubicBezTo>
                    <a:pt x="16674" y="1180"/>
                    <a:pt x="19705" y="2628"/>
                    <a:pt x="20653" y="5042"/>
                  </a:cubicBezTo>
                  <a:cubicBezTo>
                    <a:pt x="21600" y="7455"/>
                    <a:pt x="20463" y="10834"/>
                    <a:pt x="16674" y="13730"/>
                  </a:cubicBezTo>
                  <a:cubicBezTo>
                    <a:pt x="12884" y="16626"/>
                    <a:pt x="6442" y="19040"/>
                    <a:pt x="0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10680699" y="5545666"/>
              <a:ext cx="2222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37" y="17486"/>
                    <a:pt x="9874" y="13371"/>
                    <a:pt x="13474" y="9771"/>
                  </a:cubicBezTo>
                  <a:cubicBezTo>
                    <a:pt x="17074" y="6171"/>
                    <a:pt x="19337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10782300" y="5482166"/>
              <a:ext cx="4445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10966813" y="5271907"/>
              <a:ext cx="138974" cy="443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237" fill="norm" stroke="1" extrusionOk="0">
                  <a:moveTo>
                    <a:pt x="4710" y="10682"/>
                  </a:moveTo>
                  <a:cubicBezTo>
                    <a:pt x="3757" y="13420"/>
                    <a:pt x="2804" y="16158"/>
                    <a:pt x="2010" y="18034"/>
                  </a:cubicBezTo>
                  <a:cubicBezTo>
                    <a:pt x="1216" y="19910"/>
                    <a:pt x="580" y="20924"/>
                    <a:pt x="263" y="21177"/>
                  </a:cubicBezTo>
                  <a:cubicBezTo>
                    <a:pt x="-55" y="21431"/>
                    <a:pt x="-55" y="20924"/>
                    <a:pt x="104" y="18642"/>
                  </a:cubicBezTo>
                  <a:cubicBezTo>
                    <a:pt x="263" y="16361"/>
                    <a:pt x="580" y="12304"/>
                    <a:pt x="1374" y="9161"/>
                  </a:cubicBezTo>
                  <a:cubicBezTo>
                    <a:pt x="2169" y="6017"/>
                    <a:pt x="3439" y="3786"/>
                    <a:pt x="4551" y="2417"/>
                  </a:cubicBezTo>
                  <a:cubicBezTo>
                    <a:pt x="5663" y="1048"/>
                    <a:pt x="6616" y="541"/>
                    <a:pt x="7886" y="237"/>
                  </a:cubicBezTo>
                  <a:cubicBezTo>
                    <a:pt x="9157" y="-68"/>
                    <a:pt x="10745" y="-169"/>
                    <a:pt x="12969" y="490"/>
                  </a:cubicBezTo>
                  <a:cubicBezTo>
                    <a:pt x="15192" y="1149"/>
                    <a:pt x="18051" y="2569"/>
                    <a:pt x="19639" y="3887"/>
                  </a:cubicBezTo>
                  <a:cubicBezTo>
                    <a:pt x="21227" y="5206"/>
                    <a:pt x="21545" y="6423"/>
                    <a:pt x="18845" y="7842"/>
                  </a:cubicBezTo>
                  <a:cubicBezTo>
                    <a:pt x="16145" y="9262"/>
                    <a:pt x="10427" y="10885"/>
                    <a:pt x="4710" y="12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11068050" y="5450416"/>
              <a:ext cx="165100" cy="233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7589"/>
                  </a:moveTo>
                  <a:cubicBezTo>
                    <a:pt x="831" y="6422"/>
                    <a:pt x="1662" y="5254"/>
                    <a:pt x="2492" y="5059"/>
                  </a:cubicBezTo>
                  <a:cubicBezTo>
                    <a:pt x="3323" y="4865"/>
                    <a:pt x="4154" y="5643"/>
                    <a:pt x="5262" y="7978"/>
                  </a:cubicBezTo>
                  <a:cubicBezTo>
                    <a:pt x="6369" y="10314"/>
                    <a:pt x="7754" y="14205"/>
                    <a:pt x="8031" y="16735"/>
                  </a:cubicBezTo>
                  <a:cubicBezTo>
                    <a:pt x="8308" y="19265"/>
                    <a:pt x="7477" y="20432"/>
                    <a:pt x="6369" y="21016"/>
                  </a:cubicBezTo>
                  <a:cubicBezTo>
                    <a:pt x="5262" y="21600"/>
                    <a:pt x="3877" y="21600"/>
                    <a:pt x="3185" y="20919"/>
                  </a:cubicBezTo>
                  <a:cubicBezTo>
                    <a:pt x="2492" y="20238"/>
                    <a:pt x="2492" y="18876"/>
                    <a:pt x="3738" y="15859"/>
                  </a:cubicBezTo>
                  <a:cubicBezTo>
                    <a:pt x="4985" y="12843"/>
                    <a:pt x="7477" y="8173"/>
                    <a:pt x="10662" y="5254"/>
                  </a:cubicBezTo>
                  <a:cubicBezTo>
                    <a:pt x="13846" y="2335"/>
                    <a:pt x="17723" y="116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11293035" y="5359287"/>
              <a:ext cx="206815" cy="300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57" fill="norm" stroke="1" extrusionOk="0">
                  <a:moveTo>
                    <a:pt x="21318" y="1519"/>
                  </a:moveTo>
                  <a:cubicBezTo>
                    <a:pt x="20663" y="914"/>
                    <a:pt x="20009" y="310"/>
                    <a:pt x="19136" y="84"/>
                  </a:cubicBezTo>
                  <a:cubicBezTo>
                    <a:pt x="18263" y="-143"/>
                    <a:pt x="17173" y="8"/>
                    <a:pt x="14882" y="1594"/>
                  </a:cubicBezTo>
                  <a:cubicBezTo>
                    <a:pt x="12591" y="3180"/>
                    <a:pt x="9100" y="6201"/>
                    <a:pt x="6373" y="9071"/>
                  </a:cubicBezTo>
                  <a:cubicBezTo>
                    <a:pt x="3645" y="11941"/>
                    <a:pt x="1682" y="14660"/>
                    <a:pt x="700" y="16699"/>
                  </a:cubicBezTo>
                  <a:cubicBezTo>
                    <a:pt x="-282" y="18738"/>
                    <a:pt x="-282" y="20098"/>
                    <a:pt x="1027" y="20777"/>
                  </a:cubicBezTo>
                  <a:cubicBezTo>
                    <a:pt x="2336" y="21457"/>
                    <a:pt x="4954" y="21457"/>
                    <a:pt x="7573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11457555" y="5411160"/>
              <a:ext cx="235058" cy="25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115" fill="norm" stroke="1" extrusionOk="0">
                  <a:moveTo>
                    <a:pt x="20839" y="3723"/>
                  </a:moveTo>
                  <a:cubicBezTo>
                    <a:pt x="21029" y="2514"/>
                    <a:pt x="21218" y="1304"/>
                    <a:pt x="20744" y="613"/>
                  </a:cubicBezTo>
                  <a:cubicBezTo>
                    <a:pt x="20271" y="-78"/>
                    <a:pt x="19134" y="-251"/>
                    <a:pt x="17050" y="440"/>
                  </a:cubicBezTo>
                  <a:cubicBezTo>
                    <a:pt x="14965" y="1131"/>
                    <a:pt x="11934" y="2687"/>
                    <a:pt x="8997" y="4933"/>
                  </a:cubicBezTo>
                  <a:cubicBezTo>
                    <a:pt x="6060" y="7179"/>
                    <a:pt x="3218" y="10117"/>
                    <a:pt x="1607" y="12450"/>
                  </a:cubicBezTo>
                  <a:cubicBezTo>
                    <a:pt x="-3" y="14783"/>
                    <a:pt x="-382" y="16511"/>
                    <a:pt x="376" y="17979"/>
                  </a:cubicBezTo>
                  <a:cubicBezTo>
                    <a:pt x="1134" y="19448"/>
                    <a:pt x="3029" y="20658"/>
                    <a:pt x="5302" y="21003"/>
                  </a:cubicBezTo>
                  <a:cubicBezTo>
                    <a:pt x="7576" y="21349"/>
                    <a:pt x="10229" y="20831"/>
                    <a:pt x="12881" y="20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11488166" y="5571792"/>
              <a:ext cx="157735" cy="2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0982" fill="norm" stroke="1" extrusionOk="0">
                  <a:moveTo>
                    <a:pt x="5046" y="20982"/>
                  </a:moveTo>
                  <a:cubicBezTo>
                    <a:pt x="2454" y="13782"/>
                    <a:pt x="-138" y="6582"/>
                    <a:pt x="6" y="2982"/>
                  </a:cubicBezTo>
                  <a:cubicBezTo>
                    <a:pt x="150" y="-618"/>
                    <a:pt x="3030" y="-618"/>
                    <a:pt x="7062" y="1182"/>
                  </a:cubicBezTo>
                  <a:cubicBezTo>
                    <a:pt x="11094" y="2982"/>
                    <a:pt x="16278" y="6582"/>
                    <a:pt x="21462" y="10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11712486" y="5607085"/>
              <a:ext cx="225514" cy="153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126" fill="norm" stroke="1" extrusionOk="0">
                  <a:moveTo>
                    <a:pt x="1523" y="2914"/>
                  </a:moveTo>
                  <a:cubicBezTo>
                    <a:pt x="2330" y="2038"/>
                    <a:pt x="3138" y="1162"/>
                    <a:pt x="4147" y="579"/>
                  </a:cubicBezTo>
                  <a:cubicBezTo>
                    <a:pt x="5157" y="-5"/>
                    <a:pt x="6368" y="-297"/>
                    <a:pt x="7074" y="433"/>
                  </a:cubicBezTo>
                  <a:cubicBezTo>
                    <a:pt x="7781" y="1162"/>
                    <a:pt x="7983" y="2914"/>
                    <a:pt x="6973" y="5687"/>
                  </a:cubicBezTo>
                  <a:cubicBezTo>
                    <a:pt x="5964" y="8460"/>
                    <a:pt x="3744" y="12254"/>
                    <a:pt x="2229" y="15027"/>
                  </a:cubicBezTo>
                  <a:cubicBezTo>
                    <a:pt x="715" y="17800"/>
                    <a:pt x="-92" y="19552"/>
                    <a:pt x="9" y="20427"/>
                  </a:cubicBezTo>
                  <a:cubicBezTo>
                    <a:pt x="110" y="21303"/>
                    <a:pt x="1119" y="21303"/>
                    <a:pt x="4248" y="20719"/>
                  </a:cubicBezTo>
                  <a:cubicBezTo>
                    <a:pt x="7377" y="20135"/>
                    <a:pt x="12626" y="18968"/>
                    <a:pt x="15856" y="17946"/>
                  </a:cubicBezTo>
                  <a:cubicBezTo>
                    <a:pt x="19086" y="16925"/>
                    <a:pt x="20297" y="16049"/>
                    <a:pt x="21508" y="15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11899900" y="5416671"/>
              <a:ext cx="142747" cy="40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480" fill="norm" stroke="1" extrusionOk="0">
                  <a:moveTo>
                    <a:pt x="3703" y="106"/>
                  </a:moveTo>
                  <a:cubicBezTo>
                    <a:pt x="7097" y="-7"/>
                    <a:pt x="10491" y="-120"/>
                    <a:pt x="13269" y="276"/>
                  </a:cubicBezTo>
                  <a:cubicBezTo>
                    <a:pt x="16046" y="672"/>
                    <a:pt x="18206" y="1576"/>
                    <a:pt x="19594" y="3499"/>
                  </a:cubicBezTo>
                  <a:cubicBezTo>
                    <a:pt x="20983" y="5421"/>
                    <a:pt x="21600" y="8362"/>
                    <a:pt x="19131" y="11302"/>
                  </a:cubicBezTo>
                  <a:cubicBezTo>
                    <a:pt x="16663" y="14242"/>
                    <a:pt x="11109" y="17183"/>
                    <a:pt x="7406" y="18879"/>
                  </a:cubicBezTo>
                  <a:cubicBezTo>
                    <a:pt x="3703" y="20575"/>
                    <a:pt x="1851" y="21028"/>
                    <a:pt x="0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3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70732" y="1447122"/>
              <a:ext cx="643768" cy="2384045"/>
            </a:xfrm>
            <a:prstGeom prst="rect">
              <a:avLst/>
            </a:prstGeom>
            <a:effectLst/>
          </p:spPr>
        </p:pic>
        <p:pic>
          <p:nvPicPr>
            <p:cNvPr id="1839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191250" y="6529916"/>
              <a:ext cx="152400" cy="76201"/>
            </a:xfrm>
            <a:prstGeom prst="rect">
              <a:avLst/>
            </a:prstGeom>
            <a:effectLst/>
          </p:spPr>
        </p:pic>
        <p:pic>
          <p:nvPicPr>
            <p:cNvPr id="184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191250" y="6447366"/>
              <a:ext cx="920750" cy="165101"/>
            </a:xfrm>
            <a:prstGeom prst="rect">
              <a:avLst/>
            </a:prstGeom>
            <a:effectLst/>
          </p:spPr>
        </p:pic>
        <p:pic>
          <p:nvPicPr>
            <p:cNvPr id="184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811035" y="6460066"/>
              <a:ext cx="1047216" cy="114301"/>
            </a:xfrm>
            <a:prstGeom prst="rect">
              <a:avLst/>
            </a:prstGeom>
            <a:effectLst/>
          </p:spPr>
        </p:pic>
        <p:pic>
          <p:nvPicPr>
            <p:cNvPr id="184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281763" y="6084860"/>
              <a:ext cx="325537" cy="680007"/>
            </a:xfrm>
            <a:prstGeom prst="rect">
              <a:avLst/>
            </a:prstGeom>
            <a:effectLst/>
          </p:spPr>
        </p:pic>
        <p:pic>
          <p:nvPicPr>
            <p:cNvPr id="184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926880" y="5931885"/>
              <a:ext cx="233401" cy="473149"/>
            </a:xfrm>
            <a:prstGeom prst="rect">
              <a:avLst/>
            </a:prstGeom>
            <a:effectLst/>
          </p:spPr>
        </p:pic>
        <p:pic>
          <p:nvPicPr>
            <p:cNvPr id="184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242049" y="5987219"/>
              <a:ext cx="105041" cy="453798"/>
            </a:xfrm>
            <a:prstGeom prst="rect">
              <a:avLst/>
            </a:prstGeom>
            <a:effectLst/>
          </p:spPr>
        </p:pic>
        <p:pic>
          <p:nvPicPr>
            <p:cNvPr id="185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348424" y="5978474"/>
              <a:ext cx="397272" cy="517769"/>
            </a:xfrm>
            <a:prstGeom prst="rect">
              <a:avLst/>
            </a:prstGeom>
            <a:effectLst/>
          </p:spPr>
        </p:pic>
        <p:pic>
          <p:nvPicPr>
            <p:cNvPr id="1853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343650" y="6212416"/>
              <a:ext cx="228600" cy="95251"/>
            </a:xfrm>
            <a:prstGeom prst="rect">
              <a:avLst/>
            </a:prstGeom>
            <a:effectLst/>
          </p:spPr>
        </p:pic>
        <p:pic>
          <p:nvPicPr>
            <p:cNvPr id="185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008076" y="5950383"/>
              <a:ext cx="240575" cy="398378"/>
            </a:xfrm>
            <a:prstGeom prst="rect">
              <a:avLst/>
            </a:prstGeom>
            <a:effectLst/>
          </p:spPr>
        </p:pic>
        <p:pic>
          <p:nvPicPr>
            <p:cNvPr id="1857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274050" y="6148916"/>
              <a:ext cx="82550" cy="241301"/>
            </a:xfrm>
            <a:prstGeom prst="rect">
              <a:avLst/>
            </a:prstGeom>
            <a:effectLst/>
          </p:spPr>
        </p:pic>
        <p:pic>
          <p:nvPicPr>
            <p:cNvPr id="1859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229600" y="6079066"/>
              <a:ext cx="152400" cy="76201"/>
            </a:xfrm>
            <a:prstGeom prst="rect">
              <a:avLst/>
            </a:prstGeom>
            <a:effectLst/>
          </p:spPr>
        </p:pic>
        <p:pic>
          <p:nvPicPr>
            <p:cNvPr id="186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248650" y="5945716"/>
              <a:ext cx="316460" cy="584201"/>
            </a:xfrm>
            <a:prstGeom prst="rect">
              <a:avLst/>
            </a:prstGeom>
            <a:effectLst/>
          </p:spPr>
        </p:pic>
        <p:sp>
          <p:nvSpPr>
            <p:cNvPr id="1863" name="Line"/>
            <p:cNvSpPr/>
            <p:nvPr/>
          </p:nvSpPr>
          <p:spPr>
            <a:xfrm>
              <a:off x="2914650" y="6776350"/>
              <a:ext cx="180479" cy="735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518" fill="norm" stroke="1" extrusionOk="0">
                  <a:moveTo>
                    <a:pt x="0" y="12290"/>
                  </a:moveTo>
                  <a:cubicBezTo>
                    <a:pt x="736" y="13838"/>
                    <a:pt x="1473" y="15385"/>
                    <a:pt x="1718" y="16746"/>
                  </a:cubicBezTo>
                  <a:cubicBezTo>
                    <a:pt x="1964" y="18108"/>
                    <a:pt x="1718" y="19284"/>
                    <a:pt x="1350" y="20120"/>
                  </a:cubicBezTo>
                  <a:cubicBezTo>
                    <a:pt x="982" y="20955"/>
                    <a:pt x="491" y="21450"/>
                    <a:pt x="245" y="21512"/>
                  </a:cubicBezTo>
                  <a:cubicBezTo>
                    <a:pt x="0" y="21574"/>
                    <a:pt x="0" y="21203"/>
                    <a:pt x="0" y="19655"/>
                  </a:cubicBezTo>
                  <a:cubicBezTo>
                    <a:pt x="0" y="18108"/>
                    <a:pt x="0" y="15385"/>
                    <a:pt x="614" y="12909"/>
                  </a:cubicBezTo>
                  <a:cubicBezTo>
                    <a:pt x="1227" y="10434"/>
                    <a:pt x="2455" y="8206"/>
                    <a:pt x="4050" y="6380"/>
                  </a:cubicBezTo>
                  <a:cubicBezTo>
                    <a:pt x="5645" y="4554"/>
                    <a:pt x="7609" y="3130"/>
                    <a:pt x="9082" y="2171"/>
                  </a:cubicBezTo>
                  <a:cubicBezTo>
                    <a:pt x="10555" y="1212"/>
                    <a:pt x="11536" y="717"/>
                    <a:pt x="12641" y="407"/>
                  </a:cubicBezTo>
                  <a:cubicBezTo>
                    <a:pt x="13745" y="98"/>
                    <a:pt x="14973" y="-26"/>
                    <a:pt x="16077" y="5"/>
                  </a:cubicBezTo>
                  <a:cubicBezTo>
                    <a:pt x="17182" y="36"/>
                    <a:pt x="18164" y="222"/>
                    <a:pt x="19268" y="840"/>
                  </a:cubicBezTo>
                  <a:cubicBezTo>
                    <a:pt x="20373" y="1459"/>
                    <a:pt x="21600" y="2512"/>
                    <a:pt x="20495" y="3657"/>
                  </a:cubicBezTo>
                  <a:cubicBezTo>
                    <a:pt x="19391" y="4802"/>
                    <a:pt x="15955" y="6039"/>
                    <a:pt x="13009" y="6875"/>
                  </a:cubicBezTo>
                  <a:cubicBezTo>
                    <a:pt x="10064" y="7710"/>
                    <a:pt x="7609" y="8144"/>
                    <a:pt x="5155" y="8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3028950" y="7139516"/>
              <a:ext cx="177800" cy="288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0" y="8922"/>
                  </a:moveTo>
                  <a:cubicBezTo>
                    <a:pt x="0" y="7670"/>
                    <a:pt x="0" y="6417"/>
                    <a:pt x="771" y="5635"/>
                  </a:cubicBezTo>
                  <a:cubicBezTo>
                    <a:pt x="1543" y="4852"/>
                    <a:pt x="3086" y="4539"/>
                    <a:pt x="4500" y="5087"/>
                  </a:cubicBezTo>
                  <a:cubicBezTo>
                    <a:pt x="5914" y="5635"/>
                    <a:pt x="7200" y="7043"/>
                    <a:pt x="8100" y="9313"/>
                  </a:cubicBezTo>
                  <a:cubicBezTo>
                    <a:pt x="9000" y="11583"/>
                    <a:pt x="9514" y="14713"/>
                    <a:pt x="9771" y="16748"/>
                  </a:cubicBezTo>
                  <a:cubicBezTo>
                    <a:pt x="10029" y="18783"/>
                    <a:pt x="10029" y="19722"/>
                    <a:pt x="9514" y="20426"/>
                  </a:cubicBezTo>
                  <a:cubicBezTo>
                    <a:pt x="9000" y="21130"/>
                    <a:pt x="7971" y="21600"/>
                    <a:pt x="7200" y="21209"/>
                  </a:cubicBezTo>
                  <a:cubicBezTo>
                    <a:pt x="6429" y="20817"/>
                    <a:pt x="5914" y="19565"/>
                    <a:pt x="6814" y="16513"/>
                  </a:cubicBezTo>
                  <a:cubicBezTo>
                    <a:pt x="7714" y="13461"/>
                    <a:pt x="10029" y="8609"/>
                    <a:pt x="12729" y="5557"/>
                  </a:cubicBezTo>
                  <a:cubicBezTo>
                    <a:pt x="15429" y="2504"/>
                    <a:pt x="18514" y="125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3309526" y="6889672"/>
              <a:ext cx="233774" cy="53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518" fill="norm" stroke="1" extrusionOk="0">
                  <a:moveTo>
                    <a:pt x="21111" y="4425"/>
                  </a:moveTo>
                  <a:cubicBezTo>
                    <a:pt x="20538" y="3235"/>
                    <a:pt x="19964" y="2044"/>
                    <a:pt x="19391" y="1279"/>
                  </a:cubicBezTo>
                  <a:cubicBezTo>
                    <a:pt x="18817" y="513"/>
                    <a:pt x="18244" y="173"/>
                    <a:pt x="17479" y="46"/>
                  </a:cubicBezTo>
                  <a:cubicBezTo>
                    <a:pt x="16715" y="-82"/>
                    <a:pt x="15759" y="3"/>
                    <a:pt x="13847" y="1024"/>
                  </a:cubicBezTo>
                  <a:cubicBezTo>
                    <a:pt x="11936" y="2044"/>
                    <a:pt x="9069" y="4000"/>
                    <a:pt x="6392" y="6551"/>
                  </a:cubicBezTo>
                  <a:cubicBezTo>
                    <a:pt x="3716" y="9102"/>
                    <a:pt x="1231" y="12249"/>
                    <a:pt x="371" y="14715"/>
                  </a:cubicBezTo>
                  <a:cubicBezTo>
                    <a:pt x="-489" y="17181"/>
                    <a:pt x="276" y="18967"/>
                    <a:pt x="1327" y="19987"/>
                  </a:cubicBezTo>
                  <a:cubicBezTo>
                    <a:pt x="2378" y="21008"/>
                    <a:pt x="3716" y="21263"/>
                    <a:pt x="5054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3503083" y="6957981"/>
              <a:ext cx="233747" cy="400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389" fill="norm" stroke="1" extrusionOk="0">
                  <a:moveTo>
                    <a:pt x="20443" y="2235"/>
                  </a:moveTo>
                  <a:cubicBezTo>
                    <a:pt x="21021" y="1443"/>
                    <a:pt x="21600" y="652"/>
                    <a:pt x="21118" y="256"/>
                  </a:cubicBezTo>
                  <a:cubicBezTo>
                    <a:pt x="20636" y="-140"/>
                    <a:pt x="19093" y="-140"/>
                    <a:pt x="16875" y="708"/>
                  </a:cubicBezTo>
                  <a:cubicBezTo>
                    <a:pt x="14657" y="1556"/>
                    <a:pt x="11764" y="3253"/>
                    <a:pt x="8968" y="5684"/>
                  </a:cubicBezTo>
                  <a:cubicBezTo>
                    <a:pt x="6171" y="8115"/>
                    <a:pt x="3471" y="11282"/>
                    <a:pt x="1929" y="13657"/>
                  </a:cubicBezTo>
                  <a:cubicBezTo>
                    <a:pt x="386" y="16032"/>
                    <a:pt x="0" y="17615"/>
                    <a:pt x="0" y="18746"/>
                  </a:cubicBezTo>
                  <a:cubicBezTo>
                    <a:pt x="0" y="19877"/>
                    <a:pt x="386" y="20555"/>
                    <a:pt x="2218" y="20951"/>
                  </a:cubicBezTo>
                  <a:cubicBezTo>
                    <a:pt x="4050" y="21347"/>
                    <a:pt x="7329" y="21460"/>
                    <a:pt x="9450" y="21347"/>
                  </a:cubicBezTo>
                  <a:cubicBezTo>
                    <a:pt x="11571" y="21234"/>
                    <a:pt x="12536" y="20895"/>
                    <a:pt x="13500" y="20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3505200" y="7203016"/>
              <a:ext cx="1841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2855" y="11782"/>
                  </a:cubicBezTo>
                  <a:cubicBezTo>
                    <a:pt x="5710" y="8509"/>
                    <a:pt x="11421" y="5236"/>
                    <a:pt x="15021" y="3273"/>
                  </a:cubicBezTo>
                  <a:cubicBezTo>
                    <a:pt x="18621" y="1309"/>
                    <a:pt x="2011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3784600" y="7228416"/>
              <a:ext cx="63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4095750" y="6929966"/>
              <a:ext cx="208947" cy="391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504" fill="norm" stroke="1" extrusionOk="0">
                  <a:moveTo>
                    <a:pt x="1296" y="0"/>
                  </a:moveTo>
                  <a:cubicBezTo>
                    <a:pt x="648" y="3716"/>
                    <a:pt x="0" y="7432"/>
                    <a:pt x="0" y="10800"/>
                  </a:cubicBezTo>
                  <a:cubicBezTo>
                    <a:pt x="0" y="14168"/>
                    <a:pt x="648" y="17187"/>
                    <a:pt x="1512" y="18987"/>
                  </a:cubicBezTo>
                  <a:cubicBezTo>
                    <a:pt x="2376" y="20787"/>
                    <a:pt x="3456" y="21368"/>
                    <a:pt x="5076" y="21484"/>
                  </a:cubicBezTo>
                  <a:cubicBezTo>
                    <a:pt x="6696" y="21600"/>
                    <a:pt x="8856" y="21252"/>
                    <a:pt x="11556" y="19742"/>
                  </a:cubicBezTo>
                  <a:cubicBezTo>
                    <a:pt x="14256" y="18232"/>
                    <a:pt x="17496" y="15561"/>
                    <a:pt x="19332" y="12716"/>
                  </a:cubicBezTo>
                  <a:cubicBezTo>
                    <a:pt x="21168" y="9871"/>
                    <a:pt x="21600" y="6852"/>
                    <a:pt x="21168" y="4994"/>
                  </a:cubicBezTo>
                  <a:cubicBezTo>
                    <a:pt x="20736" y="3135"/>
                    <a:pt x="19440" y="2439"/>
                    <a:pt x="18144" y="1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4389354" y="6934842"/>
              <a:ext cx="258847" cy="38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300" fill="norm" stroke="1" extrusionOk="0">
                  <a:moveTo>
                    <a:pt x="21302" y="2547"/>
                  </a:moveTo>
                  <a:cubicBezTo>
                    <a:pt x="20257" y="1373"/>
                    <a:pt x="19212" y="199"/>
                    <a:pt x="17208" y="23"/>
                  </a:cubicBezTo>
                  <a:cubicBezTo>
                    <a:pt x="15205" y="-153"/>
                    <a:pt x="12244" y="669"/>
                    <a:pt x="9283" y="2840"/>
                  </a:cubicBezTo>
                  <a:cubicBezTo>
                    <a:pt x="6321" y="5012"/>
                    <a:pt x="3360" y="8534"/>
                    <a:pt x="1705" y="11410"/>
                  </a:cubicBezTo>
                  <a:cubicBezTo>
                    <a:pt x="50" y="14286"/>
                    <a:pt x="-298" y="16517"/>
                    <a:pt x="225" y="18043"/>
                  </a:cubicBezTo>
                  <a:cubicBezTo>
                    <a:pt x="747" y="19569"/>
                    <a:pt x="2141" y="20390"/>
                    <a:pt x="4144" y="20860"/>
                  </a:cubicBezTo>
                  <a:cubicBezTo>
                    <a:pt x="6147" y="21330"/>
                    <a:pt x="8760" y="21447"/>
                    <a:pt x="10589" y="21095"/>
                  </a:cubicBezTo>
                  <a:cubicBezTo>
                    <a:pt x="12418" y="20743"/>
                    <a:pt x="13463" y="19921"/>
                    <a:pt x="14508" y="19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4385733" y="7177616"/>
              <a:ext cx="249767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29" y="21600"/>
                  </a:moveTo>
                  <a:cubicBezTo>
                    <a:pt x="1464" y="18514"/>
                    <a:pt x="0" y="15429"/>
                    <a:pt x="0" y="12857"/>
                  </a:cubicBezTo>
                  <a:cubicBezTo>
                    <a:pt x="0" y="10286"/>
                    <a:pt x="1464" y="8229"/>
                    <a:pt x="5308" y="6171"/>
                  </a:cubicBezTo>
                  <a:cubicBezTo>
                    <a:pt x="9153" y="4114"/>
                    <a:pt x="15376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4648200" y="7209366"/>
              <a:ext cx="177800" cy="16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0"/>
                  </a:moveTo>
                  <a:cubicBezTo>
                    <a:pt x="1543" y="0"/>
                    <a:pt x="3086" y="0"/>
                    <a:pt x="4371" y="1504"/>
                  </a:cubicBezTo>
                  <a:cubicBezTo>
                    <a:pt x="5657" y="3008"/>
                    <a:pt x="6686" y="6015"/>
                    <a:pt x="6300" y="8886"/>
                  </a:cubicBezTo>
                  <a:cubicBezTo>
                    <a:pt x="5914" y="11757"/>
                    <a:pt x="4114" y="14491"/>
                    <a:pt x="2700" y="16405"/>
                  </a:cubicBezTo>
                  <a:cubicBezTo>
                    <a:pt x="1286" y="18319"/>
                    <a:pt x="257" y="19413"/>
                    <a:pt x="386" y="20233"/>
                  </a:cubicBezTo>
                  <a:cubicBezTo>
                    <a:pt x="514" y="21053"/>
                    <a:pt x="1800" y="21600"/>
                    <a:pt x="4886" y="21190"/>
                  </a:cubicBezTo>
                  <a:cubicBezTo>
                    <a:pt x="7971" y="20780"/>
                    <a:pt x="12857" y="19413"/>
                    <a:pt x="15943" y="18319"/>
                  </a:cubicBezTo>
                  <a:cubicBezTo>
                    <a:pt x="19029" y="17225"/>
                    <a:pt x="20314" y="16405"/>
                    <a:pt x="21600" y="15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4876799" y="6941465"/>
              <a:ext cx="190488" cy="528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563" fill="norm" stroke="1" extrusionOk="0">
                  <a:moveTo>
                    <a:pt x="8452" y="568"/>
                  </a:moveTo>
                  <a:cubicBezTo>
                    <a:pt x="9391" y="309"/>
                    <a:pt x="10330" y="49"/>
                    <a:pt x="11387" y="6"/>
                  </a:cubicBezTo>
                  <a:cubicBezTo>
                    <a:pt x="12443" y="-37"/>
                    <a:pt x="13617" y="136"/>
                    <a:pt x="15613" y="1345"/>
                  </a:cubicBezTo>
                  <a:cubicBezTo>
                    <a:pt x="17609" y="2555"/>
                    <a:pt x="20426" y="4801"/>
                    <a:pt x="21013" y="7350"/>
                  </a:cubicBezTo>
                  <a:cubicBezTo>
                    <a:pt x="21600" y="9899"/>
                    <a:pt x="19957" y="12750"/>
                    <a:pt x="16083" y="15169"/>
                  </a:cubicBezTo>
                  <a:cubicBezTo>
                    <a:pt x="12209" y="17589"/>
                    <a:pt x="6104" y="19576"/>
                    <a:pt x="0" y="2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5251449" y="7183966"/>
              <a:ext cx="3619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26" y="15429"/>
                    <a:pt x="5053" y="9257"/>
                    <a:pt x="8653" y="5657"/>
                  </a:cubicBezTo>
                  <a:cubicBezTo>
                    <a:pt x="12253" y="2057"/>
                    <a:pt x="16926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5245100" y="7317316"/>
              <a:ext cx="3619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16" y="19200"/>
                    <a:pt x="7832" y="16800"/>
                    <a:pt x="11432" y="13200"/>
                  </a:cubicBezTo>
                  <a:cubicBezTo>
                    <a:pt x="15032" y="9600"/>
                    <a:pt x="18316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5302250" y="6702374"/>
              <a:ext cx="156634" cy="387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4378" y="13327"/>
                  </a:moveTo>
                  <a:cubicBezTo>
                    <a:pt x="4378" y="15674"/>
                    <a:pt x="4378" y="18022"/>
                    <a:pt x="3941" y="19490"/>
                  </a:cubicBezTo>
                  <a:cubicBezTo>
                    <a:pt x="3503" y="20957"/>
                    <a:pt x="2627" y="21544"/>
                    <a:pt x="2043" y="21485"/>
                  </a:cubicBezTo>
                  <a:cubicBezTo>
                    <a:pt x="1459" y="21427"/>
                    <a:pt x="1168" y="20722"/>
                    <a:pt x="1897" y="18374"/>
                  </a:cubicBezTo>
                  <a:cubicBezTo>
                    <a:pt x="2627" y="16027"/>
                    <a:pt x="4378" y="12035"/>
                    <a:pt x="6130" y="8866"/>
                  </a:cubicBezTo>
                  <a:cubicBezTo>
                    <a:pt x="7881" y="5696"/>
                    <a:pt x="9632" y="3348"/>
                    <a:pt x="11092" y="1998"/>
                  </a:cubicBezTo>
                  <a:cubicBezTo>
                    <a:pt x="12551" y="648"/>
                    <a:pt x="13719" y="296"/>
                    <a:pt x="15032" y="120"/>
                  </a:cubicBezTo>
                  <a:cubicBezTo>
                    <a:pt x="16346" y="-56"/>
                    <a:pt x="17805" y="-56"/>
                    <a:pt x="19119" y="237"/>
                  </a:cubicBezTo>
                  <a:cubicBezTo>
                    <a:pt x="20432" y="531"/>
                    <a:pt x="21600" y="1118"/>
                    <a:pt x="21600" y="2351"/>
                  </a:cubicBezTo>
                  <a:cubicBezTo>
                    <a:pt x="21600" y="3583"/>
                    <a:pt x="20432" y="5461"/>
                    <a:pt x="16638" y="7046"/>
                  </a:cubicBezTo>
                  <a:cubicBezTo>
                    <a:pt x="12843" y="8631"/>
                    <a:pt x="6422" y="9922"/>
                    <a:pt x="0" y="11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5454650" y="6790266"/>
              <a:ext cx="762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3909"/>
                    <a:pt x="15600" y="7817"/>
                    <a:pt x="12000" y="11417"/>
                  </a:cubicBezTo>
                  <a:cubicBezTo>
                    <a:pt x="8400" y="15017"/>
                    <a:pt x="4200" y="183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5616968" y="6750087"/>
              <a:ext cx="172531" cy="246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306" fill="norm" stroke="1" extrusionOk="0">
                  <a:moveTo>
                    <a:pt x="19624" y="4573"/>
                  </a:moveTo>
                  <a:cubicBezTo>
                    <a:pt x="20396" y="3109"/>
                    <a:pt x="21167" y="1645"/>
                    <a:pt x="20910" y="821"/>
                  </a:cubicBezTo>
                  <a:cubicBezTo>
                    <a:pt x="20653" y="-3"/>
                    <a:pt x="19367" y="-186"/>
                    <a:pt x="17438" y="180"/>
                  </a:cubicBezTo>
                  <a:cubicBezTo>
                    <a:pt x="15510" y="546"/>
                    <a:pt x="12938" y="1461"/>
                    <a:pt x="9853" y="4024"/>
                  </a:cubicBezTo>
                  <a:cubicBezTo>
                    <a:pt x="6767" y="6587"/>
                    <a:pt x="3167" y="10797"/>
                    <a:pt x="1367" y="13726"/>
                  </a:cubicBezTo>
                  <a:cubicBezTo>
                    <a:pt x="-433" y="16655"/>
                    <a:pt x="-433" y="18302"/>
                    <a:pt x="1238" y="19400"/>
                  </a:cubicBezTo>
                  <a:cubicBezTo>
                    <a:pt x="2910" y="20499"/>
                    <a:pt x="6253" y="21048"/>
                    <a:pt x="8696" y="21231"/>
                  </a:cubicBezTo>
                  <a:cubicBezTo>
                    <a:pt x="11138" y="21414"/>
                    <a:pt x="12681" y="21231"/>
                    <a:pt x="14224" y="21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5589884" y="6910916"/>
              <a:ext cx="226717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2222" y="21600"/>
                  </a:moveTo>
                  <a:cubicBezTo>
                    <a:pt x="1022" y="19543"/>
                    <a:pt x="-178" y="17486"/>
                    <a:pt x="22" y="14914"/>
                  </a:cubicBezTo>
                  <a:cubicBezTo>
                    <a:pt x="222" y="12343"/>
                    <a:pt x="1822" y="9257"/>
                    <a:pt x="5622" y="6686"/>
                  </a:cubicBezTo>
                  <a:cubicBezTo>
                    <a:pt x="9422" y="4114"/>
                    <a:pt x="15422" y="2057"/>
                    <a:pt x="214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5922385" y="6946764"/>
              <a:ext cx="173953" cy="471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4" h="21464" fill="norm" stroke="1" extrusionOk="0">
                  <a:moveTo>
                    <a:pt x="1023" y="9649"/>
                  </a:moveTo>
                  <a:cubicBezTo>
                    <a:pt x="1531" y="12639"/>
                    <a:pt x="2039" y="15628"/>
                    <a:pt x="2166" y="17364"/>
                  </a:cubicBezTo>
                  <a:cubicBezTo>
                    <a:pt x="2293" y="19099"/>
                    <a:pt x="2039" y="19581"/>
                    <a:pt x="1658" y="20160"/>
                  </a:cubicBezTo>
                  <a:cubicBezTo>
                    <a:pt x="1277" y="20739"/>
                    <a:pt x="768" y="21414"/>
                    <a:pt x="387" y="21462"/>
                  </a:cubicBezTo>
                  <a:cubicBezTo>
                    <a:pt x="6" y="21510"/>
                    <a:pt x="-248" y="20931"/>
                    <a:pt x="387" y="18906"/>
                  </a:cubicBezTo>
                  <a:cubicBezTo>
                    <a:pt x="1023" y="16881"/>
                    <a:pt x="2547" y="13410"/>
                    <a:pt x="4199" y="10228"/>
                  </a:cubicBezTo>
                  <a:cubicBezTo>
                    <a:pt x="5851" y="7046"/>
                    <a:pt x="7630" y="4153"/>
                    <a:pt x="8900" y="2514"/>
                  </a:cubicBezTo>
                  <a:cubicBezTo>
                    <a:pt x="10171" y="874"/>
                    <a:pt x="10933" y="489"/>
                    <a:pt x="12077" y="247"/>
                  </a:cubicBezTo>
                  <a:cubicBezTo>
                    <a:pt x="13220" y="6"/>
                    <a:pt x="14745" y="-90"/>
                    <a:pt x="16270" y="103"/>
                  </a:cubicBezTo>
                  <a:cubicBezTo>
                    <a:pt x="17794" y="296"/>
                    <a:pt x="19319" y="778"/>
                    <a:pt x="20208" y="1549"/>
                  </a:cubicBezTo>
                  <a:cubicBezTo>
                    <a:pt x="21098" y="2321"/>
                    <a:pt x="21352" y="3381"/>
                    <a:pt x="19446" y="4635"/>
                  </a:cubicBezTo>
                  <a:cubicBezTo>
                    <a:pt x="17540" y="5889"/>
                    <a:pt x="13474" y="7335"/>
                    <a:pt x="10679" y="8492"/>
                  </a:cubicBezTo>
                  <a:cubicBezTo>
                    <a:pt x="7884" y="9649"/>
                    <a:pt x="6359" y="10517"/>
                    <a:pt x="4834" y="1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6045200" y="7158566"/>
              <a:ext cx="215900" cy="22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0" y="8917"/>
                  </a:moveTo>
                  <a:cubicBezTo>
                    <a:pt x="1059" y="8521"/>
                    <a:pt x="2118" y="8125"/>
                    <a:pt x="3282" y="8719"/>
                  </a:cubicBezTo>
                  <a:cubicBezTo>
                    <a:pt x="4447" y="9314"/>
                    <a:pt x="5718" y="10899"/>
                    <a:pt x="6035" y="13079"/>
                  </a:cubicBezTo>
                  <a:cubicBezTo>
                    <a:pt x="6353" y="15259"/>
                    <a:pt x="5718" y="18033"/>
                    <a:pt x="4871" y="19618"/>
                  </a:cubicBezTo>
                  <a:cubicBezTo>
                    <a:pt x="4024" y="21204"/>
                    <a:pt x="2965" y="21600"/>
                    <a:pt x="2118" y="21402"/>
                  </a:cubicBezTo>
                  <a:cubicBezTo>
                    <a:pt x="1271" y="21204"/>
                    <a:pt x="635" y="20411"/>
                    <a:pt x="1059" y="18033"/>
                  </a:cubicBezTo>
                  <a:cubicBezTo>
                    <a:pt x="1482" y="15655"/>
                    <a:pt x="2965" y="11692"/>
                    <a:pt x="6565" y="8422"/>
                  </a:cubicBezTo>
                  <a:cubicBezTo>
                    <a:pt x="10165" y="5152"/>
                    <a:pt x="15882" y="25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6273254" y="7031582"/>
              <a:ext cx="161741" cy="374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1" h="21478" fill="norm" stroke="1" extrusionOk="0">
                  <a:moveTo>
                    <a:pt x="20320" y="2912"/>
                  </a:moveTo>
                  <a:cubicBezTo>
                    <a:pt x="20590" y="2062"/>
                    <a:pt x="20860" y="1213"/>
                    <a:pt x="20320" y="667"/>
                  </a:cubicBezTo>
                  <a:cubicBezTo>
                    <a:pt x="19780" y="121"/>
                    <a:pt x="18430" y="-122"/>
                    <a:pt x="17080" y="60"/>
                  </a:cubicBezTo>
                  <a:cubicBezTo>
                    <a:pt x="15730" y="242"/>
                    <a:pt x="14380" y="849"/>
                    <a:pt x="11950" y="2608"/>
                  </a:cubicBezTo>
                  <a:cubicBezTo>
                    <a:pt x="9520" y="4368"/>
                    <a:pt x="6010" y="7280"/>
                    <a:pt x="3445" y="10253"/>
                  </a:cubicBezTo>
                  <a:cubicBezTo>
                    <a:pt x="880" y="13226"/>
                    <a:pt x="-740" y="16260"/>
                    <a:pt x="340" y="18141"/>
                  </a:cubicBezTo>
                  <a:cubicBezTo>
                    <a:pt x="1420" y="20022"/>
                    <a:pt x="5200" y="20750"/>
                    <a:pt x="8980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6481843" y="7071891"/>
              <a:ext cx="179308" cy="30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442" fill="norm" stroke="1" extrusionOk="0">
                  <a:moveTo>
                    <a:pt x="21276" y="2092"/>
                  </a:moveTo>
                  <a:cubicBezTo>
                    <a:pt x="20774" y="1342"/>
                    <a:pt x="20271" y="592"/>
                    <a:pt x="18639" y="217"/>
                  </a:cubicBezTo>
                  <a:cubicBezTo>
                    <a:pt x="17006" y="-158"/>
                    <a:pt x="14243" y="-158"/>
                    <a:pt x="10978" y="1117"/>
                  </a:cubicBezTo>
                  <a:cubicBezTo>
                    <a:pt x="7713" y="2392"/>
                    <a:pt x="3946" y="4942"/>
                    <a:pt x="1936" y="7567"/>
                  </a:cubicBezTo>
                  <a:cubicBezTo>
                    <a:pt x="-73" y="10192"/>
                    <a:pt x="-324" y="12892"/>
                    <a:pt x="304" y="15067"/>
                  </a:cubicBezTo>
                  <a:cubicBezTo>
                    <a:pt x="932" y="17242"/>
                    <a:pt x="2439" y="18892"/>
                    <a:pt x="4825" y="19867"/>
                  </a:cubicBezTo>
                  <a:cubicBezTo>
                    <a:pt x="7211" y="20842"/>
                    <a:pt x="10476" y="21142"/>
                    <a:pt x="13741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6463170" y="7279216"/>
              <a:ext cx="17893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3185" y="21600"/>
                  </a:moveTo>
                  <a:cubicBezTo>
                    <a:pt x="1660" y="21600"/>
                    <a:pt x="135" y="21600"/>
                    <a:pt x="8" y="18000"/>
                  </a:cubicBezTo>
                  <a:cubicBezTo>
                    <a:pt x="-119" y="14400"/>
                    <a:pt x="1152" y="7200"/>
                    <a:pt x="4963" y="3600"/>
                  </a:cubicBezTo>
                  <a:cubicBezTo>
                    <a:pt x="8775" y="0"/>
                    <a:pt x="15128" y="0"/>
                    <a:pt x="214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6701366" y="7272866"/>
              <a:ext cx="2963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864"/>
                    <a:pt x="9257" y="1728"/>
                    <a:pt x="5400" y="4608"/>
                  </a:cubicBezTo>
                  <a:cubicBezTo>
                    <a:pt x="1543" y="7488"/>
                    <a:pt x="0" y="12384"/>
                    <a:pt x="0" y="15552"/>
                  </a:cubicBezTo>
                  <a:cubicBezTo>
                    <a:pt x="0" y="18720"/>
                    <a:pt x="1543" y="20160"/>
                    <a:pt x="3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6807200" y="7076958"/>
              <a:ext cx="108665" cy="34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541" fill="norm" stroke="1" extrusionOk="0">
                  <a:moveTo>
                    <a:pt x="0" y="741"/>
                  </a:moveTo>
                  <a:cubicBezTo>
                    <a:pt x="5298" y="341"/>
                    <a:pt x="10596" y="-59"/>
                    <a:pt x="14060" y="8"/>
                  </a:cubicBezTo>
                  <a:cubicBezTo>
                    <a:pt x="17525" y="74"/>
                    <a:pt x="19155" y="608"/>
                    <a:pt x="20174" y="2674"/>
                  </a:cubicBezTo>
                  <a:cubicBezTo>
                    <a:pt x="21192" y="4741"/>
                    <a:pt x="21600" y="8341"/>
                    <a:pt x="18543" y="11741"/>
                  </a:cubicBezTo>
                  <a:cubicBezTo>
                    <a:pt x="15487" y="15141"/>
                    <a:pt x="8966" y="18341"/>
                    <a:pt x="2445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6991350" y="7317316"/>
              <a:ext cx="1587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7095066" y="7228416"/>
              <a:ext cx="4235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6200"/>
                    <a:pt x="0" y="12400"/>
                    <a:pt x="0" y="16000"/>
                  </a:cubicBezTo>
                  <a:cubicBezTo>
                    <a:pt x="0" y="19600"/>
                    <a:pt x="10800" y="20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7277695" y="6982883"/>
              <a:ext cx="168612" cy="443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552" fill="norm" stroke="1" extrusionOk="0">
                  <a:moveTo>
                    <a:pt x="2297" y="11623"/>
                  </a:moveTo>
                  <a:cubicBezTo>
                    <a:pt x="1770" y="14503"/>
                    <a:pt x="1243" y="17383"/>
                    <a:pt x="848" y="19131"/>
                  </a:cubicBezTo>
                  <a:cubicBezTo>
                    <a:pt x="453" y="20880"/>
                    <a:pt x="189" y="21497"/>
                    <a:pt x="58" y="21549"/>
                  </a:cubicBezTo>
                  <a:cubicBezTo>
                    <a:pt x="-74" y="21600"/>
                    <a:pt x="-74" y="21086"/>
                    <a:pt x="1111" y="18874"/>
                  </a:cubicBezTo>
                  <a:cubicBezTo>
                    <a:pt x="2297" y="16663"/>
                    <a:pt x="4667" y="12754"/>
                    <a:pt x="7170" y="9463"/>
                  </a:cubicBezTo>
                  <a:cubicBezTo>
                    <a:pt x="9672" y="6171"/>
                    <a:pt x="12306" y="3497"/>
                    <a:pt x="14150" y="1954"/>
                  </a:cubicBezTo>
                  <a:cubicBezTo>
                    <a:pt x="15994" y="411"/>
                    <a:pt x="17048" y="0"/>
                    <a:pt x="17970" y="0"/>
                  </a:cubicBezTo>
                  <a:cubicBezTo>
                    <a:pt x="18892" y="0"/>
                    <a:pt x="19682" y="411"/>
                    <a:pt x="20341" y="1543"/>
                  </a:cubicBezTo>
                  <a:cubicBezTo>
                    <a:pt x="20999" y="2674"/>
                    <a:pt x="21526" y="4526"/>
                    <a:pt x="19946" y="6069"/>
                  </a:cubicBezTo>
                  <a:cubicBezTo>
                    <a:pt x="18365" y="7611"/>
                    <a:pt x="14677" y="8846"/>
                    <a:pt x="11516" y="9771"/>
                  </a:cubicBezTo>
                  <a:cubicBezTo>
                    <a:pt x="8355" y="10697"/>
                    <a:pt x="5721" y="11314"/>
                    <a:pt x="3087" y="11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7384118" y="7203016"/>
              <a:ext cx="216832" cy="19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349" fill="norm" stroke="1" extrusionOk="0">
                  <a:moveTo>
                    <a:pt x="91" y="6139"/>
                  </a:moveTo>
                  <a:cubicBezTo>
                    <a:pt x="922" y="5229"/>
                    <a:pt x="1753" y="4320"/>
                    <a:pt x="2791" y="3865"/>
                  </a:cubicBezTo>
                  <a:cubicBezTo>
                    <a:pt x="3830" y="3411"/>
                    <a:pt x="5076" y="3411"/>
                    <a:pt x="5907" y="4775"/>
                  </a:cubicBezTo>
                  <a:cubicBezTo>
                    <a:pt x="6738" y="6139"/>
                    <a:pt x="7153" y="8867"/>
                    <a:pt x="6738" y="11823"/>
                  </a:cubicBezTo>
                  <a:cubicBezTo>
                    <a:pt x="6322" y="14779"/>
                    <a:pt x="5076" y="17962"/>
                    <a:pt x="3830" y="19667"/>
                  </a:cubicBezTo>
                  <a:cubicBezTo>
                    <a:pt x="2584" y="21373"/>
                    <a:pt x="1338" y="21600"/>
                    <a:pt x="611" y="21145"/>
                  </a:cubicBezTo>
                  <a:cubicBezTo>
                    <a:pt x="-116" y="20691"/>
                    <a:pt x="-324" y="19554"/>
                    <a:pt x="714" y="16825"/>
                  </a:cubicBezTo>
                  <a:cubicBezTo>
                    <a:pt x="1753" y="14097"/>
                    <a:pt x="4038" y="9777"/>
                    <a:pt x="7672" y="6707"/>
                  </a:cubicBezTo>
                  <a:cubicBezTo>
                    <a:pt x="11307" y="3638"/>
                    <a:pt x="16291" y="1819"/>
                    <a:pt x="212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7629435" y="7012690"/>
              <a:ext cx="174737" cy="39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475" fill="norm" stroke="1" extrusionOk="0">
                  <a:moveTo>
                    <a:pt x="17368" y="5188"/>
                  </a:moveTo>
                  <a:cubicBezTo>
                    <a:pt x="18396" y="3918"/>
                    <a:pt x="19425" y="2647"/>
                    <a:pt x="20196" y="1723"/>
                  </a:cubicBezTo>
                  <a:cubicBezTo>
                    <a:pt x="20968" y="799"/>
                    <a:pt x="21482" y="222"/>
                    <a:pt x="21096" y="48"/>
                  </a:cubicBezTo>
                  <a:cubicBezTo>
                    <a:pt x="20711" y="-125"/>
                    <a:pt x="19425" y="106"/>
                    <a:pt x="16211" y="1781"/>
                  </a:cubicBezTo>
                  <a:cubicBezTo>
                    <a:pt x="12996" y="3456"/>
                    <a:pt x="7853" y="6574"/>
                    <a:pt x="4639" y="9520"/>
                  </a:cubicBezTo>
                  <a:cubicBezTo>
                    <a:pt x="1425" y="12465"/>
                    <a:pt x="139" y="15238"/>
                    <a:pt x="11" y="17201"/>
                  </a:cubicBezTo>
                  <a:cubicBezTo>
                    <a:pt x="-118" y="19165"/>
                    <a:pt x="911" y="20320"/>
                    <a:pt x="2453" y="20897"/>
                  </a:cubicBezTo>
                  <a:cubicBezTo>
                    <a:pt x="3996" y="21475"/>
                    <a:pt x="6053" y="21475"/>
                    <a:pt x="8111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7834836" y="7065270"/>
              <a:ext cx="159814" cy="321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470" fill="norm" stroke="1" extrusionOk="0">
                  <a:moveTo>
                    <a:pt x="21180" y="4529"/>
                  </a:moveTo>
                  <a:cubicBezTo>
                    <a:pt x="21180" y="3682"/>
                    <a:pt x="21180" y="2835"/>
                    <a:pt x="21180" y="2058"/>
                  </a:cubicBezTo>
                  <a:cubicBezTo>
                    <a:pt x="21180" y="1282"/>
                    <a:pt x="21180" y="576"/>
                    <a:pt x="20479" y="223"/>
                  </a:cubicBezTo>
                  <a:cubicBezTo>
                    <a:pt x="19777" y="-130"/>
                    <a:pt x="18375" y="-130"/>
                    <a:pt x="15710" y="717"/>
                  </a:cubicBezTo>
                  <a:cubicBezTo>
                    <a:pt x="13045" y="1564"/>
                    <a:pt x="9118" y="3258"/>
                    <a:pt x="6032" y="6082"/>
                  </a:cubicBezTo>
                  <a:cubicBezTo>
                    <a:pt x="2946" y="8905"/>
                    <a:pt x="702" y="12858"/>
                    <a:pt x="141" y="15470"/>
                  </a:cubicBezTo>
                  <a:cubicBezTo>
                    <a:pt x="-420" y="18082"/>
                    <a:pt x="702" y="19352"/>
                    <a:pt x="3367" y="20129"/>
                  </a:cubicBezTo>
                  <a:cubicBezTo>
                    <a:pt x="6032" y="20905"/>
                    <a:pt x="10240" y="21188"/>
                    <a:pt x="14448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7823200" y="7251700"/>
              <a:ext cx="222250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4937" y="12960"/>
                    <a:pt x="9874" y="5400"/>
                    <a:pt x="13474" y="2160"/>
                  </a:cubicBezTo>
                  <a:cubicBezTo>
                    <a:pt x="17074" y="-1080"/>
                    <a:pt x="19337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8013700" y="7299208"/>
              <a:ext cx="184150" cy="15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5" fill="norm" stroke="1" extrusionOk="0">
                  <a:moveTo>
                    <a:pt x="0" y="1666"/>
                  </a:moveTo>
                  <a:cubicBezTo>
                    <a:pt x="993" y="766"/>
                    <a:pt x="1986" y="-134"/>
                    <a:pt x="3724" y="16"/>
                  </a:cubicBezTo>
                  <a:cubicBezTo>
                    <a:pt x="5462" y="166"/>
                    <a:pt x="7945" y="1366"/>
                    <a:pt x="8690" y="3616"/>
                  </a:cubicBezTo>
                  <a:cubicBezTo>
                    <a:pt x="9434" y="5866"/>
                    <a:pt x="8441" y="9166"/>
                    <a:pt x="7448" y="11416"/>
                  </a:cubicBezTo>
                  <a:cubicBezTo>
                    <a:pt x="6455" y="13666"/>
                    <a:pt x="5462" y="14866"/>
                    <a:pt x="4717" y="16366"/>
                  </a:cubicBezTo>
                  <a:cubicBezTo>
                    <a:pt x="3972" y="17866"/>
                    <a:pt x="3476" y="19666"/>
                    <a:pt x="4097" y="20566"/>
                  </a:cubicBezTo>
                  <a:cubicBezTo>
                    <a:pt x="4717" y="21466"/>
                    <a:pt x="6455" y="21466"/>
                    <a:pt x="9559" y="20866"/>
                  </a:cubicBezTo>
                  <a:cubicBezTo>
                    <a:pt x="12662" y="20266"/>
                    <a:pt x="17131" y="19066"/>
                    <a:pt x="21600" y="17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8216900" y="7095016"/>
              <a:ext cx="139647" cy="39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487" fill="norm" stroke="1" extrusionOk="0">
                  <a:moveTo>
                    <a:pt x="1878" y="349"/>
                  </a:moveTo>
                  <a:cubicBezTo>
                    <a:pt x="3443" y="118"/>
                    <a:pt x="5009" y="-113"/>
                    <a:pt x="7357" y="60"/>
                  </a:cubicBezTo>
                  <a:cubicBezTo>
                    <a:pt x="9704" y="234"/>
                    <a:pt x="12835" y="811"/>
                    <a:pt x="15809" y="2370"/>
                  </a:cubicBezTo>
                  <a:cubicBezTo>
                    <a:pt x="18783" y="3930"/>
                    <a:pt x="21600" y="6471"/>
                    <a:pt x="20348" y="9359"/>
                  </a:cubicBezTo>
                  <a:cubicBezTo>
                    <a:pt x="19096" y="12246"/>
                    <a:pt x="13774" y="15481"/>
                    <a:pt x="9704" y="17560"/>
                  </a:cubicBezTo>
                  <a:cubicBezTo>
                    <a:pt x="5635" y="19639"/>
                    <a:pt x="2817" y="20563"/>
                    <a:pt x="0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8603994" y="7323666"/>
              <a:ext cx="228857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2997" y="21600"/>
                  </a:moveTo>
                  <a:cubicBezTo>
                    <a:pt x="1609" y="18720"/>
                    <a:pt x="222" y="15840"/>
                    <a:pt x="24" y="14400"/>
                  </a:cubicBezTo>
                  <a:cubicBezTo>
                    <a:pt x="-174" y="12960"/>
                    <a:pt x="817" y="12960"/>
                    <a:pt x="4582" y="10800"/>
                  </a:cubicBezTo>
                  <a:cubicBezTo>
                    <a:pt x="8347" y="8640"/>
                    <a:pt x="14887" y="4320"/>
                    <a:pt x="214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8944985" y="6948496"/>
              <a:ext cx="185961" cy="479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4" h="21484" fill="norm" stroke="1" extrusionOk="0">
                  <a:moveTo>
                    <a:pt x="4515" y="10824"/>
                  </a:moveTo>
                  <a:cubicBezTo>
                    <a:pt x="3803" y="13382"/>
                    <a:pt x="3091" y="15940"/>
                    <a:pt x="2616" y="17455"/>
                  </a:cubicBezTo>
                  <a:cubicBezTo>
                    <a:pt x="2142" y="18971"/>
                    <a:pt x="1904" y="19445"/>
                    <a:pt x="1548" y="20061"/>
                  </a:cubicBezTo>
                  <a:cubicBezTo>
                    <a:pt x="1192" y="20676"/>
                    <a:pt x="717" y="21434"/>
                    <a:pt x="361" y="21482"/>
                  </a:cubicBezTo>
                  <a:cubicBezTo>
                    <a:pt x="5" y="21529"/>
                    <a:pt x="-232" y="20866"/>
                    <a:pt x="361" y="19066"/>
                  </a:cubicBezTo>
                  <a:cubicBezTo>
                    <a:pt x="955" y="17266"/>
                    <a:pt x="2379" y="14329"/>
                    <a:pt x="4397" y="11297"/>
                  </a:cubicBezTo>
                  <a:cubicBezTo>
                    <a:pt x="6414" y="8266"/>
                    <a:pt x="9025" y="5140"/>
                    <a:pt x="10687" y="3387"/>
                  </a:cubicBezTo>
                  <a:cubicBezTo>
                    <a:pt x="12348" y="1634"/>
                    <a:pt x="13060" y="1255"/>
                    <a:pt x="13772" y="876"/>
                  </a:cubicBezTo>
                  <a:cubicBezTo>
                    <a:pt x="14484" y="497"/>
                    <a:pt x="15197" y="118"/>
                    <a:pt x="16146" y="24"/>
                  </a:cubicBezTo>
                  <a:cubicBezTo>
                    <a:pt x="17095" y="-71"/>
                    <a:pt x="18282" y="118"/>
                    <a:pt x="19350" y="687"/>
                  </a:cubicBezTo>
                  <a:cubicBezTo>
                    <a:pt x="20419" y="1255"/>
                    <a:pt x="21368" y="2203"/>
                    <a:pt x="20537" y="3576"/>
                  </a:cubicBezTo>
                  <a:cubicBezTo>
                    <a:pt x="19706" y="4950"/>
                    <a:pt x="17095" y="6750"/>
                    <a:pt x="14484" y="8266"/>
                  </a:cubicBezTo>
                  <a:cubicBezTo>
                    <a:pt x="11873" y="9782"/>
                    <a:pt x="9263" y="11013"/>
                    <a:pt x="6652" y="12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9074150" y="7209366"/>
              <a:ext cx="196850" cy="15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11232"/>
                  </a:moveTo>
                  <a:cubicBezTo>
                    <a:pt x="465" y="9792"/>
                    <a:pt x="929" y="8352"/>
                    <a:pt x="1626" y="7200"/>
                  </a:cubicBezTo>
                  <a:cubicBezTo>
                    <a:pt x="2323" y="6048"/>
                    <a:pt x="3252" y="5184"/>
                    <a:pt x="4065" y="5616"/>
                  </a:cubicBezTo>
                  <a:cubicBezTo>
                    <a:pt x="4877" y="6048"/>
                    <a:pt x="5574" y="7776"/>
                    <a:pt x="6039" y="9504"/>
                  </a:cubicBezTo>
                  <a:cubicBezTo>
                    <a:pt x="6503" y="11232"/>
                    <a:pt x="6735" y="12960"/>
                    <a:pt x="6852" y="14688"/>
                  </a:cubicBezTo>
                  <a:cubicBezTo>
                    <a:pt x="6968" y="16416"/>
                    <a:pt x="6968" y="18144"/>
                    <a:pt x="6503" y="19440"/>
                  </a:cubicBezTo>
                  <a:cubicBezTo>
                    <a:pt x="6039" y="20736"/>
                    <a:pt x="5110" y="21600"/>
                    <a:pt x="4413" y="21312"/>
                  </a:cubicBezTo>
                  <a:cubicBezTo>
                    <a:pt x="3716" y="21024"/>
                    <a:pt x="3252" y="19584"/>
                    <a:pt x="4297" y="16560"/>
                  </a:cubicBezTo>
                  <a:cubicBezTo>
                    <a:pt x="5342" y="13536"/>
                    <a:pt x="7897" y="8928"/>
                    <a:pt x="11032" y="5904"/>
                  </a:cubicBezTo>
                  <a:cubicBezTo>
                    <a:pt x="14168" y="2880"/>
                    <a:pt x="17884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9343767" y="7052928"/>
              <a:ext cx="174883" cy="36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464" fill="norm" stroke="1" extrusionOk="0">
                  <a:moveTo>
                    <a:pt x="21246" y="3588"/>
                  </a:moveTo>
                  <a:cubicBezTo>
                    <a:pt x="21246" y="2967"/>
                    <a:pt x="21246" y="2347"/>
                    <a:pt x="20989" y="1726"/>
                  </a:cubicBezTo>
                  <a:cubicBezTo>
                    <a:pt x="20732" y="1105"/>
                    <a:pt x="20217" y="485"/>
                    <a:pt x="19189" y="174"/>
                  </a:cubicBezTo>
                  <a:cubicBezTo>
                    <a:pt x="18160" y="-136"/>
                    <a:pt x="16617" y="-136"/>
                    <a:pt x="14046" y="1043"/>
                  </a:cubicBezTo>
                  <a:cubicBezTo>
                    <a:pt x="11475" y="2223"/>
                    <a:pt x="7875" y="4581"/>
                    <a:pt x="5175" y="7374"/>
                  </a:cubicBezTo>
                  <a:cubicBezTo>
                    <a:pt x="2475" y="10167"/>
                    <a:pt x="675" y="13395"/>
                    <a:pt x="160" y="15754"/>
                  </a:cubicBezTo>
                  <a:cubicBezTo>
                    <a:pt x="-354" y="18112"/>
                    <a:pt x="417" y="19602"/>
                    <a:pt x="1832" y="20409"/>
                  </a:cubicBezTo>
                  <a:cubicBezTo>
                    <a:pt x="3246" y="21216"/>
                    <a:pt x="5303" y="21340"/>
                    <a:pt x="7360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9540229" y="7072350"/>
              <a:ext cx="238771" cy="311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350" fill="norm" stroke="1" extrusionOk="0">
                  <a:moveTo>
                    <a:pt x="21188" y="2860"/>
                  </a:moveTo>
                  <a:cubicBezTo>
                    <a:pt x="20812" y="1846"/>
                    <a:pt x="20437" y="831"/>
                    <a:pt x="19779" y="323"/>
                  </a:cubicBezTo>
                  <a:cubicBezTo>
                    <a:pt x="19122" y="-184"/>
                    <a:pt x="18183" y="-184"/>
                    <a:pt x="15835" y="976"/>
                  </a:cubicBezTo>
                  <a:cubicBezTo>
                    <a:pt x="13487" y="2135"/>
                    <a:pt x="9731" y="4455"/>
                    <a:pt x="6725" y="7064"/>
                  </a:cubicBezTo>
                  <a:cubicBezTo>
                    <a:pt x="3720" y="9674"/>
                    <a:pt x="1466" y="12573"/>
                    <a:pt x="527" y="14820"/>
                  </a:cubicBezTo>
                  <a:cubicBezTo>
                    <a:pt x="-412" y="17067"/>
                    <a:pt x="-36" y="18662"/>
                    <a:pt x="1185" y="19749"/>
                  </a:cubicBezTo>
                  <a:cubicBezTo>
                    <a:pt x="2405" y="20836"/>
                    <a:pt x="4471" y="21416"/>
                    <a:pt x="6350" y="21344"/>
                  </a:cubicBezTo>
                  <a:cubicBezTo>
                    <a:pt x="8228" y="21271"/>
                    <a:pt x="9918" y="20546"/>
                    <a:pt x="11609" y="19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9545942" y="7274983"/>
              <a:ext cx="201309" cy="10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3849" y="21600"/>
                  </a:moveTo>
                  <a:cubicBezTo>
                    <a:pt x="2049" y="17280"/>
                    <a:pt x="249" y="12960"/>
                    <a:pt x="24" y="8640"/>
                  </a:cubicBezTo>
                  <a:cubicBezTo>
                    <a:pt x="-201" y="4320"/>
                    <a:pt x="1149" y="0"/>
                    <a:pt x="4974" y="0"/>
                  </a:cubicBezTo>
                  <a:cubicBezTo>
                    <a:pt x="8799" y="0"/>
                    <a:pt x="15099" y="4320"/>
                    <a:pt x="21399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9753600" y="7272866"/>
              <a:ext cx="571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2700"/>
                    <a:pt x="12000" y="5400"/>
                    <a:pt x="8400" y="9000"/>
                  </a:cubicBezTo>
                  <a:cubicBezTo>
                    <a:pt x="4800" y="12600"/>
                    <a:pt x="2400" y="17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10020300" y="7177616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9945470" y="7097284"/>
              <a:ext cx="208202" cy="293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216" fill="norm" stroke="1" extrusionOk="0">
                  <a:moveTo>
                    <a:pt x="6988" y="8112"/>
                  </a:moveTo>
                  <a:cubicBezTo>
                    <a:pt x="5260" y="12095"/>
                    <a:pt x="3532" y="16077"/>
                    <a:pt x="2344" y="18375"/>
                  </a:cubicBezTo>
                  <a:cubicBezTo>
                    <a:pt x="1156" y="20673"/>
                    <a:pt x="508" y="21286"/>
                    <a:pt x="184" y="21209"/>
                  </a:cubicBezTo>
                  <a:cubicBezTo>
                    <a:pt x="-140" y="21133"/>
                    <a:pt x="-140" y="20367"/>
                    <a:pt x="1048" y="17533"/>
                  </a:cubicBezTo>
                  <a:cubicBezTo>
                    <a:pt x="2236" y="14699"/>
                    <a:pt x="4612" y="9797"/>
                    <a:pt x="6340" y="6580"/>
                  </a:cubicBezTo>
                  <a:cubicBezTo>
                    <a:pt x="8068" y="3363"/>
                    <a:pt x="9148" y="1831"/>
                    <a:pt x="10984" y="912"/>
                  </a:cubicBezTo>
                  <a:cubicBezTo>
                    <a:pt x="12820" y="-8"/>
                    <a:pt x="15412" y="-314"/>
                    <a:pt x="17140" y="375"/>
                  </a:cubicBezTo>
                  <a:cubicBezTo>
                    <a:pt x="18868" y="1065"/>
                    <a:pt x="19732" y="2750"/>
                    <a:pt x="20380" y="5048"/>
                  </a:cubicBezTo>
                  <a:cubicBezTo>
                    <a:pt x="21028" y="7346"/>
                    <a:pt x="21460" y="10256"/>
                    <a:pt x="21136" y="12707"/>
                  </a:cubicBezTo>
                  <a:cubicBezTo>
                    <a:pt x="20812" y="15158"/>
                    <a:pt x="19732" y="17150"/>
                    <a:pt x="18652" y="19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10234835" y="7087141"/>
              <a:ext cx="217316" cy="286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354" fill="norm" stroke="1" extrusionOk="0">
                  <a:moveTo>
                    <a:pt x="20498" y="3428"/>
                  </a:moveTo>
                  <a:cubicBezTo>
                    <a:pt x="20910" y="2325"/>
                    <a:pt x="21321" y="1221"/>
                    <a:pt x="21012" y="590"/>
                  </a:cubicBezTo>
                  <a:cubicBezTo>
                    <a:pt x="20704" y="-40"/>
                    <a:pt x="19675" y="-198"/>
                    <a:pt x="17927" y="275"/>
                  </a:cubicBezTo>
                  <a:cubicBezTo>
                    <a:pt x="16178" y="748"/>
                    <a:pt x="13710" y="1852"/>
                    <a:pt x="10830" y="4453"/>
                  </a:cubicBezTo>
                  <a:cubicBezTo>
                    <a:pt x="7950" y="7055"/>
                    <a:pt x="4658" y="11154"/>
                    <a:pt x="2807" y="13676"/>
                  </a:cubicBezTo>
                  <a:cubicBezTo>
                    <a:pt x="955" y="16199"/>
                    <a:pt x="544" y="17145"/>
                    <a:pt x="235" y="18012"/>
                  </a:cubicBezTo>
                  <a:cubicBezTo>
                    <a:pt x="-73" y="18879"/>
                    <a:pt x="-279" y="19668"/>
                    <a:pt x="955" y="20220"/>
                  </a:cubicBezTo>
                  <a:cubicBezTo>
                    <a:pt x="2190" y="20771"/>
                    <a:pt x="4864" y="21087"/>
                    <a:pt x="6715" y="21244"/>
                  </a:cubicBezTo>
                  <a:cubicBezTo>
                    <a:pt x="8567" y="21402"/>
                    <a:pt x="9595" y="21402"/>
                    <a:pt x="10521" y="21166"/>
                  </a:cubicBezTo>
                  <a:cubicBezTo>
                    <a:pt x="11447" y="20929"/>
                    <a:pt x="12270" y="20456"/>
                    <a:pt x="12681" y="20141"/>
                  </a:cubicBezTo>
                  <a:cubicBezTo>
                    <a:pt x="13092" y="19825"/>
                    <a:pt x="13092" y="19668"/>
                    <a:pt x="13092" y="19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10228718" y="7255933"/>
              <a:ext cx="223382" cy="10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943" y="21600"/>
                  </a:moveTo>
                  <a:cubicBezTo>
                    <a:pt x="924" y="17280"/>
                    <a:pt x="-95" y="12960"/>
                    <a:pt x="7" y="8640"/>
                  </a:cubicBezTo>
                  <a:cubicBezTo>
                    <a:pt x="109" y="4320"/>
                    <a:pt x="1331" y="0"/>
                    <a:pt x="5101" y="0"/>
                  </a:cubicBezTo>
                  <a:cubicBezTo>
                    <a:pt x="8871" y="0"/>
                    <a:pt x="15188" y="4320"/>
                    <a:pt x="21505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10464799" y="7317316"/>
              <a:ext cx="171451" cy="126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0" y="0"/>
                  </a:moveTo>
                  <a:cubicBezTo>
                    <a:pt x="2667" y="360"/>
                    <a:pt x="5333" y="720"/>
                    <a:pt x="7067" y="1620"/>
                  </a:cubicBezTo>
                  <a:cubicBezTo>
                    <a:pt x="8800" y="2520"/>
                    <a:pt x="9600" y="3960"/>
                    <a:pt x="8933" y="6840"/>
                  </a:cubicBezTo>
                  <a:cubicBezTo>
                    <a:pt x="8267" y="9720"/>
                    <a:pt x="6133" y="14040"/>
                    <a:pt x="4267" y="16740"/>
                  </a:cubicBezTo>
                  <a:cubicBezTo>
                    <a:pt x="2400" y="19440"/>
                    <a:pt x="800" y="20520"/>
                    <a:pt x="1333" y="21060"/>
                  </a:cubicBezTo>
                  <a:cubicBezTo>
                    <a:pt x="1867" y="21600"/>
                    <a:pt x="4533" y="21600"/>
                    <a:pt x="8267" y="21240"/>
                  </a:cubicBezTo>
                  <a:cubicBezTo>
                    <a:pt x="12000" y="20880"/>
                    <a:pt x="16800" y="20160"/>
                    <a:pt x="2160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10604500" y="7114116"/>
              <a:ext cx="166190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11340" y="0"/>
                  </a:moveTo>
                  <a:cubicBezTo>
                    <a:pt x="14040" y="529"/>
                    <a:pt x="16740" y="1059"/>
                    <a:pt x="18630" y="2594"/>
                  </a:cubicBezTo>
                  <a:cubicBezTo>
                    <a:pt x="20520" y="4129"/>
                    <a:pt x="21600" y="6671"/>
                    <a:pt x="21060" y="9371"/>
                  </a:cubicBezTo>
                  <a:cubicBezTo>
                    <a:pt x="20520" y="12071"/>
                    <a:pt x="18360" y="14929"/>
                    <a:pt x="14580" y="16994"/>
                  </a:cubicBezTo>
                  <a:cubicBezTo>
                    <a:pt x="10800" y="19059"/>
                    <a:pt x="5400" y="203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8733366" y="6625637"/>
              <a:ext cx="2396461" cy="1151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58" fill="norm" stroke="1" extrusionOk="0">
                  <a:moveTo>
                    <a:pt x="3298" y="2845"/>
                  </a:moveTo>
                  <a:cubicBezTo>
                    <a:pt x="3603" y="2528"/>
                    <a:pt x="3908" y="2210"/>
                    <a:pt x="4328" y="1893"/>
                  </a:cubicBezTo>
                  <a:cubicBezTo>
                    <a:pt x="4747" y="1576"/>
                    <a:pt x="5281" y="1259"/>
                    <a:pt x="5891" y="1021"/>
                  </a:cubicBezTo>
                  <a:cubicBezTo>
                    <a:pt x="6501" y="784"/>
                    <a:pt x="7187" y="625"/>
                    <a:pt x="7855" y="467"/>
                  </a:cubicBezTo>
                  <a:cubicBezTo>
                    <a:pt x="8522" y="308"/>
                    <a:pt x="9170" y="150"/>
                    <a:pt x="9875" y="70"/>
                  </a:cubicBezTo>
                  <a:cubicBezTo>
                    <a:pt x="10581" y="-9"/>
                    <a:pt x="11343" y="-9"/>
                    <a:pt x="12135" y="11"/>
                  </a:cubicBezTo>
                  <a:cubicBezTo>
                    <a:pt x="12926" y="31"/>
                    <a:pt x="13745" y="70"/>
                    <a:pt x="14403" y="189"/>
                  </a:cubicBezTo>
                  <a:cubicBezTo>
                    <a:pt x="15061" y="308"/>
                    <a:pt x="15557" y="506"/>
                    <a:pt x="16138" y="724"/>
                  </a:cubicBezTo>
                  <a:cubicBezTo>
                    <a:pt x="16720" y="942"/>
                    <a:pt x="17387" y="1180"/>
                    <a:pt x="17940" y="1477"/>
                  </a:cubicBezTo>
                  <a:cubicBezTo>
                    <a:pt x="18492" y="1774"/>
                    <a:pt x="18931" y="2131"/>
                    <a:pt x="19341" y="2666"/>
                  </a:cubicBezTo>
                  <a:cubicBezTo>
                    <a:pt x="19751" y="3201"/>
                    <a:pt x="20132" y="3915"/>
                    <a:pt x="20466" y="4767"/>
                  </a:cubicBezTo>
                  <a:cubicBezTo>
                    <a:pt x="20799" y="5619"/>
                    <a:pt x="21085" y="6610"/>
                    <a:pt x="21276" y="7640"/>
                  </a:cubicBezTo>
                  <a:cubicBezTo>
                    <a:pt x="21467" y="8671"/>
                    <a:pt x="21562" y="9741"/>
                    <a:pt x="21581" y="10712"/>
                  </a:cubicBezTo>
                  <a:cubicBezTo>
                    <a:pt x="21600" y="11683"/>
                    <a:pt x="21543" y="12555"/>
                    <a:pt x="21390" y="13328"/>
                  </a:cubicBezTo>
                  <a:cubicBezTo>
                    <a:pt x="21238" y="14100"/>
                    <a:pt x="20990" y="14774"/>
                    <a:pt x="20647" y="15587"/>
                  </a:cubicBezTo>
                  <a:cubicBezTo>
                    <a:pt x="20304" y="16399"/>
                    <a:pt x="19865" y="17350"/>
                    <a:pt x="19455" y="18103"/>
                  </a:cubicBezTo>
                  <a:cubicBezTo>
                    <a:pt x="19045" y="18856"/>
                    <a:pt x="18664" y="19411"/>
                    <a:pt x="18140" y="19867"/>
                  </a:cubicBezTo>
                  <a:cubicBezTo>
                    <a:pt x="17616" y="20323"/>
                    <a:pt x="16948" y="20679"/>
                    <a:pt x="16319" y="20957"/>
                  </a:cubicBezTo>
                  <a:cubicBezTo>
                    <a:pt x="15690" y="21234"/>
                    <a:pt x="15099" y="21432"/>
                    <a:pt x="14451" y="21512"/>
                  </a:cubicBezTo>
                  <a:cubicBezTo>
                    <a:pt x="13803" y="21591"/>
                    <a:pt x="13097" y="21551"/>
                    <a:pt x="12392" y="21512"/>
                  </a:cubicBezTo>
                  <a:cubicBezTo>
                    <a:pt x="11686" y="21472"/>
                    <a:pt x="10981" y="21432"/>
                    <a:pt x="10314" y="21432"/>
                  </a:cubicBezTo>
                  <a:cubicBezTo>
                    <a:pt x="9647" y="21432"/>
                    <a:pt x="9017" y="21472"/>
                    <a:pt x="8465" y="21393"/>
                  </a:cubicBezTo>
                  <a:cubicBezTo>
                    <a:pt x="7912" y="21314"/>
                    <a:pt x="7435" y="21115"/>
                    <a:pt x="6911" y="20977"/>
                  </a:cubicBezTo>
                  <a:cubicBezTo>
                    <a:pt x="6387" y="20838"/>
                    <a:pt x="5815" y="20759"/>
                    <a:pt x="5300" y="20620"/>
                  </a:cubicBezTo>
                  <a:cubicBezTo>
                    <a:pt x="4785" y="20481"/>
                    <a:pt x="4328" y="20283"/>
                    <a:pt x="3870" y="20105"/>
                  </a:cubicBezTo>
                  <a:cubicBezTo>
                    <a:pt x="3413" y="19926"/>
                    <a:pt x="2955" y="19768"/>
                    <a:pt x="2488" y="19391"/>
                  </a:cubicBezTo>
                  <a:cubicBezTo>
                    <a:pt x="2021" y="19015"/>
                    <a:pt x="1544" y="18420"/>
                    <a:pt x="1172" y="17806"/>
                  </a:cubicBezTo>
                  <a:cubicBezTo>
                    <a:pt x="801" y="17192"/>
                    <a:pt x="534" y="16558"/>
                    <a:pt x="334" y="15705"/>
                  </a:cubicBezTo>
                  <a:cubicBezTo>
                    <a:pt x="133" y="14853"/>
                    <a:pt x="0" y="13783"/>
                    <a:pt x="0" y="12733"/>
                  </a:cubicBezTo>
                  <a:cubicBezTo>
                    <a:pt x="0" y="11683"/>
                    <a:pt x="133" y="10652"/>
                    <a:pt x="286" y="9622"/>
                  </a:cubicBezTo>
                  <a:cubicBezTo>
                    <a:pt x="438" y="8591"/>
                    <a:pt x="610" y="7561"/>
                    <a:pt x="886" y="6590"/>
                  </a:cubicBezTo>
                  <a:cubicBezTo>
                    <a:pt x="1163" y="5619"/>
                    <a:pt x="1544" y="4707"/>
                    <a:pt x="1945" y="3974"/>
                  </a:cubicBezTo>
                  <a:cubicBezTo>
                    <a:pt x="2345" y="3241"/>
                    <a:pt x="2764" y="2686"/>
                    <a:pt x="3212" y="2329"/>
                  </a:cubicBezTo>
                  <a:cubicBezTo>
                    <a:pt x="3660" y="1973"/>
                    <a:pt x="4137" y="1814"/>
                    <a:pt x="4423" y="1774"/>
                  </a:cubicBezTo>
                  <a:cubicBezTo>
                    <a:pt x="4709" y="1735"/>
                    <a:pt x="4804" y="1814"/>
                    <a:pt x="4861" y="2012"/>
                  </a:cubicBezTo>
                  <a:cubicBezTo>
                    <a:pt x="4919" y="2210"/>
                    <a:pt x="4938" y="2528"/>
                    <a:pt x="4957" y="2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9836149" y="6199716"/>
              <a:ext cx="262763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fill="norm" stroke="1" extrusionOk="0">
                  <a:moveTo>
                    <a:pt x="0" y="0"/>
                  </a:moveTo>
                  <a:cubicBezTo>
                    <a:pt x="2074" y="379"/>
                    <a:pt x="4147" y="758"/>
                    <a:pt x="6912" y="1705"/>
                  </a:cubicBezTo>
                  <a:cubicBezTo>
                    <a:pt x="9677" y="2653"/>
                    <a:pt x="13133" y="4168"/>
                    <a:pt x="15638" y="5495"/>
                  </a:cubicBezTo>
                  <a:cubicBezTo>
                    <a:pt x="18144" y="6821"/>
                    <a:pt x="19699" y="7958"/>
                    <a:pt x="20563" y="9000"/>
                  </a:cubicBezTo>
                  <a:cubicBezTo>
                    <a:pt x="21427" y="10042"/>
                    <a:pt x="21600" y="10989"/>
                    <a:pt x="21341" y="11842"/>
                  </a:cubicBezTo>
                  <a:cubicBezTo>
                    <a:pt x="21082" y="12695"/>
                    <a:pt x="20390" y="13453"/>
                    <a:pt x="18144" y="14779"/>
                  </a:cubicBezTo>
                  <a:cubicBezTo>
                    <a:pt x="15898" y="16105"/>
                    <a:pt x="12096" y="18000"/>
                    <a:pt x="9763" y="19232"/>
                  </a:cubicBezTo>
                  <a:cubicBezTo>
                    <a:pt x="7430" y="20463"/>
                    <a:pt x="6566" y="21032"/>
                    <a:pt x="6134" y="21316"/>
                  </a:cubicBezTo>
                  <a:cubicBezTo>
                    <a:pt x="5702" y="21600"/>
                    <a:pt x="5702" y="21600"/>
                    <a:pt x="57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9988549" y="6421966"/>
              <a:ext cx="1841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83" y="3600"/>
                    <a:pt x="12166" y="7200"/>
                    <a:pt x="8566" y="10800"/>
                  </a:cubicBezTo>
                  <a:cubicBezTo>
                    <a:pt x="4966" y="14400"/>
                    <a:pt x="2483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10293363" y="6293810"/>
              <a:ext cx="166677" cy="22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112" fill="norm" stroke="1" extrusionOk="0">
                  <a:moveTo>
                    <a:pt x="14051" y="6588"/>
                  </a:moveTo>
                  <a:cubicBezTo>
                    <a:pt x="14832" y="5802"/>
                    <a:pt x="15613" y="5017"/>
                    <a:pt x="16394" y="3937"/>
                  </a:cubicBezTo>
                  <a:cubicBezTo>
                    <a:pt x="17174" y="2857"/>
                    <a:pt x="17955" y="1482"/>
                    <a:pt x="17695" y="697"/>
                  </a:cubicBezTo>
                  <a:cubicBezTo>
                    <a:pt x="17435" y="-89"/>
                    <a:pt x="16133" y="-285"/>
                    <a:pt x="14312" y="500"/>
                  </a:cubicBezTo>
                  <a:cubicBezTo>
                    <a:pt x="12490" y="1286"/>
                    <a:pt x="10148" y="3053"/>
                    <a:pt x="7545" y="6097"/>
                  </a:cubicBezTo>
                  <a:cubicBezTo>
                    <a:pt x="4943" y="9140"/>
                    <a:pt x="2080" y="13460"/>
                    <a:pt x="779" y="16210"/>
                  </a:cubicBezTo>
                  <a:cubicBezTo>
                    <a:pt x="-522" y="18959"/>
                    <a:pt x="-262" y="20137"/>
                    <a:pt x="2080" y="20726"/>
                  </a:cubicBezTo>
                  <a:cubicBezTo>
                    <a:pt x="4423" y="21315"/>
                    <a:pt x="8847" y="21315"/>
                    <a:pt x="12490" y="20137"/>
                  </a:cubicBezTo>
                  <a:cubicBezTo>
                    <a:pt x="16133" y="18959"/>
                    <a:pt x="18996" y="16602"/>
                    <a:pt x="20037" y="13951"/>
                  </a:cubicBezTo>
                  <a:cubicBezTo>
                    <a:pt x="21078" y="11300"/>
                    <a:pt x="20297" y="8355"/>
                    <a:pt x="18085" y="6882"/>
                  </a:cubicBezTo>
                  <a:cubicBezTo>
                    <a:pt x="15873" y="5410"/>
                    <a:pt x="12230" y="5410"/>
                    <a:pt x="8586" y="5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11231105" y="7092814"/>
              <a:ext cx="186195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49" fill="norm" stroke="1" extrusionOk="0">
                  <a:moveTo>
                    <a:pt x="13340" y="2106"/>
                  </a:moveTo>
                  <a:cubicBezTo>
                    <a:pt x="14068" y="1461"/>
                    <a:pt x="14796" y="816"/>
                    <a:pt x="16010" y="413"/>
                  </a:cubicBezTo>
                  <a:cubicBezTo>
                    <a:pt x="17223" y="10"/>
                    <a:pt x="18922" y="-151"/>
                    <a:pt x="19529" y="171"/>
                  </a:cubicBezTo>
                  <a:cubicBezTo>
                    <a:pt x="20136" y="494"/>
                    <a:pt x="19650" y="1300"/>
                    <a:pt x="17345" y="3234"/>
                  </a:cubicBezTo>
                  <a:cubicBezTo>
                    <a:pt x="15039" y="5168"/>
                    <a:pt x="10913" y="8231"/>
                    <a:pt x="7758" y="10649"/>
                  </a:cubicBezTo>
                  <a:cubicBezTo>
                    <a:pt x="4603" y="13067"/>
                    <a:pt x="2419" y="14840"/>
                    <a:pt x="1205" y="16130"/>
                  </a:cubicBezTo>
                  <a:cubicBezTo>
                    <a:pt x="-8" y="17419"/>
                    <a:pt x="-251" y="18225"/>
                    <a:pt x="234" y="18789"/>
                  </a:cubicBezTo>
                  <a:cubicBezTo>
                    <a:pt x="720" y="19353"/>
                    <a:pt x="1933" y="19676"/>
                    <a:pt x="4846" y="19837"/>
                  </a:cubicBezTo>
                  <a:cubicBezTo>
                    <a:pt x="7758" y="19998"/>
                    <a:pt x="12369" y="19998"/>
                    <a:pt x="15403" y="20240"/>
                  </a:cubicBezTo>
                  <a:cubicBezTo>
                    <a:pt x="18437" y="20482"/>
                    <a:pt x="19893" y="20965"/>
                    <a:pt x="21349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11245849" y="7457016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4400"/>
                    <a:pt x="11733" y="7200"/>
                    <a:pt x="15333" y="3600"/>
                  </a:cubicBezTo>
                  <a:cubicBezTo>
                    <a:pt x="18933" y="0"/>
                    <a:pt x="202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Shape"/>
            <p:cNvSpPr/>
            <p:nvPr/>
          </p:nvSpPr>
          <p:spPr>
            <a:xfrm>
              <a:off x="11538890" y="6944783"/>
              <a:ext cx="9603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175" y="10942"/>
                  </a:moveTo>
                  <a:cubicBezTo>
                    <a:pt x="2094" y="13926"/>
                    <a:pt x="3013" y="16911"/>
                    <a:pt x="3243" y="18829"/>
                  </a:cubicBezTo>
                  <a:cubicBezTo>
                    <a:pt x="3473" y="20747"/>
                    <a:pt x="3013" y="21600"/>
                    <a:pt x="2783" y="21600"/>
                  </a:cubicBezTo>
                  <a:cubicBezTo>
                    <a:pt x="2553" y="21600"/>
                    <a:pt x="2553" y="20747"/>
                    <a:pt x="1864" y="18261"/>
                  </a:cubicBezTo>
                  <a:cubicBezTo>
                    <a:pt x="1175" y="15774"/>
                    <a:pt x="-204" y="11653"/>
                    <a:pt x="26" y="8526"/>
                  </a:cubicBezTo>
                  <a:cubicBezTo>
                    <a:pt x="256" y="5400"/>
                    <a:pt x="2094" y="3268"/>
                    <a:pt x="5311" y="1918"/>
                  </a:cubicBezTo>
                  <a:cubicBezTo>
                    <a:pt x="8528" y="568"/>
                    <a:pt x="13124" y="0"/>
                    <a:pt x="16341" y="0"/>
                  </a:cubicBezTo>
                  <a:cubicBezTo>
                    <a:pt x="19558" y="0"/>
                    <a:pt x="21396" y="568"/>
                    <a:pt x="20707" y="1918"/>
                  </a:cubicBezTo>
                  <a:cubicBezTo>
                    <a:pt x="20017" y="3268"/>
                    <a:pt x="16800" y="5400"/>
                    <a:pt x="13124" y="7034"/>
                  </a:cubicBezTo>
                  <a:cubicBezTo>
                    <a:pt x="9447" y="8668"/>
                    <a:pt x="5311" y="9805"/>
                    <a:pt x="1175" y="10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11588749" y="7076016"/>
              <a:ext cx="165101" cy="14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10952"/>
                  </a:moveTo>
                  <a:cubicBezTo>
                    <a:pt x="831" y="9735"/>
                    <a:pt x="1662" y="8518"/>
                    <a:pt x="2769" y="8518"/>
                  </a:cubicBezTo>
                  <a:cubicBezTo>
                    <a:pt x="3877" y="8518"/>
                    <a:pt x="5262" y="9735"/>
                    <a:pt x="6508" y="11408"/>
                  </a:cubicBezTo>
                  <a:cubicBezTo>
                    <a:pt x="7754" y="13082"/>
                    <a:pt x="8862" y="15211"/>
                    <a:pt x="9415" y="17189"/>
                  </a:cubicBezTo>
                  <a:cubicBezTo>
                    <a:pt x="9969" y="19166"/>
                    <a:pt x="9969" y="20992"/>
                    <a:pt x="9554" y="21296"/>
                  </a:cubicBezTo>
                  <a:cubicBezTo>
                    <a:pt x="9138" y="21600"/>
                    <a:pt x="8308" y="20383"/>
                    <a:pt x="8169" y="18101"/>
                  </a:cubicBezTo>
                  <a:cubicBezTo>
                    <a:pt x="8031" y="15820"/>
                    <a:pt x="8585" y="12473"/>
                    <a:pt x="10938" y="9279"/>
                  </a:cubicBezTo>
                  <a:cubicBezTo>
                    <a:pt x="13292" y="6085"/>
                    <a:pt x="17446" y="304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11763285" y="6995931"/>
              <a:ext cx="130265" cy="25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90" fill="norm" stroke="1" extrusionOk="0">
                  <a:moveTo>
                    <a:pt x="21441" y="3570"/>
                  </a:moveTo>
                  <a:cubicBezTo>
                    <a:pt x="21441" y="2310"/>
                    <a:pt x="21441" y="1050"/>
                    <a:pt x="20396" y="420"/>
                  </a:cubicBezTo>
                  <a:cubicBezTo>
                    <a:pt x="19351" y="-210"/>
                    <a:pt x="17260" y="-210"/>
                    <a:pt x="14299" y="960"/>
                  </a:cubicBezTo>
                  <a:cubicBezTo>
                    <a:pt x="11338" y="2130"/>
                    <a:pt x="7506" y="4470"/>
                    <a:pt x="4718" y="7260"/>
                  </a:cubicBezTo>
                  <a:cubicBezTo>
                    <a:pt x="1931" y="10050"/>
                    <a:pt x="189" y="13290"/>
                    <a:pt x="15" y="15630"/>
                  </a:cubicBezTo>
                  <a:cubicBezTo>
                    <a:pt x="-159" y="17970"/>
                    <a:pt x="1235" y="19410"/>
                    <a:pt x="2802" y="20220"/>
                  </a:cubicBezTo>
                  <a:cubicBezTo>
                    <a:pt x="4370" y="21030"/>
                    <a:pt x="6112" y="21210"/>
                    <a:pt x="7854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11923183" y="7063266"/>
              <a:ext cx="84667" cy="1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3" fill="norm" stroke="1" extrusionOk="0">
                  <a:moveTo>
                    <a:pt x="21600" y="860"/>
                  </a:moveTo>
                  <a:cubicBezTo>
                    <a:pt x="18360" y="291"/>
                    <a:pt x="15120" y="-277"/>
                    <a:pt x="12420" y="149"/>
                  </a:cubicBezTo>
                  <a:cubicBezTo>
                    <a:pt x="9720" y="576"/>
                    <a:pt x="7560" y="1997"/>
                    <a:pt x="5130" y="4270"/>
                  </a:cubicBezTo>
                  <a:cubicBezTo>
                    <a:pt x="2700" y="6544"/>
                    <a:pt x="0" y="9670"/>
                    <a:pt x="0" y="12512"/>
                  </a:cubicBezTo>
                  <a:cubicBezTo>
                    <a:pt x="0" y="15355"/>
                    <a:pt x="2700" y="17912"/>
                    <a:pt x="6210" y="19334"/>
                  </a:cubicBezTo>
                  <a:cubicBezTo>
                    <a:pt x="9720" y="20755"/>
                    <a:pt x="14040" y="21039"/>
                    <a:pt x="18360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11912599" y="7152216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0" y="14400"/>
                    <a:pt x="3200" y="7200"/>
                    <a:pt x="6800" y="3600"/>
                  </a:cubicBezTo>
                  <a:cubicBezTo>
                    <a:pt x="10400" y="0"/>
                    <a:pt x="16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12071350" y="7183966"/>
              <a:ext cx="63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12045949" y="7048811"/>
              <a:ext cx="133668" cy="24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392" fill="norm" stroke="1" extrusionOk="0">
                  <a:moveTo>
                    <a:pt x="7975" y="155"/>
                  </a:moveTo>
                  <a:cubicBezTo>
                    <a:pt x="9637" y="-26"/>
                    <a:pt x="11298" y="-208"/>
                    <a:pt x="13625" y="609"/>
                  </a:cubicBezTo>
                  <a:cubicBezTo>
                    <a:pt x="15951" y="1426"/>
                    <a:pt x="18942" y="3241"/>
                    <a:pt x="20271" y="5600"/>
                  </a:cubicBezTo>
                  <a:cubicBezTo>
                    <a:pt x="21600" y="7960"/>
                    <a:pt x="21268" y="10864"/>
                    <a:pt x="17612" y="13587"/>
                  </a:cubicBezTo>
                  <a:cubicBezTo>
                    <a:pt x="13957" y="16310"/>
                    <a:pt x="6978" y="18851"/>
                    <a:pt x="0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11487150" y="7552266"/>
              <a:ext cx="2159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82" y="15300"/>
                    <a:pt x="10165" y="9000"/>
                    <a:pt x="13765" y="5400"/>
                  </a:cubicBezTo>
                  <a:cubicBezTo>
                    <a:pt x="17365" y="1800"/>
                    <a:pt x="19482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11595100" y="7526866"/>
              <a:ext cx="127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11712727" y="7372151"/>
              <a:ext cx="85740" cy="353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5" h="21483" fill="norm" stroke="1" extrusionOk="0">
                  <a:moveTo>
                    <a:pt x="8064" y="9012"/>
                  </a:moveTo>
                  <a:cubicBezTo>
                    <a:pt x="6101" y="12740"/>
                    <a:pt x="4137" y="16469"/>
                    <a:pt x="2910" y="18654"/>
                  </a:cubicBezTo>
                  <a:cubicBezTo>
                    <a:pt x="1683" y="20840"/>
                    <a:pt x="1192" y="21483"/>
                    <a:pt x="946" y="21483"/>
                  </a:cubicBezTo>
                  <a:cubicBezTo>
                    <a:pt x="701" y="21483"/>
                    <a:pt x="701" y="20840"/>
                    <a:pt x="455" y="18076"/>
                  </a:cubicBezTo>
                  <a:cubicBezTo>
                    <a:pt x="210" y="15312"/>
                    <a:pt x="-281" y="10426"/>
                    <a:pt x="210" y="7276"/>
                  </a:cubicBezTo>
                  <a:cubicBezTo>
                    <a:pt x="701" y="4126"/>
                    <a:pt x="2174" y="2712"/>
                    <a:pt x="3646" y="1747"/>
                  </a:cubicBezTo>
                  <a:cubicBezTo>
                    <a:pt x="5119" y="783"/>
                    <a:pt x="6592" y="269"/>
                    <a:pt x="8555" y="76"/>
                  </a:cubicBezTo>
                  <a:cubicBezTo>
                    <a:pt x="10519" y="-117"/>
                    <a:pt x="12974" y="12"/>
                    <a:pt x="15674" y="976"/>
                  </a:cubicBezTo>
                  <a:cubicBezTo>
                    <a:pt x="18374" y="1940"/>
                    <a:pt x="21319" y="3740"/>
                    <a:pt x="19110" y="5540"/>
                  </a:cubicBezTo>
                  <a:cubicBezTo>
                    <a:pt x="16901" y="7340"/>
                    <a:pt x="9537" y="9140"/>
                    <a:pt x="2174" y="10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11779249" y="7514166"/>
              <a:ext cx="127001" cy="128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3" fill="norm" stroke="1" extrusionOk="0">
                  <a:moveTo>
                    <a:pt x="0" y="8361"/>
                  </a:moveTo>
                  <a:cubicBezTo>
                    <a:pt x="1800" y="7665"/>
                    <a:pt x="3600" y="6968"/>
                    <a:pt x="5220" y="7142"/>
                  </a:cubicBezTo>
                  <a:cubicBezTo>
                    <a:pt x="6840" y="7316"/>
                    <a:pt x="8280" y="8361"/>
                    <a:pt x="9000" y="9929"/>
                  </a:cubicBezTo>
                  <a:cubicBezTo>
                    <a:pt x="9720" y="11497"/>
                    <a:pt x="9720" y="13587"/>
                    <a:pt x="9360" y="15503"/>
                  </a:cubicBezTo>
                  <a:cubicBezTo>
                    <a:pt x="9000" y="17419"/>
                    <a:pt x="8280" y="19161"/>
                    <a:pt x="7020" y="20206"/>
                  </a:cubicBezTo>
                  <a:cubicBezTo>
                    <a:pt x="5760" y="21252"/>
                    <a:pt x="3960" y="21600"/>
                    <a:pt x="3060" y="20729"/>
                  </a:cubicBezTo>
                  <a:cubicBezTo>
                    <a:pt x="2160" y="19858"/>
                    <a:pt x="2160" y="17768"/>
                    <a:pt x="3420" y="14806"/>
                  </a:cubicBezTo>
                  <a:cubicBezTo>
                    <a:pt x="4680" y="11845"/>
                    <a:pt x="7200" y="8013"/>
                    <a:pt x="10440" y="5400"/>
                  </a:cubicBezTo>
                  <a:cubicBezTo>
                    <a:pt x="13680" y="2787"/>
                    <a:pt x="17640" y="13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11914577" y="7473640"/>
              <a:ext cx="144074" cy="23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32" fill="norm" stroke="1" extrusionOk="0">
                  <a:moveTo>
                    <a:pt x="21308" y="2581"/>
                  </a:moveTo>
                  <a:cubicBezTo>
                    <a:pt x="20056" y="1403"/>
                    <a:pt x="18804" y="225"/>
                    <a:pt x="16456" y="28"/>
                  </a:cubicBezTo>
                  <a:cubicBezTo>
                    <a:pt x="14108" y="-168"/>
                    <a:pt x="10665" y="617"/>
                    <a:pt x="7691" y="3170"/>
                  </a:cubicBezTo>
                  <a:cubicBezTo>
                    <a:pt x="4717" y="5723"/>
                    <a:pt x="2212" y="10043"/>
                    <a:pt x="960" y="12792"/>
                  </a:cubicBezTo>
                  <a:cubicBezTo>
                    <a:pt x="-292" y="15541"/>
                    <a:pt x="-292" y="16719"/>
                    <a:pt x="804" y="17897"/>
                  </a:cubicBezTo>
                  <a:cubicBezTo>
                    <a:pt x="1899" y="19076"/>
                    <a:pt x="4091" y="20254"/>
                    <a:pt x="6282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12007003" y="7466454"/>
              <a:ext cx="115147" cy="19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492" fill="norm" stroke="1" extrusionOk="0">
                  <a:moveTo>
                    <a:pt x="20983" y="2475"/>
                  </a:moveTo>
                  <a:cubicBezTo>
                    <a:pt x="19826" y="1301"/>
                    <a:pt x="18669" y="127"/>
                    <a:pt x="16740" y="9"/>
                  </a:cubicBezTo>
                  <a:cubicBezTo>
                    <a:pt x="14812" y="-108"/>
                    <a:pt x="12112" y="831"/>
                    <a:pt x="9026" y="3414"/>
                  </a:cubicBezTo>
                  <a:cubicBezTo>
                    <a:pt x="5940" y="5996"/>
                    <a:pt x="2469" y="10222"/>
                    <a:pt x="926" y="13040"/>
                  </a:cubicBezTo>
                  <a:cubicBezTo>
                    <a:pt x="-617" y="15857"/>
                    <a:pt x="-231" y="17266"/>
                    <a:pt x="2083" y="18440"/>
                  </a:cubicBezTo>
                  <a:cubicBezTo>
                    <a:pt x="4397" y="19614"/>
                    <a:pt x="8640" y="20553"/>
                    <a:pt x="12883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12014199" y="7577666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12103099" y="7615766"/>
              <a:ext cx="82551" cy="9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0" fill="norm" stroke="1" extrusionOk="0">
                  <a:moveTo>
                    <a:pt x="0" y="0"/>
                  </a:moveTo>
                  <a:cubicBezTo>
                    <a:pt x="2769" y="0"/>
                    <a:pt x="5538" y="0"/>
                    <a:pt x="7200" y="1964"/>
                  </a:cubicBezTo>
                  <a:cubicBezTo>
                    <a:pt x="8862" y="3927"/>
                    <a:pt x="9415" y="7855"/>
                    <a:pt x="8585" y="10555"/>
                  </a:cubicBezTo>
                  <a:cubicBezTo>
                    <a:pt x="7754" y="13255"/>
                    <a:pt x="5538" y="14727"/>
                    <a:pt x="3600" y="16445"/>
                  </a:cubicBezTo>
                  <a:cubicBezTo>
                    <a:pt x="1662" y="18164"/>
                    <a:pt x="0" y="20127"/>
                    <a:pt x="554" y="20864"/>
                  </a:cubicBezTo>
                  <a:cubicBezTo>
                    <a:pt x="1108" y="21600"/>
                    <a:pt x="3877" y="21109"/>
                    <a:pt x="7754" y="19882"/>
                  </a:cubicBezTo>
                  <a:cubicBezTo>
                    <a:pt x="11631" y="18655"/>
                    <a:pt x="16615" y="16691"/>
                    <a:pt x="21600" y="14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12128499" y="7469716"/>
              <a:ext cx="11797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17053" y="0"/>
                  </a:moveTo>
                  <a:cubicBezTo>
                    <a:pt x="19326" y="2348"/>
                    <a:pt x="21600" y="4696"/>
                    <a:pt x="21032" y="7513"/>
                  </a:cubicBezTo>
                  <a:cubicBezTo>
                    <a:pt x="20463" y="10330"/>
                    <a:pt x="17053" y="13617"/>
                    <a:pt x="13074" y="16043"/>
                  </a:cubicBezTo>
                  <a:cubicBezTo>
                    <a:pt x="9095" y="18470"/>
                    <a:pt x="4547" y="20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0" name="Drawing"/>
          <p:cNvGrpSpPr/>
          <p:nvPr/>
        </p:nvGrpSpPr>
        <p:grpSpPr>
          <a:xfrm>
            <a:off x="539750" y="1141355"/>
            <a:ext cx="12014200" cy="7862946"/>
            <a:chOff x="0" y="0"/>
            <a:chExt cx="12014199" cy="7862944"/>
          </a:xfrm>
        </p:grpSpPr>
        <p:sp>
          <p:nvSpPr>
            <p:cNvPr id="1933" name="Line"/>
            <p:cNvSpPr/>
            <p:nvPr/>
          </p:nvSpPr>
          <p:spPr>
            <a:xfrm>
              <a:off x="1631950" y="382644"/>
              <a:ext cx="27845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0"/>
                  </a:moveTo>
                  <a:cubicBezTo>
                    <a:pt x="7714" y="2618"/>
                    <a:pt x="15429" y="5236"/>
                    <a:pt x="18514" y="8836"/>
                  </a:cubicBezTo>
                  <a:cubicBezTo>
                    <a:pt x="21600" y="12436"/>
                    <a:pt x="20057" y="17018"/>
                    <a:pt x="18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1638300" y="230244"/>
              <a:ext cx="12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1777999" y="325494"/>
              <a:ext cx="190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1778000" y="223894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1879600" y="185794"/>
              <a:ext cx="12700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679"/>
                    <a:pt x="8640" y="1358"/>
                    <a:pt x="12960" y="2921"/>
                  </a:cubicBezTo>
                  <a:cubicBezTo>
                    <a:pt x="17280" y="4483"/>
                    <a:pt x="21600" y="6928"/>
                    <a:pt x="21600" y="10189"/>
                  </a:cubicBezTo>
                  <a:cubicBezTo>
                    <a:pt x="21600" y="13449"/>
                    <a:pt x="17280" y="17525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1417271" y="322229"/>
              <a:ext cx="246430" cy="36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543" fill="norm" stroke="1" extrusionOk="0">
                  <a:moveTo>
                    <a:pt x="1555" y="942"/>
                  </a:moveTo>
                  <a:cubicBezTo>
                    <a:pt x="1001" y="442"/>
                    <a:pt x="447" y="-57"/>
                    <a:pt x="170" y="5"/>
                  </a:cubicBezTo>
                  <a:cubicBezTo>
                    <a:pt x="-107" y="68"/>
                    <a:pt x="-107" y="692"/>
                    <a:pt x="631" y="3127"/>
                  </a:cubicBezTo>
                  <a:cubicBezTo>
                    <a:pt x="1370" y="5561"/>
                    <a:pt x="2847" y="9807"/>
                    <a:pt x="6447" y="13178"/>
                  </a:cubicBezTo>
                  <a:cubicBezTo>
                    <a:pt x="10047" y="16549"/>
                    <a:pt x="15770" y="19046"/>
                    <a:pt x="21493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2451100" y="-1"/>
              <a:ext cx="134444" cy="74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97" fill="norm" stroke="1" extrusionOk="0">
                  <a:moveTo>
                    <a:pt x="0" y="9148"/>
                  </a:moveTo>
                  <a:cubicBezTo>
                    <a:pt x="2025" y="11211"/>
                    <a:pt x="4050" y="13274"/>
                    <a:pt x="5737" y="15216"/>
                  </a:cubicBezTo>
                  <a:cubicBezTo>
                    <a:pt x="7425" y="17157"/>
                    <a:pt x="8775" y="18978"/>
                    <a:pt x="9450" y="20070"/>
                  </a:cubicBezTo>
                  <a:cubicBezTo>
                    <a:pt x="10125" y="21162"/>
                    <a:pt x="10125" y="21526"/>
                    <a:pt x="9788" y="21496"/>
                  </a:cubicBezTo>
                  <a:cubicBezTo>
                    <a:pt x="9450" y="21465"/>
                    <a:pt x="8775" y="21041"/>
                    <a:pt x="7931" y="19888"/>
                  </a:cubicBezTo>
                  <a:cubicBezTo>
                    <a:pt x="7087" y="18735"/>
                    <a:pt x="6075" y="16854"/>
                    <a:pt x="5400" y="14761"/>
                  </a:cubicBezTo>
                  <a:cubicBezTo>
                    <a:pt x="4725" y="12668"/>
                    <a:pt x="4387" y="10362"/>
                    <a:pt x="4219" y="8147"/>
                  </a:cubicBezTo>
                  <a:cubicBezTo>
                    <a:pt x="4050" y="5933"/>
                    <a:pt x="4050" y="3809"/>
                    <a:pt x="4387" y="2596"/>
                  </a:cubicBezTo>
                  <a:cubicBezTo>
                    <a:pt x="4725" y="1382"/>
                    <a:pt x="5400" y="1079"/>
                    <a:pt x="6075" y="775"/>
                  </a:cubicBezTo>
                  <a:cubicBezTo>
                    <a:pt x="6750" y="472"/>
                    <a:pt x="7425" y="169"/>
                    <a:pt x="8606" y="47"/>
                  </a:cubicBezTo>
                  <a:cubicBezTo>
                    <a:pt x="9788" y="-74"/>
                    <a:pt x="11475" y="-13"/>
                    <a:pt x="14344" y="866"/>
                  </a:cubicBezTo>
                  <a:cubicBezTo>
                    <a:pt x="17212" y="1746"/>
                    <a:pt x="21262" y="3445"/>
                    <a:pt x="21431" y="5114"/>
                  </a:cubicBezTo>
                  <a:cubicBezTo>
                    <a:pt x="21600" y="6782"/>
                    <a:pt x="17887" y="8420"/>
                    <a:pt x="15019" y="9482"/>
                  </a:cubicBezTo>
                  <a:cubicBezTo>
                    <a:pt x="12150" y="10544"/>
                    <a:pt x="10125" y="11029"/>
                    <a:pt x="8100" y="1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2647950" y="306444"/>
              <a:ext cx="196850" cy="307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5326"/>
                  </a:moveTo>
                  <a:cubicBezTo>
                    <a:pt x="3716" y="9321"/>
                    <a:pt x="7432" y="13315"/>
                    <a:pt x="9290" y="15978"/>
                  </a:cubicBezTo>
                  <a:cubicBezTo>
                    <a:pt x="11148" y="18641"/>
                    <a:pt x="11148" y="19973"/>
                    <a:pt x="10568" y="20712"/>
                  </a:cubicBezTo>
                  <a:cubicBezTo>
                    <a:pt x="9987" y="21452"/>
                    <a:pt x="8826" y="21600"/>
                    <a:pt x="7897" y="21378"/>
                  </a:cubicBezTo>
                  <a:cubicBezTo>
                    <a:pt x="6968" y="21156"/>
                    <a:pt x="6271" y="20564"/>
                    <a:pt x="5923" y="18641"/>
                  </a:cubicBezTo>
                  <a:cubicBezTo>
                    <a:pt x="5574" y="16718"/>
                    <a:pt x="5574" y="13463"/>
                    <a:pt x="8245" y="10134"/>
                  </a:cubicBezTo>
                  <a:cubicBezTo>
                    <a:pt x="10916" y="6805"/>
                    <a:pt x="16258" y="340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3217035" y="88319"/>
              <a:ext cx="237365" cy="649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64" fill="norm" stroke="1" extrusionOk="0">
                  <a:moveTo>
                    <a:pt x="13981" y="1542"/>
                  </a:moveTo>
                  <a:cubicBezTo>
                    <a:pt x="14172" y="913"/>
                    <a:pt x="14363" y="283"/>
                    <a:pt x="14077" y="74"/>
                  </a:cubicBezTo>
                  <a:cubicBezTo>
                    <a:pt x="13790" y="-136"/>
                    <a:pt x="13025" y="74"/>
                    <a:pt x="11018" y="1087"/>
                  </a:cubicBezTo>
                  <a:cubicBezTo>
                    <a:pt x="9011" y="2101"/>
                    <a:pt x="5762" y="3918"/>
                    <a:pt x="3563" y="6050"/>
                  </a:cubicBezTo>
                  <a:cubicBezTo>
                    <a:pt x="1365" y="8182"/>
                    <a:pt x="218" y="10629"/>
                    <a:pt x="27" y="12726"/>
                  </a:cubicBezTo>
                  <a:cubicBezTo>
                    <a:pt x="-164" y="14823"/>
                    <a:pt x="601" y="16571"/>
                    <a:pt x="4328" y="17969"/>
                  </a:cubicBezTo>
                  <a:cubicBezTo>
                    <a:pt x="8055" y="19367"/>
                    <a:pt x="14746" y="20415"/>
                    <a:pt x="21436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3623499" y="233274"/>
              <a:ext cx="301308" cy="468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164" fill="norm" stroke="1" extrusionOk="0">
                  <a:moveTo>
                    <a:pt x="4217" y="1583"/>
                  </a:moveTo>
                  <a:cubicBezTo>
                    <a:pt x="3917" y="914"/>
                    <a:pt x="3617" y="245"/>
                    <a:pt x="3167" y="54"/>
                  </a:cubicBezTo>
                  <a:cubicBezTo>
                    <a:pt x="2717" y="-137"/>
                    <a:pt x="2117" y="150"/>
                    <a:pt x="1517" y="1344"/>
                  </a:cubicBezTo>
                  <a:cubicBezTo>
                    <a:pt x="917" y="2539"/>
                    <a:pt x="317" y="4642"/>
                    <a:pt x="92" y="7318"/>
                  </a:cubicBezTo>
                  <a:cubicBezTo>
                    <a:pt x="-133" y="9994"/>
                    <a:pt x="17" y="13244"/>
                    <a:pt x="992" y="15728"/>
                  </a:cubicBezTo>
                  <a:cubicBezTo>
                    <a:pt x="1967" y="18213"/>
                    <a:pt x="3767" y="19934"/>
                    <a:pt x="6242" y="20698"/>
                  </a:cubicBezTo>
                  <a:cubicBezTo>
                    <a:pt x="8717" y="21463"/>
                    <a:pt x="11867" y="21272"/>
                    <a:pt x="14417" y="20221"/>
                  </a:cubicBezTo>
                  <a:cubicBezTo>
                    <a:pt x="16967" y="19169"/>
                    <a:pt x="18917" y="17258"/>
                    <a:pt x="20042" y="14629"/>
                  </a:cubicBezTo>
                  <a:cubicBezTo>
                    <a:pt x="21167" y="12001"/>
                    <a:pt x="21467" y="8656"/>
                    <a:pt x="21317" y="6458"/>
                  </a:cubicBezTo>
                  <a:cubicBezTo>
                    <a:pt x="21167" y="4259"/>
                    <a:pt x="20567" y="3208"/>
                    <a:pt x="19892" y="2635"/>
                  </a:cubicBezTo>
                  <a:cubicBezTo>
                    <a:pt x="19217" y="2061"/>
                    <a:pt x="18467" y="1966"/>
                    <a:pt x="17867" y="2109"/>
                  </a:cubicBezTo>
                  <a:cubicBezTo>
                    <a:pt x="17267" y="2252"/>
                    <a:pt x="16817" y="2635"/>
                    <a:pt x="16592" y="3208"/>
                  </a:cubicBezTo>
                  <a:cubicBezTo>
                    <a:pt x="16367" y="3782"/>
                    <a:pt x="16367" y="4546"/>
                    <a:pt x="16367" y="5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3740150" y="960494"/>
              <a:ext cx="63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3733800" y="846194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3835400" y="925750"/>
              <a:ext cx="12700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440" y="11918"/>
                    <a:pt x="2880" y="3818"/>
                    <a:pt x="6480" y="1118"/>
                  </a:cubicBezTo>
                  <a:cubicBezTo>
                    <a:pt x="10080" y="-1582"/>
                    <a:pt x="1584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3886200" y="1023994"/>
              <a:ext cx="508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4076700" y="896994"/>
              <a:ext cx="1270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462"/>
                    <a:pt x="0" y="10924"/>
                    <a:pt x="0" y="14524"/>
                  </a:cubicBezTo>
                  <a:cubicBezTo>
                    <a:pt x="0" y="18124"/>
                    <a:pt x="10800" y="198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3721100" y="7954"/>
              <a:ext cx="203200" cy="159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8" fill="norm" stroke="1" extrusionOk="0">
                  <a:moveTo>
                    <a:pt x="0" y="6567"/>
                  </a:moveTo>
                  <a:cubicBezTo>
                    <a:pt x="450" y="10395"/>
                    <a:pt x="900" y="14223"/>
                    <a:pt x="1125" y="16820"/>
                  </a:cubicBezTo>
                  <a:cubicBezTo>
                    <a:pt x="1350" y="19418"/>
                    <a:pt x="1350" y="20785"/>
                    <a:pt x="1238" y="20648"/>
                  </a:cubicBezTo>
                  <a:cubicBezTo>
                    <a:pt x="1125" y="20512"/>
                    <a:pt x="900" y="18871"/>
                    <a:pt x="1125" y="15317"/>
                  </a:cubicBezTo>
                  <a:cubicBezTo>
                    <a:pt x="1350" y="11762"/>
                    <a:pt x="2025" y="6294"/>
                    <a:pt x="3825" y="3150"/>
                  </a:cubicBezTo>
                  <a:cubicBezTo>
                    <a:pt x="5625" y="5"/>
                    <a:pt x="8550" y="-815"/>
                    <a:pt x="11475" y="826"/>
                  </a:cubicBezTo>
                  <a:cubicBezTo>
                    <a:pt x="14400" y="2466"/>
                    <a:pt x="17325" y="6567"/>
                    <a:pt x="19012" y="9848"/>
                  </a:cubicBezTo>
                  <a:cubicBezTo>
                    <a:pt x="20700" y="13129"/>
                    <a:pt x="21150" y="15590"/>
                    <a:pt x="21600" y="18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4334933" y="192985"/>
              <a:ext cx="205317" cy="401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7" fill="norm" stroke="1" extrusionOk="0">
                  <a:moveTo>
                    <a:pt x="18260" y="3985"/>
                  </a:moveTo>
                  <a:cubicBezTo>
                    <a:pt x="18705" y="3425"/>
                    <a:pt x="19151" y="2866"/>
                    <a:pt x="19373" y="2250"/>
                  </a:cubicBezTo>
                  <a:cubicBezTo>
                    <a:pt x="19596" y="1635"/>
                    <a:pt x="19596" y="963"/>
                    <a:pt x="19039" y="516"/>
                  </a:cubicBezTo>
                  <a:cubicBezTo>
                    <a:pt x="18482" y="68"/>
                    <a:pt x="17369" y="-156"/>
                    <a:pt x="15699" y="124"/>
                  </a:cubicBezTo>
                  <a:cubicBezTo>
                    <a:pt x="14029" y="404"/>
                    <a:pt x="11802" y="1187"/>
                    <a:pt x="9241" y="3202"/>
                  </a:cubicBezTo>
                  <a:cubicBezTo>
                    <a:pt x="6680" y="5216"/>
                    <a:pt x="3786" y="8462"/>
                    <a:pt x="2115" y="11316"/>
                  </a:cubicBezTo>
                  <a:cubicBezTo>
                    <a:pt x="445" y="14169"/>
                    <a:pt x="0" y="16632"/>
                    <a:pt x="0" y="18142"/>
                  </a:cubicBezTo>
                  <a:cubicBezTo>
                    <a:pt x="0" y="19653"/>
                    <a:pt x="445" y="20213"/>
                    <a:pt x="1893" y="20661"/>
                  </a:cubicBezTo>
                  <a:cubicBezTo>
                    <a:pt x="3340" y="21108"/>
                    <a:pt x="5790" y="21444"/>
                    <a:pt x="9241" y="20996"/>
                  </a:cubicBezTo>
                  <a:cubicBezTo>
                    <a:pt x="12693" y="20549"/>
                    <a:pt x="17146" y="19318"/>
                    <a:pt x="21600" y="18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4343400" y="477894"/>
              <a:ext cx="260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88" y="14400"/>
                    <a:pt x="7376" y="7200"/>
                    <a:pt x="10976" y="3600"/>
                  </a:cubicBezTo>
                  <a:cubicBezTo>
                    <a:pt x="14576" y="0"/>
                    <a:pt x="1808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4682843" y="541394"/>
              <a:ext cx="9808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635"/>
                    <a:pt x="-1585" y="11270"/>
                    <a:pt x="575" y="14870"/>
                  </a:cubicBezTo>
                  <a:cubicBezTo>
                    <a:pt x="2735" y="18470"/>
                    <a:pt x="11375" y="20035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4673600" y="408044"/>
              <a:ext cx="63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4806949" y="135168"/>
              <a:ext cx="142929" cy="56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513" fill="norm" stroke="1" extrusionOk="0">
                  <a:moveTo>
                    <a:pt x="0" y="961"/>
                  </a:moveTo>
                  <a:cubicBezTo>
                    <a:pt x="0" y="558"/>
                    <a:pt x="0" y="155"/>
                    <a:pt x="771" y="34"/>
                  </a:cubicBezTo>
                  <a:cubicBezTo>
                    <a:pt x="1543" y="-87"/>
                    <a:pt x="3086" y="74"/>
                    <a:pt x="6480" y="1243"/>
                  </a:cubicBezTo>
                  <a:cubicBezTo>
                    <a:pt x="9874" y="2412"/>
                    <a:pt x="15120" y="4588"/>
                    <a:pt x="18051" y="7126"/>
                  </a:cubicBezTo>
                  <a:cubicBezTo>
                    <a:pt x="20983" y="9665"/>
                    <a:pt x="21600" y="12567"/>
                    <a:pt x="19903" y="14944"/>
                  </a:cubicBezTo>
                  <a:cubicBezTo>
                    <a:pt x="18206" y="17322"/>
                    <a:pt x="14194" y="19176"/>
                    <a:pt x="11417" y="20183"/>
                  </a:cubicBezTo>
                  <a:cubicBezTo>
                    <a:pt x="8640" y="21191"/>
                    <a:pt x="7097" y="21352"/>
                    <a:pt x="5554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5351833" y="325494"/>
              <a:ext cx="267917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fill="norm" stroke="1" extrusionOk="0">
                  <a:moveTo>
                    <a:pt x="19840" y="0"/>
                  </a:moveTo>
                  <a:cubicBezTo>
                    <a:pt x="15622" y="3200"/>
                    <a:pt x="11403" y="6400"/>
                    <a:pt x="8112" y="9040"/>
                  </a:cubicBezTo>
                  <a:cubicBezTo>
                    <a:pt x="4821" y="11680"/>
                    <a:pt x="2459" y="13760"/>
                    <a:pt x="1193" y="15200"/>
                  </a:cubicBezTo>
                  <a:cubicBezTo>
                    <a:pt x="-72" y="16640"/>
                    <a:pt x="-241" y="17440"/>
                    <a:pt x="265" y="17920"/>
                  </a:cubicBezTo>
                  <a:cubicBezTo>
                    <a:pt x="771" y="18400"/>
                    <a:pt x="1953" y="18560"/>
                    <a:pt x="5243" y="18880"/>
                  </a:cubicBezTo>
                  <a:cubicBezTo>
                    <a:pt x="8534" y="19200"/>
                    <a:pt x="13934" y="19680"/>
                    <a:pt x="16971" y="20160"/>
                  </a:cubicBezTo>
                  <a:cubicBezTo>
                    <a:pt x="20009" y="20640"/>
                    <a:pt x="20684" y="21120"/>
                    <a:pt x="213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5405966" y="719194"/>
              <a:ext cx="264585" cy="6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2419" y="0"/>
                  </a:moveTo>
                  <a:cubicBezTo>
                    <a:pt x="1210" y="7200"/>
                    <a:pt x="0" y="14400"/>
                    <a:pt x="0" y="18000"/>
                  </a:cubicBezTo>
                  <a:cubicBezTo>
                    <a:pt x="0" y="21600"/>
                    <a:pt x="1210" y="21600"/>
                    <a:pt x="5011" y="18000"/>
                  </a:cubicBezTo>
                  <a:cubicBezTo>
                    <a:pt x="8813" y="14400"/>
                    <a:pt x="15206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6273916" y="210063"/>
              <a:ext cx="438034" cy="55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496" fill="norm" stroke="1" extrusionOk="0">
                  <a:moveTo>
                    <a:pt x="16505" y="1026"/>
                  </a:moveTo>
                  <a:cubicBezTo>
                    <a:pt x="17025" y="535"/>
                    <a:pt x="17544" y="44"/>
                    <a:pt x="17596" y="3"/>
                  </a:cubicBezTo>
                  <a:cubicBezTo>
                    <a:pt x="17648" y="-38"/>
                    <a:pt x="17232" y="371"/>
                    <a:pt x="15571" y="1394"/>
                  </a:cubicBezTo>
                  <a:cubicBezTo>
                    <a:pt x="13909" y="2417"/>
                    <a:pt x="11002" y="4053"/>
                    <a:pt x="8509" y="5444"/>
                  </a:cubicBezTo>
                  <a:cubicBezTo>
                    <a:pt x="6017" y="6835"/>
                    <a:pt x="3940" y="7980"/>
                    <a:pt x="2746" y="8839"/>
                  </a:cubicBezTo>
                  <a:cubicBezTo>
                    <a:pt x="1552" y="9698"/>
                    <a:pt x="1240" y="10271"/>
                    <a:pt x="1344" y="10639"/>
                  </a:cubicBezTo>
                  <a:cubicBezTo>
                    <a:pt x="1448" y="11007"/>
                    <a:pt x="1967" y="11171"/>
                    <a:pt x="3888" y="11335"/>
                  </a:cubicBezTo>
                  <a:cubicBezTo>
                    <a:pt x="5809" y="11498"/>
                    <a:pt x="9132" y="11662"/>
                    <a:pt x="11105" y="11907"/>
                  </a:cubicBezTo>
                  <a:cubicBezTo>
                    <a:pt x="13078" y="12153"/>
                    <a:pt x="13702" y="12480"/>
                    <a:pt x="13961" y="12848"/>
                  </a:cubicBezTo>
                  <a:cubicBezTo>
                    <a:pt x="14221" y="13217"/>
                    <a:pt x="14117" y="13626"/>
                    <a:pt x="12715" y="14444"/>
                  </a:cubicBezTo>
                  <a:cubicBezTo>
                    <a:pt x="11313" y="15262"/>
                    <a:pt x="8613" y="16489"/>
                    <a:pt x="6328" y="17512"/>
                  </a:cubicBezTo>
                  <a:cubicBezTo>
                    <a:pt x="4044" y="18535"/>
                    <a:pt x="2175" y="19353"/>
                    <a:pt x="1136" y="19967"/>
                  </a:cubicBezTo>
                  <a:cubicBezTo>
                    <a:pt x="98" y="20580"/>
                    <a:pt x="-110" y="20989"/>
                    <a:pt x="46" y="21235"/>
                  </a:cubicBezTo>
                  <a:cubicBezTo>
                    <a:pt x="202" y="21480"/>
                    <a:pt x="721" y="21562"/>
                    <a:pt x="2694" y="21439"/>
                  </a:cubicBezTo>
                  <a:cubicBezTo>
                    <a:pt x="4667" y="21317"/>
                    <a:pt x="8094" y="20989"/>
                    <a:pt x="11469" y="20826"/>
                  </a:cubicBezTo>
                  <a:cubicBezTo>
                    <a:pt x="14844" y="20662"/>
                    <a:pt x="18167" y="20662"/>
                    <a:pt x="21490" y="20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6324600" y="1062094"/>
              <a:ext cx="63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6362700" y="954144"/>
              <a:ext cx="25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6477000" y="1023994"/>
              <a:ext cx="889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6489599" y="1106544"/>
              <a:ext cx="114401" cy="4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600" fill="norm" stroke="1" extrusionOk="0">
                  <a:moveTo>
                    <a:pt x="2333" y="12960"/>
                  </a:moveTo>
                  <a:cubicBezTo>
                    <a:pt x="790" y="17280"/>
                    <a:pt x="-753" y="21600"/>
                    <a:pt x="404" y="21600"/>
                  </a:cubicBezTo>
                  <a:cubicBezTo>
                    <a:pt x="1561" y="21600"/>
                    <a:pt x="5418" y="17280"/>
                    <a:pt x="9276" y="12960"/>
                  </a:cubicBezTo>
                  <a:cubicBezTo>
                    <a:pt x="13133" y="8640"/>
                    <a:pt x="16990" y="4320"/>
                    <a:pt x="208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6742477" y="1017644"/>
              <a:ext cx="13923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110"/>
                    <a:pt x="-1303" y="10219"/>
                    <a:pt x="240" y="13819"/>
                  </a:cubicBezTo>
                  <a:cubicBezTo>
                    <a:pt x="1783" y="17419"/>
                    <a:pt x="11040" y="1951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6330950" y="22683"/>
              <a:ext cx="205006" cy="21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305" fill="norm" stroke="1" extrusionOk="0">
                  <a:moveTo>
                    <a:pt x="0" y="8611"/>
                  </a:moveTo>
                  <a:cubicBezTo>
                    <a:pt x="220" y="7562"/>
                    <a:pt x="441" y="6514"/>
                    <a:pt x="992" y="6409"/>
                  </a:cubicBezTo>
                  <a:cubicBezTo>
                    <a:pt x="1543" y="6304"/>
                    <a:pt x="2424" y="7143"/>
                    <a:pt x="3196" y="9345"/>
                  </a:cubicBezTo>
                  <a:cubicBezTo>
                    <a:pt x="3967" y="11547"/>
                    <a:pt x="4629" y="15112"/>
                    <a:pt x="4959" y="17523"/>
                  </a:cubicBezTo>
                  <a:cubicBezTo>
                    <a:pt x="5290" y="19935"/>
                    <a:pt x="5290" y="21193"/>
                    <a:pt x="5180" y="21298"/>
                  </a:cubicBezTo>
                  <a:cubicBezTo>
                    <a:pt x="5069" y="21403"/>
                    <a:pt x="4849" y="20354"/>
                    <a:pt x="5069" y="16999"/>
                  </a:cubicBezTo>
                  <a:cubicBezTo>
                    <a:pt x="5290" y="13644"/>
                    <a:pt x="5951" y="7982"/>
                    <a:pt x="6612" y="4731"/>
                  </a:cubicBezTo>
                  <a:cubicBezTo>
                    <a:pt x="7273" y="1481"/>
                    <a:pt x="7935" y="642"/>
                    <a:pt x="9367" y="222"/>
                  </a:cubicBezTo>
                  <a:cubicBezTo>
                    <a:pt x="10800" y="-197"/>
                    <a:pt x="13004" y="-197"/>
                    <a:pt x="15208" y="1795"/>
                  </a:cubicBezTo>
                  <a:cubicBezTo>
                    <a:pt x="17412" y="3787"/>
                    <a:pt x="19616" y="7772"/>
                    <a:pt x="20608" y="10393"/>
                  </a:cubicBezTo>
                  <a:cubicBezTo>
                    <a:pt x="21600" y="13015"/>
                    <a:pt x="21380" y="14273"/>
                    <a:pt x="21159" y="15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6997700" y="98297"/>
              <a:ext cx="169970" cy="576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401" fill="norm" stroke="1" extrusionOk="0">
                  <a:moveTo>
                    <a:pt x="0" y="8666"/>
                  </a:moveTo>
                  <a:cubicBezTo>
                    <a:pt x="1317" y="11415"/>
                    <a:pt x="2634" y="14164"/>
                    <a:pt x="3424" y="16167"/>
                  </a:cubicBezTo>
                  <a:cubicBezTo>
                    <a:pt x="4215" y="18170"/>
                    <a:pt x="4478" y="19427"/>
                    <a:pt x="4478" y="20252"/>
                  </a:cubicBezTo>
                  <a:cubicBezTo>
                    <a:pt x="4478" y="21076"/>
                    <a:pt x="4215" y="21469"/>
                    <a:pt x="4083" y="21390"/>
                  </a:cubicBezTo>
                  <a:cubicBezTo>
                    <a:pt x="3951" y="21312"/>
                    <a:pt x="3951" y="20762"/>
                    <a:pt x="3820" y="19113"/>
                  </a:cubicBezTo>
                  <a:cubicBezTo>
                    <a:pt x="3688" y="17463"/>
                    <a:pt x="3424" y="14714"/>
                    <a:pt x="3424" y="11886"/>
                  </a:cubicBezTo>
                  <a:cubicBezTo>
                    <a:pt x="3424" y="9059"/>
                    <a:pt x="3688" y="6153"/>
                    <a:pt x="4478" y="4189"/>
                  </a:cubicBezTo>
                  <a:cubicBezTo>
                    <a:pt x="5268" y="2225"/>
                    <a:pt x="6585" y="1204"/>
                    <a:pt x="8561" y="615"/>
                  </a:cubicBezTo>
                  <a:cubicBezTo>
                    <a:pt x="10537" y="26"/>
                    <a:pt x="13171" y="-131"/>
                    <a:pt x="15541" y="105"/>
                  </a:cubicBezTo>
                  <a:cubicBezTo>
                    <a:pt x="17912" y="340"/>
                    <a:pt x="20020" y="969"/>
                    <a:pt x="20810" y="2108"/>
                  </a:cubicBezTo>
                  <a:cubicBezTo>
                    <a:pt x="21600" y="3246"/>
                    <a:pt x="21073" y="4896"/>
                    <a:pt x="18702" y="6467"/>
                  </a:cubicBezTo>
                  <a:cubicBezTo>
                    <a:pt x="16332" y="8038"/>
                    <a:pt x="12117" y="9530"/>
                    <a:pt x="7902" y="11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7175500" y="338194"/>
              <a:ext cx="209550" cy="244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fill="norm" stroke="1" extrusionOk="0">
                  <a:moveTo>
                    <a:pt x="0" y="7821"/>
                  </a:moveTo>
                  <a:cubicBezTo>
                    <a:pt x="1091" y="7448"/>
                    <a:pt x="2182" y="7076"/>
                    <a:pt x="3818" y="7821"/>
                  </a:cubicBezTo>
                  <a:cubicBezTo>
                    <a:pt x="5455" y="8566"/>
                    <a:pt x="7636" y="10428"/>
                    <a:pt x="9055" y="12569"/>
                  </a:cubicBezTo>
                  <a:cubicBezTo>
                    <a:pt x="10473" y="14710"/>
                    <a:pt x="11127" y="17131"/>
                    <a:pt x="11455" y="18807"/>
                  </a:cubicBezTo>
                  <a:cubicBezTo>
                    <a:pt x="11782" y="20483"/>
                    <a:pt x="11782" y="21414"/>
                    <a:pt x="11345" y="21507"/>
                  </a:cubicBezTo>
                  <a:cubicBezTo>
                    <a:pt x="10909" y="21600"/>
                    <a:pt x="10036" y="20855"/>
                    <a:pt x="9927" y="18248"/>
                  </a:cubicBezTo>
                  <a:cubicBezTo>
                    <a:pt x="9818" y="15641"/>
                    <a:pt x="10473" y="11172"/>
                    <a:pt x="12545" y="7821"/>
                  </a:cubicBezTo>
                  <a:cubicBezTo>
                    <a:pt x="14618" y="4469"/>
                    <a:pt x="18109" y="223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7531292" y="158562"/>
              <a:ext cx="183958" cy="465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376" fill="norm" stroke="1" extrusionOk="0">
                  <a:moveTo>
                    <a:pt x="21093" y="3587"/>
                  </a:moveTo>
                  <a:cubicBezTo>
                    <a:pt x="21093" y="2809"/>
                    <a:pt x="21093" y="2031"/>
                    <a:pt x="20850" y="1398"/>
                  </a:cubicBezTo>
                  <a:cubicBezTo>
                    <a:pt x="20608" y="766"/>
                    <a:pt x="20122" y="279"/>
                    <a:pt x="19273" y="85"/>
                  </a:cubicBezTo>
                  <a:cubicBezTo>
                    <a:pt x="18423" y="-110"/>
                    <a:pt x="17210" y="-13"/>
                    <a:pt x="15147" y="863"/>
                  </a:cubicBezTo>
                  <a:cubicBezTo>
                    <a:pt x="13084" y="1739"/>
                    <a:pt x="10172" y="3393"/>
                    <a:pt x="7381" y="5582"/>
                  </a:cubicBezTo>
                  <a:cubicBezTo>
                    <a:pt x="4590" y="7771"/>
                    <a:pt x="1920" y="10495"/>
                    <a:pt x="706" y="12976"/>
                  </a:cubicBezTo>
                  <a:cubicBezTo>
                    <a:pt x="-507" y="15458"/>
                    <a:pt x="-264" y="17695"/>
                    <a:pt x="2284" y="19106"/>
                  </a:cubicBezTo>
                  <a:cubicBezTo>
                    <a:pt x="4832" y="20517"/>
                    <a:pt x="9686" y="21101"/>
                    <a:pt x="12841" y="21295"/>
                  </a:cubicBezTo>
                  <a:cubicBezTo>
                    <a:pt x="15996" y="21490"/>
                    <a:pt x="17453" y="21295"/>
                    <a:pt x="18909" y="21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7856651" y="217093"/>
              <a:ext cx="277700" cy="346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291" fill="norm" stroke="1" extrusionOk="0">
                  <a:moveTo>
                    <a:pt x="21468" y="3150"/>
                  </a:moveTo>
                  <a:cubicBezTo>
                    <a:pt x="20159" y="1979"/>
                    <a:pt x="18850" y="808"/>
                    <a:pt x="17786" y="287"/>
                  </a:cubicBezTo>
                  <a:cubicBezTo>
                    <a:pt x="16723" y="-233"/>
                    <a:pt x="15904" y="-103"/>
                    <a:pt x="13941" y="1133"/>
                  </a:cubicBezTo>
                  <a:cubicBezTo>
                    <a:pt x="11977" y="2369"/>
                    <a:pt x="8868" y="4712"/>
                    <a:pt x="6332" y="7704"/>
                  </a:cubicBezTo>
                  <a:cubicBezTo>
                    <a:pt x="3795" y="10697"/>
                    <a:pt x="1832" y="14340"/>
                    <a:pt x="850" y="16553"/>
                  </a:cubicBezTo>
                  <a:cubicBezTo>
                    <a:pt x="-132" y="18765"/>
                    <a:pt x="-132" y="19545"/>
                    <a:pt x="195" y="20131"/>
                  </a:cubicBezTo>
                  <a:cubicBezTo>
                    <a:pt x="523" y="20716"/>
                    <a:pt x="1177" y="21107"/>
                    <a:pt x="4204" y="21237"/>
                  </a:cubicBezTo>
                  <a:cubicBezTo>
                    <a:pt x="7232" y="21367"/>
                    <a:pt x="12632" y="21237"/>
                    <a:pt x="18032" y="21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7908835" y="427094"/>
              <a:ext cx="225515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523" y="21600"/>
                  </a:moveTo>
                  <a:cubicBezTo>
                    <a:pt x="715" y="18400"/>
                    <a:pt x="-92" y="15200"/>
                    <a:pt x="9" y="12400"/>
                  </a:cubicBezTo>
                  <a:cubicBezTo>
                    <a:pt x="110" y="9600"/>
                    <a:pt x="1119" y="7200"/>
                    <a:pt x="4854" y="5200"/>
                  </a:cubicBezTo>
                  <a:cubicBezTo>
                    <a:pt x="8588" y="3200"/>
                    <a:pt x="15048" y="1600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8248650" y="503294"/>
              <a:ext cx="1" cy="1651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8274050" y="325494"/>
              <a:ext cx="635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560"/>
                    <a:pt x="0" y="11520"/>
                    <a:pt x="3600" y="7920"/>
                  </a:cubicBezTo>
                  <a:cubicBezTo>
                    <a:pt x="7200" y="4320"/>
                    <a:pt x="14400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8458200" y="212438"/>
              <a:ext cx="129320" cy="468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46" fill="norm" stroke="1" extrusionOk="0">
                  <a:moveTo>
                    <a:pt x="0" y="233"/>
                  </a:moveTo>
                  <a:cubicBezTo>
                    <a:pt x="1742" y="40"/>
                    <a:pt x="3484" y="-154"/>
                    <a:pt x="5923" y="185"/>
                  </a:cubicBezTo>
                  <a:cubicBezTo>
                    <a:pt x="8361" y="524"/>
                    <a:pt x="11497" y="1396"/>
                    <a:pt x="14632" y="3236"/>
                  </a:cubicBezTo>
                  <a:cubicBezTo>
                    <a:pt x="17768" y="5076"/>
                    <a:pt x="20903" y="7885"/>
                    <a:pt x="21252" y="10646"/>
                  </a:cubicBezTo>
                  <a:cubicBezTo>
                    <a:pt x="21600" y="13407"/>
                    <a:pt x="19161" y="16119"/>
                    <a:pt x="16548" y="17911"/>
                  </a:cubicBezTo>
                  <a:cubicBezTo>
                    <a:pt x="13935" y="19703"/>
                    <a:pt x="11148" y="20574"/>
                    <a:pt x="8361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565150" y="1824094"/>
              <a:ext cx="10890251" cy="26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0" y="16457"/>
                  </a:moveTo>
                  <a:cubicBezTo>
                    <a:pt x="92" y="17486"/>
                    <a:pt x="185" y="18514"/>
                    <a:pt x="306" y="19371"/>
                  </a:cubicBezTo>
                  <a:cubicBezTo>
                    <a:pt x="428" y="20229"/>
                    <a:pt x="579" y="20914"/>
                    <a:pt x="741" y="21257"/>
                  </a:cubicBezTo>
                  <a:cubicBezTo>
                    <a:pt x="903" y="21600"/>
                    <a:pt x="1075" y="21600"/>
                    <a:pt x="1236" y="21429"/>
                  </a:cubicBezTo>
                  <a:cubicBezTo>
                    <a:pt x="1398" y="21257"/>
                    <a:pt x="1549" y="20914"/>
                    <a:pt x="1715" y="20400"/>
                  </a:cubicBezTo>
                  <a:cubicBezTo>
                    <a:pt x="1881" y="19886"/>
                    <a:pt x="2061" y="19200"/>
                    <a:pt x="2231" y="18600"/>
                  </a:cubicBezTo>
                  <a:cubicBezTo>
                    <a:pt x="2401" y="18000"/>
                    <a:pt x="2561" y="17486"/>
                    <a:pt x="2729" y="16971"/>
                  </a:cubicBezTo>
                  <a:cubicBezTo>
                    <a:pt x="2897" y="16457"/>
                    <a:pt x="3073" y="15943"/>
                    <a:pt x="3226" y="15514"/>
                  </a:cubicBezTo>
                  <a:cubicBezTo>
                    <a:pt x="3380" y="15086"/>
                    <a:pt x="3510" y="14743"/>
                    <a:pt x="3648" y="14314"/>
                  </a:cubicBezTo>
                  <a:cubicBezTo>
                    <a:pt x="3787" y="13886"/>
                    <a:pt x="3934" y="13371"/>
                    <a:pt x="4087" y="12857"/>
                  </a:cubicBezTo>
                  <a:cubicBezTo>
                    <a:pt x="4240" y="12343"/>
                    <a:pt x="4400" y="11829"/>
                    <a:pt x="4561" y="11400"/>
                  </a:cubicBezTo>
                  <a:cubicBezTo>
                    <a:pt x="4723" y="10971"/>
                    <a:pt x="4887" y="10629"/>
                    <a:pt x="5063" y="10286"/>
                  </a:cubicBezTo>
                  <a:cubicBezTo>
                    <a:pt x="5239" y="9943"/>
                    <a:pt x="5428" y="9600"/>
                    <a:pt x="5573" y="9343"/>
                  </a:cubicBezTo>
                  <a:cubicBezTo>
                    <a:pt x="5718" y="9086"/>
                    <a:pt x="5819" y="8914"/>
                    <a:pt x="5915" y="8743"/>
                  </a:cubicBezTo>
                  <a:cubicBezTo>
                    <a:pt x="6012" y="8571"/>
                    <a:pt x="6104" y="8400"/>
                    <a:pt x="6211" y="8229"/>
                  </a:cubicBezTo>
                  <a:cubicBezTo>
                    <a:pt x="6318" y="8057"/>
                    <a:pt x="6440" y="7886"/>
                    <a:pt x="6606" y="7629"/>
                  </a:cubicBezTo>
                  <a:cubicBezTo>
                    <a:pt x="6772" y="7371"/>
                    <a:pt x="6982" y="7029"/>
                    <a:pt x="7143" y="6771"/>
                  </a:cubicBezTo>
                  <a:cubicBezTo>
                    <a:pt x="7305" y="6514"/>
                    <a:pt x="7418" y="6343"/>
                    <a:pt x="7530" y="6171"/>
                  </a:cubicBezTo>
                  <a:cubicBezTo>
                    <a:pt x="7641" y="6000"/>
                    <a:pt x="7750" y="5829"/>
                    <a:pt x="7865" y="5657"/>
                  </a:cubicBezTo>
                  <a:cubicBezTo>
                    <a:pt x="7981" y="5486"/>
                    <a:pt x="8103" y="5314"/>
                    <a:pt x="8224" y="5229"/>
                  </a:cubicBezTo>
                  <a:cubicBezTo>
                    <a:pt x="8346" y="5143"/>
                    <a:pt x="8468" y="5143"/>
                    <a:pt x="8577" y="5057"/>
                  </a:cubicBezTo>
                  <a:cubicBezTo>
                    <a:pt x="8686" y="4971"/>
                    <a:pt x="8783" y="4800"/>
                    <a:pt x="8898" y="4629"/>
                  </a:cubicBezTo>
                  <a:cubicBezTo>
                    <a:pt x="9014" y="4457"/>
                    <a:pt x="9148" y="4286"/>
                    <a:pt x="9276" y="4114"/>
                  </a:cubicBezTo>
                  <a:cubicBezTo>
                    <a:pt x="9404" y="3943"/>
                    <a:pt x="9526" y="3771"/>
                    <a:pt x="9648" y="3686"/>
                  </a:cubicBezTo>
                  <a:cubicBezTo>
                    <a:pt x="9769" y="3600"/>
                    <a:pt x="9891" y="3600"/>
                    <a:pt x="10007" y="3514"/>
                  </a:cubicBezTo>
                  <a:cubicBezTo>
                    <a:pt x="10122" y="3429"/>
                    <a:pt x="10231" y="3257"/>
                    <a:pt x="10351" y="3086"/>
                  </a:cubicBezTo>
                  <a:cubicBezTo>
                    <a:pt x="10470" y="2914"/>
                    <a:pt x="10601" y="2743"/>
                    <a:pt x="10783" y="2486"/>
                  </a:cubicBezTo>
                  <a:cubicBezTo>
                    <a:pt x="10966" y="2229"/>
                    <a:pt x="11201" y="1886"/>
                    <a:pt x="11381" y="1714"/>
                  </a:cubicBezTo>
                  <a:cubicBezTo>
                    <a:pt x="11562" y="1543"/>
                    <a:pt x="11688" y="1543"/>
                    <a:pt x="11814" y="1457"/>
                  </a:cubicBezTo>
                  <a:cubicBezTo>
                    <a:pt x="11940" y="1371"/>
                    <a:pt x="12066" y="1200"/>
                    <a:pt x="12192" y="1029"/>
                  </a:cubicBezTo>
                  <a:cubicBezTo>
                    <a:pt x="12318" y="857"/>
                    <a:pt x="12444" y="686"/>
                    <a:pt x="12570" y="600"/>
                  </a:cubicBezTo>
                  <a:cubicBezTo>
                    <a:pt x="12696" y="514"/>
                    <a:pt x="12821" y="514"/>
                    <a:pt x="12941" y="514"/>
                  </a:cubicBezTo>
                  <a:cubicBezTo>
                    <a:pt x="13061" y="514"/>
                    <a:pt x="13174" y="514"/>
                    <a:pt x="13296" y="429"/>
                  </a:cubicBezTo>
                  <a:cubicBezTo>
                    <a:pt x="13418" y="343"/>
                    <a:pt x="13548" y="171"/>
                    <a:pt x="13674" y="86"/>
                  </a:cubicBezTo>
                  <a:cubicBezTo>
                    <a:pt x="13800" y="0"/>
                    <a:pt x="13921" y="0"/>
                    <a:pt x="14045" y="0"/>
                  </a:cubicBezTo>
                  <a:cubicBezTo>
                    <a:pt x="14169" y="0"/>
                    <a:pt x="14295" y="0"/>
                    <a:pt x="14413" y="0"/>
                  </a:cubicBezTo>
                  <a:cubicBezTo>
                    <a:pt x="14530" y="0"/>
                    <a:pt x="14639" y="0"/>
                    <a:pt x="14759" y="0"/>
                  </a:cubicBezTo>
                  <a:cubicBezTo>
                    <a:pt x="14879" y="0"/>
                    <a:pt x="15009" y="0"/>
                    <a:pt x="15133" y="0"/>
                  </a:cubicBezTo>
                  <a:cubicBezTo>
                    <a:pt x="15256" y="0"/>
                    <a:pt x="15374" y="0"/>
                    <a:pt x="15489" y="86"/>
                  </a:cubicBezTo>
                  <a:cubicBezTo>
                    <a:pt x="15605" y="171"/>
                    <a:pt x="15718" y="343"/>
                    <a:pt x="15834" y="514"/>
                  </a:cubicBezTo>
                  <a:cubicBezTo>
                    <a:pt x="15949" y="686"/>
                    <a:pt x="16067" y="857"/>
                    <a:pt x="16182" y="943"/>
                  </a:cubicBezTo>
                  <a:cubicBezTo>
                    <a:pt x="16298" y="1029"/>
                    <a:pt x="16411" y="1029"/>
                    <a:pt x="16533" y="1200"/>
                  </a:cubicBezTo>
                  <a:cubicBezTo>
                    <a:pt x="16654" y="1371"/>
                    <a:pt x="16785" y="1714"/>
                    <a:pt x="16908" y="1971"/>
                  </a:cubicBezTo>
                  <a:cubicBezTo>
                    <a:pt x="17032" y="2229"/>
                    <a:pt x="17150" y="2400"/>
                    <a:pt x="17255" y="2486"/>
                  </a:cubicBezTo>
                  <a:cubicBezTo>
                    <a:pt x="17360" y="2571"/>
                    <a:pt x="17452" y="2571"/>
                    <a:pt x="17559" y="2657"/>
                  </a:cubicBezTo>
                  <a:cubicBezTo>
                    <a:pt x="17666" y="2743"/>
                    <a:pt x="17788" y="2914"/>
                    <a:pt x="17901" y="3086"/>
                  </a:cubicBezTo>
                  <a:cubicBezTo>
                    <a:pt x="18015" y="3257"/>
                    <a:pt x="18120" y="3429"/>
                    <a:pt x="18235" y="3600"/>
                  </a:cubicBezTo>
                  <a:cubicBezTo>
                    <a:pt x="18351" y="3771"/>
                    <a:pt x="18477" y="3943"/>
                    <a:pt x="18642" y="4200"/>
                  </a:cubicBezTo>
                  <a:cubicBezTo>
                    <a:pt x="18808" y="4457"/>
                    <a:pt x="19014" y="4800"/>
                    <a:pt x="19163" y="5057"/>
                  </a:cubicBezTo>
                  <a:cubicBezTo>
                    <a:pt x="19312" y="5314"/>
                    <a:pt x="19404" y="5486"/>
                    <a:pt x="19589" y="5743"/>
                  </a:cubicBezTo>
                  <a:cubicBezTo>
                    <a:pt x="19774" y="6000"/>
                    <a:pt x="20051" y="6343"/>
                    <a:pt x="20267" y="6600"/>
                  </a:cubicBezTo>
                  <a:cubicBezTo>
                    <a:pt x="20483" y="6857"/>
                    <a:pt x="20639" y="7029"/>
                    <a:pt x="20832" y="7457"/>
                  </a:cubicBezTo>
                  <a:cubicBezTo>
                    <a:pt x="21025" y="7886"/>
                    <a:pt x="21256" y="8571"/>
                    <a:pt x="21390" y="9086"/>
                  </a:cubicBezTo>
                  <a:cubicBezTo>
                    <a:pt x="21524" y="9600"/>
                    <a:pt x="21562" y="9943"/>
                    <a:pt x="21600" y="10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890452" y="2434229"/>
              <a:ext cx="233499" cy="560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341" fill="norm" stroke="1" extrusionOk="0">
                  <a:moveTo>
                    <a:pt x="7455" y="8926"/>
                  </a:moveTo>
                  <a:cubicBezTo>
                    <a:pt x="6677" y="10296"/>
                    <a:pt x="5898" y="11666"/>
                    <a:pt x="5023" y="13399"/>
                  </a:cubicBezTo>
                  <a:cubicBezTo>
                    <a:pt x="4147" y="15132"/>
                    <a:pt x="3174" y="17227"/>
                    <a:pt x="2298" y="18718"/>
                  </a:cubicBezTo>
                  <a:cubicBezTo>
                    <a:pt x="1423" y="20209"/>
                    <a:pt x="644" y="21096"/>
                    <a:pt x="255" y="21298"/>
                  </a:cubicBezTo>
                  <a:cubicBezTo>
                    <a:pt x="-134" y="21499"/>
                    <a:pt x="-134" y="21015"/>
                    <a:pt x="644" y="19403"/>
                  </a:cubicBezTo>
                  <a:cubicBezTo>
                    <a:pt x="1423" y="17792"/>
                    <a:pt x="2980" y="15051"/>
                    <a:pt x="4536" y="12392"/>
                  </a:cubicBezTo>
                  <a:cubicBezTo>
                    <a:pt x="6093" y="9732"/>
                    <a:pt x="7650" y="7153"/>
                    <a:pt x="8817" y="5339"/>
                  </a:cubicBezTo>
                  <a:cubicBezTo>
                    <a:pt x="9985" y="3526"/>
                    <a:pt x="10763" y="2478"/>
                    <a:pt x="11736" y="1632"/>
                  </a:cubicBezTo>
                  <a:cubicBezTo>
                    <a:pt x="12709" y="786"/>
                    <a:pt x="13877" y="141"/>
                    <a:pt x="14655" y="20"/>
                  </a:cubicBezTo>
                  <a:cubicBezTo>
                    <a:pt x="15434" y="-101"/>
                    <a:pt x="15823" y="302"/>
                    <a:pt x="16601" y="1954"/>
                  </a:cubicBezTo>
                  <a:cubicBezTo>
                    <a:pt x="17380" y="3606"/>
                    <a:pt x="18547" y="6508"/>
                    <a:pt x="19423" y="9369"/>
                  </a:cubicBezTo>
                  <a:cubicBezTo>
                    <a:pt x="20298" y="12230"/>
                    <a:pt x="20882" y="15051"/>
                    <a:pt x="21174" y="16824"/>
                  </a:cubicBezTo>
                  <a:cubicBezTo>
                    <a:pt x="21466" y="18598"/>
                    <a:pt x="21466" y="19323"/>
                    <a:pt x="21466" y="20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946150" y="2770244"/>
              <a:ext cx="1651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882650" y="2230494"/>
              <a:ext cx="3492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2400"/>
                    <a:pt x="5236" y="4800"/>
                    <a:pt x="8509" y="4800"/>
                  </a:cubicBezTo>
                  <a:cubicBezTo>
                    <a:pt x="11782" y="4800"/>
                    <a:pt x="15709" y="2400"/>
                    <a:pt x="18000" y="4800"/>
                  </a:cubicBezTo>
                  <a:cubicBezTo>
                    <a:pt x="20291" y="7200"/>
                    <a:pt x="20945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1549400" y="2706744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1543050" y="2890894"/>
              <a:ext cx="19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2051050" y="2393477"/>
              <a:ext cx="241300" cy="560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26" y="19236"/>
                    <a:pt x="2653" y="16872"/>
                    <a:pt x="3979" y="14264"/>
                  </a:cubicBezTo>
                  <a:cubicBezTo>
                    <a:pt x="5305" y="11656"/>
                    <a:pt x="6632" y="8803"/>
                    <a:pt x="7958" y="6521"/>
                  </a:cubicBezTo>
                  <a:cubicBezTo>
                    <a:pt x="9284" y="4238"/>
                    <a:pt x="10611" y="2527"/>
                    <a:pt x="11747" y="1467"/>
                  </a:cubicBezTo>
                  <a:cubicBezTo>
                    <a:pt x="12884" y="408"/>
                    <a:pt x="13832" y="0"/>
                    <a:pt x="14495" y="0"/>
                  </a:cubicBezTo>
                  <a:cubicBezTo>
                    <a:pt x="15158" y="0"/>
                    <a:pt x="15537" y="408"/>
                    <a:pt x="16295" y="2038"/>
                  </a:cubicBezTo>
                  <a:cubicBezTo>
                    <a:pt x="17053" y="3668"/>
                    <a:pt x="18189" y="6521"/>
                    <a:pt x="18853" y="9537"/>
                  </a:cubicBezTo>
                  <a:cubicBezTo>
                    <a:pt x="19516" y="12552"/>
                    <a:pt x="19705" y="15731"/>
                    <a:pt x="20084" y="17688"/>
                  </a:cubicBezTo>
                  <a:cubicBezTo>
                    <a:pt x="20463" y="19644"/>
                    <a:pt x="21032" y="20377"/>
                    <a:pt x="21600" y="21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2127250" y="2725794"/>
              <a:ext cx="2159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94" y="16364"/>
                    <a:pt x="10588" y="11127"/>
                    <a:pt x="14188" y="7527"/>
                  </a:cubicBezTo>
                  <a:cubicBezTo>
                    <a:pt x="17788" y="3927"/>
                    <a:pt x="19694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2931009" y="2595140"/>
              <a:ext cx="205891" cy="28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24" fill="norm" stroke="1" extrusionOk="0">
                  <a:moveTo>
                    <a:pt x="14166" y="2657"/>
                  </a:moveTo>
                  <a:cubicBezTo>
                    <a:pt x="13725" y="1704"/>
                    <a:pt x="13284" y="751"/>
                    <a:pt x="12512" y="274"/>
                  </a:cubicBezTo>
                  <a:cubicBezTo>
                    <a:pt x="11741" y="-202"/>
                    <a:pt x="10639" y="-202"/>
                    <a:pt x="8766" y="1466"/>
                  </a:cubicBezTo>
                  <a:cubicBezTo>
                    <a:pt x="6892" y="3133"/>
                    <a:pt x="4247" y="6469"/>
                    <a:pt x="2594" y="9804"/>
                  </a:cubicBezTo>
                  <a:cubicBezTo>
                    <a:pt x="941" y="13139"/>
                    <a:pt x="280" y="16474"/>
                    <a:pt x="59" y="18539"/>
                  </a:cubicBezTo>
                  <a:cubicBezTo>
                    <a:pt x="-161" y="20604"/>
                    <a:pt x="59" y="21398"/>
                    <a:pt x="3696" y="21319"/>
                  </a:cubicBezTo>
                  <a:cubicBezTo>
                    <a:pt x="7333" y="21239"/>
                    <a:pt x="14386" y="20286"/>
                    <a:pt x="21439" y="19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3164145" y="2685902"/>
              <a:ext cx="121848" cy="195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5" h="20739" fill="norm" stroke="1" extrusionOk="0">
                  <a:moveTo>
                    <a:pt x="14329" y="865"/>
                  </a:moveTo>
                  <a:cubicBezTo>
                    <a:pt x="12587" y="415"/>
                    <a:pt x="10845" y="-35"/>
                    <a:pt x="8580" y="865"/>
                  </a:cubicBezTo>
                  <a:cubicBezTo>
                    <a:pt x="6316" y="1765"/>
                    <a:pt x="3529" y="4015"/>
                    <a:pt x="1787" y="7052"/>
                  </a:cubicBezTo>
                  <a:cubicBezTo>
                    <a:pt x="45" y="10090"/>
                    <a:pt x="-652" y="13915"/>
                    <a:pt x="742" y="16727"/>
                  </a:cubicBezTo>
                  <a:cubicBezTo>
                    <a:pt x="2135" y="19540"/>
                    <a:pt x="5619" y="21340"/>
                    <a:pt x="9625" y="20553"/>
                  </a:cubicBezTo>
                  <a:cubicBezTo>
                    <a:pt x="13632" y="19765"/>
                    <a:pt x="18161" y="16390"/>
                    <a:pt x="19554" y="12565"/>
                  </a:cubicBezTo>
                  <a:cubicBezTo>
                    <a:pt x="20948" y="8740"/>
                    <a:pt x="19206" y="4465"/>
                    <a:pt x="17116" y="2215"/>
                  </a:cubicBezTo>
                  <a:cubicBezTo>
                    <a:pt x="15025" y="-35"/>
                    <a:pt x="12587" y="-260"/>
                    <a:pt x="11542" y="190"/>
                  </a:cubicBezTo>
                  <a:cubicBezTo>
                    <a:pt x="10496" y="640"/>
                    <a:pt x="10845" y="1765"/>
                    <a:pt x="11193" y="2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3403600" y="2677461"/>
              <a:ext cx="196850" cy="16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9" fill="norm" stroke="1" extrusionOk="0">
                  <a:moveTo>
                    <a:pt x="0" y="6975"/>
                  </a:moveTo>
                  <a:cubicBezTo>
                    <a:pt x="465" y="10485"/>
                    <a:pt x="929" y="13995"/>
                    <a:pt x="1045" y="16560"/>
                  </a:cubicBezTo>
                  <a:cubicBezTo>
                    <a:pt x="1161" y="19125"/>
                    <a:pt x="929" y="20745"/>
                    <a:pt x="697" y="20880"/>
                  </a:cubicBezTo>
                  <a:cubicBezTo>
                    <a:pt x="465" y="21015"/>
                    <a:pt x="232" y="19665"/>
                    <a:pt x="232" y="16695"/>
                  </a:cubicBezTo>
                  <a:cubicBezTo>
                    <a:pt x="232" y="13725"/>
                    <a:pt x="465" y="9135"/>
                    <a:pt x="813" y="6165"/>
                  </a:cubicBezTo>
                  <a:cubicBezTo>
                    <a:pt x="1161" y="3195"/>
                    <a:pt x="1626" y="1845"/>
                    <a:pt x="2439" y="900"/>
                  </a:cubicBezTo>
                  <a:cubicBezTo>
                    <a:pt x="3252" y="-45"/>
                    <a:pt x="4413" y="-585"/>
                    <a:pt x="5574" y="1035"/>
                  </a:cubicBezTo>
                  <a:cubicBezTo>
                    <a:pt x="6735" y="2655"/>
                    <a:pt x="7897" y="6435"/>
                    <a:pt x="8477" y="9270"/>
                  </a:cubicBezTo>
                  <a:cubicBezTo>
                    <a:pt x="9058" y="12105"/>
                    <a:pt x="9058" y="13995"/>
                    <a:pt x="9058" y="14265"/>
                  </a:cubicBezTo>
                  <a:cubicBezTo>
                    <a:pt x="9058" y="14535"/>
                    <a:pt x="9058" y="13185"/>
                    <a:pt x="9523" y="11025"/>
                  </a:cubicBezTo>
                  <a:cubicBezTo>
                    <a:pt x="9987" y="8865"/>
                    <a:pt x="10916" y="5895"/>
                    <a:pt x="11845" y="3870"/>
                  </a:cubicBezTo>
                  <a:cubicBezTo>
                    <a:pt x="12774" y="1845"/>
                    <a:pt x="13703" y="765"/>
                    <a:pt x="15097" y="1170"/>
                  </a:cubicBezTo>
                  <a:cubicBezTo>
                    <a:pt x="16490" y="1575"/>
                    <a:pt x="18348" y="3465"/>
                    <a:pt x="19510" y="6435"/>
                  </a:cubicBezTo>
                  <a:cubicBezTo>
                    <a:pt x="20671" y="9405"/>
                    <a:pt x="21135" y="13455"/>
                    <a:pt x="21600" y="17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3708870" y="2554973"/>
              <a:ext cx="95053" cy="538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451" fill="norm" stroke="1" extrusionOk="0">
                  <a:moveTo>
                    <a:pt x="2713" y="5544"/>
                  </a:moveTo>
                  <a:cubicBezTo>
                    <a:pt x="2713" y="7822"/>
                    <a:pt x="2713" y="10100"/>
                    <a:pt x="2713" y="12547"/>
                  </a:cubicBezTo>
                  <a:cubicBezTo>
                    <a:pt x="2713" y="14994"/>
                    <a:pt x="2713" y="17610"/>
                    <a:pt x="2479" y="19213"/>
                  </a:cubicBezTo>
                  <a:cubicBezTo>
                    <a:pt x="2244" y="20816"/>
                    <a:pt x="1774" y="21407"/>
                    <a:pt x="1305" y="21449"/>
                  </a:cubicBezTo>
                  <a:cubicBezTo>
                    <a:pt x="835" y="21491"/>
                    <a:pt x="366" y="20985"/>
                    <a:pt x="131" y="18960"/>
                  </a:cubicBezTo>
                  <a:cubicBezTo>
                    <a:pt x="-104" y="16935"/>
                    <a:pt x="-104" y="13391"/>
                    <a:pt x="835" y="10185"/>
                  </a:cubicBezTo>
                  <a:cubicBezTo>
                    <a:pt x="1774" y="6979"/>
                    <a:pt x="3653" y="4110"/>
                    <a:pt x="5296" y="2422"/>
                  </a:cubicBezTo>
                  <a:cubicBezTo>
                    <a:pt x="6939" y="735"/>
                    <a:pt x="8348" y="228"/>
                    <a:pt x="10226" y="60"/>
                  </a:cubicBezTo>
                  <a:cubicBezTo>
                    <a:pt x="12105" y="-109"/>
                    <a:pt x="14453" y="60"/>
                    <a:pt x="16800" y="861"/>
                  </a:cubicBezTo>
                  <a:cubicBezTo>
                    <a:pt x="19148" y="1663"/>
                    <a:pt x="21496" y="3097"/>
                    <a:pt x="21026" y="4616"/>
                  </a:cubicBezTo>
                  <a:cubicBezTo>
                    <a:pt x="20557" y="6135"/>
                    <a:pt x="17270" y="7738"/>
                    <a:pt x="14218" y="8666"/>
                  </a:cubicBezTo>
                  <a:cubicBezTo>
                    <a:pt x="11166" y="9594"/>
                    <a:pt x="8348" y="9847"/>
                    <a:pt x="6705" y="9721"/>
                  </a:cubicBezTo>
                  <a:cubicBezTo>
                    <a:pt x="5061" y="9594"/>
                    <a:pt x="4592" y="9088"/>
                    <a:pt x="4592" y="8497"/>
                  </a:cubicBezTo>
                  <a:cubicBezTo>
                    <a:pt x="4592" y="7907"/>
                    <a:pt x="5061" y="7232"/>
                    <a:pt x="5531" y="6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3898900" y="2331510"/>
              <a:ext cx="39327" cy="432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419" fill="norm" stroke="1" extrusionOk="0">
                  <a:moveTo>
                    <a:pt x="0" y="658"/>
                  </a:moveTo>
                  <a:cubicBezTo>
                    <a:pt x="4547" y="238"/>
                    <a:pt x="9095" y="-181"/>
                    <a:pt x="13074" y="81"/>
                  </a:cubicBezTo>
                  <a:cubicBezTo>
                    <a:pt x="17053" y="343"/>
                    <a:pt x="20463" y="1287"/>
                    <a:pt x="21032" y="3594"/>
                  </a:cubicBezTo>
                  <a:cubicBezTo>
                    <a:pt x="21600" y="5901"/>
                    <a:pt x="19326" y="9570"/>
                    <a:pt x="18758" y="12769"/>
                  </a:cubicBezTo>
                  <a:cubicBezTo>
                    <a:pt x="18189" y="15967"/>
                    <a:pt x="19326" y="18693"/>
                    <a:pt x="20463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3999708" y="2546162"/>
              <a:ext cx="115093" cy="208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057" fill="norm" stroke="1" extrusionOk="0">
                  <a:moveTo>
                    <a:pt x="4773" y="10450"/>
                  </a:moveTo>
                  <a:cubicBezTo>
                    <a:pt x="7859" y="9167"/>
                    <a:pt x="10944" y="7884"/>
                    <a:pt x="13066" y="6601"/>
                  </a:cubicBezTo>
                  <a:cubicBezTo>
                    <a:pt x="15187" y="5317"/>
                    <a:pt x="16344" y="4034"/>
                    <a:pt x="16923" y="2858"/>
                  </a:cubicBezTo>
                  <a:cubicBezTo>
                    <a:pt x="17502" y="1682"/>
                    <a:pt x="17502" y="612"/>
                    <a:pt x="16344" y="185"/>
                  </a:cubicBezTo>
                  <a:cubicBezTo>
                    <a:pt x="15187" y="-243"/>
                    <a:pt x="12873" y="-29"/>
                    <a:pt x="9787" y="1896"/>
                  </a:cubicBezTo>
                  <a:cubicBezTo>
                    <a:pt x="6702" y="3820"/>
                    <a:pt x="2844" y="7456"/>
                    <a:pt x="1109" y="10771"/>
                  </a:cubicBezTo>
                  <a:cubicBezTo>
                    <a:pt x="-627" y="14086"/>
                    <a:pt x="-241" y="17080"/>
                    <a:pt x="1687" y="18898"/>
                  </a:cubicBezTo>
                  <a:cubicBezTo>
                    <a:pt x="3616" y="20715"/>
                    <a:pt x="7087" y="21357"/>
                    <a:pt x="10559" y="20929"/>
                  </a:cubicBezTo>
                  <a:cubicBezTo>
                    <a:pt x="14030" y="20502"/>
                    <a:pt x="17502" y="19005"/>
                    <a:pt x="20973" y="17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4191000" y="2559562"/>
              <a:ext cx="215900" cy="160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fill="norm" stroke="1" extrusionOk="0">
                  <a:moveTo>
                    <a:pt x="0" y="2674"/>
                  </a:moveTo>
                  <a:cubicBezTo>
                    <a:pt x="212" y="7443"/>
                    <a:pt x="424" y="12212"/>
                    <a:pt x="529" y="15578"/>
                  </a:cubicBezTo>
                  <a:cubicBezTo>
                    <a:pt x="635" y="18944"/>
                    <a:pt x="635" y="20908"/>
                    <a:pt x="741" y="21188"/>
                  </a:cubicBezTo>
                  <a:cubicBezTo>
                    <a:pt x="847" y="21469"/>
                    <a:pt x="1059" y="20066"/>
                    <a:pt x="1800" y="16840"/>
                  </a:cubicBezTo>
                  <a:cubicBezTo>
                    <a:pt x="2541" y="13614"/>
                    <a:pt x="3812" y="8565"/>
                    <a:pt x="4659" y="5199"/>
                  </a:cubicBezTo>
                  <a:cubicBezTo>
                    <a:pt x="5506" y="1833"/>
                    <a:pt x="5929" y="150"/>
                    <a:pt x="6353" y="9"/>
                  </a:cubicBezTo>
                  <a:cubicBezTo>
                    <a:pt x="6776" y="-131"/>
                    <a:pt x="7200" y="1272"/>
                    <a:pt x="7412" y="3095"/>
                  </a:cubicBezTo>
                  <a:cubicBezTo>
                    <a:pt x="7624" y="4918"/>
                    <a:pt x="7624" y="7163"/>
                    <a:pt x="7624" y="8986"/>
                  </a:cubicBezTo>
                  <a:cubicBezTo>
                    <a:pt x="7624" y="10809"/>
                    <a:pt x="7624" y="12212"/>
                    <a:pt x="7941" y="12072"/>
                  </a:cubicBezTo>
                  <a:cubicBezTo>
                    <a:pt x="8259" y="11931"/>
                    <a:pt x="8894" y="10248"/>
                    <a:pt x="9847" y="8144"/>
                  </a:cubicBezTo>
                  <a:cubicBezTo>
                    <a:pt x="10800" y="6040"/>
                    <a:pt x="12071" y="3516"/>
                    <a:pt x="13235" y="2394"/>
                  </a:cubicBezTo>
                  <a:cubicBezTo>
                    <a:pt x="14400" y="1272"/>
                    <a:pt x="15459" y="1552"/>
                    <a:pt x="16835" y="3937"/>
                  </a:cubicBezTo>
                  <a:cubicBezTo>
                    <a:pt x="18212" y="6321"/>
                    <a:pt x="19906" y="10809"/>
                    <a:pt x="21600" y="15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4451350" y="2555479"/>
              <a:ext cx="247650" cy="142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74" fill="norm" stroke="1" extrusionOk="0">
                  <a:moveTo>
                    <a:pt x="0" y="13527"/>
                  </a:moveTo>
                  <a:cubicBezTo>
                    <a:pt x="1477" y="11094"/>
                    <a:pt x="2954" y="8660"/>
                    <a:pt x="4246" y="6378"/>
                  </a:cubicBezTo>
                  <a:cubicBezTo>
                    <a:pt x="5538" y="4096"/>
                    <a:pt x="6646" y="1967"/>
                    <a:pt x="6738" y="1054"/>
                  </a:cubicBezTo>
                  <a:cubicBezTo>
                    <a:pt x="6831" y="141"/>
                    <a:pt x="5908" y="446"/>
                    <a:pt x="4892" y="2119"/>
                  </a:cubicBezTo>
                  <a:cubicBezTo>
                    <a:pt x="3877" y="3792"/>
                    <a:pt x="2769" y="6834"/>
                    <a:pt x="2123" y="9268"/>
                  </a:cubicBezTo>
                  <a:cubicBezTo>
                    <a:pt x="1477" y="11702"/>
                    <a:pt x="1292" y="13527"/>
                    <a:pt x="1200" y="15201"/>
                  </a:cubicBezTo>
                  <a:cubicBezTo>
                    <a:pt x="1108" y="16874"/>
                    <a:pt x="1108" y="18395"/>
                    <a:pt x="2031" y="19460"/>
                  </a:cubicBezTo>
                  <a:cubicBezTo>
                    <a:pt x="2954" y="20525"/>
                    <a:pt x="4800" y="21133"/>
                    <a:pt x="6923" y="19308"/>
                  </a:cubicBezTo>
                  <a:cubicBezTo>
                    <a:pt x="9046" y="17482"/>
                    <a:pt x="11446" y="13223"/>
                    <a:pt x="12831" y="10333"/>
                  </a:cubicBezTo>
                  <a:cubicBezTo>
                    <a:pt x="14215" y="7443"/>
                    <a:pt x="14585" y="5922"/>
                    <a:pt x="14585" y="6074"/>
                  </a:cubicBezTo>
                  <a:cubicBezTo>
                    <a:pt x="14585" y="6226"/>
                    <a:pt x="14215" y="8051"/>
                    <a:pt x="14031" y="9877"/>
                  </a:cubicBezTo>
                  <a:cubicBezTo>
                    <a:pt x="13846" y="11702"/>
                    <a:pt x="13846" y="13527"/>
                    <a:pt x="13754" y="15353"/>
                  </a:cubicBezTo>
                  <a:cubicBezTo>
                    <a:pt x="13662" y="17178"/>
                    <a:pt x="13477" y="19003"/>
                    <a:pt x="13385" y="19003"/>
                  </a:cubicBezTo>
                  <a:cubicBezTo>
                    <a:pt x="13292" y="19003"/>
                    <a:pt x="13292" y="17178"/>
                    <a:pt x="13662" y="14592"/>
                  </a:cubicBezTo>
                  <a:cubicBezTo>
                    <a:pt x="14031" y="12006"/>
                    <a:pt x="14769" y="8660"/>
                    <a:pt x="15415" y="6226"/>
                  </a:cubicBezTo>
                  <a:cubicBezTo>
                    <a:pt x="16062" y="3792"/>
                    <a:pt x="16615" y="2271"/>
                    <a:pt x="17354" y="1206"/>
                  </a:cubicBezTo>
                  <a:cubicBezTo>
                    <a:pt x="18092" y="141"/>
                    <a:pt x="19015" y="-467"/>
                    <a:pt x="19662" y="446"/>
                  </a:cubicBezTo>
                  <a:cubicBezTo>
                    <a:pt x="20308" y="1358"/>
                    <a:pt x="20677" y="3792"/>
                    <a:pt x="20954" y="6682"/>
                  </a:cubicBezTo>
                  <a:cubicBezTo>
                    <a:pt x="21231" y="9572"/>
                    <a:pt x="21415" y="12919"/>
                    <a:pt x="21600" y="16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4858839" y="2202649"/>
              <a:ext cx="94162" cy="479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76" fill="norm" stroke="1" extrusionOk="0">
                  <a:moveTo>
                    <a:pt x="14153" y="2099"/>
                  </a:moveTo>
                  <a:cubicBezTo>
                    <a:pt x="15113" y="1625"/>
                    <a:pt x="16073" y="1152"/>
                    <a:pt x="17273" y="725"/>
                  </a:cubicBezTo>
                  <a:cubicBezTo>
                    <a:pt x="18473" y="299"/>
                    <a:pt x="19913" y="-80"/>
                    <a:pt x="20633" y="15"/>
                  </a:cubicBezTo>
                  <a:cubicBezTo>
                    <a:pt x="21353" y="109"/>
                    <a:pt x="21353" y="678"/>
                    <a:pt x="19193" y="2431"/>
                  </a:cubicBezTo>
                  <a:cubicBezTo>
                    <a:pt x="17033" y="4183"/>
                    <a:pt x="12713" y="7120"/>
                    <a:pt x="9113" y="10057"/>
                  </a:cubicBezTo>
                  <a:cubicBezTo>
                    <a:pt x="5513" y="12994"/>
                    <a:pt x="2633" y="15931"/>
                    <a:pt x="1193" y="17683"/>
                  </a:cubicBezTo>
                  <a:cubicBezTo>
                    <a:pt x="-247" y="19436"/>
                    <a:pt x="-247" y="20004"/>
                    <a:pt x="473" y="20525"/>
                  </a:cubicBezTo>
                  <a:cubicBezTo>
                    <a:pt x="1193" y="21046"/>
                    <a:pt x="2633" y="21520"/>
                    <a:pt x="6233" y="21473"/>
                  </a:cubicBezTo>
                  <a:cubicBezTo>
                    <a:pt x="9833" y="21425"/>
                    <a:pt x="15593" y="20857"/>
                    <a:pt x="21353" y="20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4806949" y="2497194"/>
              <a:ext cx="171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6200"/>
                    <a:pt x="6400" y="10800"/>
                    <a:pt x="10000" y="7200"/>
                  </a:cubicBezTo>
                  <a:cubicBezTo>
                    <a:pt x="13600" y="3600"/>
                    <a:pt x="176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5864135" y="2200271"/>
              <a:ext cx="727166" cy="464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357" fill="norm" stroke="1" extrusionOk="0">
                  <a:moveTo>
                    <a:pt x="473" y="20362"/>
                  </a:moveTo>
                  <a:cubicBezTo>
                    <a:pt x="222" y="20654"/>
                    <a:pt x="-29" y="20946"/>
                    <a:pt x="2" y="21140"/>
                  </a:cubicBezTo>
                  <a:cubicBezTo>
                    <a:pt x="34" y="21335"/>
                    <a:pt x="348" y="21432"/>
                    <a:pt x="1227" y="21286"/>
                  </a:cubicBezTo>
                  <a:cubicBezTo>
                    <a:pt x="2106" y="21140"/>
                    <a:pt x="3550" y="20751"/>
                    <a:pt x="5026" y="20264"/>
                  </a:cubicBezTo>
                  <a:cubicBezTo>
                    <a:pt x="6501" y="19778"/>
                    <a:pt x="8008" y="19194"/>
                    <a:pt x="9013" y="18708"/>
                  </a:cubicBezTo>
                  <a:cubicBezTo>
                    <a:pt x="10018" y="18221"/>
                    <a:pt x="10520" y="17832"/>
                    <a:pt x="10551" y="17394"/>
                  </a:cubicBezTo>
                  <a:cubicBezTo>
                    <a:pt x="10583" y="16956"/>
                    <a:pt x="10143" y="16470"/>
                    <a:pt x="9515" y="15740"/>
                  </a:cubicBezTo>
                  <a:cubicBezTo>
                    <a:pt x="8887" y="15010"/>
                    <a:pt x="8071" y="14037"/>
                    <a:pt x="7474" y="12529"/>
                  </a:cubicBezTo>
                  <a:cubicBezTo>
                    <a:pt x="6878" y="11021"/>
                    <a:pt x="6501" y="8978"/>
                    <a:pt x="6564" y="7129"/>
                  </a:cubicBezTo>
                  <a:cubicBezTo>
                    <a:pt x="6627" y="5281"/>
                    <a:pt x="7129" y="3627"/>
                    <a:pt x="7945" y="2410"/>
                  </a:cubicBezTo>
                  <a:cubicBezTo>
                    <a:pt x="8762" y="1194"/>
                    <a:pt x="9892" y="416"/>
                    <a:pt x="10802" y="124"/>
                  </a:cubicBezTo>
                  <a:cubicBezTo>
                    <a:pt x="11713" y="-168"/>
                    <a:pt x="12404" y="27"/>
                    <a:pt x="12906" y="1000"/>
                  </a:cubicBezTo>
                  <a:cubicBezTo>
                    <a:pt x="13408" y="1973"/>
                    <a:pt x="13722" y="3724"/>
                    <a:pt x="13754" y="5670"/>
                  </a:cubicBezTo>
                  <a:cubicBezTo>
                    <a:pt x="13785" y="7616"/>
                    <a:pt x="13534" y="9756"/>
                    <a:pt x="13408" y="11070"/>
                  </a:cubicBezTo>
                  <a:cubicBezTo>
                    <a:pt x="13283" y="12383"/>
                    <a:pt x="13283" y="12870"/>
                    <a:pt x="13283" y="13356"/>
                  </a:cubicBezTo>
                  <a:cubicBezTo>
                    <a:pt x="13283" y="13843"/>
                    <a:pt x="13283" y="14329"/>
                    <a:pt x="13440" y="14621"/>
                  </a:cubicBezTo>
                  <a:cubicBezTo>
                    <a:pt x="13597" y="14913"/>
                    <a:pt x="13911" y="15010"/>
                    <a:pt x="15104" y="14864"/>
                  </a:cubicBezTo>
                  <a:cubicBezTo>
                    <a:pt x="16297" y="14718"/>
                    <a:pt x="18369" y="14329"/>
                    <a:pt x="19593" y="14086"/>
                  </a:cubicBezTo>
                  <a:cubicBezTo>
                    <a:pt x="20818" y="13843"/>
                    <a:pt x="21194" y="13746"/>
                    <a:pt x="21571" y="136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6769100" y="2088348"/>
              <a:ext cx="239817" cy="55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31" fill="norm" stroke="1" extrusionOk="0">
                  <a:moveTo>
                    <a:pt x="19895" y="588"/>
                  </a:moveTo>
                  <a:cubicBezTo>
                    <a:pt x="20463" y="260"/>
                    <a:pt x="21032" y="-69"/>
                    <a:pt x="21316" y="13"/>
                  </a:cubicBezTo>
                  <a:cubicBezTo>
                    <a:pt x="21600" y="95"/>
                    <a:pt x="21600" y="588"/>
                    <a:pt x="20274" y="2025"/>
                  </a:cubicBezTo>
                  <a:cubicBezTo>
                    <a:pt x="18947" y="3463"/>
                    <a:pt x="16295" y="5844"/>
                    <a:pt x="13453" y="8226"/>
                  </a:cubicBezTo>
                  <a:cubicBezTo>
                    <a:pt x="10611" y="10608"/>
                    <a:pt x="7579" y="12990"/>
                    <a:pt x="5305" y="15207"/>
                  </a:cubicBezTo>
                  <a:cubicBezTo>
                    <a:pt x="3032" y="17425"/>
                    <a:pt x="1516" y="19478"/>
                    <a:pt x="0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7009188" y="2156009"/>
              <a:ext cx="247854" cy="455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519" fill="norm" stroke="1" extrusionOk="0">
                  <a:moveTo>
                    <a:pt x="7793" y="9819"/>
                  </a:moveTo>
                  <a:cubicBezTo>
                    <a:pt x="6512" y="12319"/>
                    <a:pt x="5230" y="14819"/>
                    <a:pt x="4132" y="16569"/>
                  </a:cubicBezTo>
                  <a:cubicBezTo>
                    <a:pt x="3034" y="18319"/>
                    <a:pt x="2119" y="19319"/>
                    <a:pt x="1386" y="20119"/>
                  </a:cubicBezTo>
                  <a:cubicBezTo>
                    <a:pt x="654" y="20919"/>
                    <a:pt x="105" y="21519"/>
                    <a:pt x="14" y="21519"/>
                  </a:cubicBezTo>
                  <a:cubicBezTo>
                    <a:pt x="-78" y="21519"/>
                    <a:pt x="288" y="20919"/>
                    <a:pt x="1661" y="19269"/>
                  </a:cubicBezTo>
                  <a:cubicBezTo>
                    <a:pt x="3034" y="17619"/>
                    <a:pt x="5414" y="14919"/>
                    <a:pt x="7976" y="12069"/>
                  </a:cubicBezTo>
                  <a:cubicBezTo>
                    <a:pt x="10539" y="9219"/>
                    <a:pt x="13285" y="6219"/>
                    <a:pt x="15115" y="4269"/>
                  </a:cubicBezTo>
                  <a:cubicBezTo>
                    <a:pt x="16946" y="2319"/>
                    <a:pt x="17861" y="1419"/>
                    <a:pt x="18776" y="819"/>
                  </a:cubicBezTo>
                  <a:cubicBezTo>
                    <a:pt x="19691" y="219"/>
                    <a:pt x="20607" y="-81"/>
                    <a:pt x="21064" y="19"/>
                  </a:cubicBezTo>
                  <a:cubicBezTo>
                    <a:pt x="21522" y="119"/>
                    <a:pt x="21522" y="619"/>
                    <a:pt x="21247" y="2269"/>
                  </a:cubicBezTo>
                  <a:cubicBezTo>
                    <a:pt x="20973" y="3919"/>
                    <a:pt x="20424" y="6719"/>
                    <a:pt x="19783" y="9519"/>
                  </a:cubicBezTo>
                  <a:cubicBezTo>
                    <a:pt x="19142" y="12319"/>
                    <a:pt x="18410" y="15119"/>
                    <a:pt x="18410" y="16869"/>
                  </a:cubicBezTo>
                  <a:cubicBezTo>
                    <a:pt x="18410" y="18619"/>
                    <a:pt x="19142" y="19319"/>
                    <a:pt x="19875" y="20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7092950" y="2395594"/>
              <a:ext cx="1778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9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093200" y="2560694"/>
              <a:ext cx="101600" cy="1028701"/>
            </a:xfrm>
            <a:prstGeom prst="rect">
              <a:avLst/>
            </a:prstGeom>
            <a:effectLst/>
          </p:spPr>
        </p:pic>
        <p:pic>
          <p:nvPicPr>
            <p:cNvPr id="199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96350" y="2360399"/>
              <a:ext cx="2144928" cy="1383039"/>
            </a:xfrm>
            <a:prstGeom prst="rect">
              <a:avLst/>
            </a:prstGeom>
            <a:effectLst/>
          </p:spPr>
        </p:pic>
        <p:pic>
          <p:nvPicPr>
            <p:cNvPr id="199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125199" y="2238960"/>
              <a:ext cx="889001" cy="493185"/>
            </a:xfrm>
            <a:prstGeom prst="rect">
              <a:avLst/>
            </a:prstGeom>
            <a:effectLst/>
          </p:spPr>
        </p:pic>
        <p:pic>
          <p:nvPicPr>
            <p:cNvPr id="199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430619" y="2959221"/>
              <a:ext cx="366116" cy="493690"/>
            </a:xfrm>
            <a:prstGeom prst="rect">
              <a:avLst/>
            </a:prstGeom>
            <a:effectLst/>
          </p:spPr>
        </p:pic>
        <p:pic>
          <p:nvPicPr>
            <p:cNvPr id="200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458087" y="3113237"/>
              <a:ext cx="187563" cy="266864"/>
            </a:xfrm>
            <a:prstGeom prst="rect">
              <a:avLst/>
            </a:prstGeom>
            <a:effectLst/>
          </p:spPr>
        </p:pic>
        <p:pic>
          <p:nvPicPr>
            <p:cNvPr id="2003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429750" y="3240144"/>
              <a:ext cx="234950" cy="44451"/>
            </a:xfrm>
            <a:prstGeom prst="rect">
              <a:avLst/>
            </a:prstGeom>
            <a:effectLst/>
          </p:spPr>
        </p:pic>
        <p:pic>
          <p:nvPicPr>
            <p:cNvPr id="200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046754" y="2511778"/>
              <a:ext cx="377869" cy="563267"/>
            </a:xfrm>
            <a:prstGeom prst="rect">
              <a:avLst/>
            </a:prstGeom>
            <a:effectLst/>
          </p:spPr>
        </p:pic>
        <p:pic>
          <p:nvPicPr>
            <p:cNvPr id="200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051086" y="2454568"/>
              <a:ext cx="772364" cy="885060"/>
            </a:xfrm>
            <a:prstGeom prst="rect">
              <a:avLst/>
            </a:prstGeom>
            <a:effectLst/>
          </p:spPr>
        </p:pic>
        <p:pic>
          <p:nvPicPr>
            <p:cNvPr id="200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683750" y="2427344"/>
              <a:ext cx="501650" cy="641351"/>
            </a:xfrm>
            <a:prstGeom prst="rect">
              <a:avLst/>
            </a:prstGeom>
            <a:effectLst/>
          </p:spPr>
        </p:pic>
        <p:pic>
          <p:nvPicPr>
            <p:cNvPr id="201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265592" y="3424294"/>
              <a:ext cx="221309" cy="228601"/>
            </a:xfrm>
            <a:prstGeom prst="rect">
              <a:avLst/>
            </a:prstGeom>
            <a:effectLst/>
          </p:spPr>
        </p:pic>
        <p:pic>
          <p:nvPicPr>
            <p:cNvPr id="201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760896" y="2422200"/>
              <a:ext cx="815167" cy="1205295"/>
            </a:xfrm>
            <a:prstGeom prst="rect">
              <a:avLst/>
            </a:prstGeom>
            <a:effectLst/>
          </p:spPr>
        </p:pic>
        <p:pic>
          <p:nvPicPr>
            <p:cNvPr id="201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176056" y="2814694"/>
              <a:ext cx="618945" cy="800101"/>
            </a:xfrm>
            <a:prstGeom prst="rect">
              <a:avLst/>
            </a:prstGeom>
            <a:effectLst/>
          </p:spPr>
        </p:pic>
        <p:pic>
          <p:nvPicPr>
            <p:cNvPr id="201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588806" y="3234744"/>
              <a:ext cx="368207" cy="500701"/>
            </a:xfrm>
            <a:prstGeom prst="rect">
              <a:avLst/>
            </a:prstGeom>
            <a:effectLst/>
          </p:spPr>
        </p:pic>
        <p:sp>
          <p:nvSpPr>
            <p:cNvPr id="2019" name="Line"/>
            <p:cNvSpPr/>
            <p:nvPr/>
          </p:nvSpPr>
          <p:spPr>
            <a:xfrm>
              <a:off x="10220871" y="2850350"/>
              <a:ext cx="243930" cy="513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381" fill="norm" stroke="1" extrusionOk="0">
                  <a:moveTo>
                    <a:pt x="6376" y="7507"/>
                  </a:moveTo>
                  <a:cubicBezTo>
                    <a:pt x="5259" y="9535"/>
                    <a:pt x="4142" y="11563"/>
                    <a:pt x="3304" y="13546"/>
                  </a:cubicBezTo>
                  <a:cubicBezTo>
                    <a:pt x="2466" y="15530"/>
                    <a:pt x="1907" y="17469"/>
                    <a:pt x="1442" y="18880"/>
                  </a:cubicBezTo>
                  <a:cubicBezTo>
                    <a:pt x="976" y="20291"/>
                    <a:pt x="604" y="21172"/>
                    <a:pt x="325" y="21349"/>
                  </a:cubicBezTo>
                  <a:cubicBezTo>
                    <a:pt x="45" y="21525"/>
                    <a:pt x="-141" y="20996"/>
                    <a:pt x="138" y="19145"/>
                  </a:cubicBezTo>
                  <a:cubicBezTo>
                    <a:pt x="418" y="17293"/>
                    <a:pt x="1162" y="14119"/>
                    <a:pt x="2559" y="11078"/>
                  </a:cubicBezTo>
                  <a:cubicBezTo>
                    <a:pt x="3956" y="8036"/>
                    <a:pt x="6004" y="5127"/>
                    <a:pt x="7214" y="3407"/>
                  </a:cubicBezTo>
                  <a:cubicBezTo>
                    <a:pt x="8425" y="1688"/>
                    <a:pt x="8797" y="1159"/>
                    <a:pt x="9356" y="718"/>
                  </a:cubicBezTo>
                  <a:cubicBezTo>
                    <a:pt x="9914" y="278"/>
                    <a:pt x="10659" y="-75"/>
                    <a:pt x="11218" y="13"/>
                  </a:cubicBezTo>
                  <a:cubicBezTo>
                    <a:pt x="11776" y="101"/>
                    <a:pt x="12149" y="630"/>
                    <a:pt x="12614" y="1953"/>
                  </a:cubicBezTo>
                  <a:cubicBezTo>
                    <a:pt x="13080" y="3275"/>
                    <a:pt x="13638" y="5391"/>
                    <a:pt x="14662" y="7683"/>
                  </a:cubicBezTo>
                  <a:cubicBezTo>
                    <a:pt x="15687" y="9976"/>
                    <a:pt x="17176" y="12444"/>
                    <a:pt x="18387" y="14075"/>
                  </a:cubicBezTo>
                  <a:cubicBezTo>
                    <a:pt x="19597" y="15706"/>
                    <a:pt x="20528" y="16500"/>
                    <a:pt x="21459" y="17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10255149" y="3100444"/>
              <a:ext cx="222352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600" fill="norm" stroke="1" extrusionOk="0">
                  <a:moveTo>
                    <a:pt x="1221" y="21600"/>
                  </a:moveTo>
                  <a:cubicBezTo>
                    <a:pt x="413" y="20520"/>
                    <a:pt x="-394" y="19440"/>
                    <a:pt x="212" y="17820"/>
                  </a:cubicBezTo>
                  <a:cubicBezTo>
                    <a:pt x="817" y="16200"/>
                    <a:pt x="2836" y="14040"/>
                    <a:pt x="5965" y="11520"/>
                  </a:cubicBezTo>
                  <a:cubicBezTo>
                    <a:pt x="9094" y="9000"/>
                    <a:pt x="13333" y="6120"/>
                    <a:pt x="16058" y="4140"/>
                  </a:cubicBezTo>
                  <a:cubicBezTo>
                    <a:pt x="18784" y="2160"/>
                    <a:pt x="19995" y="1080"/>
                    <a:pt x="212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10179050" y="2674994"/>
              <a:ext cx="3619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37" y="16200"/>
                    <a:pt x="7074" y="10800"/>
                    <a:pt x="10674" y="7200"/>
                  </a:cubicBezTo>
                  <a:cubicBezTo>
                    <a:pt x="14274" y="3600"/>
                    <a:pt x="17937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1839383" y="3658021"/>
              <a:ext cx="325967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1403" y="20297"/>
                  </a:moveTo>
                  <a:cubicBezTo>
                    <a:pt x="701" y="17211"/>
                    <a:pt x="0" y="14126"/>
                    <a:pt x="0" y="14126"/>
                  </a:cubicBezTo>
                  <a:cubicBezTo>
                    <a:pt x="0" y="14126"/>
                    <a:pt x="701" y="17211"/>
                    <a:pt x="3577" y="14126"/>
                  </a:cubicBezTo>
                  <a:cubicBezTo>
                    <a:pt x="6452" y="11040"/>
                    <a:pt x="11501" y="1783"/>
                    <a:pt x="14868" y="240"/>
                  </a:cubicBezTo>
                  <a:cubicBezTo>
                    <a:pt x="18234" y="-1303"/>
                    <a:pt x="19917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1785510" y="3741794"/>
              <a:ext cx="44334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865" y="21600"/>
                  </a:moveTo>
                  <a:cubicBezTo>
                    <a:pt x="353" y="21600"/>
                    <a:pt x="-159" y="21600"/>
                    <a:pt x="46" y="21257"/>
                  </a:cubicBezTo>
                  <a:cubicBezTo>
                    <a:pt x="250" y="20914"/>
                    <a:pt x="1172" y="20229"/>
                    <a:pt x="3526" y="18686"/>
                  </a:cubicBezTo>
                  <a:cubicBezTo>
                    <a:pt x="5881" y="17143"/>
                    <a:pt x="9668" y="14743"/>
                    <a:pt x="12893" y="11486"/>
                  </a:cubicBezTo>
                  <a:cubicBezTo>
                    <a:pt x="16118" y="8229"/>
                    <a:pt x="18779" y="4114"/>
                    <a:pt x="214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2065765" y="3518021"/>
              <a:ext cx="184570" cy="35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437" fill="norm" stroke="1" extrusionOk="0">
                  <a:moveTo>
                    <a:pt x="3371" y="2759"/>
                  </a:moveTo>
                  <a:cubicBezTo>
                    <a:pt x="2171" y="2505"/>
                    <a:pt x="971" y="2251"/>
                    <a:pt x="371" y="1806"/>
                  </a:cubicBezTo>
                  <a:cubicBezTo>
                    <a:pt x="-229" y="1362"/>
                    <a:pt x="-229" y="726"/>
                    <a:pt x="1331" y="345"/>
                  </a:cubicBezTo>
                  <a:cubicBezTo>
                    <a:pt x="2891" y="-36"/>
                    <a:pt x="6011" y="-163"/>
                    <a:pt x="9611" y="282"/>
                  </a:cubicBezTo>
                  <a:cubicBezTo>
                    <a:pt x="13211" y="726"/>
                    <a:pt x="17291" y="1743"/>
                    <a:pt x="19331" y="3776"/>
                  </a:cubicBezTo>
                  <a:cubicBezTo>
                    <a:pt x="21371" y="5809"/>
                    <a:pt x="21371" y="8858"/>
                    <a:pt x="19811" y="11781"/>
                  </a:cubicBezTo>
                  <a:cubicBezTo>
                    <a:pt x="18251" y="14703"/>
                    <a:pt x="15131" y="17498"/>
                    <a:pt x="13091" y="19086"/>
                  </a:cubicBezTo>
                  <a:cubicBezTo>
                    <a:pt x="11051" y="20675"/>
                    <a:pt x="10091" y="21056"/>
                    <a:pt x="9131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2906447" y="3428199"/>
              <a:ext cx="188681" cy="492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479" fill="norm" stroke="1" extrusionOk="0">
                  <a:moveTo>
                    <a:pt x="7329" y="10076"/>
                  </a:moveTo>
                  <a:cubicBezTo>
                    <a:pt x="5667" y="13030"/>
                    <a:pt x="4006" y="15984"/>
                    <a:pt x="3056" y="17737"/>
                  </a:cubicBezTo>
                  <a:cubicBezTo>
                    <a:pt x="2107" y="19491"/>
                    <a:pt x="1869" y="20045"/>
                    <a:pt x="1513" y="20553"/>
                  </a:cubicBezTo>
                  <a:cubicBezTo>
                    <a:pt x="1157" y="21060"/>
                    <a:pt x="682" y="21522"/>
                    <a:pt x="326" y="21476"/>
                  </a:cubicBezTo>
                  <a:cubicBezTo>
                    <a:pt x="-30" y="21430"/>
                    <a:pt x="-267" y="20876"/>
                    <a:pt x="564" y="19076"/>
                  </a:cubicBezTo>
                  <a:cubicBezTo>
                    <a:pt x="1395" y="17276"/>
                    <a:pt x="3293" y="14230"/>
                    <a:pt x="5430" y="11184"/>
                  </a:cubicBezTo>
                  <a:cubicBezTo>
                    <a:pt x="7566" y="8137"/>
                    <a:pt x="9940" y="5091"/>
                    <a:pt x="11364" y="3337"/>
                  </a:cubicBezTo>
                  <a:cubicBezTo>
                    <a:pt x="12788" y="1584"/>
                    <a:pt x="13263" y="1122"/>
                    <a:pt x="13975" y="707"/>
                  </a:cubicBezTo>
                  <a:cubicBezTo>
                    <a:pt x="14687" y="291"/>
                    <a:pt x="15636" y="-78"/>
                    <a:pt x="16467" y="14"/>
                  </a:cubicBezTo>
                  <a:cubicBezTo>
                    <a:pt x="17298" y="107"/>
                    <a:pt x="18010" y="660"/>
                    <a:pt x="18841" y="2460"/>
                  </a:cubicBezTo>
                  <a:cubicBezTo>
                    <a:pt x="19671" y="4260"/>
                    <a:pt x="20621" y="7307"/>
                    <a:pt x="20977" y="10353"/>
                  </a:cubicBezTo>
                  <a:cubicBezTo>
                    <a:pt x="21333" y="13399"/>
                    <a:pt x="21096" y="16445"/>
                    <a:pt x="20858" y="19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2952015" y="3697344"/>
              <a:ext cx="305535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1826" y="21600"/>
                  </a:moveTo>
                  <a:cubicBezTo>
                    <a:pt x="791" y="20057"/>
                    <a:pt x="-245" y="18514"/>
                    <a:pt x="51" y="16971"/>
                  </a:cubicBezTo>
                  <a:cubicBezTo>
                    <a:pt x="347" y="15429"/>
                    <a:pt x="1974" y="13886"/>
                    <a:pt x="5747" y="11057"/>
                  </a:cubicBezTo>
                  <a:cubicBezTo>
                    <a:pt x="9519" y="8229"/>
                    <a:pt x="15437" y="4114"/>
                    <a:pt x="213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3537455" y="3482502"/>
              <a:ext cx="228096" cy="398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543" fill="norm" stroke="1" extrusionOk="0">
                  <a:moveTo>
                    <a:pt x="21355" y="15029"/>
                  </a:moveTo>
                  <a:cubicBezTo>
                    <a:pt x="17392" y="12629"/>
                    <a:pt x="13428" y="10229"/>
                    <a:pt x="11546" y="7943"/>
                  </a:cubicBezTo>
                  <a:cubicBezTo>
                    <a:pt x="9663" y="5657"/>
                    <a:pt x="9861" y="3486"/>
                    <a:pt x="10555" y="2172"/>
                  </a:cubicBezTo>
                  <a:cubicBezTo>
                    <a:pt x="11249" y="857"/>
                    <a:pt x="12438" y="400"/>
                    <a:pt x="13924" y="172"/>
                  </a:cubicBezTo>
                  <a:cubicBezTo>
                    <a:pt x="15410" y="-57"/>
                    <a:pt x="17194" y="-57"/>
                    <a:pt x="18383" y="172"/>
                  </a:cubicBezTo>
                  <a:cubicBezTo>
                    <a:pt x="19572" y="400"/>
                    <a:pt x="20166" y="857"/>
                    <a:pt x="20067" y="2057"/>
                  </a:cubicBezTo>
                  <a:cubicBezTo>
                    <a:pt x="19968" y="3257"/>
                    <a:pt x="19175" y="5200"/>
                    <a:pt x="16302" y="7657"/>
                  </a:cubicBezTo>
                  <a:cubicBezTo>
                    <a:pt x="13428" y="10114"/>
                    <a:pt x="8474" y="13086"/>
                    <a:pt x="5205" y="14972"/>
                  </a:cubicBezTo>
                  <a:cubicBezTo>
                    <a:pt x="1935" y="16857"/>
                    <a:pt x="349" y="17657"/>
                    <a:pt x="52" y="18114"/>
                  </a:cubicBezTo>
                  <a:cubicBezTo>
                    <a:pt x="-245" y="18572"/>
                    <a:pt x="746" y="18686"/>
                    <a:pt x="2827" y="19200"/>
                  </a:cubicBezTo>
                  <a:cubicBezTo>
                    <a:pt x="4907" y="19714"/>
                    <a:pt x="8078" y="20629"/>
                    <a:pt x="11249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4258958" y="3362910"/>
              <a:ext cx="214436" cy="47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514" fill="norm" stroke="1" extrusionOk="0">
                  <a:moveTo>
                    <a:pt x="8995" y="12054"/>
                  </a:moveTo>
                  <a:cubicBezTo>
                    <a:pt x="7108" y="14175"/>
                    <a:pt x="5220" y="16296"/>
                    <a:pt x="4067" y="17695"/>
                  </a:cubicBezTo>
                  <a:cubicBezTo>
                    <a:pt x="2914" y="19093"/>
                    <a:pt x="2494" y="19768"/>
                    <a:pt x="1970" y="20298"/>
                  </a:cubicBezTo>
                  <a:cubicBezTo>
                    <a:pt x="1446" y="20829"/>
                    <a:pt x="817" y="21214"/>
                    <a:pt x="397" y="21118"/>
                  </a:cubicBezTo>
                  <a:cubicBezTo>
                    <a:pt x="-22" y="21021"/>
                    <a:pt x="-232" y="20443"/>
                    <a:pt x="397" y="18707"/>
                  </a:cubicBezTo>
                  <a:cubicBezTo>
                    <a:pt x="1026" y="16971"/>
                    <a:pt x="2494" y="14079"/>
                    <a:pt x="4486" y="11234"/>
                  </a:cubicBezTo>
                  <a:cubicBezTo>
                    <a:pt x="6479" y="8389"/>
                    <a:pt x="8995" y="5593"/>
                    <a:pt x="10778" y="3857"/>
                  </a:cubicBezTo>
                  <a:cubicBezTo>
                    <a:pt x="12560" y="2121"/>
                    <a:pt x="13609" y="1446"/>
                    <a:pt x="14657" y="916"/>
                  </a:cubicBezTo>
                  <a:cubicBezTo>
                    <a:pt x="15706" y="386"/>
                    <a:pt x="16754" y="0"/>
                    <a:pt x="17593" y="0"/>
                  </a:cubicBezTo>
                  <a:cubicBezTo>
                    <a:pt x="18432" y="0"/>
                    <a:pt x="19061" y="386"/>
                    <a:pt x="19690" y="2314"/>
                  </a:cubicBezTo>
                  <a:cubicBezTo>
                    <a:pt x="20319" y="4243"/>
                    <a:pt x="20949" y="7714"/>
                    <a:pt x="21158" y="10993"/>
                  </a:cubicBezTo>
                  <a:cubicBezTo>
                    <a:pt x="21368" y="14271"/>
                    <a:pt x="21158" y="17357"/>
                    <a:pt x="20949" y="19189"/>
                  </a:cubicBezTo>
                  <a:cubicBezTo>
                    <a:pt x="20739" y="21021"/>
                    <a:pt x="20529" y="21600"/>
                    <a:pt x="19900" y="21504"/>
                  </a:cubicBezTo>
                  <a:cubicBezTo>
                    <a:pt x="19271" y="21407"/>
                    <a:pt x="18222" y="20636"/>
                    <a:pt x="17174" y="19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4296833" y="3665594"/>
              <a:ext cx="198968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8" y="21600"/>
                  </a:moveTo>
                  <a:cubicBezTo>
                    <a:pt x="1149" y="19543"/>
                    <a:pt x="0" y="17486"/>
                    <a:pt x="0" y="15429"/>
                  </a:cubicBezTo>
                  <a:cubicBezTo>
                    <a:pt x="0" y="13371"/>
                    <a:pt x="1149" y="11314"/>
                    <a:pt x="4940" y="8743"/>
                  </a:cubicBezTo>
                  <a:cubicBezTo>
                    <a:pt x="8732" y="6171"/>
                    <a:pt x="15166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4292599" y="3233794"/>
              <a:ext cx="3619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42" y="16800"/>
                    <a:pt x="8084" y="12000"/>
                    <a:pt x="11684" y="8400"/>
                  </a:cubicBezTo>
                  <a:cubicBezTo>
                    <a:pt x="15284" y="4800"/>
                    <a:pt x="1844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5166450" y="3280370"/>
              <a:ext cx="167551" cy="639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528" fill="norm" stroke="1" extrusionOk="0">
                  <a:moveTo>
                    <a:pt x="21372" y="2280"/>
                  </a:moveTo>
                  <a:cubicBezTo>
                    <a:pt x="21372" y="1853"/>
                    <a:pt x="21372" y="1425"/>
                    <a:pt x="20967" y="1033"/>
                  </a:cubicBezTo>
                  <a:cubicBezTo>
                    <a:pt x="20562" y="641"/>
                    <a:pt x="19752" y="284"/>
                    <a:pt x="18402" y="106"/>
                  </a:cubicBezTo>
                  <a:cubicBezTo>
                    <a:pt x="17052" y="-72"/>
                    <a:pt x="15162" y="-72"/>
                    <a:pt x="12597" y="463"/>
                  </a:cubicBezTo>
                  <a:cubicBezTo>
                    <a:pt x="10032" y="997"/>
                    <a:pt x="6792" y="2067"/>
                    <a:pt x="4362" y="3849"/>
                  </a:cubicBezTo>
                  <a:cubicBezTo>
                    <a:pt x="1932" y="5631"/>
                    <a:pt x="312" y="8126"/>
                    <a:pt x="42" y="10585"/>
                  </a:cubicBezTo>
                  <a:cubicBezTo>
                    <a:pt x="-228" y="13045"/>
                    <a:pt x="852" y="15469"/>
                    <a:pt x="1527" y="17286"/>
                  </a:cubicBezTo>
                  <a:cubicBezTo>
                    <a:pt x="2202" y="19104"/>
                    <a:pt x="2472" y="20316"/>
                    <a:pt x="2742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5071643" y="3710044"/>
              <a:ext cx="294107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1998" y="21600"/>
                  </a:moveTo>
                  <a:cubicBezTo>
                    <a:pt x="1381" y="18947"/>
                    <a:pt x="764" y="16295"/>
                    <a:pt x="378" y="13832"/>
                  </a:cubicBezTo>
                  <a:cubicBezTo>
                    <a:pt x="-8" y="11368"/>
                    <a:pt x="-162" y="9095"/>
                    <a:pt x="224" y="7389"/>
                  </a:cubicBezTo>
                  <a:cubicBezTo>
                    <a:pt x="609" y="5684"/>
                    <a:pt x="1535" y="4547"/>
                    <a:pt x="4467" y="3411"/>
                  </a:cubicBezTo>
                  <a:cubicBezTo>
                    <a:pt x="7398" y="2274"/>
                    <a:pt x="12335" y="1137"/>
                    <a:pt x="15498" y="568"/>
                  </a:cubicBezTo>
                  <a:cubicBezTo>
                    <a:pt x="18661" y="0"/>
                    <a:pt x="20049" y="0"/>
                    <a:pt x="214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5312026" y="3621144"/>
              <a:ext cx="275974" cy="207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377" fill="norm" stroke="1" extrusionOk="0">
                  <a:moveTo>
                    <a:pt x="11026" y="5236"/>
                  </a:moveTo>
                  <a:cubicBezTo>
                    <a:pt x="8571" y="4800"/>
                    <a:pt x="6117" y="4364"/>
                    <a:pt x="4071" y="6327"/>
                  </a:cubicBezTo>
                  <a:cubicBezTo>
                    <a:pt x="2026" y="8291"/>
                    <a:pt x="390" y="12655"/>
                    <a:pt x="62" y="15709"/>
                  </a:cubicBezTo>
                  <a:cubicBezTo>
                    <a:pt x="-265" y="18764"/>
                    <a:pt x="717" y="20509"/>
                    <a:pt x="2517" y="20727"/>
                  </a:cubicBezTo>
                  <a:cubicBezTo>
                    <a:pt x="4317" y="20945"/>
                    <a:pt x="6935" y="19636"/>
                    <a:pt x="8080" y="17564"/>
                  </a:cubicBezTo>
                  <a:cubicBezTo>
                    <a:pt x="9226" y="15491"/>
                    <a:pt x="8899" y="12655"/>
                    <a:pt x="8326" y="11018"/>
                  </a:cubicBezTo>
                  <a:cubicBezTo>
                    <a:pt x="7753" y="9382"/>
                    <a:pt x="6935" y="8945"/>
                    <a:pt x="6117" y="8618"/>
                  </a:cubicBezTo>
                  <a:cubicBezTo>
                    <a:pt x="5299" y="8291"/>
                    <a:pt x="4480" y="8073"/>
                    <a:pt x="4399" y="7527"/>
                  </a:cubicBezTo>
                  <a:cubicBezTo>
                    <a:pt x="4317" y="6982"/>
                    <a:pt x="4971" y="6109"/>
                    <a:pt x="6280" y="5455"/>
                  </a:cubicBezTo>
                  <a:cubicBezTo>
                    <a:pt x="7590" y="4800"/>
                    <a:pt x="9553" y="4364"/>
                    <a:pt x="12090" y="5455"/>
                  </a:cubicBezTo>
                  <a:cubicBezTo>
                    <a:pt x="14626" y="6545"/>
                    <a:pt x="17735" y="9164"/>
                    <a:pt x="19371" y="11673"/>
                  </a:cubicBezTo>
                  <a:cubicBezTo>
                    <a:pt x="21008" y="14182"/>
                    <a:pt x="21171" y="16582"/>
                    <a:pt x="21008" y="18218"/>
                  </a:cubicBezTo>
                  <a:cubicBezTo>
                    <a:pt x="20844" y="19855"/>
                    <a:pt x="20353" y="20727"/>
                    <a:pt x="19699" y="21164"/>
                  </a:cubicBezTo>
                  <a:cubicBezTo>
                    <a:pt x="19044" y="21600"/>
                    <a:pt x="18226" y="21600"/>
                    <a:pt x="17653" y="18873"/>
                  </a:cubicBezTo>
                  <a:cubicBezTo>
                    <a:pt x="17080" y="16145"/>
                    <a:pt x="16753" y="10691"/>
                    <a:pt x="17408" y="7091"/>
                  </a:cubicBezTo>
                  <a:cubicBezTo>
                    <a:pt x="18062" y="3491"/>
                    <a:pt x="19699" y="1745"/>
                    <a:pt x="213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5715470" y="3598866"/>
              <a:ext cx="199410" cy="194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0931" fill="norm" stroke="1" extrusionOk="0">
                  <a:moveTo>
                    <a:pt x="625" y="6485"/>
                  </a:moveTo>
                  <a:cubicBezTo>
                    <a:pt x="625" y="10578"/>
                    <a:pt x="625" y="14671"/>
                    <a:pt x="512" y="17285"/>
                  </a:cubicBezTo>
                  <a:cubicBezTo>
                    <a:pt x="400" y="19900"/>
                    <a:pt x="175" y="21037"/>
                    <a:pt x="62" y="20923"/>
                  </a:cubicBezTo>
                  <a:cubicBezTo>
                    <a:pt x="-50" y="20810"/>
                    <a:pt x="-50" y="19445"/>
                    <a:pt x="400" y="16717"/>
                  </a:cubicBezTo>
                  <a:cubicBezTo>
                    <a:pt x="850" y="13989"/>
                    <a:pt x="1750" y="9896"/>
                    <a:pt x="2762" y="7281"/>
                  </a:cubicBezTo>
                  <a:cubicBezTo>
                    <a:pt x="3775" y="4666"/>
                    <a:pt x="4900" y="3530"/>
                    <a:pt x="5688" y="3530"/>
                  </a:cubicBezTo>
                  <a:cubicBezTo>
                    <a:pt x="6475" y="3530"/>
                    <a:pt x="6925" y="4666"/>
                    <a:pt x="7150" y="6372"/>
                  </a:cubicBezTo>
                  <a:cubicBezTo>
                    <a:pt x="7375" y="8077"/>
                    <a:pt x="7375" y="10351"/>
                    <a:pt x="7262" y="12056"/>
                  </a:cubicBezTo>
                  <a:cubicBezTo>
                    <a:pt x="7150" y="13761"/>
                    <a:pt x="6925" y="14898"/>
                    <a:pt x="6812" y="14784"/>
                  </a:cubicBezTo>
                  <a:cubicBezTo>
                    <a:pt x="6700" y="14671"/>
                    <a:pt x="6700" y="13306"/>
                    <a:pt x="7825" y="10692"/>
                  </a:cubicBezTo>
                  <a:cubicBezTo>
                    <a:pt x="8950" y="8077"/>
                    <a:pt x="11200" y="4212"/>
                    <a:pt x="12887" y="2052"/>
                  </a:cubicBezTo>
                  <a:cubicBezTo>
                    <a:pt x="14575" y="-108"/>
                    <a:pt x="15700" y="-563"/>
                    <a:pt x="17163" y="688"/>
                  </a:cubicBezTo>
                  <a:cubicBezTo>
                    <a:pt x="18625" y="1938"/>
                    <a:pt x="20425" y="4894"/>
                    <a:pt x="20987" y="7850"/>
                  </a:cubicBezTo>
                  <a:cubicBezTo>
                    <a:pt x="21550" y="10805"/>
                    <a:pt x="20875" y="13761"/>
                    <a:pt x="20200" y="167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6363494" y="3627743"/>
              <a:ext cx="227806" cy="183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086" fill="norm" stroke="1" extrusionOk="0">
                  <a:moveTo>
                    <a:pt x="15525" y="6524"/>
                  </a:moveTo>
                  <a:cubicBezTo>
                    <a:pt x="14525" y="4340"/>
                    <a:pt x="13525" y="2156"/>
                    <a:pt x="12525" y="942"/>
                  </a:cubicBezTo>
                  <a:cubicBezTo>
                    <a:pt x="11525" y="-271"/>
                    <a:pt x="10525" y="-514"/>
                    <a:pt x="8625" y="1428"/>
                  </a:cubicBezTo>
                  <a:cubicBezTo>
                    <a:pt x="6725" y="3369"/>
                    <a:pt x="3925" y="7495"/>
                    <a:pt x="2325" y="10407"/>
                  </a:cubicBezTo>
                  <a:cubicBezTo>
                    <a:pt x="725" y="13320"/>
                    <a:pt x="325" y="15019"/>
                    <a:pt x="125" y="16596"/>
                  </a:cubicBezTo>
                  <a:cubicBezTo>
                    <a:pt x="-75" y="18174"/>
                    <a:pt x="-75" y="19630"/>
                    <a:pt x="425" y="20237"/>
                  </a:cubicBezTo>
                  <a:cubicBezTo>
                    <a:pt x="925" y="20843"/>
                    <a:pt x="1925" y="20601"/>
                    <a:pt x="3825" y="19023"/>
                  </a:cubicBezTo>
                  <a:cubicBezTo>
                    <a:pt x="5725" y="17446"/>
                    <a:pt x="8525" y="14533"/>
                    <a:pt x="10325" y="12713"/>
                  </a:cubicBezTo>
                  <a:cubicBezTo>
                    <a:pt x="12125" y="10893"/>
                    <a:pt x="12925" y="10165"/>
                    <a:pt x="13325" y="10529"/>
                  </a:cubicBezTo>
                  <a:cubicBezTo>
                    <a:pt x="13725" y="10893"/>
                    <a:pt x="13725" y="12349"/>
                    <a:pt x="13725" y="13684"/>
                  </a:cubicBezTo>
                  <a:cubicBezTo>
                    <a:pt x="13725" y="15019"/>
                    <a:pt x="13725" y="16232"/>
                    <a:pt x="15025" y="17446"/>
                  </a:cubicBezTo>
                  <a:cubicBezTo>
                    <a:pt x="16325" y="18659"/>
                    <a:pt x="18925" y="19873"/>
                    <a:pt x="21525" y="21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6959963" y="3503582"/>
              <a:ext cx="131872" cy="593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565" fill="norm" stroke="1" extrusionOk="0">
                  <a:moveTo>
                    <a:pt x="2934" y="11649"/>
                  </a:moveTo>
                  <a:cubicBezTo>
                    <a:pt x="2269" y="13724"/>
                    <a:pt x="1605" y="15800"/>
                    <a:pt x="1272" y="17222"/>
                  </a:cubicBezTo>
                  <a:cubicBezTo>
                    <a:pt x="940" y="18644"/>
                    <a:pt x="940" y="19413"/>
                    <a:pt x="774" y="20143"/>
                  </a:cubicBezTo>
                  <a:cubicBezTo>
                    <a:pt x="608" y="20873"/>
                    <a:pt x="275" y="21565"/>
                    <a:pt x="109" y="21565"/>
                  </a:cubicBezTo>
                  <a:cubicBezTo>
                    <a:pt x="-57" y="21565"/>
                    <a:pt x="-57" y="20873"/>
                    <a:pt x="275" y="19028"/>
                  </a:cubicBezTo>
                  <a:cubicBezTo>
                    <a:pt x="608" y="17184"/>
                    <a:pt x="1272" y="14186"/>
                    <a:pt x="2601" y="11303"/>
                  </a:cubicBezTo>
                  <a:cubicBezTo>
                    <a:pt x="3931" y="8421"/>
                    <a:pt x="5925" y="5653"/>
                    <a:pt x="7254" y="3924"/>
                  </a:cubicBezTo>
                  <a:cubicBezTo>
                    <a:pt x="8583" y="2194"/>
                    <a:pt x="9248" y="1502"/>
                    <a:pt x="10245" y="964"/>
                  </a:cubicBezTo>
                  <a:cubicBezTo>
                    <a:pt x="11241" y="426"/>
                    <a:pt x="12571" y="42"/>
                    <a:pt x="14066" y="3"/>
                  </a:cubicBezTo>
                  <a:cubicBezTo>
                    <a:pt x="15561" y="-35"/>
                    <a:pt x="17223" y="272"/>
                    <a:pt x="18718" y="1349"/>
                  </a:cubicBezTo>
                  <a:cubicBezTo>
                    <a:pt x="20214" y="2425"/>
                    <a:pt x="21543" y="4270"/>
                    <a:pt x="20048" y="5807"/>
                  </a:cubicBezTo>
                  <a:cubicBezTo>
                    <a:pt x="18552" y="7344"/>
                    <a:pt x="14232" y="8574"/>
                    <a:pt x="11075" y="9189"/>
                  </a:cubicBezTo>
                  <a:cubicBezTo>
                    <a:pt x="7918" y="9804"/>
                    <a:pt x="5925" y="9804"/>
                    <a:pt x="3931" y="9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7121436" y="3569130"/>
              <a:ext cx="219164" cy="153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74" fill="norm" stroke="1" extrusionOk="0">
                  <a:moveTo>
                    <a:pt x="7797" y="8159"/>
                  </a:moveTo>
                  <a:cubicBezTo>
                    <a:pt x="9043" y="7271"/>
                    <a:pt x="10290" y="6384"/>
                    <a:pt x="11432" y="5348"/>
                  </a:cubicBezTo>
                  <a:cubicBezTo>
                    <a:pt x="12574" y="4312"/>
                    <a:pt x="13613" y="3129"/>
                    <a:pt x="13613" y="2093"/>
                  </a:cubicBezTo>
                  <a:cubicBezTo>
                    <a:pt x="13613" y="1058"/>
                    <a:pt x="12574" y="170"/>
                    <a:pt x="10497" y="22"/>
                  </a:cubicBezTo>
                  <a:cubicBezTo>
                    <a:pt x="8420" y="-126"/>
                    <a:pt x="5305" y="466"/>
                    <a:pt x="3228" y="2241"/>
                  </a:cubicBezTo>
                  <a:cubicBezTo>
                    <a:pt x="1151" y="4016"/>
                    <a:pt x="113" y="6975"/>
                    <a:pt x="9" y="10526"/>
                  </a:cubicBezTo>
                  <a:cubicBezTo>
                    <a:pt x="-95" y="14077"/>
                    <a:pt x="736" y="18219"/>
                    <a:pt x="2397" y="19847"/>
                  </a:cubicBezTo>
                  <a:cubicBezTo>
                    <a:pt x="4059" y="21474"/>
                    <a:pt x="6551" y="20586"/>
                    <a:pt x="8109" y="19403"/>
                  </a:cubicBezTo>
                  <a:cubicBezTo>
                    <a:pt x="9667" y="18219"/>
                    <a:pt x="10290" y="16740"/>
                    <a:pt x="10705" y="15260"/>
                  </a:cubicBezTo>
                  <a:cubicBezTo>
                    <a:pt x="11120" y="13781"/>
                    <a:pt x="11328" y="12301"/>
                    <a:pt x="11328" y="12301"/>
                  </a:cubicBezTo>
                  <a:cubicBezTo>
                    <a:pt x="11328" y="12301"/>
                    <a:pt x="11120" y="13781"/>
                    <a:pt x="11224" y="15260"/>
                  </a:cubicBezTo>
                  <a:cubicBezTo>
                    <a:pt x="11328" y="16740"/>
                    <a:pt x="11743" y="18219"/>
                    <a:pt x="13509" y="19255"/>
                  </a:cubicBezTo>
                  <a:cubicBezTo>
                    <a:pt x="15274" y="20290"/>
                    <a:pt x="18390" y="20882"/>
                    <a:pt x="21505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7366000" y="3506844"/>
              <a:ext cx="152400" cy="243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7262"/>
                  </a:moveTo>
                  <a:cubicBezTo>
                    <a:pt x="3300" y="10055"/>
                    <a:pt x="6600" y="12848"/>
                    <a:pt x="8400" y="14710"/>
                  </a:cubicBezTo>
                  <a:cubicBezTo>
                    <a:pt x="10200" y="16572"/>
                    <a:pt x="10500" y="17503"/>
                    <a:pt x="10500" y="18434"/>
                  </a:cubicBezTo>
                  <a:cubicBezTo>
                    <a:pt x="10500" y="19366"/>
                    <a:pt x="10200" y="20297"/>
                    <a:pt x="9300" y="20855"/>
                  </a:cubicBezTo>
                  <a:cubicBezTo>
                    <a:pt x="8400" y="21414"/>
                    <a:pt x="6900" y="21600"/>
                    <a:pt x="6000" y="21134"/>
                  </a:cubicBezTo>
                  <a:cubicBezTo>
                    <a:pt x="5100" y="20669"/>
                    <a:pt x="4800" y="19552"/>
                    <a:pt x="6000" y="16852"/>
                  </a:cubicBezTo>
                  <a:cubicBezTo>
                    <a:pt x="7200" y="14152"/>
                    <a:pt x="9900" y="9869"/>
                    <a:pt x="12750" y="6797"/>
                  </a:cubicBezTo>
                  <a:cubicBezTo>
                    <a:pt x="15600" y="3724"/>
                    <a:pt x="18600" y="18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7619451" y="3316344"/>
              <a:ext cx="89450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600" fill="norm" stroke="1" extrusionOk="0">
                  <a:moveTo>
                    <a:pt x="20745" y="0"/>
                  </a:moveTo>
                  <a:cubicBezTo>
                    <a:pt x="17800" y="3388"/>
                    <a:pt x="14854" y="6776"/>
                    <a:pt x="11418" y="9741"/>
                  </a:cubicBezTo>
                  <a:cubicBezTo>
                    <a:pt x="7981" y="12706"/>
                    <a:pt x="4054" y="15247"/>
                    <a:pt x="1845" y="16994"/>
                  </a:cubicBezTo>
                  <a:cubicBezTo>
                    <a:pt x="-364" y="18741"/>
                    <a:pt x="-855" y="19694"/>
                    <a:pt x="1845" y="20329"/>
                  </a:cubicBezTo>
                  <a:cubicBezTo>
                    <a:pt x="4545" y="20965"/>
                    <a:pt x="10436" y="21282"/>
                    <a:pt x="163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7592173" y="3576694"/>
              <a:ext cx="154828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3837" y="21600"/>
                  </a:moveTo>
                  <a:cubicBezTo>
                    <a:pt x="2086" y="17486"/>
                    <a:pt x="335" y="13371"/>
                    <a:pt x="43" y="9771"/>
                  </a:cubicBezTo>
                  <a:cubicBezTo>
                    <a:pt x="-249" y="6171"/>
                    <a:pt x="919" y="3086"/>
                    <a:pt x="4713" y="1543"/>
                  </a:cubicBezTo>
                  <a:cubicBezTo>
                    <a:pt x="8508" y="0"/>
                    <a:pt x="14929" y="0"/>
                    <a:pt x="213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7769472" y="3589394"/>
              <a:ext cx="34678" cy="102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395" fill="norm" stroke="1" extrusionOk="0">
                  <a:moveTo>
                    <a:pt x="17004" y="0"/>
                  </a:moveTo>
                  <a:cubicBezTo>
                    <a:pt x="11922" y="5290"/>
                    <a:pt x="6840" y="10580"/>
                    <a:pt x="3663" y="14547"/>
                  </a:cubicBezTo>
                  <a:cubicBezTo>
                    <a:pt x="487" y="18514"/>
                    <a:pt x="-784" y="21159"/>
                    <a:pt x="487" y="21380"/>
                  </a:cubicBezTo>
                  <a:cubicBezTo>
                    <a:pt x="1757" y="21600"/>
                    <a:pt x="5569" y="19396"/>
                    <a:pt x="9381" y="17192"/>
                  </a:cubicBezTo>
                  <a:cubicBezTo>
                    <a:pt x="13192" y="14988"/>
                    <a:pt x="17004" y="12784"/>
                    <a:pt x="20816" y="10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7889654" y="3329044"/>
              <a:ext cx="101036" cy="376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1" h="21370" fill="norm" stroke="1" extrusionOk="0">
                  <a:moveTo>
                    <a:pt x="16245" y="1440"/>
                  </a:moveTo>
                  <a:cubicBezTo>
                    <a:pt x="17973" y="720"/>
                    <a:pt x="19701" y="0"/>
                    <a:pt x="20349" y="0"/>
                  </a:cubicBezTo>
                  <a:cubicBezTo>
                    <a:pt x="20997" y="0"/>
                    <a:pt x="20565" y="720"/>
                    <a:pt x="18189" y="2700"/>
                  </a:cubicBezTo>
                  <a:cubicBezTo>
                    <a:pt x="15813" y="4680"/>
                    <a:pt x="11493" y="7920"/>
                    <a:pt x="7821" y="10740"/>
                  </a:cubicBezTo>
                  <a:cubicBezTo>
                    <a:pt x="4149" y="13560"/>
                    <a:pt x="1125" y="15960"/>
                    <a:pt x="261" y="17820"/>
                  </a:cubicBezTo>
                  <a:cubicBezTo>
                    <a:pt x="-603" y="19680"/>
                    <a:pt x="693" y="21000"/>
                    <a:pt x="3933" y="21300"/>
                  </a:cubicBezTo>
                  <a:cubicBezTo>
                    <a:pt x="7173" y="21600"/>
                    <a:pt x="12357" y="20880"/>
                    <a:pt x="17541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7869993" y="3519544"/>
              <a:ext cx="238958" cy="16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082" fill="norm" stroke="1" extrusionOk="0">
                  <a:moveTo>
                    <a:pt x="3769" y="10400"/>
                  </a:moveTo>
                  <a:cubicBezTo>
                    <a:pt x="2822" y="10133"/>
                    <a:pt x="1874" y="9867"/>
                    <a:pt x="1116" y="9067"/>
                  </a:cubicBezTo>
                  <a:cubicBezTo>
                    <a:pt x="358" y="8267"/>
                    <a:pt x="-210" y="6933"/>
                    <a:pt x="74" y="6267"/>
                  </a:cubicBezTo>
                  <a:cubicBezTo>
                    <a:pt x="358" y="5600"/>
                    <a:pt x="1495" y="5600"/>
                    <a:pt x="3485" y="5733"/>
                  </a:cubicBezTo>
                  <a:cubicBezTo>
                    <a:pt x="5474" y="5867"/>
                    <a:pt x="8316" y="6133"/>
                    <a:pt x="10211" y="6267"/>
                  </a:cubicBezTo>
                  <a:cubicBezTo>
                    <a:pt x="12106" y="6400"/>
                    <a:pt x="13053" y="6400"/>
                    <a:pt x="13622" y="7067"/>
                  </a:cubicBezTo>
                  <a:cubicBezTo>
                    <a:pt x="14190" y="7733"/>
                    <a:pt x="14379" y="9067"/>
                    <a:pt x="14285" y="10533"/>
                  </a:cubicBezTo>
                  <a:cubicBezTo>
                    <a:pt x="14190" y="12000"/>
                    <a:pt x="13811" y="13600"/>
                    <a:pt x="13527" y="15600"/>
                  </a:cubicBezTo>
                  <a:cubicBezTo>
                    <a:pt x="13243" y="17600"/>
                    <a:pt x="13053" y="20000"/>
                    <a:pt x="13337" y="20800"/>
                  </a:cubicBezTo>
                  <a:cubicBezTo>
                    <a:pt x="13622" y="21600"/>
                    <a:pt x="14379" y="20800"/>
                    <a:pt x="15801" y="17067"/>
                  </a:cubicBezTo>
                  <a:cubicBezTo>
                    <a:pt x="17222" y="13333"/>
                    <a:pt x="19306" y="6667"/>
                    <a:pt x="213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8110538" y="3538594"/>
              <a:ext cx="370946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5431" y="2400"/>
                  </a:moveTo>
                  <a:cubicBezTo>
                    <a:pt x="4081" y="3400"/>
                    <a:pt x="2731" y="4400"/>
                    <a:pt x="1810" y="6100"/>
                  </a:cubicBezTo>
                  <a:cubicBezTo>
                    <a:pt x="890" y="7800"/>
                    <a:pt x="399" y="10200"/>
                    <a:pt x="153" y="11900"/>
                  </a:cubicBezTo>
                  <a:cubicBezTo>
                    <a:pt x="-92" y="13600"/>
                    <a:pt x="-92" y="14600"/>
                    <a:pt x="522" y="15400"/>
                  </a:cubicBezTo>
                  <a:cubicBezTo>
                    <a:pt x="1135" y="16200"/>
                    <a:pt x="2363" y="16800"/>
                    <a:pt x="3406" y="15200"/>
                  </a:cubicBezTo>
                  <a:cubicBezTo>
                    <a:pt x="4449" y="13600"/>
                    <a:pt x="5308" y="9800"/>
                    <a:pt x="5860" y="7300"/>
                  </a:cubicBezTo>
                  <a:cubicBezTo>
                    <a:pt x="6413" y="4800"/>
                    <a:pt x="6658" y="3600"/>
                    <a:pt x="7394" y="2800"/>
                  </a:cubicBezTo>
                  <a:cubicBezTo>
                    <a:pt x="8131" y="2000"/>
                    <a:pt x="9358" y="1600"/>
                    <a:pt x="10217" y="1100"/>
                  </a:cubicBezTo>
                  <a:cubicBezTo>
                    <a:pt x="11076" y="600"/>
                    <a:pt x="11567" y="0"/>
                    <a:pt x="12058" y="0"/>
                  </a:cubicBezTo>
                  <a:cubicBezTo>
                    <a:pt x="12549" y="0"/>
                    <a:pt x="13040" y="600"/>
                    <a:pt x="13224" y="1900"/>
                  </a:cubicBezTo>
                  <a:cubicBezTo>
                    <a:pt x="13408" y="3200"/>
                    <a:pt x="13285" y="5200"/>
                    <a:pt x="13040" y="7500"/>
                  </a:cubicBezTo>
                  <a:cubicBezTo>
                    <a:pt x="12794" y="9800"/>
                    <a:pt x="12426" y="12400"/>
                    <a:pt x="12488" y="13300"/>
                  </a:cubicBezTo>
                  <a:cubicBezTo>
                    <a:pt x="12549" y="14200"/>
                    <a:pt x="13040" y="13400"/>
                    <a:pt x="13960" y="11800"/>
                  </a:cubicBezTo>
                  <a:cubicBezTo>
                    <a:pt x="14881" y="10200"/>
                    <a:pt x="16231" y="7800"/>
                    <a:pt x="17213" y="6200"/>
                  </a:cubicBezTo>
                  <a:cubicBezTo>
                    <a:pt x="18194" y="4600"/>
                    <a:pt x="18808" y="3800"/>
                    <a:pt x="19422" y="3400"/>
                  </a:cubicBezTo>
                  <a:cubicBezTo>
                    <a:pt x="20035" y="3000"/>
                    <a:pt x="20649" y="3000"/>
                    <a:pt x="21017" y="3500"/>
                  </a:cubicBezTo>
                  <a:cubicBezTo>
                    <a:pt x="21385" y="4000"/>
                    <a:pt x="21508" y="5000"/>
                    <a:pt x="21508" y="7500"/>
                  </a:cubicBezTo>
                  <a:cubicBezTo>
                    <a:pt x="21508" y="10000"/>
                    <a:pt x="21385" y="14000"/>
                    <a:pt x="21078" y="16600"/>
                  </a:cubicBezTo>
                  <a:cubicBezTo>
                    <a:pt x="20772" y="19200"/>
                    <a:pt x="20281" y="20400"/>
                    <a:pt x="197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761999" y="4658486"/>
              <a:ext cx="198658" cy="632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433" fill="norm" stroke="1" extrusionOk="0">
                  <a:moveTo>
                    <a:pt x="0" y="9825"/>
                  </a:moveTo>
                  <a:cubicBezTo>
                    <a:pt x="675" y="10112"/>
                    <a:pt x="1350" y="10399"/>
                    <a:pt x="1688" y="11188"/>
                  </a:cubicBezTo>
                  <a:cubicBezTo>
                    <a:pt x="2025" y="11978"/>
                    <a:pt x="2025" y="13270"/>
                    <a:pt x="2587" y="14956"/>
                  </a:cubicBezTo>
                  <a:cubicBezTo>
                    <a:pt x="3150" y="16642"/>
                    <a:pt x="4275" y="18723"/>
                    <a:pt x="4950" y="19943"/>
                  </a:cubicBezTo>
                  <a:cubicBezTo>
                    <a:pt x="5625" y="21163"/>
                    <a:pt x="5850" y="21522"/>
                    <a:pt x="5962" y="21414"/>
                  </a:cubicBezTo>
                  <a:cubicBezTo>
                    <a:pt x="6075" y="21307"/>
                    <a:pt x="6075" y="20733"/>
                    <a:pt x="5738" y="19190"/>
                  </a:cubicBezTo>
                  <a:cubicBezTo>
                    <a:pt x="5400" y="17647"/>
                    <a:pt x="4725" y="15135"/>
                    <a:pt x="4725" y="12624"/>
                  </a:cubicBezTo>
                  <a:cubicBezTo>
                    <a:pt x="4725" y="10112"/>
                    <a:pt x="5400" y="7600"/>
                    <a:pt x="6300" y="5735"/>
                  </a:cubicBezTo>
                  <a:cubicBezTo>
                    <a:pt x="7200" y="3869"/>
                    <a:pt x="8325" y="2649"/>
                    <a:pt x="9337" y="1788"/>
                  </a:cubicBezTo>
                  <a:cubicBezTo>
                    <a:pt x="10350" y="927"/>
                    <a:pt x="11250" y="424"/>
                    <a:pt x="12262" y="173"/>
                  </a:cubicBezTo>
                  <a:cubicBezTo>
                    <a:pt x="13275" y="-78"/>
                    <a:pt x="14400" y="-78"/>
                    <a:pt x="15750" y="317"/>
                  </a:cubicBezTo>
                  <a:cubicBezTo>
                    <a:pt x="17100" y="711"/>
                    <a:pt x="18675" y="1501"/>
                    <a:pt x="19800" y="2613"/>
                  </a:cubicBezTo>
                  <a:cubicBezTo>
                    <a:pt x="20925" y="3725"/>
                    <a:pt x="21600" y="5161"/>
                    <a:pt x="20700" y="6129"/>
                  </a:cubicBezTo>
                  <a:cubicBezTo>
                    <a:pt x="19800" y="7098"/>
                    <a:pt x="17325" y="7600"/>
                    <a:pt x="14400" y="7887"/>
                  </a:cubicBezTo>
                  <a:cubicBezTo>
                    <a:pt x="11475" y="8174"/>
                    <a:pt x="8100" y="8246"/>
                    <a:pt x="4725" y="8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1035049" y="4999094"/>
              <a:ext cx="209551" cy="243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0" y="7821"/>
                  </a:moveTo>
                  <a:cubicBezTo>
                    <a:pt x="0" y="6890"/>
                    <a:pt x="0" y="5959"/>
                    <a:pt x="545" y="5493"/>
                  </a:cubicBezTo>
                  <a:cubicBezTo>
                    <a:pt x="1091" y="5028"/>
                    <a:pt x="2182" y="5028"/>
                    <a:pt x="4473" y="6610"/>
                  </a:cubicBezTo>
                  <a:cubicBezTo>
                    <a:pt x="6764" y="8193"/>
                    <a:pt x="10255" y="11359"/>
                    <a:pt x="12218" y="13686"/>
                  </a:cubicBezTo>
                  <a:cubicBezTo>
                    <a:pt x="14182" y="16014"/>
                    <a:pt x="14618" y="17503"/>
                    <a:pt x="14727" y="18807"/>
                  </a:cubicBezTo>
                  <a:cubicBezTo>
                    <a:pt x="14836" y="20110"/>
                    <a:pt x="14618" y="21228"/>
                    <a:pt x="13309" y="21414"/>
                  </a:cubicBezTo>
                  <a:cubicBezTo>
                    <a:pt x="12000" y="21600"/>
                    <a:pt x="9600" y="20855"/>
                    <a:pt x="9164" y="18155"/>
                  </a:cubicBezTo>
                  <a:cubicBezTo>
                    <a:pt x="8727" y="15455"/>
                    <a:pt x="10255" y="10800"/>
                    <a:pt x="12655" y="7448"/>
                  </a:cubicBezTo>
                  <a:cubicBezTo>
                    <a:pt x="15055" y="4097"/>
                    <a:pt x="18327" y="204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1612933" y="4804259"/>
              <a:ext cx="203168" cy="52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517" fill="norm" stroke="1" extrusionOk="0">
                  <a:moveTo>
                    <a:pt x="21156" y="1218"/>
                  </a:moveTo>
                  <a:cubicBezTo>
                    <a:pt x="20495" y="784"/>
                    <a:pt x="19834" y="351"/>
                    <a:pt x="18952" y="134"/>
                  </a:cubicBezTo>
                  <a:cubicBezTo>
                    <a:pt x="18070" y="-83"/>
                    <a:pt x="16968" y="-83"/>
                    <a:pt x="15095" y="481"/>
                  </a:cubicBezTo>
                  <a:cubicBezTo>
                    <a:pt x="13221" y="1045"/>
                    <a:pt x="10576" y="2172"/>
                    <a:pt x="7821" y="4081"/>
                  </a:cubicBezTo>
                  <a:cubicBezTo>
                    <a:pt x="5066" y="5989"/>
                    <a:pt x="2201" y="8678"/>
                    <a:pt x="878" y="11281"/>
                  </a:cubicBezTo>
                  <a:cubicBezTo>
                    <a:pt x="-444" y="13883"/>
                    <a:pt x="-224" y="16399"/>
                    <a:pt x="1209" y="18090"/>
                  </a:cubicBezTo>
                  <a:cubicBezTo>
                    <a:pt x="2642" y="19782"/>
                    <a:pt x="5287" y="20650"/>
                    <a:pt x="7270" y="21083"/>
                  </a:cubicBezTo>
                  <a:cubicBezTo>
                    <a:pt x="9254" y="21517"/>
                    <a:pt x="10576" y="21517"/>
                    <a:pt x="11899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2020198" y="4803890"/>
              <a:ext cx="240403" cy="478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12" fill="norm" stroke="1" extrusionOk="0">
                  <a:moveTo>
                    <a:pt x="6741" y="4737"/>
                  </a:moveTo>
                  <a:cubicBezTo>
                    <a:pt x="5983" y="5020"/>
                    <a:pt x="5225" y="5303"/>
                    <a:pt x="4562" y="6529"/>
                  </a:cubicBezTo>
                  <a:cubicBezTo>
                    <a:pt x="3899" y="7755"/>
                    <a:pt x="3331" y="9925"/>
                    <a:pt x="2762" y="12235"/>
                  </a:cubicBezTo>
                  <a:cubicBezTo>
                    <a:pt x="2194" y="14546"/>
                    <a:pt x="1625" y="16999"/>
                    <a:pt x="1152" y="18649"/>
                  </a:cubicBezTo>
                  <a:cubicBezTo>
                    <a:pt x="678" y="20300"/>
                    <a:pt x="299" y="21149"/>
                    <a:pt x="109" y="21291"/>
                  </a:cubicBezTo>
                  <a:cubicBezTo>
                    <a:pt x="-80" y="21432"/>
                    <a:pt x="-80" y="20866"/>
                    <a:pt x="583" y="19215"/>
                  </a:cubicBezTo>
                  <a:cubicBezTo>
                    <a:pt x="1246" y="17565"/>
                    <a:pt x="2573" y="14829"/>
                    <a:pt x="4278" y="11953"/>
                  </a:cubicBezTo>
                  <a:cubicBezTo>
                    <a:pt x="5983" y="9076"/>
                    <a:pt x="8067" y="6057"/>
                    <a:pt x="9773" y="4077"/>
                  </a:cubicBezTo>
                  <a:cubicBezTo>
                    <a:pt x="11478" y="2096"/>
                    <a:pt x="12804" y="1153"/>
                    <a:pt x="13941" y="587"/>
                  </a:cubicBezTo>
                  <a:cubicBezTo>
                    <a:pt x="15078" y="21"/>
                    <a:pt x="16025" y="-168"/>
                    <a:pt x="16783" y="162"/>
                  </a:cubicBezTo>
                  <a:cubicBezTo>
                    <a:pt x="17541" y="492"/>
                    <a:pt x="18109" y="1341"/>
                    <a:pt x="18488" y="3228"/>
                  </a:cubicBezTo>
                  <a:cubicBezTo>
                    <a:pt x="18867" y="5114"/>
                    <a:pt x="19057" y="8038"/>
                    <a:pt x="19531" y="10726"/>
                  </a:cubicBezTo>
                  <a:cubicBezTo>
                    <a:pt x="20004" y="13415"/>
                    <a:pt x="20762" y="15867"/>
                    <a:pt x="21520" y="18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2089150" y="5075294"/>
              <a:ext cx="2159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2070100" y="4741637"/>
              <a:ext cx="24130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305" y="2735"/>
                    <a:pt x="10611" y="-1585"/>
                    <a:pt x="14211" y="575"/>
                  </a:cubicBezTo>
                  <a:cubicBezTo>
                    <a:pt x="17811" y="2735"/>
                    <a:pt x="19705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2482849" y="4719694"/>
              <a:ext cx="253596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2634" y="0"/>
                  </a:moveTo>
                  <a:cubicBezTo>
                    <a:pt x="6498" y="1412"/>
                    <a:pt x="10361" y="2824"/>
                    <a:pt x="13610" y="4553"/>
                  </a:cubicBezTo>
                  <a:cubicBezTo>
                    <a:pt x="16859" y="6282"/>
                    <a:pt x="19493" y="8329"/>
                    <a:pt x="20546" y="10235"/>
                  </a:cubicBezTo>
                  <a:cubicBezTo>
                    <a:pt x="21600" y="12141"/>
                    <a:pt x="21073" y="13906"/>
                    <a:pt x="17912" y="15741"/>
                  </a:cubicBezTo>
                  <a:cubicBezTo>
                    <a:pt x="14751" y="17576"/>
                    <a:pt x="8956" y="19482"/>
                    <a:pt x="5532" y="20471"/>
                  </a:cubicBezTo>
                  <a:cubicBezTo>
                    <a:pt x="2107" y="21459"/>
                    <a:pt x="1054" y="215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3048000" y="5059600"/>
              <a:ext cx="2603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268" y="11918"/>
                    <a:pt x="10537" y="3818"/>
                    <a:pt x="14137" y="1118"/>
                  </a:cubicBezTo>
                  <a:cubicBezTo>
                    <a:pt x="17737" y="-1582"/>
                    <a:pt x="19668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3022600" y="5208644"/>
              <a:ext cx="3238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9" y="16800"/>
                    <a:pt x="9318" y="12000"/>
                    <a:pt x="12918" y="8400"/>
                  </a:cubicBezTo>
                  <a:cubicBezTo>
                    <a:pt x="16518" y="4800"/>
                    <a:pt x="1905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3981450" y="4935594"/>
              <a:ext cx="1270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388"/>
                    <a:pt x="7200" y="8775"/>
                    <a:pt x="3600" y="12375"/>
                  </a:cubicBezTo>
                  <a:cubicBezTo>
                    <a:pt x="0" y="15975"/>
                    <a:pt x="0" y="187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4083050" y="5164194"/>
              <a:ext cx="2476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8" y="15600"/>
                    <a:pt x="11815" y="9600"/>
                    <a:pt x="15415" y="6000"/>
                  </a:cubicBezTo>
                  <a:cubicBezTo>
                    <a:pt x="19015" y="2400"/>
                    <a:pt x="20308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4946650" y="4749997"/>
              <a:ext cx="158308" cy="597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407" fill="norm" stroke="1" extrusionOk="0">
                  <a:moveTo>
                    <a:pt x="842" y="9601"/>
                  </a:moveTo>
                  <a:cubicBezTo>
                    <a:pt x="842" y="12936"/>
                    <a:pt x="842" y="16271"/>
                    <a:pt x="842" y="18127"/>
                  </a:cubicBezTo>
                  <a:cubicBezTo>
                    <a:pt x="842" y="19984"/>
                    <a:pt x="842" y="20363"/>
                    <a:pt x="701" y="20742"/>
                  </a:cubicBezTo>
                  <a:cubicBezTo>
                    <a:pt x="561" y="21121"/>
                    <a:pt x="281" y="21500"/>
                    <a:pt x="140" y="21386"/>
                  </a:cubicBezTo>
                  <a:cubicBezTo>
                    <a:pt x="0" y="21273"/>
                    <a:pt x="0" y="20666"/>
                    <a:pt x="0" y="18696"/>
                  </a:cubicBezTo>
                  <a:cubicBezTo>
                    <a:pt x="0" y="16725"/>
                    <a:pt x="0" y="13391"/>
                    <a:pt x="701" y="10435"/>
                  </a:cubicBezTo>
                  <a:cubicBezTo>
                    <a:pt x="1403" y="7479"/>
                    <a:pt x="2805" y="4902"/>
                    <a:pt x="3647" y="3424"/>
                  </a:cubicBezTo>
                  <a:cubicBezTo>
                    <a:pt x="4488" y="1946"/>
                    <a:pt x="4769" y="1567"/>
                    <a:pt x="5330" y="1151"/>
                  </a:cubicBezTo>
                  <a:cubicBezTo>
                    <a:pt x="5891" y="734"/>
                    <a:pt x="6732" y="279"/>
                    <a:pt x="7855" y="89"/>
                  </a:cubicBezTo>
                  <a:cubicBezTo>
                    <a:pt x="8977" y="-100"/>
                    <a:pt x="10379" y="-24"/>
                    <a:pt x="12764" y="658"/>
                  </a:cubicBezTo>
                  <a:cubicBezTo>
                    <a:pt x="15148" y="1340"/>
                    <a:pt x="18514" y="2628"/>
                    <a:pt x="20057" y="4106"/>
                  </a:cubicBezTo>
                  <a:cubicBezTo>
                    <a:pt x="21600" y="5584"/>
                    <a:pt x="21319" y="7252"/>
                    <a:pt x="18374" y="8540"/>
                  </a:cubicBezTo>
                  <a:cubicBezTo>
                    <a:pt x="15429" y="9828"/>
                    <a:pt x="9818" y="10738"/>
                    <a:pt x="6452" y="11079"/>
                  </a:cubicBezTo>
                  <a:cubicBezTo>
                    <a:pt x="3086" y="11420"/>
                    <a:pt x="1964" y="11193"/>
                    <a:pt x="842" y="1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5092700" y="5049894"/>
              <a:ext cx="254000" cy="2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9497"/>
                  </a:moveTo>
                  <a:cubicBezTo>
                    <a:pt x="180" y="8007"/>
                    <a:pt x="360" y="6517"/>
                    <a:pt x="990" y="5679"/>
                  </a:cubicBezTo>
                  <a:cubicBezTo>
                    <a:pt x="1620" y="4841"/>
                    <a:pt x="2700" y="4655"/>
                    <a:pt x="4320" y="6238"/>
                  </a:cubicBezTo>
                  <a:cubicBezTo>
                    <a:pt x="5940" y="7821"/>
                    <a:pt x="8100" y="11172"/>
                    <a:pt x="9180" y="13314"/>
                  </a:cubicBezTo>
                  <a:cubicBezTo>
                    <a:pt x="10260" y="15455"/>
                    <a:pt x="10260" y="16386"/>
                    <a:pt x="10080" y="17503"/>
                  </a:cubicBezTo>
                  <a:cubicBezTo>
                    <a:pt x="9900" y="18621"/>
                    <a:pt x="9540" y="19924"/>
                    <a:pt x="8910" y="20669"/>
                  </a:cubicBezTo>
                  <a:cubicBezTo>
                    <a:pt x="8280" y="21414"/>
                    <a:pt x="7380" y="21600"/>
                    <a:pt x="6750" y="21041"/>
                  </a:cubicBezTo>
                  <a:cubicBezTo>
                    <a:pt x="6120" y="20483"/>
                    <a:pt x="5760" y="19179"/>
                    <a:pt x="6210" y="16852"/>
                  </a:cubicBezTo>
                  <a:cubicBezTo>
                    <a:pt x="6660" y="14524"/>
                    <a:pt x="7920" y="11172"/>
                    <a:pt x="10620" y="8193"/>
                  </a:cubicBezTo>
                  <a:cubicBezTo>
                    <a:pt x="13320" y="5214"/>
                    <a:pt x="17460" y="260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5550577" y="4823545"/>
              <a:ext cx="214283" cy="49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503" fill="norm" stroke="1" extrusionOk="0">
                  <a:moveTo>
                    <a:pt x="19872" y="2911"/>
                  </a:moveTo>
                  <a:cubicBezTo>
                    <a:pt x="20287" y="2455"/>
                    <a:pt x="20703" y="1999"/>
                    <a:pt x="20910" y="1498"/>
                  </a:cubicBezTo>
                  <a:cubicBezTo>
                    <a:pt x="21118" y="997"/>
                    <a:pt x="21118" y="450"/>
                    <a:pt x="20287" y="176"/>
                  </a:cubicBezTo>
                  <a:cubicBezTo>
                    <a:pt x="19456" y="-97"/>
                    <a:pt x="17795" y="-97"/>
                    <a:pt x="15510" y="495"/>
                  </a:cubicBezTo>
                  <a:cubicBezTo>
                    <a:pt x="13226" y="1088"/>
                    <a:pt x="10318" y="2273"/>
                    <a:pt x="7514" y="4232"/>
                  </a:cubicBezTo>
                  <a:cubicBezTo>
                    <a:pt x="4710" y="6192"/>
                    <a:pt x="2010" y="8926"/>
                    <a:pt x="764" y="11387"/>
                  </a:cubicBezTo>
                  <a:cubicBezTo>
                    <a:pt x="-482" y="13847"/>
                    <a:pt x="-274" y="16035"/>
                    <a:pt x="1906" y="17675"/>
                  </a:cubicBezTo>
                  <a:cubicBezTo>
                    <a:pt x="4087" y="19316"/>
                    <a:pt x="8241" y="20409"/>
                    <a:pt x="12395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5826468" y="4866178"/>
              <a:ext cx="209483" cy="420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70" fill="norm" stroke="1" extrusionOk="0">
                  <a:moveTo>
                    <a:pt x="12601" y="5162"/>
                  </a:moveTo>
                  <a:cubicBezTo>
                    <a:pt x="10225" y="8186"/>
                    <a:pt x="7849" y="11210"/>
                    <a:pt x="6013" y="13640"/>
                  </a:cubicBezTo>
                  <a:cubicBezTo>
                    <a:pt x="4177" y="16070"/>
                    <a:pt x="2881" y="17906"/>
                    <a:pt x="1909" y="19256"/>
                  </a:cubicBezTo>
                  <a:cubicBezTo>
                    <a:pt x="937" y="20606"/>
                    <a:pt x="289" y="21470"/>
                    <a:pt x="73" y="21470"/>
                  </a:cubicBezTo>
                  <a:cubicBezTo>
                    <a:pt x="-143" y="21470"/>
                    <a:pt x="73" y="20606"/>
                    <a:pt x="1369" y="18554"/>
                  </a:cubicBezTo>
                  <a:cubicBezTo>
                    <a:pt x="2665" y="16502"/>
                    <a:pt x="5041" y="13262"/>
                    <a:pt x="7417" y="10292"/>
                  </a:cubicBezTo>
                  <a:cubicBezTo>
                    <a:pt x="9793" y="7322"/>
                    <a:pt x="12169" y="4622"/>
                    <a:pt x="13681" y="3002"/>
                  </a:cubicBezTo>
                  <a:cubicBezTo>
                    <a:pt x="15193" y="1382"/>
                    <a:pt x="15841" y="842"/>
                    <a:pt x="16705" y="464"/>
                  </a:cubicBezTo>
                  <a:cubicBezTo>
                    <a:pt x="17569" y="86"/>
                    <a:pt x="18649" y="-130"/>
                    <a:pt x="19405" y="86"/>
                  </a:cubicBezTo>
                  <a:cubicBezTo>
                    <a:pt x="20161" y="302"/>
                    <a:pt x="20593" y="950"/>
                    <a:pt x="20917" y="3110"/>
                  </a:cubicBezTo>
                  <a:cubicBezTo>
                    <a:pt x="21241" y="5270"/>
                    <a:pt x="21457" y="8942"/>
                    <a:pt x="21349" y="11588"/>
                  </a:cubicBezTo>
                  <a:cubicBezTo>
                    <a:pt x="21241" y="14234"/>
                    <a:pt x="20809" y="15854"/>
                    <a:pt x="20377" y="17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5886450" y="5075294"/>
              <a:ext cx="2222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" y="18400"/>
                    <a:pt x="1234" y="15200"/>
                    <a:pt x="3189" y="13200"/>
                  </a:cubicBezTo>
                  <a:cubicBezTo>
                    <a:pt x="5143" y="11200"/>
                    <a:pt x="8434" y="10400"/>
                    <a:pt x="11726" y="8400"/>
                  </a:cubicBezTo>
                  <a:cubicBezTo>
                    <a:pt x="15017" y="6400"/>
                    <a:pt x="18309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6223000" y="4846694"/>
              <a:ext cx="138019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1600" fill="norm" stroke="1" extrusionOk="0">
                  <a:moveTo>
                    <a:pt x="0" y="0"/>
                  </a:moveTo>
                  <a:cubicBezTo>
                    <a:pt x="5082" y="1115"/>
                    <a:pt x="10165" y="2231"/>
                    <a:pt x="14294" y="3904"/>
                  </a:cubicBezTo>
                  <a:cubicBezTo>
                    <a:pt x="18424" y="5577"/>
                    <a:pt x="21600" y="7808"/>
                    <a:pt x="20488" y="10597"/>
                  </a:cubicBezTo>
                  <a:cubicBezTo>
                    <a:pt x="19376" y="13386"/>
                    <a:pt x="13976" y="16732"/>
                    <a:pt x="10165" y="18659"/>
                  </a:cubicBezTo>
                  <a:cubicBezTo>
                    <a:pt x="6353" y="20586"/>
                    <a:pt x="4129" y="21093"/>
                    <a:pt x="19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6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324600" y="5883565"/>
              <a:ext cx="349250" cy="399361"/>
            </a:xfrm>
            <a:prstGeom prst="rect">
              <a:avLst/>
            </a:prstGeom>
            <a:effectLst/>
          </p:spPr>
        </p:pic>
        <p:pic>
          <p:nvPicPr>
            <p:cNvPr id="206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757126" y="5837294"/>
              <a:ext cx="145325" cy="419101"/>
            </a:xfrm>
            <a:prstGeom prst="rect">
              <a:avLst/>
            </a:prstGeom>
            <a:effectLst/>
          </p:spPr>
        </p:pic>
        <p:pic>
          <p:nvPicPr>
            <p:cNvPr id="2066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940550" y="6059544"/>
              <a:ext cx="57150" cy="127001"/>
            </a:xfrm>
            <a:prstGeom prst="rect">
              <a:avLst/>
            </a:prstGeom>
            <a:effectLst/>
          </p:spPr>
        </p:pic>
        <p:pic>
          <p:nvPicPr>
            <p:cNvPr id="206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965950" y="5989694"/>
              <a:ext cx="25401" cy="69851"/>
            </a:xfrm>
            <a:prstGeom prst="rect">
              <a:avLst/>
            </a:prstGeom>
            <a:effectLst/>
          </p:spPr>
        </p:pic>
        <p:pic>
          <p:nvPicPr>
            <p:cNvPr id="207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077348" y="5787894"/>
              <a:ext cx="415652" cy="432957"/>
            </a:xfrm>
            <a:prstGeom prst="rect">
              <a:avLst/>
            </a:prstGeom>
            <a:effectLst/>
          </p:spPr>
        </p:pic>
        <p:pic>
          <p:nvPicPr>
            <p:cNvPr id="207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899400" y="5945244"/>
              <a:ext cx="292100" cy="246543"/>
            </a:xfrm>
            <a:prstGeom prst="rect">
              <a:avLst/>
            </a:prstGeom>
            <a:effectLst/>
          </p:spPr>
        </p:pic>
        <p:pic>
          <p:nvPicPr>
            <p:cNvPr id="207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269816" y="5779013"/>
              <a:ext cx="637861" cy="401182"/>
            </a:xfrm>
            <a:prstGeom prst="rect">
              <a:avLst/>
            </a:prstGeom>
            <a:effectLst/>
          </p:spPr>
        </p:pic>
        <p:pic>
          <p:nvPicPr>
            <p:cNvPr id="207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215737" y="5930667"/>
              <a:ext cx="563263" cy="206795"/>
            </a:xfrm>
            <a:prstGeom prst="rect">
              <a:avLst/>
            </a:prstGeom>
            <a:effectLst/>
          </p:spPr>
        </p:pic>
        <p:pic>
          <p:nvPicPr>
            <p:cNvPr id="207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083799" y="5908087"/>
              <a:ext cx="215901" cy="267874"/>
            </a:xfrm>
            <a:prstGeom prst="rect">
              <a:avLst/>
            </a:prstGeom>
            <a:effectLst/>
          </p:spPr>
        </p:pic>
        <p:pic>
          <p:nvPicPr>
            <p:cNvPr id="208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331449" y="5902894"/>
              <a:ext cx="338492" cy="258251"/>
            </a:xfrm>
            <a:prstGeom prst="rect">
              <a:avLst/>
            </a:prstGeom>
            <a:effectLst/>
          </p:spPr>
        </p:pic>
        <p:pic>
          <p:nvPicPr>
            <p:cNvPr id="208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713143" y="5694723"/>
              <a:ext cx="462858" cy="479831"/>
            </a:xfrm>
            <a:prstGeom prst="rect">
              <a:avLst/>
            </a:prstGeom>
            <a:effectLst/>
          </p:spPr>
        </p:pic>
        <p:pic>
          <p:nvPicPr>
            <p:cNvPr id="208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1196637" y="5613914"/>
              <a:ext cx="270521" cy="544766"/>
            </a:xfrm>
            <a:prstGeom prst="rect">
              <a:avLst/>
            </a:prstGeom>
            <a:effectLst/>
          </p:spPr>
        </p:pic>
        <p:pic>
          <p:nvPicPr>
            <p:cNvPr id="208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1706722" y="5567272"/>
              <a:ext cx="233595" cy="460523"/>
            </a:xfrm>
            <a:prstGeom prst="rect">
              <a:avLst/>
            </a:prstGeom>
            <a:effectLst/>
          </p:spPr>
        </p:pic>
        <p:pic>
          <p:nvPicPr>
            <p:cNvPr id="208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1697494" y="6065623"/>
              <a:ext cx="101380" cy="130706"/>
            </a:xfrm>
            <a:prstGeom prst="rect">
              <a:avLst/>
            </a:prstGeom>
            <a:effectLst/>
          </p:spPr>
        </p:pic>
        <p:pic>
          <p:nvPicPr>
            <p:cNvPr id="209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67767" y="4093305"/>
              <a:ext cx="6950272" cy="1794525"/>
            </a:xfrm>
            <a:prstGeom prst="rect">
              <a:avLst/>
            </a:prstGeom>
            <a:effectLst/>
          </p:spPr>
        </p:pic>
        <p:sp>
          <p:nvSpPr>
            <p:cNvPr id="2092" name="Line"/>
            <p:cNvSpPr/>
            <p:nvPr/>
          </p:nvSpPr>
          <p:spPr>
            <a:xfrm>
              <a:off x="88900" y="5925674"/>
              <a:ext cx="147182" cy="61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510" fill="norm" stroke="1" extrusionOk="0">
                  <a:moveTo>
                    <a:pt x="12034" y="9085"/>
                  </a:moveTo>
                  <a:cubicBezTo>
                    <a:pt x="12034" y="11960"/>
                    <a:pt x="12034" y="14835"/>
                    <a:pt x="12034" y="16789"/>
                  </a:cubicBezTo>
                  <a:cubicBezTo>
                    <a:pt x="12034" y="18743"/>
                    <a:pt x="12034" y="19775"/>
                    <a:pt x="12034" y="20475"/>
                  </a:cubicBezTo>
                  <a:cubicBezTo>
                    <a:pt x="12034" y="21175"/>
                    <a:pt x="12034" y="21544"/>
                    <a:pt x="11880" y="21507"/>
                  </a:cubicBezTo>
                  <a:cubicBezTo>
                    <a:pt x="11726" y="21470"/>
                    <a:pt x="11417" y="21028"/>
                    <a:pt x="10800" y="19443"/>
                  </a:cubicBezTo>
                  <a:cubicBezTo>
                    <a:pt x="10183" y="17858"/>
                    <a:pt x="9257" y="15130"/>
                    <a:pt x="8640" y="12476"/>
                  </a:cubicBezTo>
                  <a:cubicBezTo>
                    <a:pt x="8023" y="9822"/>
                    <a:pt x="7714" y="7242"/>
                    <a:pt x="7869" y="5289"/>
                  </a:cubicBezTo>
                  <a:cubicBezTo>
                    <a:pt x="8023" y="3335"/>
                    <a:pt x="8640" y="2008"/>
                    <a:pt x="9566" y="1197"/>
                  </a:cubicBezTo>
                  <a:cubicBezTo>
                    <a:pt x="10491" y="386"/>
                    <a:pt x="11726" y="91"/>
                    <a:pt x="13269" y="18"/>
                  </a:cubicBezTo>
                  <a:cubicBezTo>
                    <a:pt x="14811" y="-56"/>
                    <a:pt x="16663" y="91"/>
                    <a:pt x="18360" y="534"/>
                  </a:cubicBezTo>
                  <a:cubicBezTo>
                    <a:pt x="20057" y="976"/>
                    <a:pt x="21600" y="1713"/>
                    <a:pt x="21446" y="2672"/>
                  </a:cubicBezTo>
                  <a:cubicBezTo>
                    <a:pt x="21291" y="3630"/>
                    <a:pt x="19440" y="4810"/>
                    <a:pt x="16971" y="5657"/>
                  </a:cubicBezTo>
                  <a:cubicBezTo>
                    <a:pt x="14503" y="6505"/>
                    <a:pt x="11417" y="7021"/>
                    <a:pt x="8486" y="7205"/>
                  </a:cubicBezTo>
                  <a:cubicBezTo>
                    <a:pt x="5554" y="7390"/>
                    <a:pt x="2777" y="7242"/>
                    <a:pt x="0" y="7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317500" y="6217118"/>
              <a:ext cx="177800" cy="234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3" fill="norm" stroke="1" extrusionOk="0">
                  <a:moveTo>
                    <a:pt x="0" y="3515"/>
                  </a:moveTo>
                  <a:cubicBezTo>
                    <a:pt x="0" y="2189"/>
                    <a:pt x="0" y="863"/>
                    <a:pt x="643" y="294"/>
                  </a:cubicBezTo>
                  <a:cubicBezTo>
                    <a:pt x="1286" y="-274"/>
                    <a:pt x="2571" y="-85"/>
                    <a:pt x="4243" y="1431"/>
                  </a:cubicBezTo>
                  <a:cubicBezTo>
                    <a:pt x="5914" y="2947"/>
                    <a:pt x="7971" y="5789"/>
                    <a:pt x="9257" y="9200"/>
                  </a:cubicBezTo>
                  <a:cubicBezTo>
                    <a:pt x="10543" y="12610"/>
                    <a:pt x="11057" y="16589"/>
                    <a:pt x="10671" y="18768"/>
                  </a:cubicBezTo>
                  <a:cubicBezTo>
                    <a:pt x="10286" y="20947"/>
                    <a:pt x="9000" y="21326"/>
                    <a:pt x="8100" y="20852"/>
                  </a:cubicBezTo>
                  <a:cubicBezTo>
                    <a:pt x="7200" y="20379"/>
                    <a:pt x="6686" y="19052"/>
                    <a:pt x="7586" y="16210"/>
                  </a:cubicBezTo>
                  <a:cubicBezTo>
                    <a:pt x="8486" y="13368"/>
                    <a:pt x="10800" y="9010"/>
                    <a:pt x="13371" y="6358"/>
                  </a:cubicBezTo>
                  <a:cubicBezTo>
                    <a:pt x="15943" y="3705"/>
                    <a:pt x="18771" y="2758"/>
                    <a:pt x="21600" y="1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545440" y="6263692"/>
              <a:ext cx="119663" cy="154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1335" fill="norm" stroke="1" extrusionOk="0">
                  <a:moveTo>
                    <a:pt x="15490" y="2496"/>
                  </a:moveTo>
                  <a:cubicBezTo>
                    <a:pt x="10365" y="5707"/>
                    <a:pt x="5240" y="8918"/>
                    <a:pt x="2494" y="11545"/>
                  </a:cubicBezTo>
                  <a:cubicBezTo>
                    <a:pt x="-252" y="14172"/>
                    <a:pt x="-618" y="16215"/>
                    <a:pt x="846" y="17966"/>
                  </a:cubicBezTo>
                  <a:cubicBezTo>
                    <a:pt x="2311" y="19718"/>
                    <a:pt x="5606" y="21177"/>
                    <a:pt x="9267" y="21323"/>
                  </a:cubicBezTo>
                  <a:cubicBezTo>
                    <a:pt x="12928" y="21469"/>
                    <a:pt x="16955" y="20301"/>
                    <a:pt x="18968" y="16799"/>
                  </a:cubicBezTo>
                  <a:cubicBezTo>
                    <a:pt x="20982" y="13296"/>
                    <a:pt x="20982" y="7458"/>
                    <a:pt x="20250" y="4101"/>
                  </a:cubicBezTo>
                  <a:cubicBezTo>
                    <a:pt x="19518" y="745"/>
                    <a:pt x="18053" y="-131"/>
                    <a:pt x="16772" y="15"/>
                  </a:cubicBezTo>
                  <a:cubicBezTo>
                    <a:pt x="15490" y="161"/>
                    <a:pt x="14392" y="1328"/>
                    <a:pt x="13843" y="2058"/>
                  </a:cubicBezTo>
                  <a:cubicBezTo>
                    <a:pt x="13294" y="2788"/>
                    <a:pt x="13294" y="3080"/>
                    <a:pt x="13294" y="3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745877" y="6224644"/>
              <a:ext cx="111373" cy="178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139" fill="norm" stroke="1" extrusionOk="0">
                  <a:moveTo>
                    <a:pt x="20221" y="4521"/>
                  </a:moveTo>
                  <a:cubicBezTo>
                    <a:pt x="18184" y="3767"/>
                    <a:pt x="16146" y="3014"/>
                    <a:pt x="13089" y="3767"/>
                  </a:cubicBezTo>
                  <a:cubicBezTo>
                    <a:pt x="10033" y="4521"/>
                    <a:pt x="5957" y="6781"/>
                    <a:pt x="3512" y="9293"/>
                  </a:cubicBezTo>
                  <a:cubicBezTo>
                    <a:pt x="1067" y="11805"/>
                    <a:pt x="252" y="14567"/>
                    <a:pt x="48" y="16577"/>
                  </a:cubicBezTo>
                  <a:cubicBezTo>
                    <a:pt x="-156" y="18586"/>
                    <a:pt x="252" y="19842"/>
                    <a:pt x="2086" y="20595"/>
                  </a:cubicBezTo>
                  <a:cubicBezTo>
                    <a:pt x="3919" y="21349"/>
                    <a:pt x="7180" y="21600"/>
                    <a:pt x="9625" y="19465"/>
                  </a:cubicBezTo>
                  <a:cubicBezTo>
                    <a:pt x="12070" y="17330"/>
                    <a:pt x="13701" y="12809"/>
                    <a:pt x="15535" y="9167"/>
                  </a:cubicBezTo>
                  <a:cubicBezTo>
                    <a:pt x="17369" y="5526"/>
                    <a:pt x="19406" y="2763"/>
                    <a:pt x="214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939800" y="5917462"/>
              <a:ext cx="209550" cy="52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21600" y="3696"/>
                  </a:moveTo>
                  <a:cubicBezTo>
                    <a:pt x="19418" y="2410"/>
                    <a:pt x="17236" y="1125"/>
                    <a:pt x="15600" y="482"/>
                  </a:cubicBezTo>
                  <a:cubicBezTo>
                    <a:pt x="13964" y="-161"/>
                    <a:pt x="12873" y="-161"/>
                    <a:pt x="11236" y="482"/>
                  </a:cubicBezTo>
                  <a:cubicBezTo>
                    <a:pt x="9600" y="1125"/>
                    <a:pt x="7418" y="2410"/>
                    <a:pt x="5782" y="4339"/>
                  </a:cubicBezTo>
                  <a:cubicBezTo>
                    <a:pt x="4145" y="6268"/>
                    <a:pt x="3055" y="8839"/>
                    <a:pt x="2400" y="11539"/>
                  </a:cubicBezTo>
                  <a:cubicBezTo>
                    <a:pt x="1745" y="14239"/>
                    <a:pt x="1527" y="17068"/>
                    <a:pt x="1200" y="18739"/>
                  </a:cubicBezTo>
                  <a:cubicBezTo>
                    <a:pt x="873" y="20410"/>
                    <a:pt x="436" y="20925"/>
                    <a:pt x="0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908050" y="6238755"/>
              <a:ext cx="196850" cy="74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1626" y="12126"/>
                    <a:pt x="3252" y="4168"/>
                    <a:pt x="6852" y="1326"/>
                  </a:cubicBezTo>
                  <a:cubicBezTo>
                    <a:pt x="10452" y="-1516"/>
                    <a:pt x="16026" y="758"/>
                    <a:pt x="21600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0" y="6542144"/>
              <a:ext cx="8636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3" y="18635"/>
                    <a:pt x="3706" y="15671"/>
                    <a:pt x="5691" y="12706"/>
                  </a:cubicBezTo>
                  <a:cubicBezTo>
                    <a:pt x="7676" y="9741"/>
                    <a:pt x="9794" y="6776"/>
                    <a:pt x="11885" y="4659"/>
                  </a:cubicBezTo>
                  <a:cubicBezTo>
                    <a:pt x="13976" y="2541"/>
                    <a:pt x="16041" y="1271"/>
                    <a:pt x="17656" y="635"/>
                  </a:cubicBezTo>
                  <a:cubicBezTo>
                    <a:pt x="19271" y="0"/>
                    <a:pt x="2043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336375" y="6516744"/>
              <a:ext cx="565325" cy="13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71" fill="norm" stroke="1" extrusionOk="0">
                  <a:moveTo>
                    <a:pt x="1699" y="19938"/>
                  </a:moveTo>
                  <a:cubicBezTo>
                    <a:pt x="893" y="20603"/>
                    <a:pt x="87" y="21268"/>
                    <a:pt x="7" y="21434"/>
                  </a:cubicBezTo>
                  <a:cubicBezTo>
                    <a:pt x="-74" y="21600"/>
                    <a:pt x="571" y="21268"/>
                    <a:pt x="2263" y="19274"/>
                  </a:cubicBezTo>
                  <a:cubicBezTo>
                    <a:pt x="3956" y="17280"/>
                    <a:pt x="6696" y="13625"/>
                    <a:pt x="9799" y="10468"/>
                  </a:cubicBezTo>
                  <a:cubicBezTo>
                    <a:pt x="12902" y="7311"/>
                    <a:pt x="16368" y="4652"/>
                    <a:pt x="18383" y="2991"/>
                  </a:cubicBezTo>
                  <a:cubicBezTo>
                    <a:pt x="20398" y="1329"/>
                    <a:pt x="20962" y="665"/>
                    <a:pt x="215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1314450" y="6218657"/>
              <a:ext cx="50800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21600" y="3818"/>
                  </a:moveTo>
                  <a:cubicBezTo>
                    <a:pt x="17100" y="1118"/>
                    <a:pt x="12600" y="-1582"/>
                    <a:pt x="9000" y="1118"/>
                  </a:cubicBezTo>
                  <a:cubicBezTo>
                    <a:pt x="5400" y="3818"/>
                    <a:pt x="2700" y="11918"/>
                    <a:pt x="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1289050" y="6478644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1893521" y="6143043"/>
              <a:ext cx="240080" cy="439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53" fill="norm" stroke="1" extrusionOk="0">
                  <a:moveTo>
                    <a:pt x="7280" y="3691"/>
                  </a:moveTo>
                  <a:cubicBezTo>
                    <a:pt x="6333" y="6599"/>
                    <a:pt x="5386" y="9507"/>
                    <a:pt x="4438" y="12207"/>
                  </a:cubicBezTo>
                  <a:cubicBezTo>
                    <a:pt x="3491" y="14907"/>
                    <a:pt x="2544" y="17399"/>
                    <a:pt x="1786" y="19061"/>
                  </a:cubicBezTo>
                  <a:cubicBezTo>
                    <a:pt x="1028" y="20722"/>
                    <a:pt x="459" y="21553"/>
                    <a:pt x="175" y="21553"/>
                  </a:cubicBezTo>
                  <a:cubicBezTo>
                    <a:pt x="-109" y="21553"/>
                    <a:pt x="-109" y="20722"/>
                    <a:pt x="649" y="18645"/>
                  </a:cubicBezTo>
                  <a:cubicBezTo>
                    <a:pt x="1407" y="16568"/>
                    <a:pt x="2923" y="13245"/>
                    <a:pt x="4438" y="10390"/>
                  </a:cubicBezTo>
                  <a:cubicBezTo>
                    <a:pt x="5954" y="7534"/>
                    <a:pt x="7470" y="5145"/>
                    <a:pt x="8607" y="3640"/>
                  </a:cubicBezTo>
                  <a:cubicBezTo>
                    <a:pt x="9744" y="2134"/>
                    <a:pt x="10502" y="1511"/>
                    <a:pt x="11165" y="991"/>
                  </a:cubicBezTo>
                  <a:cubicBezTo>
                    <a:pt x="11828" y="472"/>
                    <a:pt x="12396" y="57"/>
                    <a:pt x="13059" y="5"/>
                  </a:cubicBezTo>
                  <a:cubicBezTo>
                    <a:pt x="13723" y="-47"/>
                    <a:pt x="14480" y="265"/>
                    <a:pt x="15144" y="1666"/>
                  </a:cubicBezTo>
                  <a:cubicBezTo>
                    <a:pt x="15807" y="3068"/>
                    <a:pt x="16375" y="5561"/>
                    <a:pt x="16944" y="8209"/>
                  </a:cubicBezTo>
                  <a:cubicBezTo>
                    <a:pt x="17512" y="10857"/>
                    <a:pt x="18080" y="13661"/>
                    <a:pt x="18838" y="15582"/>
                  </a:cubicBezTo>
                  <a:cubicBezTo>
                    <a:pt x="19596" y="17503"/>
                    <a:pt x="20544" y="18541"/>
                    <a:pt x="21491" y="19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1943100" y="6396094"/>
              <a:ext cx="2032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25" y="16800"/>
                    <a:pt x="4050" y="12000"/>
                    <a:pt x="7650" y="8400"/>
                  </a:cubicBezTo>
                  <a:cubicBezTo>
                    <a:pt x="11250" y="4800"/>
                    <a:pt x="1642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2344853" y="6199244"/>
              <a:ext cx="228106" cy="31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2218" y="0"/>
                  </a:moveTo>
                  <a:cubicBezTo>
                    <a:pt x="1227" y="4204"/>
                    <a:pt x="236" y="8408"/>
                    <a:pt x="38" y="11815"/>
                  </a:cubicBezTo>
                  <a:cubicBezTo>
                    <a:pt x="-160" y="15221"/>
                    <a:pt x="434" y="17831"/>
                    <a:pt x="1128" y="19426"/>
                  </a:cubicBezTo>
                  <a:cubicBezTo>
                    <a:pt x="1822" y="21020"/>
                    <a:pt x="2614" y="21600"/>
                    <a:pt x="4299" y="21600"/>
                  </a:cubicBezTo>
                  <a:cubicBezTo>
                    <a:pt x="5983" y="21600"/>
                    <a:pt x="8559" y="21020"/>
                    <a:pt x="11433" y="19788"/>
                  </a:cubicBezTo>
                  <a:cubicBezTo>
                    <a:pt x="14306" y="18556"/>
                    <a:pt x="17477" y="16671"/>
                    <a:pt x="19260" y="14424"/>
                  </a:cubicBezTo>
                  <a:cubicBezTo>
                    <a:pt x="21044" y="12177"/>
                    <a:pt x="21440" y="9568"/>
                    <a:pt x="21341" y="7538"/>
                  </a:cubicBezTo>
                  <a:cubicBezTo>
                    <a:pt x="21242" y="5509"/>
                    <a:pt x="20647" y="4059"/>
                    <a:pt x="19954" y="3117"/>
                  </a:cubicBezTo>
                  <a:cubicBezTo>
                    <a:pt x="19260" y="2174"/>
                    <a:pt x="18468" y="1740"/>
                    <a:pt x="18071" y="1740"/>
                  </a:cubicBezTo>
                  <a:cubicBezTo>
                    <a:pt x="17675" y="1740"/>
                    <a:pt x="17675" y="2174"/>
                    <a:pt x="17675" y="2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2746669" y="6154794"/>
              <a:ext cx="161631" cy="329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18" fill="norm" stroke="1" extrusionOk="0">
                  <a:moveTo>
                    <a:pt x="7956" y="4953"/>
                  </a:moveTo>
                  <a:cubicBezTo>
                    <a:pt x="6553" y="7842"/>
                    <a:pt x="5151" y="10731"/>
                    <a:pt x="4169" y="12932"/>
                  </a:cubicBezTo>
                  <a:cubicBezTo>
                    <a:pt x="3187" y="15134"/>
                    <a:pt x="2626" y="16647"/>
                    <a:pt x="1925" y="18161"/>
                  </a:cubicBezTo>
                  <a:cubicBezTo>
                    <a:pt x="1224" y="19674"/>
                    <a:pt x="382" y="21187"/>
                    <a:pt x="102" y="21394"/>
                  </a:cubicBezTo>
                  <a:cubicBezTo>
                    <a:pt x="-179" y="21600"/>
                    <a:pt x="102" y="20499"/>
                    <a:pt x="1224" y="17885"/>
                  </a:cubicBezTo>
                  <a:cubicBezTo>
                    <a:pt x="2346" y="15271"/>
                    <a:pt x="4309" y="11144"/>
                    <a:pt x="5852" y="8186"/>
                  </a:cubicBezTo>
                  <a:cubicBezTo>
                    <a:pt x="7395" y="5228"/>
                    <a:pt x="8517" y="3439"/>
                    <a:pt x="9639" y="2132"/>
                  </a:cubicBezTo>
                  <a:cubicBezTo>
                    <a:pt x="10761" y="825"/>
                    <a:pt x="11883" y="0"/>
                    <a:pt x="12725" y="0"/>
                  </a:cubicBezTo>
                  <a:cubicBezTo>
                    <a:pt x="13566" y="0"/>
                    <a:pt x="14127" y="825"/>
                    <a:pt x="14689" y="3027"/>
                  </a:cubicBezTo>
                  <a:cubicBezTo>
                    <a:pt x="15250" y="5228"/>
                    <a:pt x="15811" y="8805"/>
                    <a:pt x="16933" y="11832"/>
                  </a:cubicBezTo>
                  <a:cubicBezTo>
                    <a:pt x="18055" y="14859"/>
                    <a:pt x="19738" y="17335"/>
                    <a:pt x="21421" y="19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2768600" y="6357994"/>
              <a:ext cx="1714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33" y="16457"/>
                    <a:pt x="7467" y="11314"/>
                    <a:pt x="11067" y="7714"/>
                  </a:cubicBezTo>
                  <a:cubicBezTo>
                    <a:pt x="14667" y="4114"/>
                    <a:pt x="1813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2749550" y="6034144"/>
              <a:ext cx="2222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3302000" y="6319894"/>
              <a:ext cx="2032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25" y="16800"/>
                    <a:pt x="7650" y="12000"/>
                    <a:pt x="11250" y="8400"/>
                  </a:cubicBezTo>
                  <a:cubicBezTo>
                    <a:pt x="14850" y="4800"/>
                    <a:pt x="1822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3352800" y="6434194"/>
              <a:ext cx="1968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74" y="14400"/>
                    <a:pt x="11148" y="7200"/>
                    <a:pt x="14748" y="3600"/>
                  </a:cubicBezTo>
                  <a:cubicBezTo>
                    <a:pt x="18348" y="0"/>
                    <a:pt x="1997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3905250" y="6070417"/>
              <a:ext cx="565150" cy="42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21479"/>
                  </a:moveTo>
                  <a:cubicBezTo>
                    <a:pt x="1861" y="21266"/>
                    <a:pt x="3721" y="21053"/>
                    <a:pt x="5097" y="20894"/>
                  </a:cubicBezTo>
                  <a:cubicBezTo>
                    <a:pt x="6472" y="20734"/>
                    <a:pt x="7362" y="20628"/>
                    <a:pt x="7928" y="20362"/>
                  </a:cubicBezTo>
                  <a:cubicBezTo>
                    <a:pt x="8494" y="20096"/>
                    <a:pt x="8737" y="19670"/>
                    <a:pt x="8737" y="19138"/>
                  </a:cubicBezTo>
                  <a:cubicBezTo>
                    <a:pt x="8737" y="18606"/>
                    <a:pt x="8494" y="17968"/>
                    <a:pt x="7807" y="16212"/>
                  </a:cubicBezTo>
                  <a:cubicBezTo>
                    <a:pt x="7119" y="14456"/>
                    <a:pt x="5987" y="11583"/>
                    <a:pt x="5299" y="9083"/>
                  </a:cubicBezTo>
                  <a:cubicBezTo>
                    <a:pt x="4611" y="6582"/>
                    <a:pt x="4369" y="4454"/>
                    <a:pt x="4611" y="3018"/>
                  </a:cubicBezTo>
                  <a:cubicBezTo>
                    <a:pt x="4854" y="1581"/>
                    <a:pt x="5582" y="837"/>
                    <a:pt x="6796" y="411"/>
                  </a:cubicBezTo>
                  <a:cubicBezTo>
                    <a:pt x="8009" y="-15"/>
                    <a:pt x="9708" y="-121"/>
                    <a:pt x="10921" y="145"/>
                  </a:cubicBezTo>
                  <a:cubicBezTo>
                    <a:pt x="12135" y="411"/>
                    <a:pt x="12863" y="1049"/>
                    <a:pt x="13389" y="2273"/>
                  </a:cubicBezTo>
                  <a:cubicBezTo>
                    <a:pt x="13915" y="3497"/>
                    <a:pt x="14238" y="5306"/>
                    <a:pt x="13955" y="7274"/>
                  </a:cubicBezTo>
                  <a:cubicBezTo>
                    <a:pt x="13672" y="9243"/>
                    <a:pt x="12782" y="11371"/>
                    <a:pt x="12297" y="12807"/>
                  </a:cubicBezTo>
                  <a:cubicBezTo>
                    <a:pt x="11811" y="14244"/>
                    <a:pt x="11730" y="14988"/>
                    <a:pt x="11892" y="15467"/>
                  </a:cubicBezTo>
                  <a:cubicBezTo>
                    <a:pt x="12054" y="15946"/>
                    <a:pt x="12458" y="16159"/>
                    <a:pt x="13915" y="16159"/>
                  </a:cubicBezTo>
                  <a:cubicBezTo>
                    <a:pt x="15371" y="16159"/>
                    <a:pt x="17879" y="15946"/>
                    <a:pt x="19335" y="15786"/>
                  </a:cubicBezTo>
                  <a:cubicBezTo>
                    <a:pt x="20791" y="15627"/>
                    <a:pt x="21196" y="15520"/>
                    <a:pt x="21600" y="15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1432471" y="6079652"/>
              <a:ext cx="105657" cy="418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3" h="20824" fill="norm" stroke="1" extrusionOk="0">
                  <a:moveTo>
                    <a:pt x="2951" y="10694"/>
                  </a:moveTo>
                  <a:cubicBezTo>
                    <a:pt x="2951" y="15225"/>
                    <a:pt x="2951" y="19756"/>
                    <a:pt x="2544" y="20651"/>
                  </a:cubicBezTo>
                  <a:cubicBezTo>
                    <a:pt x="2136" y="21547"/>
                    <a:pt x="1321" y="18807"/>
                    <a:pt x="710" y="15541"/>
                  </a:cubicBezTo>
                  <a:cubicBezTo>
                    <a:pt x="99" y="12275"/>
                    <a:pt x="-309" y="8482"/>
                    <a:pt x="302" y="6006"/>
                  </a:cubicBezTo>
                  <a:cubicBezTo>
                    <a:pt x="914" y="3529"/>
                    <a:pt x="2544" y="2370"/>
                    <a:pt x="4174" y="1580"/>
                  </a:cubicBezTo>
                  <a:cubicBezTo>
                    <a:pt x="5804" y="790"/>
                    <a:pt x="7434" y="368"/>
                    <a:pt x="9268" y="158"/>
                  </a:cubicBezTo>
                  <a:cubicBezTo>
                    <a:pt x="11102" y="-53"/>
                    <a:pt x="13140" y="-53"/>
                    <a:pt x="14770" y="158"/>
                  </a:cubicBezTo>
                  <a:cubicBezTo>
                    <a:pt x="16400" y="368"/>
                    <a:pt x="17623" y="790"/>
                    <a:pt x="18846" y="1949"/>
                  </a:cubicBezTo>
                  <a:cubicBezTo>
                    <a:pt x="20068" y="3108"/>
                    <a:pt x="21291" y="5005"/>
                    <a:pt x="19253" y="6848"/>
                  </a:cubicBezTo>
                  <a:cubicBezTo>
                    <a:pt x="17216" y="8692"/>
                    <a:pt x="11917" y="10484"/>
                    <a:pt x="6619" y="12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1485900" y="6300844"/>
              <a:ext cx="128941" cy="157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20" fill="norm" stroke="1" extrusionOk="0">
                  <a:moveTo>
                    <a:pt x="0" y="12096"/>
                  </a:moveTo>
                  <a:cubicBezTo>
                    <a:pt x="0" y="10656"/>
                    <a:pt x="0" y="9216"/>
                    <a:pt x="697" y="8064"/>
                  </a:cubicBezTo>
                  <a:cubicBezTo>
                    <a:pt x="1394" y="6912"/>
                    <a:pt x="2787" y="6048"/>
                    <a:pt x="5400" y="6192"/>
                  </a:cubicBezTo>
                  <a:cubicBezTo>
                    <a:pt x="8013" y="6336"/>
                    <a:pt x="11845" y="7488"/>
                    <a:pt x="14806" y="9504"/>
                  </a:cubicBezTo>
                  <a:cubicBezTo>
                    <a:pt x="17768" y="11520"/>
                    <a:pt x="19858" y="14400"/>
                    <a:pt x="20729" y="16560"/>
                  </a:cubicBezTo>
                  <a:cubicBezTo>
                    <a:pt x="21600" y="18720"/>
                    <a:pt x="21252" y="20160"/>
                    <a:pt x="20206" y="20880"/>
                  </a:cubicBezTo>
                  <a:cubicBezTo>
                    <a:pt x="19161" y="21600"/>
                    <a:pt x="17419" y="21600"/>
                    <a:pt x="16200" y="20880"/>
                  </a:cubicBezTo>
                  <a:cubicBezTo>
                    <a:pt x="14981" y="20160"/>
                    <a:pt x="14284" y="18720"/>
                    <a:pt x="14981" y="15120"/>
                  </a:cubicBezTo>
                  <a:cubicBezTo>
                    <a:pt x="15677" y="11520"/>
                    <a:pt x="17768" y="5760"/>
                    <a:pt x="198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1684403" y="6163586"/>
              <a:ext cx="144397" cy="461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486" fill="norm" stroke="1" extrusionOk="0">
                  <a:moveTo>
                    <a:pt x="16866" y="1365"/>
                  </a:moveTo>
                  <a:cubicBezTo>
                    <a:pt x="16566" y="774"/>
                    <a:pt x="16266" y="182"/>
                    <a:pt x="15366" y="34"/>
                  </a:cubicBezTo>
                  <a:cubicBezTo>
                    <a:pt x="14466" y="-114"/>
                    <a:pt x="12966" y="182"/>
                    <a:pt x="10416" y="1661"/>
                  </a:cubicBezTo>
                  <a:cubicBezTo>
                    <a:pt x="7866" y="3141"/>
                    <a:pt x="4266" y="5804"/>
                    <a:pt x="2016" y="8664"/>
                  </a:cubicBezTo>
                  <a:cubicBezTo>
                    <a:pt x="-234" y="11524"/>
                    <a:pt x="-1134" y="14582"/>
                    <a:pt x="2166" y="16752"/>
                  </a:cubicBezTo>
                  <a:cubicBezTo>
                    <a:pt x="5466" y="18922"/>
                    <a:pt x="12966" y="20204"/>
                    <a:pt x="20466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2927350" y="6103994"/>
              <a:ext cx="183839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921" y="0"/>
                  </a:moveTo>
                  <a:cubicBezTo>
                    <a:pt x="12135" y="100"/>
                    <a:pt x="13348" y="200"/>
                    <a:pt x="15169" y="1300"/>
                  </a:cubicBezTo>
                  <a:cubicBezTo>
                    <a:pt x="16989" y="2400"/>
                    <a:pt x="19416" y="4500"/>
                    <a:pt x="20508" y="6950"/>
                  </a:cubicBezTo>
                  <a:cubicBezTo>
                    <a:pt x="21600" y="9400"/>
                    <a:pt x="21357" y="12200"/>
                    <a:pt x="17717" y="14700"/>
                  </a:cubicBezTo>
                  <a:cubicBezTo>
                    <a:pt x="14076" y="17200"/>
                    <a:pt x="7038" y="19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3624633" y="6066390"/>
              <a:ext cx="120956" cy="430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339" fill="norm" stroke="1" extrusionOk="0">
                  <a:moveTo>
                    <a:pt x="6687" y="10671"/>
                  </a:moveTo>
                  <a:cubicBezTo>
                    <a:pt x="6687" y="13607"/>
                    <a:pt x="6687" y="16543"/>
                    <a:pt x="6147" y="18430"/>
                  </a:cubicBezTo>
                  <a:cubicBezTo>
                    <a:pt x="5607" y="20318"/>
                    <a:pt x="4527" y="21156"/>
                    <a:pt x="3807" y="21314"/>
                  </a:cubicBezTo>
                  <a:cubicBezTo>
                    <a:pt x="3087" y="21471"/>
                    <a:pt x="2727" y="20947"/>
                    <a:pt x="2007" y="18483"/>
                  </a:cubicBezTo>
                  <a:cubicBezTo>
                    <a:pt x="1287" y="16019"/>
                    <a:pt x="207" y="11615"/>
                    <a:pt x="27" y="8521"/>
                  </a:cubicBezTo>
                  <a:cubicBezTo>
                    <a:pt x="-153" y="5428"/>
                    <a:pt x="567" y="3646"/>
                    <a:pt x="2367" y="2335"/>
                  </a:cubicBezTo>
                  <a:cubicBezTo>
                    <a:pt x="4167" y="1024"/>
                    <a:pt x="7047" y="186"/>
                    <a:pt x="10647" y="28"/>
                  </a:cubicBezTo>
                  <a:cubicBezTo>
                    <a:pt x="14247" y="-129"/>
                    <a:pt x="18567" y="395"/>
                    <a:pt x="20007" y="1234"/>
                  </a:cubicBezTo>
                  <a:cubicBezTo>
                    <a:pt x="21447" y="2073"/>
                    <a:pt x="20007" y="3226"/>
                    <a:pt x="17127" y="4432"/>
                  </a:cubicBezTo>
                  <a:cubicBezTo>
                    <a:pt x="14247" y="5638"/>
                    <a:pt x="9927" y="6896"/>
                    <a:pt x="5607" y="8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3708400" y="6275444"/>
              <a:ext cx="95250" cy="16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0" y="7382"/>
                  </a:moveTo>
                  <a:cubicBezTo>
                    <a:pt x="3840" y="9296"/>
                    <a:pt x="7680" y="11210"/>
                    <a:pt x="10080" y="12987"/>
                  </a:cubicBezTo>
                  <a:cubicBezTo>
                    <a:pt x="12480" y="14765"/>
                    <a:pt x="13440" y="16405"/>
                    <a:pt x="13680" y="17909"/>
                  </a:cubicBezTo>
                  <a:cubicBezTo>
                    <a:pt x="13920" y="19413"/>
                    <a:pt x="13440" y="20780"/>
                    <a:pt x="12000" y="21190"/>
                  </a:cubicBezTo>
                  <a:cubicBezTo>
                    <a:pt x="10560" y="21600"/>
                    <a:pt x="8160" y="21053"/>
                    <a:pt x="6720" y="18592"/>
                  </a:cubicBezTo>
                  <a:cubicBezTo>
                    <a:pt x="5280" y="16132"/>
                    <a:pt x="4800" y="11757"/>
                    <a:pt x="7440" y="8339"/>
                  </a:cubicBezTo>
                  <a:cubicBezTo>
                    <a:pt x="10080" y="4922"/>
                    <a:pt x="15840" y="246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3848036" y="6072244"/>
              <a:ext cx="152464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21600" fill="norm" stroke="1" extrusionOk="0">
                  <a:moveTo>
                    <a:pt x="20472" y="584"/>
                  </a:moveTo>
                  <a:cubicBezTo>
                    <a:pt x="18767" y="292"/>
                    <a:pt x="17061" y="0"/>
                    <a:pt x="15640" y="0"/>
                  </a:cubicBezTo>
                  <a:cubicBezTo>
                    <a:pt x="14219" y="0"/>
                    <a:pt x="13083" y="292"/>
                    <a:pt x="10809" y="1605"/>
                  </a:cubicBezTo>
                  <a:cubicBezTo>
                    <a:pt x="8535" y="2919"/>
                    <a:pt x="5125" y="5254"/>
                    <a:pt x="2709" y="7589"/>
                  </a:cubicBezTo>
                  <a:cubicBezTo>
                    <a:pt x="293" y="9924"/>
                    <a:pt x="-1128" y="12259"/>
                    <a:pt x="1146" y="14497"/>
                  </a:cubicBezTo>
                  <a:cubicBezTo>
                    <a:pt x="3419" y="16735"/>
                    <a:pt x="9388" y="18876"/>
                    <a:pt x="12798" y="20043"/>
                  </a:cubicBezTo>
                  <a:cubicBezTo>
                    <a:pt x="16209" y="21211"/>
                    <a:pt x="17061" y="21405"/>
                    <a:pt x="179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4495800" y="6056149"/>
              <a:ext cx="124108" cy="44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559" fill="norm" stroke="1" extrusionOk="0">
                  <a:moveTo>
                    <a:pt x="0" y="476"/>
                  </a:moveTo>
                  <a:cubicBezTo>
                    <a:pt x="1800" y="269"/>
                    <a:pt x="3600" y="62"/>
                    <a:pt x="5400" y="11"/>
                  </a:cubicBezTo>
                  <a:cubicBezTo>
                    <a:pt x="7200" y="-41"/>
                    <a:pt x="9000" y="62"/>
                    <a:pt x="11700" y="1044"/>
                  </a:cubicBezTo>
                  <a:cubicBezTo>
                    <a:pt x="14400" y="2026"/>
                    <a:pt x="18000" y="3886"/>
                    <a:pt x="19800" y="6573"/>
                  </a:cubicBezTo>
                  <a:cubicBezTo>
                    <a:pt x="21600" y="9260"/>
                    <a:pt x="21600" y="12774"/>
                    <a:pt x="19440" y="15410"/>
                  </a:cubicBezTo>
                  <a:cubicBezTo>
                    <a:pt x="17280" y="18045"/>
                    <a:pt x="12960" y="19802"/>
                    <a:pt x="8640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4921249" y="6338944"/>
              <a:ext cx="279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18" y="14400"/>
                    <a:pt x="8836" y="7200"/>
                    <a:pt x="12436" y="3600"/>
                  </a:cubicBezTo>
                  <a:cubicBezTo>
                    <a:pt x="16036" y="0"/>
                    <a:pt x="1881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4895850" y="6453244"/>
              <a:ext cx="317500" cy="3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2304" y="18900"/>
                    <a:pt x="4608" y="21600"/>
                    <a:pt x="8208" y="18900"/>
                  </a:cubicBezTo>
                  <a:cubicBezTo>
                    <a:pt x="11808" y="16200"/>
                    <a:pt x="16704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4928803" y="5937153"/>
              <a:ext cx="125797" cy="2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381" fill="norm" stroke="1" extrusionOk="0">
                  <a:moveTo>
                    <a:pt x="17858" y="1271"/>
                  </a:moveTo>
                  <a:cubicBezTo>
                    <a:pt x="16796" y="526"/>
                    <a:pt x="15734" y="-219"/>
                    <a:pt x="13963" y="60"/>
                  </a:cubicBezTo>
                  <a:cubicBezTo>
                    <a:pt x="12193" y="340"/>
                    <a:pt x="9714" y="1643"/>
                    <a:pt x="6881" y="4157"/>
                  </a:cubicBezTo>
                  <a:cubicBezTo>
                    <a:pt x="4048" y="6671"/>
                    <a:pt x="861" y="10395"/>
                    <a:pt x="153" y="13188"/>
                  </a:cubicBezTo>
                  <a:cubicBezTo>
                    <a:pt x="-555" y="15981"/>
                    <a:pt x="1215" y="17843"/>
                    <a:pt x="5111" y="19053"/>
                  </a:cubicBezTo>
                  <a:cubicBezTo>
                    <a:pt x="9006" y="20264"/>
                    <a:pt x="15025" y="20822"/>
                    <a:pt x="21045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5090022" y="6078594"/>
              <a:ext cx="21729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2400"/>
                    <a:pt x="4448" y="4800"/>
                    <a:pt x="1502" y="8400"/>
                  </a:cubicBezTo>
                  <a:cubicBezTo>
                    <a:pt x="-1443" y="12000"/>
                    <a:pt x="521" y="1680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5099050" y="5964294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5175250" y="6034144"/>
              <a:ext cx="1" cy="1016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5175250" y="5983344"/>
              <a:ext cx="12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5219700" y="5907144"/>
              <a:ext cx="94857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1600" fill="norm" stroke="1" extrusionOk="0">
                  <a:moveTo>
                    <a:pt x="5515" y="0"/>
                  </a:moveTo>
                  <a:cubicBezTo>
                    <a:pt x="10570" y="3380"/>
                    <a:pt x="15626" y="6759"/>
                    <a:pt x="18383" y="9624"/>
                  </a:cubicBezTo>
                  <a:cubicBezTo>
                    <a:pt x="21140" y="12490"/>
                    <a:pt x="21600" y="14841"/>
                    <a:pt x="18153" y="16751"/>
                  </a:cubicBezTo>
                  <a:cubicBezTo>
                    <a:pt x="14706" y="18661"/>
                    <a:pt x="7353" y="201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5638800" y="6250044"/>
              <a:ext cx="3810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2354"/>
                    <a:pt x="9600" y="4708"/>
                    <a:pt x="12000" y="7892"/>
                  </a:cubicBezTo>
                  <a:cubicBezTo>
                    <a:pt x="14400" y="11077"/>
                    <a:pt x="14400" y="15092"/>
                    <a:pt x="15600" y="17515"/>
                  </a:cubicBezTo>
                  <a:cubicBezTo>
                    <a:pt x="16800" y="19938"/>
                    <a:pt x="19200" y="207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1511300" y="6745344"/>
              <a:ext cx="1479550" cy="15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0"/>
                  </a:moveTo>
                  <a:cubicBezTo>
                    <a:pt x="402" y="5116"/>
                    <a:pt x="803" y="10232"/>
                    <a:pt x="1267" y="13358"/>
                  </a:cubicBezTo>
                  <a:cubicBezTo>
                    <a:pt x="1730" y="16484"/>
                    <a:pt x="2256" y="17621"/>
                    <a:pt x="2858" y="17479"/>
                  </a:cubicBezTo>
                  <a:cubicBezTo>
                    <a:pt x="3461" y="17337"/>
                    <a:pt x="4141" y="15916"/>
                    <a:pt x="4898" y="14068"/>
                  </a:cubicBezTo>
                  <a:cubicBezTo>
                    <a:pt x="5655" y="12221"/>
                    <a:pt x="6489" y="9947"/>
                    <a:pt x="7370" y="7958"/>
                  </a:cubicBezTo>
                  <a:cubicBezTo>
                    <a:pt x="8251" y="5968"/>
                    <a:pt x="9178" y="4263"/>
                    <a:pt x="10089" y="3126"/>
                  </a:cubicBezTo>
                  <a:cubicBezTo>
                    <a:pt x="11001" y="1989"/>
                    <a:pt x="11897" y="1421"/>
                    <a:pt x="12608" y="2416"/>
                  </a:cubicBezTo>
                  <a:cubicBezTo>
                    <a:pt x="13318" y="3411"/>
                    <a:pt x="13844" y="5968"/>
                    <a:pt x="14415" y="8953"/>
                  </a:cubicBezTo>
                  <a:cubicBezTo>
                    <a:pt x="14987" y="11937"/>
                    <a:pt x="15605" y="15347"/>
                    <a:pt x="16239" y="17763"/>
                  </a:cubicBezTo>
                  <a:cubicBezTo>
                    <a:pt x="16872" y="20179"/>
                    <a:pt x="17521" y="21600"/>
                    <a:pt x="18232" y="21458"/>
                  </a:cubicBezTo>
                  <a:cubicBezTo>
                    <a:pt x="18942" y="21316"/>
                    <a:pt x="19715" y="19611"/>
                    <a:pt x="20287" y="17763"/>
                  </a:cubicBezTo>
                  <a:cubicBezTo>
                    <a:pt x="20858" y="15916"/>
                    <a:pt x="21229" y="13926"/>
                    <a:pt x="21600" y="11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2012950" y="6973944"/>
              <a:ext cx="1" cy="952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2025650" y="6885044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2082800" y="6967594"/>
              <a:ext cx="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2101850" y="6910444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2178050" y="6961244"/>
              <a:ext cx="63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2190749" y="6878694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2254250" y="6883383"/>
              <a:ext cx="104502" cy="23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368" fill="norm" stroke="1" extrusionOk="0">
                  <a:moveTo>
                    <a:pt x="0" y="150"/>
                  </a:moveTo>
                  <a:cubicBezTo>
                    <a:pt x="4235" y="-41"/>
                    <a:pt x="8471" y="-232"/>
                    <a:pt x="12282" y="819"/>
                  </a:cubicBezTo>
                  <a:cubicBezTo>
                    <a:pt x="16094" y="1871"/>
                    <a:pt x="19482" y="4164"/>
                    <a:pt x="20541" y="6841"/>
                  </a:cubicBezTo>
                  <a:cubicBezTo>
                    <a:pt x="21600" y="9517"/>
                    <a:pt x="20329" y="12575"/>
                    <a:pt x="17365" y="15060"/>
                  </a:cubicBezTo>
                  <a:cubicBezTo>
                    <a:pt x="14400" y="17545"/>
                    <a:pt x="9741" y="19456"/>
                    <a:pt x="5082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1828167" y="6935844"/>
              <a:ext cx="83184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1" h="21600" fill="norm" stroke="1" extrusionOk="0">
                  <a:moveTo>
                    <a:pt x="14040" y="0"/>
                  </a:moveTo>
                  <a:cubicBezTo>
                    <a:pt x="9925" y="1906"/>
                    <a:pt x="5811" y="3812"/>
                    <a:pt x="2982" y="6459"/>
                  </a:cubicBezTo>
                  <a:cubicBezTo>
                    <a:pt x="154" y="9106"/>
                    <a:pt x="-1389" y="12494"/>
                    <a:pt x="1697" y="15141"/>
                  </a:cubicBezTo>
                  <a:cubicBezTo>
                    <a:pt x="4782" y="17788"/>
                    <a:pt x="12497" y="19694"/>
                    <a:pt x="202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778787" y="7242350"/>
              <a:ext cx="118744" cy="470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8" h="21522" fill="norm" stroke="1" extrusionOk="0">
                  <a:moveTo>
                    <a:pt x="1490" y="9221"/>
                  </a:moveTo>
                  <a:cubicBezTo>
                    <a:pt x="2588" y="12514"/>
                    <a:pt x="3686" y="15807"/>
                    <a:pt x="4052" y="17696"/>
                  </a:cubicBezTo>
                  <a:cubicBezTo>
                    <a:pt x="4418" y="19585"/>
                    <a:pt x="4052" y="20069"/>
                    <a:pt x="3503" y="20553"/>
                  </a:cubicBezTo>
                  <a:cubicBezTo>
                    <a:pt x="2954" y="21038"/>
                    <a:pt x="2222" y="21522"/>
                    <a:pt x="1673" y="21522"/>
                  </a:cubicBezTo>
                  <a:cubicBezTo>
                    <a:pt x="1123" y="21522"/>
                    <a:pt x="757" y="21038"/>
                    <a:pt x="391" y="19197"/>
                  </a:cubicBezTo>
                  <a:cubicBezTo>
                    <a:pt x="25" y="17357"/>
                    <a:pt x="-341" y="14161"/>
                    <a:pt x="574" y="11061"/>
                  </a:cubicBezTo>
                  <a:cubicBezTo>
                    <a:pt x="1490" y="7961"/>
                    <a:pt x="3686" y="4959"/>
                    <a:pt x="5151" y="3215"/>
                  </a:cubicBezTo>
                  <a:cubicBezTo>
                    <a:pt x="6615" y="1472"/>
                    <a:pt x="7347" y="987"/>
                    <a:pt x="8445" y="600"/>
                  </a:cubicBezTo>
                  <a:cubicBezTo>
                    <a:pt x="9544" y="213"/>
                    <a:pt x="11008" y="-78"/>
                    <a:pt x="12839" y="19"/>
                  </a:cubicBezTo>
                  <a:cubicBezTo>
                    <a:pt x="14669" y="116"/>
                    <a:pt x="16866" y="600"/>
                    <a:pt x="18513" y="1665"/>
                  </a:cubicBezTo>
                  <a:cubicBezTo>
                    <a:pt x="20161" y="2731"/>
                    <a:pt x="21259" y="4378"/>
                    <a:pt x="19978" y="5782"/>
                  </a:cubicBezTo>
                  <a:cubicBezTo>
                    <a:pt x="18696" y="7187"/>
                    <a:pt x="15035" y="8349"/>
                    <a:pt x="12290" y="8882"/>
                  </a:cubicBezTo>
                  <a:cubicBezTo>
                    <a:pt x="9544" y="9414"/>
                    <a:pt x="7713" y="9318"/>
                    <a:pt x="5883" y="9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869950" y="7481944"/>
              <a:ext cx="215900" cy="157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0" y="7776"/>
                  </a:moveTo>
                  <a:cubicBezTo>
                    <a:pt x="635" y="6624"/>
                    <a:pt x="1271" y="5472"/>
                    <a:pt x="2118" y="5184"/>
                  </a:cubicBezTo>
                  <a:cubicBezTo>
                    <a:pt x="2965" y="4896"/>
                    <a:pt x="4024" y="5472"/>
                    <a:pt x="5824" y="7344"/>
                  </a:cubicBezTo>
                  <a:cubicBezTo>
                    <a:pt x="7624" y="9216"/>
                    <a:pt x="10165" y="12384"/>
                    <a:pt x="11647" y="14688"/>
                  </a:cubicBezTo>
                  <a:cubicBezTo>
                    <a:pt x="13129" y="16992"/>
                    <a:pt x="13553" y="18432"/>
                    <a:pt x="13341" y="19584"/>
                  </a:cubicBezTo>
                  <a:cubicBezTo>
                    <a:pt x="13129" y="20736"/>
                    <a:pt x="12282" y="21600"/>
                    <a:pt x="11647" y="21312"/>
                  </a:cubicBezTo>
                  <a:cubicBezTo>
                    <a:pt x="11012" y="21024"/>
                    <a:pt x="10588" y="19584"/>
                    <a:pt x="10694" y="17136"/>
                  </a:cubicBezTo>
                  <a:cubicBezTo>
                    <a:pt x="10800" y="14688"/>
                    <a:pt x="11435" y="11232"/>
                    <a:pt x="12706" y="8496"/>
                  </a:cubicBezTo>
                  <a:cubicBezTo>
                    <a:pt x="13976" y="5760"/>
                    <a:pt x="15882" y="3744"/>
                    <a:pt x="17471" y="2448"/>
                  </a:cubicBezTo>
                  <a:cubicBezTo>
                    <a:pt x="19059" y="1152"/>
                    <a:pt x="20329" y="5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1184528" y="7326633"/>
              <a:ext cx="129922" cy="32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511" fill="norm" stroke="1" extrusionOk="0">
                  <a:moveTo>
                    <a:pt x="16931" y="2327"/>
                  </a:moveTo>
                  <a:cubicBezTo>
                    <a:pt x="16931" y="1616"/>
                    <a:pt x="16931" y="906"/>
                    <a:pt x="16074" y="479"/>
                  </a:cubicBezTo>
                  <a:cubicBezTo>
                    <a:pt x="15216" y="53"/>
                    <a:pt x="13502" y="-89"/>
                    <a:pt x="11959" y="53"/>
                  </a:cubicBezTo>
                  <a:cubicBezTo>
                    <a:pt x="10416" y="195"/>
                    <a:pt x="9045" y="622"/>
                    <a:pt x="6645" y="2682"/>
                  </a:cubicBezTo>
                  <a:cubicBezTo>
                    <a:pt x="4245" y="4743"/>
                    <a:pt x="816" y="8437"/>
                    <a:pt x="131" y="11635"/>
                  </a:cubicBezTo>
                  <a:cubicBezTo>
                    <a:pt x="-555" y="14832"/>
                    <a:pt x="1502" y="17532"/>
                    <a:pt x="5445" y="19095"/>
                  </a:cubicBezTo>
                  <a:cubicBezTo>
                    <a:pt x="9388" y="20658"/>
                    <a:pt x="15216" y="21085"/>
                    <a:pt x="21045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1429690" y="7346859"/>
              <a:ext cx="126061" cy="29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18" fill="norm" stroke="1" extrusionOk="0">
                  <a:moveTo>
                    <a:pt x="8480" y="7532"/>
                  </a:moveTo>
                  <a:cubicBezTo>
                    <a:pt x="6320" y="10309"/>
                    <a:pt x="4160" y="13087"/>
                    <a:pt x="3080" y="15015"/>
                  </a:cubicBezTo>
                  <a:cubicBezTo>
                    <a:pt x="2000" y="16944"/>
                    <a:pt x="2000" y="18024"/>
                    <a:pt x="1640" y="19027"/>
                  </a:cubicBezTo>
                  <a:cubicBezTo>
                    <a:pt x="1280" y="20029"/>
                    <a:pt x="560" y="20955"/>
                    <a:pt x="200" y="20878"/>
                  </a:cubicBezTo>
                  <a:cubicBezTo>
                    <a:pt x="-160" y="20801"/>
                    <a:pt x="-160" y="19721"/>
                    <a:pt x="1280" y="16712"/>
                  </a:cubicBezTo>
                  <a:cubicBezTo>
                    <a:pt x="2720" y="13704"/>
                    <a:pt x="5600" y="8767"/>
                    <a:pt x="7400" y="5835"/>
                  </a:cubicBezTo>
                  <a:cubicBezTo>
                    <a:pt x="9200" y="2904"/>
                    <a:pt x="9920" y="1978"/>
                    <a:pt x="10820" y="1207"/>
                  </a:cubicBezTo>
                  <a:cubicBezTo>
                    <a:pt x="11720" y="435"/>
                    <a:pt x="12800" y="-182"/>
                    <a:pt x="13700" y="49"/>
                  </a:cubicBezTo>
                  <a:cubicBezTo>
                    <a:pt x="14600" y="281"/>
                    <a:pt x="15320" y="1361"/>
                    <a:pt x="16580" y="4601"/>
                  </a:cubicBezTo>
                  <a:cubicBezTo>
                    <a:pt x="17840" y="7841"/>
                    <a:pt x="19640" y="13241"/>
                    <a:pt x="20540" y="16404"/>
                  </a:cubicBezTo>
                  <a:cubicBezTo>
                    <a:pt x="21440" y="19567"/>
                    <a:pt x="21440" y="20492"/>
                    <a:pt x="21440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1422400" y="7513694"/>
              <a:ext cx="1714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7" y="17600"/>
                    <a:pt x="533" y="13600"/>
                    <a:pt x="3067" y="10400"/>
                  </a:cubicBezTo>
                  <a:cubicBezTo>
                    <a:pt x="5600" y="7200"/>
                    <a:pt x="10400" y="4800"/>
                    <a:pt x="13867" y="3200"/>
                  </a:cubicBezTo>
                  <a:cubicBezTo>
                    <a:pt x="17333" y="1600"/>
                    <a:pt x="19467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1638299" y="7329544"/>
              <a:ext cx="10733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2" h="21600" fill="norm" stroke="1" extrusionOk="0">
                  <a:moveTo>
                    <a:pt x="0" y="0"/>
                  </a:moveTo>
                  <a:cubicBezTo>
                    <a:pt x="7600" y="2700"/>
                    <a:pt x="15200" y="5400"/>
                    <a:pt x="18400" y="8269"/>
                  </a:cubicBezTo>
                  <a:cubicBezTo>
                    <a:pt x="21600" y="11138"/>
                    <a:pt x="20400" y="14175"/>
                    <a:pt x="17200" y="16425"/>
                  </a:cubicBezTo>
                  <a:cubicBezTo>
                    <a:pt x="14000" y="18675"/>
                    <a:pt x="8800" y="20138"/>
                    <a:pt x="3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1949449" y="7577194"/>
              <a:ext cx="228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4400"/>
                    <a:pt x="12000" y="7200"/>
                    <a:pt x="15600" y="3600"/>
                  </a:cubicBezTo>
                  <a:cubicBezTo>
                    <a:pt x="19200" y="0"/>
                    <a:pt x="20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2063750" y="7494644"/>
              <a:ext cx="508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4235"/>
                    <a:pt x="1800" y="8471"/>
                    <a:pt x="5400" y="12071"/>
                  </a:cubicBezTo>
                  <a:cubicBezTo>
                    <a:pt x="9000" y="15671"/>
                    <a:pt x="15300" y="186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2311870" y="7362586"/>
              <a:ext cx="136317" cy="40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1311" fill="norm" stroke="1" extrusionOk="0">
                  <a:moveTo>
                    <a:pt x="2829" y="9902"/>
                  </a:moveTo>
                  <a:cubicBezTo>
                    <a:pt x="2507" y="13336"/>
                    <a:pt x="2185" y="16769"/>
                    <a:pt x="1862" y="18763"/>
                  </a:cubicBezTo>
                  <a:cubicBezTo>
                    <a:pt x="1540" y="20757"/>
                    <a:pt x="1218" y="21311"/>
                    <a:pt x="895" y="21311"/>
                  </a:cubicBezTo>
                  <a:cubicBezTo>
                    <a:pt x="573" y="21311"/>
                    <a:pt x="250" y="20757"/>
                    <a:pt x="89" y="18542"/>
                  </a:cubicBezTo>
                  <a:cubicBezTo>
                    <a:pt x="-72" y="16326"/>
                    <a:pt x="-72" y="12449"/>
                    <a:pt x="573" y="9293"/>
                  </a:cubicBezTo>
                  <a:cubicBezTo>
                    <a:pt x="1218" y="6136"/>
                    <a:pt x="2507" y="3699"/>
                    <a:pt x="4441" y="2093"/>
                  </a:cubicBezTo>
                  <a:cubicBezTo>
                    <a:pt x="6376" y="486"/>
                    <a:pt x="8955" y="-289"/>
                    <a:pt x="12179" y="99"/>
                  </a:cubicBezTo>
                  <a:cubicBezTo>
                    <a:pt x="15403" y="486"/>
                    <a:pt x="19271" y="2037"/>
                    <a:pt x="20400" y="3809"/>
                  </a:cubicBezTo>
                  <a:cubicBezTo>
                    <a:pt x="21528" y="5582"/>
                    <a:pt x="19916" y="7576"/>
                    <a:pt x="17015" y="8960"/>
                  </a:cubicBezTo>
                  <a:cubicBezTo>
                    <a:pt x="14113" y="10345"/>
                    <a:pt x="9922" y="11120"/>
                    <a:pt x="7504" y="11508"/>
                  </a:cubicBezTo>
                  <a:cubicBezTo>
                    <a:pt x="5086" y="11896"/>
                    <a:pt x="4441" y="11896"/>
                    <a:pt x="3797" y="11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2425700" y="7551794"/>
              <a:ext cx="234950" cy="181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9042"/>
                  </a:moveTo>
                  <a:cubicBezTo>
                    <a:pt x="584" y="8037"/>
                    <a:pt x="1168" y="7033"/>
                    <a:pt x="1946" y="6530"/>
                  </a:cubicBezTo>
                  <a:cubicBezTo>
                    <a:pt x="2724" y="6028"/>
                    <a:pt x="3697" y="6028"/>
                    <a:pt x="4962" y="7660"/>
                  </a:cubicBezTo>
                  <a:cubicBezTo>
                    <a:pt x="6227" y="9293"/>
                    <a:pt x="7784" y="12558"/>
                    <a:pt x="8562" y="14819"/>
                  </a:cubicBezTo>
                  <a:cubicBezTo>
                    <a:pt x="9341" y="17079"/>
                    <a:pt x="9341" y="18335"/>
                    <a:pt x="9049" y="19465"/>
                  </a:cubicBezTo>
                  <a:cubicBezTo>
                    <a:pt x="8757" y="20595"/>
                    <a:pt x="8173" y="21600"/>
                    <a:pt x="7784" y="21474"/>
                  </a:cubicBezTo>
                  <a:cubicBezTo>
                    <a:pt x="7395" y="21349"/>
                    <a:pt x="7200" y="20093"/>
                    <a:pt x="7784" y="17079"/>
                  </a:cubicBezTo>
                  <a:cubicBezTo>
                    <a:pt x="8368" y="14065"/>
                    <a:pt x="9730" y="9293"/>
                    <a:pt x="12162" y="6153"/>
                  </a:cubicBezTo>
                  <a:cubicBezTo>
                    <a:pt x="14595" y="3014"/>
                    <a:pt x="18097" y="150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2729164" y="7439620"/>
              <a:ext cx="141037" cy="321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458" fill="norm" stroke="1" extrusionOk="0">
                  <a:moveTo>
                    <a:pt x="20858" y="5364"/>
                  </a:moveTo>
                  <a:cubicBezTo>
                    <a:pt x="20858" y="4234"/>
                    <a:pt x="20858" y="3105"/>
                    <a:pt x="20545" y="2187"/>
                  </a:cubicBezTo>
                  <a:cubicBezTo>
                    <a:pt x="20232" y="1270"/>
                    <a:pt x="19606" y="564"/>
                    <a:pt x="18041" y="211"/>
                  </a:cubicBezTo>
                  <a:cubicBezTo>
                    <a:pt x="16475" y="-142"/>
                    <a:pt x="13971" y="-142"/>
                    <a:pt x="10997" y="917"/>
                  </a:cubicBezTo>
                  <a:cubicBezTo>
                    <a:pt x="8023" y="1976"/>
                    <a:pt x="4580" y="4093"/>
                    <a:pt x="2388" y="6634"/>
                  </a:cubicBezTo>
                  <a:cubicBezTo>
                    <a:pt x="197" y="9176"/>
                    <a:pt x="-742" y="12140"/>
                    <a:pt x="667" y="14682"/>
                  </a:cubicBezTo>
                  <a:cubicBezTo>
                    <a:pt x="2075" y="17223"/>
                    <a:pt x="5832" y="19340"/>
                    <a:pt x="8649" y="20399"/>
                  </a:cubicBezTo>
                  <a:cubicBezTo>
                    <a:pt x="11467" y="21458"/>
                    <a:pt x="13345" y="21458"/>
                    <a:pt x="15223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2955655" y="7427475"/>
              <a:ext cx="177843" cy="3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366" fill="norm" stroke="1" extrusionOk="0">
                  <a:moveTo>
                    <a:pt x="9561" y="7524"/>
                  </a:moveTo>
                  <a:cubicBezTo>
                    <a:pt x="7274" y="10764"/>
                    <a:pt x="4987" y="14004"/>
                    <a:pt x="3463" y="16097"/>
                  </a:cubicBezTo>
                  <a:cubicBezTo>
                    <a:pt x="1938" y="18189"/>
                    <a:pt x="1176" y="19134"/>
                    <a:pt x="667" y="19944"/>
                  </a:cubicBezTo>
                  <a:cubicBezTo>
                    <a:pt x="159" y="20754"/>
                    <a:pt x="-95" y="21429"/>
                    <a:pt x="32" y="21362"/>
                  </a:cubicBezTo>
                  <a:cubicBezTo>
                    <a:pt x="159" y="21294"/>
                    <a:pt x="667" y="20484"/>
                    <a:pt x="2954" y="17447"/>
                  </a:cubicBezTo>
                  <a:cubicBezTo>
                    <a:pt x="5241" y="14409"/>
                    <a:pt x="9307" y="9144"/>
                    <a:pt x="11849" y="6107"/>
                  </a:cubicBezTo>
                  <a:cubicBezTo>
                    <a:pt x="14390" y="3069"/>
                    <a:pt x="15406" y="2259"/>
                    <a:pt x="16296" y="1449"/>
                  </a:cubicBezTo>
                  <a:cubicBezTo>
                    <a:pt x="17185" y="639"/>
                    <a:pt x="17947" y="-171"/>
                    <a:pt x="18710" y="32"/>
                  </a:cubicBezTo>
                  <a:cubicBezTo>
                    <a:pt x="19472" y="234"/>
                    <a:pt x="20234" y="1449"/>
                    <a:pt x="20743" y="4014"/>
                  </a:cubicBezTo>
                  <a:cubicBezTo>
                    <a:pt x="21251" y="6579"/>
                    <a:pt x="21505" y="10494"/>
                    <a:pt x="21251" y="13599"/>
                  </a:cubicBezTo>
                  <a:cubicBezTo>
                    <a:pt x="20997" y="16704"/>
                    <a:pt x="20234" y="18999"/>
                    <a:pt x="19472" y="21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3022600" y="7596244"/>
              <a:ext cx="1524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7100"/>
                    <a:pt x="6000" y="12600"/>
                    <a:pt x="9600" y="9000"/>
                  </a:cubicBezTo>
                  <a:cubicBezTo>
                    <a:pt x="13200" y="5400"/>
                    <a:pt x="174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3048000" y="7329544"/>
              <a:ext cx="1968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4400"/>
                    <a:pt x="11613" y="7200"/>
                    <a:pt x="15213" y="3600"/>
                  </a:cubicBezTo>
                  <a:cubicBezTo>
                    <a:pt x="18813" y="0"/>
                    <a:pt x="2020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3232150" y="7342244"/>
              <a:ext cx="174292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fill="norm" stroke="1" extrusionOk="0">
                  <a:moveTo>
                    <a:pt x="10673" y="0"/>
                  </a:moveTo>
                  <a:cubicBezTo>
                    <a:pt x="12960" y="527"/>
                    <a:pt x="15247" y="1054"/>
                    <a:pt x="17407" y="2766"/>
                  </a:cubicBezTo>
                  <a:cubicBezTo>
                    <a:pt x="19567" y="4478"/>
                    <a:pt x="21600" y="7376"/>
                    <a:pt x="20711" y="10098"/>
                  </a:cubicBezTo>
                  <a:cubicBezTo>
                    <a:pt x="19821" y="12820"/>
                    <a:pt x="16009" y="15366"/>
                    <a:pt x="12071" y="17254"/>
                  </a:cubicBezTo>
                  <a:cubicBezTo>
                    <a:pt x="8132" y="19141"/>
                    <a:pt x="4066" y="203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7410450" y="6696118"/>
              <a:ext cx="206587" cy="1092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523" fill="norm" stroke="1" extrusionOk="0">
                  <a:moveTo>
                    <a:pt x="0" y="344"/>
                  </a:moveTo>
                  <a:cubicBezTo>
                    <a:pt x="1309" y="219"/>
                    <a:pt x="2618" y="94"/>
                    <a:pt x="3818" y="32"/>
                  </a:cubicBezTo>
                  <a:cubicBezTo>
                    <a:pt x="5018" y="-31"/>
                    <a:pt x="6109" y="-31"/>
                    <a:pt x="7964" y="323"/>
                  </a:cubicBezTo>
                  <a:cubicBezTo>
                    <a:pt x="9818" y="678"/>
                    <a:pt x="12436" y="1387"/>
                    <a:pt x="13527" y="2283"/>
                  </a:cubicBezTo>
                  <a:cubicBezTo>
                    <a:pt x="14618" y="3180"/>
                    <a:pt x="14182" y="4264"/>
                    <a:pt x="12764" y="5390"/>
                  </a:cubicBezTo>
                  <a:cubicBezTo>
                    <a:pt x="11345" y="6516"/>
                    <a:pt x="8945" y="7683"/>
                    <a:pt x="8618" y="8684"/>
                  </a:cubicBezTo>
                  <a:cubicBezTo>
                    <a:pt x="8291" y="9685"/>
                    <a:pt x="10036" y="10519"/>
                    <a:pt x="12327" y="11478"/>
                  </a:cubicBezTo>
                  <a:cubicBezTo>
                    <a:pt x="14618" y="12437"/>
                    <a:pt x="17455" y="13521"/>
                    <a:pt x="19200" y="14543"/>
                  </a:cubicBezTo>
                  <a:cubicBezTo>
                    <a:pt x="20945" y="15564"/>
                    <a:pt x="21600" y="16523"/>
                    <a:pt x="21164" y="17503"/>
                  </a:cubicBezTo>
                  <a:cubicBezTo>
                    <a:pt x="20727" y="18483"/>
                    <a:pt x="19200" y="19484"/>
                    <a:pt x="17236" y="20172"/>
                  </a:cubicBezTo>
                  <a:cubicBezTo>
                    <a:pt x="15273" y="20860"/>
                    <a:pt x="12873" y="21235"/>
                    <a:pt x="10364" y="21402"/>
                  </a:cubicBezTo>
                  <a:cubicBezTo>
                    <a:pt x="7855" y="21569"/>
                    <a:pt x="5236" y="21527"/>
                    <a:pt x="2618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8401050" y="7056494"/>
              <a:ext cx="1" cy="158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8407399" y="6891394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8515350" y="7024744"/>
              <a:ext cx="190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8540750" y="6894256"/>
              <a:ext cx="31750" cy="3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1440" y="11577"/>
                    <a:pt x="2880" y="3177"/>
                    <a:pt x="6480" y="777"/>
                  </a:cubicBezTo>
                  <a:cubicBezTo>
                    <a:pt x="10080" y="-1623"/>
                    <a:pt x="15840" y="1977"/>
                    <a:pt x="21600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8591550" y="6891394"/>
              <a:ext cx="196834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11596" y="0"/>
                  </a:moveTo>
                  <a:cubicBezTo>
                    <a:pt x="12733" y="101"/>
                    <a:pt x="13869" y="203"/>
                    <a:pt x="15802" y="1623"/>
                  </a:cubicBezTo>
                  <a:cubicBezTo>
                    <a:pt x="17735" y="3042"/>
                    <a:pt x="20463" y="5780"/>
                    <a:pt x="21032" y="8518"/>
                  </a:cubicBezTo>
                  <a:cubicBezTo>
                    <a:pt x="21600" y="11256"/>
                    <a:pt x="20008" y="13994"/>
                    <a:pt x="16143" y="16175"/>
                  </a:cubicBezTo>
                  <a:cubicBezTo>
                    <a:pt x="12278" y="18355"/>
                    <a:pt x="6139" y="199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8127052" y="6916794"/>
              <a:ext cx="273999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600" fill="norm" stroke="1" extrusionOk="0">
                  <a:moveTo>
                    <a:pt x="10711" y="0"/>
                  </a:moveTo>
                  <a:cubicBezTo>
                    <a:pt x="8938" y="0"/>
                    <a:pt x="7165" y="0"/>
                    <a:pt x="5472" y="933"/>
                  </a:cubicBezTo>
                  <a:cubicBezTo>
                    <a:pt x="3779" y="1867"/>
                    <a:pt x="2167" y="3733"/>
                    <a:pt x="1039" y="6200"/>
                  </a:cubicBezTo>
                  <a:cubicBezTo>
                    <a:pt x="-89" y="8667"/>
                    <a:pt x="-734" y="11733"/>
                    <a:pt x="1442" y="14200"/>
                  </a:cubicBezTo>
                  <a:cubicBezTo>
                    <a:pt x="3618" y="16667"/>
                    <a:pt x="8615" y="18533"/>
                    <a:pt x="12323" y="19667"/>
                  </a:cubicBezTo>
                  <a:cubicBezTo>
                    <a:pt x="16030" y="20800"/>
                    <a:pt x="18448" y="21200"/>
                    <a:pt x="208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9494963" y="6798709"/>
              <a:ext cx="188787" cy="51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494" fill="norm" stroke="1" extrusionOk="0">
                  <a:moveTo>
                    <a:pt x="21406" y="14118"/>
                  </a:moveTo>
                  <a:cubicBezTo>
                    <a:pt x="17566" y="12626"/>
                    <a:pt x="13726" y="11133"/>
                    <a:pt x="11086" y="9289"/>
                  </a:cubicBezTo>
                  <a:cubicBezTo>
                    <a:pt x="8446" y="7445"/>
                    <a:pt x="7006" y="5250"/>
                    <a:pt x="7126" y="3626"/>
                  </a:cubicBezTo>
                  <a:cubicBezTo>
                    <a:pt x="7246" y="2001"/>
                    <a:pt x="8926" y="948"/>
                    <a:pt x="10366" y="421"/>
                  </a:cubicBezTo>
                  <a:cubicBezTo>
                    <a:pt x="11806" y="-106"/>
                    <a:pt x="13006" y="-106"/>
                    <a:pt x="14446" y="245"/>
                  </a:cubicBezTo>
                  <a:cubicBezTo>
                    <a:pt x="15886" y="596"/>
                    <a:pt x="17566" y="1299"/>
                    <a:pt x="18766" y="2616"/>
                  </a:cubicBezTo>
                  <a:cubicBezTo>
                    <a:pt x="19966" y="3933"/>
                    <a:pt x="20686" y="5865"/>
                    <a:pt x="18646" y="7840"/>
                  </a:cubicBezTo>
                  <a:cubicBezTo>
                    <a:pt x="16606" y="9816"/>
                    <a:pt x="11806" y="11835"/>
                    <a:pt x="8446" y="13109"/>
                  </a:cubicBezTo>
                  <a:cubicBezTo>
                    <a:pt x="5086" y="14382"/>
                    <a:pt x="3166" y="14909"/>
                    <a:pt x="1846" y="15348"/>
                  </a:cubicBezTo>
                  <a:cubicBezTo>
                    <a:pt x="526" y="15787"/>
                    <a:pt x="-194" y="16138"/>
                    <a:pt x="46" y="16445"/>
                  </a:cubicBezTo>
                  <a:cubicBezTo>
                    <a:pt x="286" y="16753"/>
                    <a:pt x="1486" y="17016"/>
                    <a:pt x="2686" y="17148"/>
                  </a:cubicBezTo>
                  <a:cubicBezTo>
                    <a:pt x="3886" y="17279"/>
                    <a:pt x="5086" y="17279"/>
                    <a:pt x="6046" y="17455"/>
                  </a:cubicBezTo>
                  <a:cubicBezTo>
                    <a:pt x="7006" y="17631"/>
                    <a:pt x="7726" y="17982"/>
                    <a:pt x="8446" y="18596"/>
                  </a:cubicBezTo>
                  <a:cubicBezTo>
                    <a:pt x="9166" y="19211"/>
                    <a:pt x="9886" y="20089"/>
                    <a:pt x="10846" y="20616"/>
                  </a:cubicBezTo>
                  <a:cubicBezTo>
                    <a:pt x="11806" y="21143"/>
                    <a:pt x="13006" y="21318"/>
                    <a:pt x="14206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10278922" y="6906194"/>
              <a:ext cx="116028" cy="32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463" fill="norm" stroke="1" extrusionOk="0">
                  <a:moveTo>
                    <a:pt x="21143" y="2355"/>
                  </a:moveTo>
                  <a:cubicBezTo>
                    <a:pt x="20372" y="1525"/>
                    <a:pt x="19600" y="694"/>
                    <a:pt x="18057" y="278"/>
                  </a:cubicBezTo>
                  <a:cubicBezTo>
                    <a:pt x="16514" y="-137"/>
                    <a:pt x="14200" y="-137"/>
                    <a:pt x="11500" y="625"/>
                  </a:cubicBezTo>
                  <a:cubicBezTo>
                    <a:pt x="8800" y="1386"/>
                    <a:pt x="5714" y="2909"/>
                    <a:pt x="3400" y="5332"/>
                  </a:cubicBezTo>
                  <a:cubicBezTo>
                    <a:pt x="1086" y="7755"/>
                    <a:pt x="-457" y="11078"/>
                    <a:pt x="122" y="13778"/>
                  </a:cubicBezTo>
                  <a:cubicBezTo>
                    <a:pt x="700" y="16478"/>
                    <a:pt x="3400" y="18555"/>
                    <a:pt x="6486" y="19732"/>
                  </a:cubicBezTo>
                  <a:cubicBezTo>
                    <a:pt x="9572" y="20909"/>
                    <a:pt x="13043" y="21186"/>
                    <a:pt x="16514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10477499" y="7069194"/>
              <a:ext cx="444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5082"/>
                    <a:pt x="9257" y="10165"/>
                    <a:pt x="5657" y="13765"/>
                  </a:cubicBezTo>
                  <a:cubicBezTo>
                    <a:pt x="2057" y="17365"/>
                    <a:pt x="1029" y="194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10508027" y="6970679"/>
              <a:ext cx="13923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0702" fill="norm" stroke="1" extrusionOk="0">
                  <a:moveTo>
                    <a:pt x="20297" y="14811"/>
                  </a:moveTo>
                  <a:cubicBezTo>
                    <a:pt x="11040" y="6957"/>
                    <a:pt x="1783" y="-898"/>
                    <a:pt x="240" y="84"/>
                  </a:cubicBezTo>
                  <a:cubicBezTo>
                    <a:pt x="-1303" y="1066"/>
                    <a:pt x="4868" y="10884"/>
                    <a:pt x="1104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10591800" y="7056494"/>
              <a:ext cx="63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10610849" y="6971666"/>
              <a:ext cx="25401" cy="5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61" fill="norm" stroke="1" extrusionOk="0">
                  <a:moveTo>
                    <a:pt x="0" y="20061"/>
                  </a:moveTo>
                  <a:cubicBezTo>
                    <a:pt x="0" y="12061"/>
                    <a:pt x="0" y="4061"/>
                    <a:pt x="3600" y="1261"/>
                  </a:cubicBezTo>
                  <a:cubicBezTo>
                    <a:pt x="7200" y="-1539"/>
                    <a:pt x="14400" y="861"/>
                    <a:pt x="21600" y="3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10725150" y="7037444"/>
              <a:ext cx="254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10729237" y="6945056"/>
              <a:ext cx="34014" cy="3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19977" fill="norm" stroke="1" extrusionOk="0">
                  <a:moveTo>
                    <a:pt x="1358" y="19977"/>
                  </a:moveTo>
                  <a:cubicBezTo>
                    <a:pt x="88" y="11577"/>
                    <a:pt x="-1183" y="3177"/>
                    <a:pt x="1993" y="777"/>
                  </a:cubicBezTo>
                  <a:cubicBezTo>
                    <a:pt x="5170" y="-1623"/>
                    <a:pt x="12793" y="1977"/>
                    <a:pt x="20417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10788650" y="6948544"/>
              <a:ext cx="1571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600" fill="norm" stroke="1" extrusionOk="0">
                  <a:moveTo>
                    <a:pt x="15347" y="0"/>
                  </a:moveTo>
                  <a:cubicBezTo>
                    <a:pt x="17621" y="1157"/>
                    <a:pt x="19895" y="2314"/>
                    <a:pt x="20747" y="4629"/>
                  </a:cubicBezTo>
                  <a:cubicBezTo>
                    <a:pt x="21600" y="6943"/>
                    <a:pt x="21032" y="10414"/>
                    <a:pt x="17337" y="13436"/>
                  </a:cubicBezTo>
                  <a:cubicBezTo>
                    <a:pt x="13642" y="16457"/>
                    <a:pt x="6821" y="19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7696200" y="4527648"/>
              <a:ext cx="1162050" cy="559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11509"/>
                  </a:moveTo>
                  <a:cubicBezTo>
                    <a:pt x="0" y="10941"/>
                    <a:pt x="0" y="10372"/>
                    <a:pt x="39" y="10535"/>
                  </a:cubicBezTo>
                  <a:cubicBezTo>
                    <a:pt x="79" y="10697"/>
                    <a:pt x="157" y="11590"/>
                    <a:pt x="295" y="13295"/>
                  </a:cubicBezTo>
                  <a:cubicBezTo>
                    <a:pt x="433" y="15001"/>
                    <a:pt x="630" y="17518"/>
                    <a:pt x="885" y="19142"/>
                  </a:cubicBezTo>
                  <a:cubicBezTo>
                    <a:pt x="1141" y="20766"/>
                    <a:pt x="1456" y="21497"/>
                    <a:pt x="2046" y="21456"/>
                  </a:cubicBezTo>
                  <a:cubicBezTo>
                    <a:pt x="2636" y="21416"/>
                    <a:pt x="3502" y="20604"/>
                    <a:pt x="4485" y="19223"/>
                  </a:cubicBezTo>
                  <a:cubicBezTo>
                    <a:pt x="5469" y="17843"/>
                    <a:pt x="6570" y="15894"/>
                    <a:pt x="7711" y="13986"/>
                  </a:cubicBezTo>
                  <a:cubicBezTo>
                    <a:pt x="8852" y="12077"/>
                    <a:pt x="10033" y="10210"/>
                    <a:pt x="11272" y="8423"/>
                  </a:cubicBezTo>
                  <a:cubicBezTo>
                    <a:pt x="12511" y="6637"/>
                    <a:pt x="13810" y="4932"/>
                    <a:pt x="15226" y="3511"/>
                  </a:cubicBezTo>
                  <a:cubicBezTo>
                    <a:pt x="16643" y="2089"/>
                    <a:pt x="18177" y="953"/>
                    <a:pt x="19259" y="425"/>
                  </a:cubicBezTo>
                  <a:cubicBezTo>
                    <a:pt x="20341" y="-103"/>
                    <a:pt x="20970" y="-22"/>
                    <a:pt x="21600" y="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7956550" y="4891144"/>
              <a:ext cx="1193800" cy="458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0" y="18049"/>
                  </a:moveTo>
                  <a:cubicBezTo>
                    <a:pt x="38" y="17260"/>
                    <a:pt x="77" y="16471"/>
                    <a:pt x="96" y="15584"/>
                  </a:cubicBezTo>
                  <a:cubicBezTo>
                    <a:pt x="115" y="14696"/>
                    <a:pt x="115" y="13710"/>
                    <a:pt x="191" y="13660"/>
                  </a:cubicBezTo>
                  <a:cubicBezTo>
                    <a:pt x="268" y="13611"/>
                    <a:pt x="421" y="14499"/>
                    <a:pt x="766" y="15978"/>
                  </a:cubicBezTo>
                  <a:cubicBezTo>
                    <a:pt x="1111" y="17458"/>
                    <a:pt x="1647" y="19529"/>
                    <a:pt x="2451" y="20564"/>
                  </a:cubicBezTo>
                  <a:cubicBezTo>
                    <a:pt x="3255" y="21600"/>
                    <a:pt x="4328" y="21600"/>
                    <a:pt x="5438" y="20762"/>
                  </a:cubicBezTo>
                  <a:cubicBezTo>
                    <a:pt x="6549" y="19923"/>
                    <a:pt x="7698" y="18247"/>
                    <a:pt x="8904" y="16323"/>
                  </a:cubicBezTo>
                  <a:cubicBezTo>
                    <a:pt x="10111" y="14400"/>
                    <a:pt x="11374" y="12230"/>
                    <a:pt x="12677" y="10356"/>
                  </a:cubicBezTo>
                  <a:cubicBezTo>
                    <a:pt x="13979" y="8482"/>
                    <a:pt x="15319" y="6904"/>
                    <a:pt x="16564" y="5622"/>
                  </a:cubicBezTo>
                  <a:cubicBezTo>
                    <a:pt x="17809" y="4340"/>
                    <a:pt x="18957" y="3353"/>
                    <a:pt x="19781" y="2466"/>
                  </a:cubicBezTo>
                  <a:cubicBezTo>
                    <a:pt x="20604" y="1578"/>
                    <a:pt x="21102" y="7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6" name="Drawing"/>
          <p:cNvGrpSpPr/>
          <p:nvPr/>
        </p:nvGrpSpPr>
        <p:grpSpPr>
          <a:xfrm>
            <a:off x="1054099" y="1715496"/>
            <a:ext cx="11617379" cy="5523505"/>
            <a:chOff x="0" y="0"/>
            <a:chExt cx="11617377" cy="5523503"/>
          </a:xfrm>
        </p:grpSpPr>
        <p:sp>
          <p:nvSpPr>
            <p:cNvPr id="2172" name="Line"/>
            <p:cNvSpPr/>
            <p:nvPr/>
          </p:nvSpPr>
          <p:spPr>
            <a:xfrm>
              <a:off x="24181" y="414105"/>
              <a:ext cx="201474" cy="615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518" fill="norm" stroke="1" extrusionOk="0">
                  <a:moveTo>
                    <a:pt x="2110" y="4356"/>
                  </a:moveTo>
                  <a:cubicBezTo>
                    <a:pt x="2330" y="5984"/>
                    <a:pt x="2551" y="7611"/>
                    <a:pt x="2992" y="9904"/>
                  </a:cubicBezTo>
                  <a:cubicBezTo>
                    <a:pt x="3433" y="12197"/>
                    <a:pt x="4094" y="15156"/>
                    <a:pt x="4424" y="17080"/>
                  </a:cubicBezTo>
                  <a:cubicBezTo>
                    <a:pt x="4755" y="19003"/>
                    <a:pt x="4755" y="19891"/>
                    <a:pt x="4755" y="20519"/>
                  </a:cubicBezTo>
                  <a:cubicBezTo>
                    <a:pt x="4755" y="21148"/>
                    <a:pt x="4755" y="21518"/>
                    <a:pt x="4755" y="21518"/>
                  </a:cubicBezTo>
                  <a:cubicBezTo>
                    <a:pt x="4755" y="21518"/>
                    <a:pt x="4755" y="21148"/>
                    <a:pt x="4094" y="19780"/>
                  </a:cubicBezTo>
                  <a:cubicBezTo>
                    <a:pt x="3433" y="18411"/>
                    <a:pt x="2110" y="16044"/>
                    <a:pt x="1228" y="13529"/>
                  </a:cubicBezTo>
                  <a:cubicBezTo>
                    <a:pt x="347" y="11014"/>
                    <a:pt x="-94" y="8351"/>
                    <a:pt x="16" y="6243"/>
                  </a:cubicBezTo>
                  <a:cubicBezTo>
                    <a:pt x="126" y="4134"/>
                    <a:pt x="788" y="2581"/>
                    <a:pt x="1559" y="1619"/>
                  </a:cubicBezTo>
                  <a:cubicBezTo>
                    <a:pt x="2330" y="658"/>
                    <a:pt x="3212" y="288"/>
                    <a:pt x="4424" y="103"/>
                  </a:cubicBezTo>
                  <a:cubicBezTo>
                    <a:pt x="5637" y="-82"/>
                    <a:pt x="7179" y="-82"/>
                    <a:pt x="9714" y="658"/>
                  </a:cubicBezTo>
                  <a:cubicBezTo>
                    <a:pt x="12249" y="1397"/>
                    <a:pt x="15775" y="2877"/>
                    <a:pt x="18090" y="4985"/>
                  </a:cubicBezTo>
                  <a:cubicBezTo>
                    <a:pt x="20404" y="7093"/>
                    <a:pt x="21506" y="9830"/>
                    <a:pt x="20735" y="12308"/>
                  </a:cubicBezTo>
                  <a:cubicBezTo>
                    <a:pt x="19963" y="14786"/>
                    <a:pt x="17318" y="17006"/>
                    <a:pt x="15445" y="18263"/>
                  </a:cubicBezTo>
                  <a:cubicBezTo>
                    <a:pt x="13571" y="19521"/>
                    <a:pt x="12469" y="19817"/>
                    <a:pt x="11367" y="20039"/>
                  </a:cubicBezTo>
                  <a:cubicBezTo>
                    <a:pt x="10265" y="20260"/>
                    <a:pt x="9163" y="20408"/>
                    <a:pt x="8502" y="20260"/>
                  </a:cubicBezTo>
                  <a:cubicBezTo>
                    <a:pt x="7841" y="20113"/>
                    <a:pt x="7620" y="19669"/>
                    <a:pt x="8502" y="19262"/>
                  </a:cubicBezTo>
                  <a:cubicBezTo>
                    <a:pt x="9384" y="18855"/>
                    <a:pt x="11367" y="18485"/>
                    <a:pt x="13351" y="18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320235" y="689399"/>
              <a:ext cx="219515" cy="23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0920" fill="norm" stroke="1" extrusionOk="0">
                  <a:moveTo>
                    <a:pt x="5288" y="9735"/>
                  </a:moveTo>
                  <a:cubicBezTo>
                    <a:pt x="6934" y="7293"/>
                    <a:pt x="8580" y="4851"/>
                    <a:pt x="9403" y="3161"/>
                  </a:cubicBezTo>
                  <a:cubicBezTo>
                    <a:pt x="10225" y="1470"/>
                    <a:pt x="10225" y="531"/>
                    <a:pt x="9711" y="156"/>
                  </a:cubicBezTo>
                  <a:cubicBezTo>
                    <a:pt x="9197" y="-220"/>
                    <a:pt x="8168" y="-32"/>
                    <a:pt x="6420" y="2034"/>
                  </a:cubicBezTo>
                  <a:cubicBezTo>
                    <a:pt x="4671" y="4100"/>
                    <a:pt x="2203" y="8044"/>
                    <a:pt x="968" y="11331"/>
                  </a:cubicBezTo>
                  <a:cubicBezTo>
                    <a:pt x="-266" y="14618"/>
                    <a:pt x="-266" y="17248"/>
                    <a:pt x="660" y="18938"/>
                  </a:cubicBezTo>
                  <a:cubicBezTo>
                    <a:pt x="1585" y="20629"/>
                    <a:pt x="3437" y="21380"/>
                    <a:pt x="7037" y="20629"/>
                  </a:cubicBezTo>
                  <a:cubicBezTo>
                    <a:pt x="10637" y="19877"/>
                    <a:pt x="15985" y="17623"/>
                    <a:pt x="21334" y="15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619035" y="353457"/>
              <a:ext cx="149315" cy="64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97" fill="norm" stroke="1" extrusionOk="0">
                  <a:moveTo>
                    <a:pt x="21461" y="2163"/>
                  </a:moveTo>
                  <a:cubicBezTo>
                    <a:pt x="19331" y="1455"/>
                    <a:pt x="17202" y="747"/>
                    <a:pt x="15224" y="357"/>
                  </a:cubicBezTo>
                  <a:cubicBezTo>
                    <a:pt x="13247" y="-32"/>
                    <a:pt x="11422" y="-103"/>
                    <a:pt x="9444" y="145"/>
                  </a:cubicBezTo>
                  <a:cubicBezTo>
                    <a:pt x="7467" y="393"/>
                    <a:pt x="5337" y="959"/>
                    <a:pt x="3512" y="2305"/>
                  </a:cubicBezTo>
                  <a:cubicBezTo>
                    <a:pt x="1686" y="3650"/>
                    <a:pt x="165" y="5775"/>
                    <a:pt x="13" y="8041"/>
                  </a:cubicBezTo>
                  <a:cubicBezTo>
                    <a:pt x="-139" y="10307"/>
                    <a:pt x="1078" y="12715"/>
                    <a:pt x="2903" y="14982"/>
                  </a:cubicBezTo>
                  <a:cubicBezTo>
                    <a:pt x="4729" y="17248"/>
                    <a:pt x="7162" y="19372"/>
                    <a:pt x="9596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565150" y="691153"/>
              <a:ext cx="1905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7100"/>
                    <a:pt x="1440" y="12600"/>
                    <a:pt x="5040" y="9000"/>
                  </a:cubicBezTo>
                  <a:cubicBezTo>
                    <a:pt x="8640" y="5400"/>
                    <a:pt x="1512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886883" y="291309"/>
              <a:ext cx="160868" cy="2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1137" y="5642"/>
                  </a:moveTo>
                  <a:cubicBezTo>
                    <a:pt x="1137" y="8368"/>
                    <a:pt x="1137" y="11094"/>
                    <a:pt x="1137" y="13087"/>
                  </a:cubicBezTo>
                  <a:cubicBezTo>
                    <a:pt x="1137" y="15079"/>
                    <a:pt x="1137" y="16337"/>
                    <a:pt x="853" y="16127"/>
                  </a:cubicBezTo>
                  <a:cubicBezTo>
                    <a:pt x="568" y="15918"/>
                    <a:pt x="0" y="14240"/>
                    <a:pt x="0" y="11723"/>
                  </a:cubicBezTo>
                  <a:cubicBezTo>
                    <a:pt x="0" y="9207"/>
                    <a:pt x="568" y="5852"/>
                    <a:pt x="1421" y="3650"/>
                  </a:cubicBezTo>
                  <a:cubicBezTo>
                    <a:pt x="2274" y="1448"/>
                    <a:pt x="3411" y="399"/>
                    <a:pt x="4689" y="85"/>
                  </a:cubicBezTo>
                  <a:cubicBezTo>
                    <a:pt x="5968" y="-230"/>
                    <a:pt x="7389" y="189"/>
                    <a:pt x="10232" y="3859"/>
                  </a:cubicBezTo>
                  <a:cubicBezTo>
                    <a:pt x="13074" y="7529"/>
                    <a:pt x="17337" y="14450"/>
                    <a:pt x="21600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0" y="1092198"/>
              <a:ext cx="882650" cy="119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2" fill="norm" stroke="1" extrusionOk="0">
                  <a:moveTo>
                    <a:pt x="0" y="21052"/>
                  </a:moveTo>
                  <a:cubicBezTo>
                    <a:pt x="1658" y="19935"/>
                    <a:pt x="3315" y="18818"/>
                    <a:pt x="5180" y="16583"/>
                  </a:cubicBezTo>
                  <a:cubicBezTo>
                    <a:pt x="7045" y="14349"/>
                    <a:pt x="9117" y="10997"/>
                    <a:pt x="11214" y="7831"/>
                  </a:cubicBezTo>
                  <a:cubicBezTo>
                    <a:pt x="13312" y="4666"/>
                    <a:pt x="15436" y="1686"/>
                    <a:pt x="17171" y="569"/>
                  </a:cubicBezTo>
                  <a:cubicBezTo>
                    <a:pt x="18906" y="-548"/>
                    <a:pt x="20253" y="197"/>
                    <a:pt x="21600" y="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285750" y="1211853"/>
              <a:ext cx="5334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8240"/>
                    <a:pt x="6171" y="14880"/>
                    <a:pt x="9300" y="11520"/>
                  </a:cubicBezTo>
                  <a:cubicBezTo>
                    <a:pt x="12429" y="8160"/>
                    <a:pt x="15600" y="4800"/>
                    <a:pt x="17657" y="2880"/>
                  </a:cubicBezTo>
                  <a:cubicBezTo>
                    <a:pt x="19714" y="960"/>
                    <a:pt x="20657" y="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1238250" y="780053"/>
              <a:ext cx="25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1320800" y="970553"/>
              <a:ext cx="127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2008716" y="463039"/>
              <a:ext cx="99485" cy="596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919" y="669"/>
                  </a:moveTo>
                  <a:cubicBezTo>
                    <a:pt x="460" y="288"/>
                    <a:pt x="0" y="-94"/>
                    <a:pt x="0" y="20"/>
                  </a:cubicBezTo>
                  <a:cubicBezTo>
                    <a:pt x="0" y="135"/>
                    <a:pt x="460" y="746"/>
                    <a:pt x="2068" y="2310"/>
                  </a:cubicBezTo>
                  <a:cubicBezTo>
                    <a:pt x="3677" y="3875"/>
                    <a:pt x="6434" y="6394"/>
                    <a:pt x="8732" y="9027"/>
                  </a:cubicBezTo>
                  <a:cubicBezTo>
                    <a:pt x="11030" y="11660"/>
                    <a:pt x="12868" y="14408"/>
                    <a:pt x="14017" y="16392"/>
                  </a:cubicBezTo>
                  <a:cubicBezTo>
                    <a:pt x="15166" y="18377"/>
                    <a:pt x="15626" y="19598"/>
                    <a:pt x="16774" y="20323"/>
                  </a:cubicBezTo>
                  <a:cubicBezTo>
                    <a:pt x="17923" y="21048"/>
                    <a:pt x="19762" y="21277"/>
                    <a:pt x="2160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2171700" y="673924"/>
              <a:ext cx="165100" cy="29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0" y="9190"/>
                  </a:moveTo>
                  <a:cubicBezTo>
                    <a:pt x="554" y="14318"/>
                    <a:pt x="1108" y="19446"/>
                    <a:pt x="1246" y="19213"/>
                  </a:cubicBezTo>
                  <a:cubicBezTo>
                    <a:pt x="1385" y="18980"/>
                    <a:pt x="1108" y="13386"/>
                    <a:pt x="1246" y="9501"/>
                  </a:cubicBezTo>
                  <a:cubicBezTo>
                    <a:pt x="1385" y="5616"/>
                    <a:pt x="1938" y="3440"/>
                    <a:pt x="3462" y="1964"/>
                  </a:cubicBezTo>
                  <a:cubicBezTo>
                    <a:pt x="4985" y="488"/>
                    <a:pt x="7477" y="-289"/>
                    <a:pt x="9831" y="99"/>
                  </a:cubicBezTo>
                  <a:cubicBezTo>
                    <a:pt x="12185" y="488"/>
                    <a:pt x="14400" y="2042"/>
                    <a:pt x="16062" y="5228"/>
                  </a:cubicBezTo>
                  <a:cubicBezTo>
                    <a:pt x="17723" y="8413"/>
                    <a:pt x="18831" y="13230"/>
                    <a:pt x="19662" y="16183"/>
                  </a:cubicBezTo>
                  <a:cubicBezTo>
                    <a:pt x="20492" y="19135"/>
                    <a:pt x="21046" y="20223"/>
                    <a:pt x="21600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2455247" y="245522"/>
              <a:ext cx="440354" cy="695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507" fill="norm" stroke="1" extrusionOk="0">
                  <a:moveTo>
                    <a:pt x="7859" y="14763"/>
                  </a:moveTo>
                  <a:cubicBezTo>
                    <a:pt x="6825" y="14501"/>
                    <a:pt x="5792" y="14239"/>
                    <a:pt x="4707" y="14370"/>
                  </a:cubicBezTo>
                  <a:cubicBezTo>
                    <a:pt x="3622" y="14501"/>
                    <a:pt x="2485" y="15025"/>
                    <a:pt x="1658" y="15974"/>
                  </a:cubicBezTo>
                  <a:cubicBezTo>
                    <a:pt x="831" y="16923"/>
                    <a:pt x="314" y="18297"/>
                    <a:pt x="108" y="19181"/>
                  </a:cubicBezTo>
                  <a:cubicBezTo>
                    <a:pt x="-99" y="20065"/>
                    <a:pt x="4" y="20457"/>
                    <a:pt x="314" y="20785"/>
                  </a:cubicBezTo>
                  <a:cubicBezTo>
                    <a:pt x="624" y="21112"/>
                    <a:pt x="1141" y="21374"/>
                    <a:pt x="1710" y="21472"/>
                  </a:cubicBezTo>
                  <a:cubicBezTo>
                    <a:pt x="2278" y="21570"/>
                    <a:pt x="2898" y="21505"/>
                    <a:pt x="3777" y="20785"/>
                  </a:cubicBezTo>
                  <a:cubicBezTo>
                    <a:pt x="4655" y="20065"/>
                    <a:pt x="5792" y="18690"/>
                    <a:pt x="6619" y="16890"/>
                  </a:cubicBezTo>
                  <a:cubicBezTo>
                    <a:pt x="7445" y="15090"/>
                    <a:pt x="7962" y="12865"/>
                    <a:pt x="8272" y="10574"/>
                  </a:cubicBezTo>
                  <a:cubicBezTo>
                    <a:pt x="8582" y="8283"/>
                    <a:pt x="8686" y="5926"/>
                    <a:pt x="8686" y="4257"/>
                  </a:cubicBezTo>
                  <a:cubicBezTo>
                    <a:pt x="8686" y="2588"/>
                    <a:pt x="8582" y="1606"/>
                    <a:pt x="8376" y="952"/>
                  </a:cubicBezTo>
                  <a:cubicBezTo>
                    <a:pt x="8169" y="297"/>
                    <a:pt x="7859" y="-30"/>
                    <a:pt x="7549" y="3"/>
                  </a:cubicBezTo>
                  <a:cubicBezTo>
                    <a:pt x="7239" y="35"/>
                    <a:pt x="6929" y="428"/>
                    <a:pt x="6722" y="1901"/>
                  </a:cubicBezTo>
                  <a:cubicBezTo>
                    <a:pt x="6515" y="3374"/>
                    <a:pt x="6412" y="5926"/>
                    <a:pt x="6515" y="8250"/>
                  </a:cubicBezTo>
                  <a:cubicBezTo>
                    <a:pt x="6619" y="10574"/>
                    <a:pt x="6929" y="12668"/>
                    <a:pt x="7549" y="14403"/>
                  </a:cubicBezTo>
                  <a:cubicBezTo>
                    <a:pt x="8169" y="16137"/>
                    <a:pt x="9099" y="17512"/>
                    <a:pt x="9719" y="18330"/>
                  </a:cubicBezTo>
                  <a:cubicBezTo>
                    <a:pt x="10339" y="19148"/>
                    <a:pt x="10649" y="19410"/>
                    <a:pt x="11063" y="19574"/>
                  </a:cubicBezTo>
                  <a:cubicBezTo>
                    <a:pt x="11476" y="19737"/>
                    <a:pt x="11993" y="19803"/>
                    <a:pt x="12613" y="19508"/>
                  </a:cubicBezTo>
                  <a:cubicBezTo>
                    <a:pt x="13233" y="19214"/>
                    <a:pt x="13957" y="18559"/>
                    <a:pt x="14473" y="17643"/>
                  </a:cubicBezTo>
                  <a:cubicBezTo>
                    <a:pt x="14990" y="16726"/>
                    <a:pt x="15300" y="15548"/>
                    <a:pt x="15455" y="14795"/>
                  </a:cubicBezTo>
                  <a:cubicBezTo>
                    <a:pt x="15610" y="14043"/>
                    <a:pt x="15610" y="13715"/>
                    <a:pt x="15403" y="13454"/>
                  </a:cubicBezTo>
                  <a:cubicBezTo>
                    <a:pt x="15197" y="13192"/>
                    <a:pt x="14783" y="12995"/>
                    <a:pt x="14422" y="13028"/>
                  </a:cubicBezTo>
                  <a:cubicBezTo>
                    <a:pt x="14060" y="13061"/>
                    <a:pt x="13750" y="13323"/>
                    <a:pt x="13543" y="14141"/>
                  </a:cubicBezTo>
                  <a:cubicBezTo>
                    <a:pt x="13336" y="14959"/>
                    <a:pt x="13233" y="16334"/>
                    <a:pt x="13646" y="17283"/>
                  </a:cubicBezTo>
                  <a:cubicBezTo>
                    <a:pt x="14060" y="18232"/>
                    <a:pt x="14990" y="18755"/>
                    <a:pt x="16385" y="18723"/>
                  </a:cubicBezTo>
                  <a:cubicBezTo>
                    <a:pt x="17780" y="18690"/>
                    <a:pt x="19641" y="18101"/>
                    <a:pt x="21501" y="17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2879460" y="490791"/>
              <a:ext cx="122206" cy="661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420" fill="norm" stroke="1" extrusionOk="0">
                  <a:moveTo>
                    <a:pt x="13775" y="6285"/>
                  </a:moveTo>
                  <a:cubicBezTo>
                    <a:pt x="12310" y="6559"/>
                    <a:pt x="10846" y="6834"/>
                    <a:pt x="10297" y="7554"/>
                  </a:cubicBezTo>
                  <a:cubicBezTo>
                    <a:pt x="9748" y="8274"/>
                    <a:pt x="10114" y="9439"/>
                    <a:pt x="10114" y="11428"/>
                  </a:cubicBezTo>
                  <a:cubicBezTo>
                    <a:pt x="10114" y="13417"/>
                    <a:pt x="9748" y="16228"/>
                    <a:pt x="9382" y="17805"/>
                  </a:cubicBezTo>
                  <a:cubicBezTo>
                    <a:pt x="9016" y="19382"/>
                    <a:pt x="8649" y="19725"/>
                    <a:pt x="8283" y="20205"/>
                  </a:cubicBezTo>
                  <a:cubicBezTo>
                    <a:pt x="7917" y="20685"/>
                    <a:pt x="7551" y="21302"/>
                    <a:pt x="7002" y="21405"/>
                  </a:cubicBezTo>
                  <a:cubicBezTo>
                    <a:pt x="6453" y="21508"/>
                    <a:pt x="5721" y="21097"/>
                    <a:pt x="4622" y="19794"/>
                  </a:cubicBezTo>
                  <a:cubicBezTo>
                    <a:pt x="3524" y="18491"/>
                    <a:pt x="2060" y="16297"/>
                    <a:pt x="1144" y="13794"/>
                  </a:cubicBezTo>
                  <a:cubicBezTo>
                    <a:pt x="229" y="11291"/>
                    <a:pt x="-137" y="8479"/>
                    <a:pt x="46" y="6422"/>
                  </a:cubicBezTo>
                  <a:cubicBezTo>
                    <a:pt x="229" y="4365"/>
                    <a:pt x="961" y="3062"/>
                    <a:pt x="2792" y="2102"/>
                  </a:cubicBezTo>
                  <a:cubicBezTo>
                    <a:pt x="4622" y="1142"/>
                    <a:pt x="7551" y="525"/>
                    <a:pt x="10114" y="217"/>
                  </a:cubicBezTo>
                  <a:cubicBezTo>
                    <a:pt x="12677" y="-92"/>
                    <a:pt x="14873" y="-92"/>
                    <a:pt x="17070" y="354"/>
                  </a:cubicBezTo>
                  <a:cubicBezTo>
                    <a:pt x="19266" y="799"/>
                    <a:pt x="21463" y="1691"/>
                    <a:pt x="21097" y="3062"/>
                  </a:cubicBezTo>
                  <a:cubicBezTo>
                    <a:pt x="20731" y="4434"/>
                    <a:pt x="17802" y="6285"/>
                    <a:pt x="14141" y="7657"/>
                  </a:cubicBezTo>
                  <a:cubicBezTo>
                    <a:pt x="10480" y="9028"/>
                    <a:pt x="6087" y="9919"/>
                    <a:pt x="1694" y="10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3073400" y="556673"/>
              <a:ext cx="165100" cy="211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4" fill="norm" stroke="1" extrusionOk="0">
                  <a:moveTo>
                    <a:pt x="0" y="10178"/>
                  </a:moveTo>
                  <a:cubicBezTo>
                    <a:pt x="1662" y="10807"/>
                    <a:pt x="3323" y="11436"/>
                    <a:pt x="5400" y="10912"/>
                  </a:cubicBezTo>
                  <a:cubicBezTo>
                    <a:pt x="7477" y="10387"/>
                    <a:pt x="9969" y="8710"/>
                    <a:pt x="11631" y="7137"/>
                  </a:cubicBezTo>
                  <a:cubicBezTo>
                    <a:pt x="13292" y="5564"/>
                    <a:pt x="14123" y="4096"/>
                    <a:pt x="14538" y="2733"/>
                  </a:cubicBezTo>
                  <a:cubicBezTo>
                    <a:pt x="14954" y="1370"/>
                    <a:pt x="14954" y="112"/>
                    <a:pt x="12877" y="7"/>
                  </a:cubicBezTo>
                  <a:cubicBezTo>
                    <a:pt x="10800" y="-98"/>
                    <a:pt x="6646" y="951"/>
                    <a:pt x="4015" y="3467"/>
                  </a:cubicBezTo>
                  <a:cubicBezTo>
                    <a:pt x="1385" y="5984"/>
                    <a:pt x="277" y="9968"/>
                    <a:pt x="969" y="13428"/>
                  </a:cubicBezTo>
                  <a:cubicBezTo>
                    <a:pt x="1662" y="16888"/>
                    <a:pt x="4154" y="19824"/>
                    <a:pt x="7477" y="20663"/>
                  </a:cubicBezTo>
                  <a:cubicBezTo>
                    <a:pt x="10800" y="21502"/>
                    <a:pt x="14954" y="20244"/>
                    <a:pt x="17446" y="18881"/>
                  </a:cubicBezTo>
                  <a:cubicBezTo>
                    <a:pt x="19938" y="17518"/>
                    <a:pt x="20769" y="16050"/>
                    <a:pt x="21600" y="14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3285066" y="539750"/>
              <a:ext cx="139325" cy="214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500" fill="norm" stroke="1" extrusionOk="0">
                  <a:moveTo>
                    <a:pt x="645" y="535"/>
                  </a:moveTo>
                  <a:cubicBezTo>
                    <a:pt x="645" y="5406"/>
                    <a:pt x="645" y="10276"/>
                    <a:pt x="645" y="13559"/>
                  </a:cubicBezTo>
                  <a:cubicBezTo>
                    <a:pt x="645" y="16841"/>
                    <a:pt x="645" y="18535"/>
                    <a:pt x="484" y="18747"/>
                  </a:cubicBezTo>
                  <a:cubicBezTo>
                    <a:pt x="322" y="18959"/>
                    <a:pt x="0" y="17688"/>
                    <a:pt x="0" y="14724"/>
                  </a:cubicBezTo>
                  <a:cubicBezTo>
                    <a:pt x="0" y="11759"/>
                    <a:pt x="322" y="7100"/>
                    <a:pt x="806" y="4135"/>
                  </a:cubicBezTo>
                  <a:cubicBezTo>
                    <a:pt x="1290" y="1171"/>
                    <a:pt x="1934" y="-100"/>
                    <a:pt x="4513" y="6"/>
                  </a:cubicBezTo>
                  <a:cubicBezTo>
                    <a:pt x="7093" y="112"/>
                    <a:pt x="11606" y="1594"/>
                    <a:pt x="14991" y="3818"/>
                  </a:cubicBezTo>
                  <a:cubicBezTo>
                    <a:pt x="18376" y="6041"/>
                    <a:pt x="20633" y="9006"/>
                    <a:pt x="21116" y="12076"/>
                  </a:cubicBezTo>
                  <a:cubicBezTo>
                    <a:pt x="21600" y="15147"/>
                    <a:pt x="20310" y="18324"/>
                    <a:pt x="19021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3516688" y="135004"/>
              <a:ext cx="280612" cy="63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394" fill="norm" stroke="1" extrusionOk="0">
                  <a:moveTo>
                    <a:pt x="9838" y="16003"/>
                  </a:moveTo>
                  <a:cubicBezTo>
                    <a:pt x="10163" y="14787"/>
                    <a:pt x="10487" y="13571"/>
                    <a:pt x="10569" y="12784"/>
                  </a:cubicBezTo>
                  <a:cubicBezTo>
                    <a:pt x="10650" y="11997"/>
                    <a:pt x="10487" y="11640"/>
                    <a:pt x="9838" y="11425"/>
                  </a:cubicBezTo>
                  <a:cubicBezTo>
                    <a:pt x="9188" y="11211"/>
                    <a:pt x="8051" y="11139"/>
                    <a:pt x="6427" y="11747"/>
                  </a:cubicBezTo>
                  <a:cubicBezTo>
                    <a:pt x="4803" y="12355"/>
                    <a:pt x="2692" y="13642"/>
                    <a:pt x="1474" y="15216"/>
                  </a:cubicBezTo>
                  <a:cubicBezTo>
                    <a:pt x="256" y="16789"/>
                    <a:pt x="-69" y="18649"/>
                    <a:pt x="12" y="19722"/>
                  </a:cubicBezTo>
                  <a:cubicBezTo>
                    <a:pt x="93" y="20795"/>
                    <a:pt x="581" y="21081"/>
                    <a:pt x="1230" y="21260"/>
                  </a:cubicBezTo>
                  <a:cubicBezTo>
                    <a:pt x="1880" y="21438"/>
                    <a:pt x="2692" y="21510"/>
                    <a:pt x="4072" y="21009"/>
                  </a:cubicBezTo>
                  <a:cubicBezTo>
                    <a:pt x="5453" y="20509"/>
                    <a:pt x="7402" y="19436"/>
                    <a:pt x="9269" y="17684"/>
                  </a:cubicBezTo>
                  <a:cubicBezTo>
                    <a:pt x="11137" y="15931"/>
                    <a:pt x="12923" y="13499"/>
                    <a:pt x="14223" y="10960"/>
                  </a:cubicBezTo>
                  <a:cubicBezTo>
                    <a:pt x="15522" y="8421"/>
                    <a:pt x="16334" y="5775"/>
                    <a:pt x="16902" y="4130"/>
                  </a:cubicBezTo>
                  <a:cubicBezTo>
                    <a:pt x="17471" y="2485"/>
                    <a:pt x="17796" y="1841"/>
                    <a:pt x="17958" y="1305"/>
                  </a:cubicBezTo>
                  <a:cubicBezTo>
                    <a:pt x="18120" y="768"/>
                    <a:pt x="18120" y="339"/>
                    <a:pt x="17633" y="125"/>
                  </a:cubicBezTo>
                  <a:cubicBezTo>
                    <a:pt x="17146" y="-90"/>
                    <a:pt x="16172" y="-90"/>
                    <a:pt x="15278" y="625"/>
                  </a:cubicBezTo>
                  <a:cubicBezTo>
                    <a:pt x="14385" y="1340"/>
                    <a:pt x="13573" y="2771"/>
                    <a:pt x="13248" y="4702"/>
                  </a:cubicBezTo>
                  <a:cubicBezTo>
                    <a:pt x="12923" y="6633"/>
                    <a:pt x="13086" y="9065"/>
                    <a:pt x="13573" y="11139"/>
                  </a:cubicBezTo>
                  <a:cubicBezTo>
                    <a:pt x="14060" y="13213"/>
                    <a:pt x="14872" y="14930"/>
                    <a:pt x="16253" y="15931"/>
                  </a:cubicBezTo>
                  <a:cubicBezTo>
                    <a:pt x="17633" y="16933"/>
                    <a:pt x="19582" y="17219"/>
                    <a:pt x="21531" y="17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3818937" y="406931"/>
              <a:ext cx="245064" cy="268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0591" fill="norm" stroke="1" extrusionOk="0">
                  <a:moveTo>
                    <a:pt x="4169" y="7678"/>
                  </a:moveTo>
                  <a:cubicBezTo>
                    <a:pt x="5085" y="7191"/>
                    <a:pt x="6000" y="6703"/>
                    <a:pt x="6640" y="5973"/>
                  </a:cubicBezTo>
                  <a:cubicBezTo>
                    <a:pt x="7281" y="5242"/>
                    <a:pt x="7647" y="4267"/>
                    <a:pt x="7922" y="3293"/>
                  </a:cubicBezTo>
                  <a:cubicBezTo>
                    <a:pt x="8196" y="2318"/>
                    <a:pt x="8379" y="1344"/>
                    <a:pt x="8013" y="857"/>
                  </a:cubicBezTo>
                  <a:cubicBezTo>
                    <a:pt x="7647" y="370"/>
                    <a:pt x="6732" y="370"/>
                    <a:pt x="5176" y="1912"/>
                  </a:cubicBezTo>
                  <a:cubicBezTo>
                    <a:pt x="3620" y="3455"/>
                    <a:pt x="1424" y="6541"/>
                    <a:pt x="508" y="9870"/>
                  </a:cubicBezTo>
                  <a:cubicBezTo>
                    <a:pt x="-407" y="13200"/>
                    <a:pt x="-41" y="16773"/>
                    <a:pt x="1240" y="18803"/>
                  </a:cubicBezTo>
                  <a:cubicBezTo>
                    <a:pt x="2522" y="20833"/>
                    <a:pt x="4718" y="21320"/>
                    <a:pt x="7098" y="19290"/>
                  </a:cubicBezTo>
                  <a:cubicBezTo>
                    <a:pt x="9478" y="17260"/>
                    <a:pt x="12040" y="12712"/>
                    <a:pt x="13505" y="9870"/>
                  </a:cubicBezTo>
                  <a:cubicBezTo>
                    <a:pt x="14969" y="7028"/>
                    <a:pt x="15335" y="5891"/>
                    <a:pt x="15244" y="5648"/>
                  </a:cubicBezTo>
                  <a:cubicBezTo>
                    <a:pt x="15152" y="5404"/>
                    <a:pt x="14603" y="6054"/>
                    <a:pt x="14146" y="7759"/>
                  </a:cubicBezTo>
                  <a:cubicBezTo>
                    <a:pt x="13688" y="9464"/>
                    <a:pt x="13322" y="12225"/>
                    <a:pt x="13139" y="14337"/>
                  </a:cubicBezTo>
                  <a:cubicBezTo>
                    <a:pt x="12956" y="16448"/>
                    <a:pt x="12956" y="17909"/>
                    <a:pt x="12864" y="18153"/>
                  </a:cubicBezTo>
                  <a:cubicBezTo>
                    <a:pt x="12773" y="18397"/>
                    <a:pt x="12590" y="17422"/>
                    <a:pt x="12773" y="14743"/>
                  </a:cubicBezTo>
                  <a:cubicBezTo>
                    <a:pt x="12956" y="12063"/>
                    <a:pt x="13505" y="7678"/>
                    <a:pt x="14054" y="4836"/>
                  </a:cubicBezTo>
                  <a:cubicBezTo>
                    <a:pt x="14603" y="1994"/>
                    <a:pt x="15152" y="694"/>
                    <a:pt x="15885" y="207"/>
                  </a:cubicBezTo>
                  <a:cubicBezTo>
                    <a:pt x="16617" y="-280"/>
                    <a:pt x="17532" y="45"/>
                    <a:pt x="18264" y="1669"/>
                  </a:cubicBezTo>
                  <a:cubicBezTo>
                    <a:pt x="18996" y="3293"/>
                    <a:pt x="19546" y="6216"/>
                    <a:pt x="20003" y="8652"/>
                  </a:cubicBezTo>
                  <a:cubicBezTo>
                    <a:pt x="20461" y="11088"/>
                    <a:pt x="20827" y="13037"/>
                    <a:pt x="21193" y="14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4172591" y="87903"/>
              <a:ext cx="81909" cy="575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19" fill="norm" stroke="1" extrusionOk="0">
                  <a:moveTo>
                    <a:pt x="4817" y="0"/>
                  </a:moveTo>
                  <a:cubicBezTo>
                    <a:pt x="4817" y="3086"/>
                    <a:pt x="4817" y="6171"/>
                    <a:pt x="3986" y="9218"/>
                  </a:cubicBezTo>
                  <a:cubicBezTo>
                    <a:pt x="3155" y="12264"/>
                    <a:pt x="1494" y="15270"/>
                    <a:pt x="663" y="17090"/>
                  </a:cubicBezTo>
                  <a:cubicBezTo>
                    <a:pt x="-168" y="18910"/>
                    <a:pt x="-168" y="19543"/>
                    <a:pt x="386" y="20097"/>
                  </a:cubicBezTo>
                  <a:cubicBezTo>
                    <a:pt x="940" y="20651"/>
                    <a:pt x="2047" y="21125"/>
                    <a:pt x="3986" y="21363"/>
                  </a:cubicBezTo>
                  <a:cubicBezTo>
                    <a:pt x="5924" y="21600"/>
                    <a:pt x="8694" y="21600"/>
                    <a:pt x="11740" y="21125"/>
                  </a:cubicBezTo>
                  <a:cubicBezTo>
                    <a:pt x="14786" y="20651"/>
                    <a:pt x="18109" y="19701"/>
                    <a:pt x="21432" y="18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4083050" y="386353"/>
              <a:ext cx="2730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84" y="16200"/>
                    <a:pt x="7367" y="10800"/>
                    <a:pt x="10967" y="7200"/>
                  </a:cubicBezTo>
                  <a:cubicBezTo>
                    <a:pt x="14567" y="3600"/>
                    <a:pt x="18084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4791813" y="370391"/>
              <a:ext cx="173888" cy="19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382" fill="norm" stroke="1" extrusionOk="0">
                  <a:moveTo>
                    <a:pt x="1861" y="10112"/>
                  </a:moveTo>
                  <a:cubicBezTo>
                    <a:pt x="4984" y="8719"/>
                    <a:pt x="8107" y="7325"/>
                    <a:pt x="9798" y="6048"/>
                  </a:cubicBezTo>
                  <a:cubicBezTo>
                    <a:pt x="11490" y="4770"/>
                    <a:pt x="11750" y="3609"/>
                    <a:pt x="11750" y="2448"/>
                  </a:cubicBezTo>
                  <a:cubicBezTo>
                    <a:pt x="11750" y="1287"/>
                    <a:pt x="11490" y="125"/>
                    <a:pt x="9798" y="9"/>
                  </a:cubicBezTo>
                  <a:cubicBezTo>
                    <a:pt x="8107" y="-107"/>
                    <a:pt x="4984" y="822"/>
                    <a:pt x="2902" y="3841"/>
                  </a:cubicBezTo>
                  <a:cubicBezTo>
                    <a:pt x="820" y="6861"/>
                    <a:pt x="-221" y="11970"/>
                    <a:pt x="39" y="15570"/>
                  </a:cubicBezTo>
                  <a:cubicBezTo>
                    <a:pt x="299" y="19170"/>
                    <a:pt x="1861" y="21261"/>
                    <a:pt x="5634" y="21377"/>
                  </a:cubicBezTo>
                  <a:cubicBezTo>
                    <a:pt x="9408" y="21493"/>
                    <a:pt x="15393" y="19635"/>
                    <a:pt x="21379" y="17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5003799" y="322853"/>
              <a:ext cx="419101" cy="23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0" y="4629"/>
                  </a:moveTo>
                  <a:cubicBezTo>
                    <a:pt x="436" y="8486"/>
                    <a:pt x="873" y="12343"/>
                    <a:pt x="1200" y="14850"/>
                  </a:cubicBezTo>
                  <a:cubicBezTo>
                    <a:pt x="1527" y="17357"/>
                    <a:pt x="1745" y="18514"/>
                    <a:pt x="2018" y="19479"/>
                  </a:cubicBezTo>
                  <a:cubicBezTo>
                    <a:pt x="2291" y="20443"/>
                    <a:pt x="2618" y="21214"/>
                    <a:pt x="3000" y="21214"/>
                  </a:cubicBezTo>
                  <a:cubicBezTo>
                    <a:pt x="3382" y="21214"/>
                    <a:pt x="3818" y="20443"/>
                    <a:pt x="4145" y="18611"/>
                  </a:cubicBezTo>
                  <a:cubicBezTo>
                    <a:pt x="4473" y="16779"/>
                    <a:pt x="4691" y="13886"/>
                    <a:pt x="4909" y="11379"/>
                  </a:cubicBezTo>
                  <a:cubicBezTo>
                    <a:pt x="5127" y="8871"/>
                    <a:pt x="5345" y="6750"/>
                    <a:pt x="5727" y="5593"/>
                  </a:cubicBezTo>
                  <a:cubicBezTo>
                    <a:pt x="6109" y="4436"/>
                    <a:pt x="6655" y="4243"/>
                    <a:pt x="7091" y="4532"/>
                  </a:cubicBezTo>
                  <a:cubicBezTo>
                    <a:pt x="7527" y="4821"/>
                    <a:pt x="7855" y="5593"/>
                    <a:pt x="8073" y="6461"/>
                  </a:cubicBezTo>
                  <a:cubicBezTo>
                    <a:pt x="8291" y="7329"/>
                    <a:pt x="8400" y="8293"/>
                    <a:pt x="8618" y="9257"/>
                  </a:cubicBezTo>
                  <a:cubicBezTo>
                    <a:pt x="8836" y="10221"/>
                    <a:pt x="9164" y="11186"/>
                    <a:pt x="9600" y="11475"/>
                  </a:cubicBezTo>
                  <a:cubicBezTo>
                    <a:pt x="10036" y="11764"/>
                    <a:pt x="10582" y="11379"/>
                    <a:pt x="11182" y="10221"/>
                  </a:cubicBezTo>
                  <a:cubicBezTo>
                    <a:pt x="11782" y="9064"/>
                    <a:pt x="12436" y="7136"/>
                    <a:pt x="12764" y="5496"/>
                  </a:cubicBezTo>
                  <a:cubicBezTo>
                    <a:pt x="13091" y="3857"/>
                    <a:pt x="13091" y="2507"/>
                    <a:pt x="12873" y="1543"/>
                  </a:cubicBezTo>
                  <a:cubicBezTo>
                    <a:pt x="12655" y="579"/>
                    <a:pt x="12218" y="0"/>
                    <a:pt x="11727" y="0"/>
                  </a:cubicBezTo>
                  <a:cubicBezTo>
                    <a:pt x="11236" y="0"/>
                    <a:pt x="10691" y="579"/>
                    <a:pt x="10036" y="3086"/>
                  </a:cubicBezTo>
                  <a:cubicBezTo>
                    <a:pt x="9382" y="5593"/>
                    <a:pt x="8618" y="10029"/>
                    <a:pt x="8618" y="13500"/>
                  </a:cubicBezTo>
                  <a:cubicBezTo>
                    <a:pt x="8618" y="16971"/>
                    <a:pt x="9382" y="19479"/>
                    <a:pt x="10582" y="20539"/>
                  </a:cubicBezTo>
                  <a:cubicBezTo>
                    <a:pt x="11782" y="21600"/>
                    <a:pt x="13418" y="21214"/>
                    <a:pt x="14782" y="18804"/>
                  </a:cubicBezTo>
                  <a:cubicBezTo>
                    <a:pt x="16145" y="16393"/>
                    <a:pt x="17236" y="11957"/>
                    <a:pt x="17782" y="9161"/>
                  </a:cubicBezTo>
                  <a:cubicBezTo>
                    <a:pt x="18327" y="6364"/>
                    <a:pt x="18327" y="5207"/>
                    <a:pt x="18055" y="4918"/>
                  </a:cubicBezTo>
                  <a:cubicBezTo>
                    <a:pt x="17782" y="4629"/>
                    <a:pt x="17236" y="5207"/>
                    <a:pt x="16800" y="6654"/>
                  </a:cubicBezTo>
                  <a:cubicBezTo>
                    <a:pt x="16364" y="8100"/>
                    <a:pt x="16036" y="10414"/>
                    <a:pt x="15873" y="12439"/>
                  </a:cubicBezTo>
                  <a:cubicBezTo>
                    <a:pt x="15709" y="14464"/>
                    <a:pt x="15709" y="16200"/>
                    <a:pt x="15709" y="17550"/>
                  </a:cubicBezTo>
                  <a:cubicBezTo>
                    <a:pt x="15709" y="18900"/>
                    <a:pt x="15709" y="19864"/>
                    <a:pt x="15709" y="19864"/>
                  </a:cubicBezTo>
                  <a:cubicBezTo>
                    <a:pt x="15709" y="19864"/>
                    <a:pt x="15709" y="18900"/>
                    <a:pt x="15982" y="16104"/>
                  </a:cubicBezTo>
                  <a:cubicBezTo>
                    <a:pt x="16255" y="13307"/>
                    <a:pt x="16800" y="8679"/>
                    <a:pt x="17400" y="5689"/>
                  </a:cubicBezTo>
                  <a:cubicBezTo>
                    <a:pt x="18000" y="2700"/>
                    <a:pt x="18655" y="1350"/>
                    <a:pt x="19255" y="675"/>
                  </a:cubicBezTo>
                  <a:cubicBezTo>
                    <a:pt x="19855" y="0"/>
                    <a:pt x="20400" y="0"/>
                    <a:pt x="20727" y="482"/>
                  </a:cubicBezTo>
                  <a:cubicBezTo>
                    <a:pt x="21055" y="964"/>
                    <a:pt x="21164" y="1929"/>
                    <a:pt x="21218" y="4436"/>
                  </a:cubicBezTo>
                  <a:cubicBezTo>
                    <a:pt x="21273" y="6943"/>
                    <a:pt x="21273" y="10993"/>
                    <a:pt x="21327" y="13500"/>
                  </a:cubicBezTo>
                  <a:cubicBezTo>
                    <a:pt x="21382" y="16007"/>
                    <a:pt x="21491" y="16971"/>
                    <a:pt x="21600" y="17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5551222" y="-1"/>
              <a:ext cx="98162" cy="53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359" fill="norm" stroke="1" extrusionOk="0">
                  <a:moveTo>
                    <a:pt x="20394" y="980"/>
                  </a:moveTo>
                  <a:cubicBezTo>
                    <a:pt x="20853" y="470"/>
                    <a:pt x="21313" y="-40"/>
                    <a:pt x="21313" y="3"/>
                  </a:cubicBezTo>
                  <a:cubicBezTo>
                    <a:pt x="21313" y="45"/>
                    <a:pt x="20853" y="640"/>
                    <a:pt x="18326" y="2724"/>
                  </a:cubicBezTo>
                  <a:cubicBezTo>
                    <a:pt x="15798" y="4807"/>
                    <a:pt x="11202" y="8379"/>
                    <a:pt x="7756" y="11398"/>
                  </a:cubicBezTo>
                  <a:cubicBezTo>
                    <a:pt x="4309" y="14417"/>
                    <a:pt x="2011" y="16883"/>
                    <a:pt x="862" y="18371"/>
                  </a:cubicBezTo>
                  <a:cubicBezTo>
                    <a:pt x="-287" y="19859"/>
                    <a:pt x="-287" y="20369"/>
                    <a:pt x="862" y="20795"/>
                  </a:cubicBezTo>
                  <a:cubicBezTo>
                    <a:pt x="2011" y="21220"/>
                    <a:pt x="4309" y="21560"/>
                    <a:pt x="7756" y="21220"/>
                  </a:cubicBezTo>
                  <a:cubicBezTo>
                    <a:pt x="11202" y="20880"/>
                    <a:pt x="15798" y="19859"/>
                    <a:pt x="20394" y="18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5511800" y="297453"/>
              <a:ext cx="2032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25" y="14400"/>
                    <a:pt x="7650" y="7200"/>
                    <a:pt x="11250" y="3600"/>
                  </a:cubicBezTo>
                  <a:cubicBezTo>
                    <a:pt x="14850" y="0"/>
                    <a:pt x="1822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5657850" y="291053"/>
              <a:ext cx="165100" cy="2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21600" y="470"/>
                  </a:moveTo>
                  <a:cubicBezTo>
                    <a:pt x="20215" y="159"/>
                    <a:pt x="18831" y="-152"/>
                    <a:pt x="16754" y="81"/>
                  </a:cubicBezTo>
                  <a:cubicBezTo>
                    <a:pt x="14677" y="314"/>
                    <a:pt x="11908" y="1091"/>
                    <a:pt x="10246" y="2257"/>
                  </a:cubicBezTo>
                  <a:cubicBezTo>
                    <a:pt x="8585" y="3422"/>
                    <a:pt x="8031" y="4976"/>
                    <a:pt x="8862" y="6996"/>
                  </a:cubicBezTo>
                  <a:cubicBezTo>
                    <a:pt x="9692" y="9016"/>
                    <a:pt x="11908" y="11503"/>
                    <a:pt x="12462" y="13911"/>
                  </a:cubicBezTo>
                  <a:cubicBezTo>
                    <a:pt x="13015" y="16320"/>
                    <a:pt x="11908" y="18651"/>
                    <a:pt x="9554" y="19894"/>
                  </a:cubicBezTo>
                  <a:cubicBezTo>
                    <a:pt x="7200" y="21137"/>
                    <a:pt x="3600" y="21293"/>
                    <a:pt x="0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2432050" y="1551990"/>
              <a:ext cx="256117" cy="654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5891" y="8662"/>
                  </a:moveTo>
                  <a:cubicBezTo>
                    <a:pt x="4998" y="9916"/>
                    <a:pt x="4106" y="11170"/>
                    <a:pt x="3124" y="13156"/>
                  </a:cubicBezTo>
                  <a:cubicBezTo>
                    <a:pt x="2142" y="15142"/>
                    <a:pt x="1071" y="17859"/>
                    <a:pt x="536" y="19462"/>
                  </a:cubicBezTo>
                  <a:cubicBezTo>
                    <a:pt x="0" y="21064"/>
                    <a:pt x="0" y="21552"/>
                    <a:pt x="0" y="21552"/>
                  </a:cubicBezTo>
                  <a:cubicBezTo>
                    <a:pt x="0" y="21552"/>
                    <a:pt x="0" y="21064"/>
                    <a:pt x="0" y="19322"/>
                  </a:cubicBezTo>
                  <a:cubicBezTo>
                    <a:pt x="0" y="17580"/>
                    <a:pt x="0" y="14584"/>
                    <a:pt x="625" y="11937"/>
                  </a:cubicBezTo>
                  <a:cubicBezTo>
                    <a:pt x="1250" y="9289"/>
                    <a:pt x="2499" y="6989"/>
                    <a:pt x="4284" y="5143"/>
                  </a:cubicBezTo>
                  <a:cubicBezTo>
                    <a:pt x="6069" y="3297"/>
                    <a:pt x="8390" y="1903"/>
                    <a:pt x="9997" y="1102"/>
                  </a:cubicBezTo>
                  <a:cubicBezTo>
                    <a:pt x="11603" y="300"/>
                    <a:pt x="12496" y="91"/>
                    <a:pt x="13388" y="22"/>
                  </a:cubicBezTo>
                  <a:cubicBezTo>
                    <a:pt x="14281" y="-48"/>
                    <a:pt x="15174" y="22"/>
                    <a:pt x="15977" y="718"/>
                  </a:cubicBezTo>
                  <a:cubicBezTo>
                    <a:pt x="16780" y="1415"/>
                    <a:pt x="17494" y="2739"/>
                    <a:pt x="17940" y="4620"/>
                  </a:cubicBezTo>
                  <a:cubicBezTo>
                    <a:pt x="18387" y="6502"/>
                    <a:pt x="18565" y="8940"/>
                    <a:pt x="18744" y="11205"/>
                  </a:cubicBezTo>
                  <a:cubicBezTo>
                    <a:pt x="18922" y="13469"/>
                    <a:pt x="19101" y="15560"/>
                    <a:pt x="19190" y="16779"/>
                  </a:cubicBezTo>
                  <a:cubicBezTo>
                    <a:pt x="19279" y="17998"/>
                    <a:pt x="19279" y="18347"/>
                    <a:pt x="19547" y="18695"/>
                  </a:cubicBezTo>
                  <a:cubicBezTo>
                    <a:pt x="19815" y="19044"/>
                    <a:pt x="20350" y="19392"/>
                    <a:pt x="20797" y="19253"/>
                  </a:cubicBezTo>
                  <a:cubicBezTo>
                    <a:pt x="21243" y="19113"/>
                    <a:pt x="21600" y="18486"/>
                    <a:pt x="21600" y="17998"/>
                  </a:cubicBezTo>
                  <a:cubicBezTo>
                    <a:pt x="21600" y="17511"/>
                    <a:pt x="21243" y="17162"/>
                    <a:pt x="20886" y="16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2449359" y="1916703"/>
              <a:ext cx="21129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600" fill="norm" stroke="1" extrusionOk="0">
                  <a:moveTo>
                    <a:pt x="1459" y="21600"/>
                  </a:moveTo>
                  <a:cubicBezTo>
                    <a:pt x="603" y="19636"/>
                    <a:pt x="-252" y="17673"/>
                    <a:pt x="69" y="15709"/>
                  </a:cubicBezTo>
                  <a:cubicBezTo>
                    <a:pt x="390" y="13745"/>
                    <a:pt x="1887" y="11782"/>
                    <a:pt x="5629" y="9164"/>
                  </a:cubicBezTo>
                  <a:cubicBezTo>
                    <a:pt x="9372" y="6545"/>
                    <a:pt x="15360" y="3273"/>
                    <a:pt x="213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3397250" y="1496472"/>
              <a:ext cx="107950" cy="57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fill="norm" stroke="1" extrusionOk="0">
                  <a:moveTo>
                    <a:pt x="0" y="2407"/>
                  </a:moveTo>
                  <a:cubicBezTo>
                    <a:pt x="1271" y="1855"/>
                    <a:pt x="2541" y="1303"/>
                    <a:pt x="3812" y="830"/>
                  </a:cubicBezTo>
                  <a:cubicBezTo>
                    <a:pt x="5082" y="357"/>
                    <a:pt x="6353" y="-37"/>
                    <a:pt x="7412" y="2"/>
                  </a:cubicBezTo>
                  <a:cubicBezTo>
                    <a:pt x="8471" y="42"/>
                    <a:pt x="9318" y="515"/>
                    <a:pt x="10588" y="2052"/>
                  </a:cubicBezTo>
                  <a:cubicBezTo>
                    <a:pt x="11859" y="3589"/>
                    <a:pt x="13553" y="6191"/>
                    <a:pt x="15247" y="8832"/>
                  </a:cubicBezTo>
                  <a:cubicBezTo>
                    <a:pt x="16941" y="11472"/>
                    <a:pt x="18635" y="14153"/>
                    <a:pt x="19694" y="16281"/>
                  </a:cubicBezTo>
                  <a:cubicBezTo>
                    <a:pt x="20753" y="18410"/>
                    <a:pt x="21176" y="19986"/>
                    <a:pt x="21600" y="2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3289300" y="1948453"/>
              <a:ext cx="5270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82" y="18514"/>
                    <a:pt x="4164" y="15429"/>
                    <a:pt x="6853" y="12343"/>
                  </a:cubicBezTo>
                  <a:cubicBezTo>
                    <a:pt x="9542" y="9257"/>
                    <a:pt x="12839" y="6171"/>
                    <a:pt x="15398" y="4114"/>
                  </a:cubicBezTo>
                  <a:cubicBezTo>
                    <a:pt x="17957" y="2057"/>
                    <a:pt x="19778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3956049" y="1421001"/>
              <a:ext cx="213710" cy="61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338" fill="norm" stroke="1" extrusionOk="0">
                  <a:moveTo>
                    <a:pt x="6291" y="5745"/>
                  </a:moveTo>
                  <a:cubicBezTo>
                    <a:pt x="6920" y="8463"/>
                    <a:pt x="7550" y="11181"/>
                    <a:pt x="7864" y="13349"/>
                  </a:cubicBezTo>
                  <a:cubicBezTo>
                    <a:pt x="8179" y="15516"/>
                    <a:pt x="8179" y="17132"/>
                    <a:pt x="7864" y="18198"/>
                  </a:cubicBezTo>
                  <a:cubicBezTo>
                    <a:pt x="7550" y="19263"/>
                    <a:pt x="6920" y="19777"/>
                    <a:pt x="6501" y="19777"/>
                  </a:cubicBezTo>
                  <a:cubicBezTo>
                    <a:pt x="6082" y="19777"/>
                    <a:pt x="5872" y="19263"/>
                    <a:pt x="5662" y="17610"/>
                  </a:cubicBezTo>
                  <a:cubicBezTo>
                    <a:pt x="5452" y="15957"/>
                    <a:pt x="5243" y="13165"/>
                    <a:pt x="5243" y="10336"/>
                  </a:cubicBezTo>
                  <a:cubicBezTo>
                    <a:pt x="5243" y="7508"/>
                    <a:pt x="5452" y="4643"/>
                    <a:pt x="6186" y="2916"/>
                  </a:cubicBezTo>
                  <a:cubicBezTo>
                    <a:pt x="6920" y="1189"/>
                    <a:pt x="8179" y="602"/>
                    <a:pt x="9437" y="271"/>
                  </a:cubicBezTo>
                  <a:cubicBezTo>
                    <a:pt x="10695" y="-60"/>
                    <a:pt x="11953" y="-133"/>
                    <a:pt x="13421" y="308"/>
                  </a:cubicBezTo>
                  <a:cubicBezTo>
                    <a:pt x="14889" y="749"/>
                    <a:pt x="16567" y="1704"/>
                    <a:pt x="16777" y="2989"/>
                  </a:cubicBezTo>
                  <a:cubicBezTo>
                    <a:pt x="16986" y="4275"/>
                    <a:pt x="15728" y="5891"/>
                    <a:pt x="14260" y="7067"/>
                  </a:cubicBezTo>
                  <a:cubicBezTo>
                    <a:pt x="12792" y="8243"/>
                    <a:pt x="11115" y="8977"/>
                    <a:pt x="9856" y="9491"/>
                  </a:cubicBezTo>
                  <a:cubicBezTo>
                    <a:pt x="8598" y="10006"/>
                    <a:pt x="7759" y="10300"/>
                    <a:pt x="7969" y="10557"/>
                  </a:cubicBezTo>
                  <a:cubicBezTo>
                    <a:pt x="8179" y="10814"/>
                    <a:pt x="9437" y="11034"/>
                    <a:pt x="11744" y="11843"/>
                  </a:cubicBezTo>
                  <a:cubicBezTo>
                    <a:pt x="14050" y="12651"/>
                    <a:pt x="17406" y="14047"/>
                    <a:pt x="19293" y="15443"/>
                  </a:cubicBezTo>
                  <a:cubicBezTo>
                    <a:pt x="21181" y="16838"/>
                    <a:pt x="21600" y="18234"/>
                    <a:pt x="20761" y="19263"/>
                  </a:cubicBezTo>
                  <a:cubicBezTo>
                    <a:pt x="19922" y="20291"/>
                    <a:pt x="17825" y="20953"/>
                    <a:pt x="14994" y="21210"/>
                  </a:cubicBezTo>
                  <a:cubicBezTo>
                    <a:pt x="12163" y="21467"/>
                    <a:pt x="8598" y="21320"/>
                    <a:pt x="5977" y="20916"/>
                  </a:cubicBezTo>
                  <a:cubicBezTo>
                    <a:pt x="3355" y="20512"/>
                    <a:pt x="1678" y="19851"/>
                    <a:pt x="0" y="19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5295900" y="1713503"/>
              <a:ext cx="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5302955" y="1523003"/>
              <a:ext cx="37395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3031" y="21600"/>
                  </a:moveTo>
                  <a:cubicBezTo>
                    <a:pt x="758" y="15709"/>
                    <a:pt x="-1516" y="9818"/>
                    <a:pt x="1326" y="6218"/>
                  </a:cubicBezTo>
                  <a:cubicBezTo>
                    <a:pt x="4168" y="2618"/>
                    <a:pt x="12126" y="1309"/>
                    <a:pt x="200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5448300" y="1340442"/>
              <a:ext cx="152400" cy="576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21600" y="3027"/>
                  </a:moveTo>
                  <a:cubicBezTo>
                    <a:pt x="20100" y="2315"/>
                    <a:pt x="18600" y="1603"/>
                    <a:pt x="17400" y="1088"/>
                  </a:cubicBezTo>
                  <a:cubicBezTo>
                    <a:pt x="16200" y="574"/>
                    <a:pt x="15300" y="257"/>
                    <a:pt x="14100" y="99"/>
                  </a:cubicBezTo>
                  <a:cubicBezTo>
                    <a:pt x="12900" y="-59"/>
                    <a:pt x="11400" y="-59"/>
                    <a:pt x="9900" y="337"/>
                  </a:cubicBezTo>
                  <a:cubicBezTo>
                    <a:pt x="8400" y="732"/>
                    <a:pt x="6900" y="1523"/>
                    <a:pt x="5400" y="3225"/>
                  </a:cubicBezTo>
                  <a:cubicBezTo>
                    <a:pt x="3900" y="4926"/>
                    <a:pt x="2400" y="7537"/>
                    <a:pt x="1800" y="10345"/>
                  </a:cubicBezTo>
                  <a:cubicBezTo>
                    <a:pt x="1200" y="13154"/>
                    <a:pt x="1500" y="16161"/>
                    <a:pt x="1350" y="18060"/>
                  </a:cubicBezTo>
                  <a:cubicBezTo>
                    <a:pt x="1200" y="19959"/>
                    <a:pt x="600" y="20750"/>
                    <a:pt x="0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5388887" y="1707153"/>
              <a:ext cx="161013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300" y="21600"/>
                  </a:moveTo>
                  <a:cubicBezTo>
                    <a:pt x="20" y="17723"/>
                    <a:pt x="-261" y="13846"/>
                    <a:pt x="440" y="11631"/>
                  </a:cubicBezTo>
                  <a:cubicBezTo>
                    <a:pt x="1142" y="9415"/>
                    <a:pt x="2825" y="8862"/>
                    <a:pt x="6471" y="7200"/>
                  </a:cubicBezTo>
                  <a:cubicBezTo>
                    <a:pt x="10118" y="5538"/>
                    <a:pt x="15729" y="2769"/>
                    <a:pt x="213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5670550" y="1343740"/>
              <a:ext cx="165100" cy="579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21600" y="2410"/>
                  </a:moveTo>
                  <a:cubicBezTo>
                    <a:pt x="21600" y="1939"/>
                    <a:pt x="21600" y="1468"/>
                    <a:pt x="21185" y="1075"/>
                  </a:cubicBezTo>
                  <a:cubicBezTo>
                    <a:pt x="20769" y="682"/>
                    <a:pt x="19938" y="368"/>
                    <a:pt x="18692" y="172"/>
                  </a:cubicBezTo>
                  <a:cubicBezTo>
                    <a:pt x="17446" y="-24"/>
                    <a:pt x="15785" y="-103"/>
                    <a:pt x="13985" y="211"/>
                  </a:cubicBezTo>
                  <a:cubicBezTo>
                    <a:pt x="12185" y="525"/>
                    <a:pt x="10246" y="1232"/>
                    <a:pt x="8585" y="2882"/>
                  </a:cubicBezTo>
                  <a:cubicBezTo>
                    <a:pt x="6923" y="4531"/>
                    <a:pt x="5538" y="7123"/>
                    <a:pt x="4708" y="9833"/>
                  </a:cubicBezTo>
                  <a:cubicBezTo>
                    <a:pt x="3877" y="12543"/>
                    <a:pt x="3600" y="15370"/>
                    <a:pt x="3462" y="17216"/>
                  </a:cubicBezTo>
                  <a:cubicBezTo>
                    <a:pt x="3323" y="19062"/>
                    <a:pt x="3323" y="19926"/>
                    <a:pt x="2769" y="20476"/>
                  </a:cubicBezTo>
                  <a:cubicBezTo>
                    <a:pt x="2215" y="21026"/>
                    <a:pt x="1108" y="21261"/>
                    <a:pt x="0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5600700" y="1707153"/>
              <a:ext cx="2222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6560"/>
                    <a:pt x="6171" y="11520"/>
                    <a:pt x="9771" y="7920"/>
                  </a:cubicBezTo>
                  <a:cubicBezTo>
                    <a:pt x="13371" y="4320"/>
                    <a:pt x="17486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6673849" y="1266192"/>
              <a:ext cx="151724" cy="610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475" fill="norm" stroke="1" extrusionOk="0">
                  <a:moveTo>
                    <a:pt x="2627" y="9260"/>
                  </a:moveTo>
                  <a:cubicBezTo>
                    <a:pt x="2043" y="11792"/>
                    <a:pt x="1459" y="14325"/>
                    <a:pt x="1168" y="16187"/>
                  </a:cubicBezTo>
                  <a:cubicBezTo>
                    <a:pt x="876" y="18049"/>
                    <a:pt x="876" y="19241"/>
                    <a:pt x="730" y="20097"/>
                  </a:cubicBezTo>
                  <a:cubicBezTo>
                    <a:pt x="584" y="20954"/>
                    <a:pt x="292" y="21475"/>
                    <a:pt x="146" y="21475"/>
                  </a:cubicBezTo>
                  <a:cubicBezTo>
                    <a:pt x="0" y="21475"/>
                    <a:pt x="0" y="20954"/>
                    <a:pt x="0" y="19166"/>
                  </a:cubicBezTo>
                  <a:cubicBezTo>
                    <a:pt x="0" y="17378"/>
                    <a:pt x="0" y="14325"/>
                    <a:pt x="0" y="11345"/>
                  </a:cubicBezTo>
                  <a:cubicBezTo>
                    <a:pt x="0" y="8366"/>
                    <a:pt x="0" y="5461"/>
                    <a:pt x="876" y="3562"/>
                  </a:cubicBezTo>
                  <a:cubicBezTo>
                    <a:pt x="1751" y="1663"/>
                    <a:pt x="3503" y="769"/>
                    <a:pt x="5254" y="322"/>
                  </a:cubicBezTo>
                  <a:cubicBezTo>
                    <a:pt x="7005" y="-125"/>
                    <a:pt x="8757" y="-125"/>
                    <a:pt x="11530" y="434"/>
                  </a:cubicBezTo>
                  <a:cubicBezTo>
                    <a:pt x="14303" y="992"/>
                    <a:pt x="18097" y="2109"/>
                    <a:pt x="19849" y="3450"/>
                  </a:cubicBezTo>
                  <a:cubicBezTo>
                    <a:pt x="21600" y="4791"/>
                    <a:pt x="21308" y="6355"/>
                    <a:pt x="18243" y="7807"/>
                  </a:cubicBezTo>
                  <a:cubicBezTo>
                    <a:pt x="15178" y="9260"/>
                    <a:pt x="9341" y="10601"/>
                    <a:pt x="3503" y="11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6769100" y="1554753"/>
              <a:ext cx="260350" cy="300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5891"/>
                  </a:moveTo>
                  <a:cubicBezTo>
                    <a:pt x="1054" y="5136"/>
                    <a:pt x="2107" y="4380"/>
                    <a:pt x="3161" y="4078"/>
                  </a:cubicBezTo>
                  <a:cubicBezTo>
                    <a:pt x="4215" y="3776"/>
                    <a:pt x="5268" y="3927"/>
                    <a:pt x="6585" y="5438"/>
                  </a:cubicBezTo>
                  <a:cubicBezTo>
                    <a:pt x="7902" y="6948"/>
                    <a:pt x="9483" y="9818"/>
                    <a:pt x="10361" y="12310"/>
                  </a:cubicBezTo>
                  <a:cubicBezTo>
                    <a:pt x="11239" y="14803"/>
                    <a:pt x="11415" y="16917"/>
                    <a:pt x="11415" y="18352"/>
                  </a:cubicBezTo>
                  <a:cubicBezTo>
                    <a:pt x="11415" y="19787"/>
                    <a:pt x="11239" y="20543"/>
                    <a:pt x="10712" y="20996"/>
                  </a:cubicBezTo>
                  <a:cubicBezTo>
                    <a:pt x="10185" y="21449"/>
                    <a:pt x="9307" y="21600"/>
                    <a:pt x="8693" y="21298"/>
                  </a:cubicBezTo>
                  <a:cubicBezTo>
                    <a:pt x="8078" y="20996"/>
                    <a:pt x="7727" y="20241"/>
                    <a:pt x="7727" y="17899"/>
                  </a:cubicBezTo>
                  <a:cubicBezTo>
                    <a:pt x="7727" y="15558"/>
                    <a:pt x="8078" y="11631"/>
                    <a:pt x="10010" y="8534"/>
                  </a:cubicBezTo>
                  <a:cubicBezTo>
                    <a:pt x="11941" y="5438"/>
                    <a:pt x="15454" y="3172"/>
                    <a:pt x="17649" y="1888"/>
                  </a:cubicBezTo>
                  <a:cubicBezTo>
                    <a:pt x="19844" y="604"/>
                    <a:pt x="20722" y="30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7134966" y="1340777"/>
              <a:ext cx="205634" cy="482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421" fill="norm" stroke="1" extrusionOk="0">
                  <a:moveTo>
                    <a:pt x="20984" y="1605"/>
                  </a:moveTo>
                  <a:cubicBezTo>
                    <a:pt x="19256" y="1042"/>
                    <a:pt x="17528" y="478"/>
                    <a:pt x="16124" y="197"/>
                  </a:cubicBezTo>
                  <a:cubicBezTo>
                    <a:pt x="14720" y="-85"/>
                    <a:pt x="13640" y="-85"/>
                    <a:pt x="12236" y="338"/>
                  </a:cubicBezTo>
                  <a:cubicBezTo>
                    <a:pt x="10832" y="760"/>
                    <a:pt x="9104" y="1605"/>
                    <a:pt x="7052" y="3625"/>
                  </a:cubicBezTo>
                  <a:cubicBezTo>
                    <a:pt x="5000" y="5644"/>
                    <a:pt x="2624" y="8837"/>
                    <a:pt x="1220" y="11701"/>
                  </a:cubicBezTo>
                  <a:cubicBezTo>
                    <a:pt x="-184" y="14565"/>
                    <a:pt x="-616" y="17101"/>
                    <a:pt x="1220" y="18698"/>
                  </a:cubicBezTo>
                  <a:cubicBezTo>
                    <a:pt x="3056" y="20294"/>
                    <a:pt x="7160" y="20952"/>
                    <a:pt x="9860" y="21233"/>
                  </a:cubicBezTo>
                  <a:cubicBezTo>
                    <a:pt x="12560" y="21515"/>
                    <a:pt x="13856" y="21421"/>
                    <a:pt x="15152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7512776" y="1385005"/>
              <a:ext cx="272324" cy="44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18" fill="norm" stroke="1" extrusionOk="0">
                  <a:moveTo>
                    <a:pt x="5469" y="6982"/>
                  </a:moveTo>
                  <a:cubicBezTo>
                    <a:pt x="5469" y="6470"/>
                    <a:pt x="5469" y="5958"/>
                    <a:pt x="5469" y="5446"/>
                  </a:cubicBezTo>
                  <a:cubicBezTo>
                    <a:pt x="5469" y="4934"/>
                    <a:pt x="5469" y="4422"/>
                    <a:pt x="5552" y="4473"/>
                  </a:cubicBezTo>
                  <a:cubicBezTo>
                    <a:pt x="5636" y="4525"/>
                    <a:pt x="5803" y="5139"/>
                    <a:pt x="5636" y="6930"/>
                  </a:cubicBezTo>
                  <a:cubicBezTo>
                    <a:pt x="5469" y="8722"/>
                    <a:pt x="4966" y="11691"/>
                    <a:pt x="4296" y="14147"/>
                  </a:cubicBezTo>
                  <a:cubicBezTo>
                    <a:pt x="3627" y="16604"/>
                    <a:pt x="2790" y="18549"/>
                    <a:pt x="2036" y="19778"/>
                  </a:cubicBezTo>
                  <a:cubicBezTo>
                    <a:pt x="1283" y="21006"/>
                    <a:pt x="613" y="21518"/>
                    <a:pt x="278" y="21518"/>
                  </a:cubicBezTo>
                  <a:cubicBezTo>
                    <a:pt x="-57" y="21518"/>
                    <a:pt x="-57" y="21006"/>
                    <a:pt x="110" y="18908"/>
                  </a:cubicBezTo>
                  <a:cubicBezTo>
                    <a:pt x="278" y="16809"/>
                    <a:pt x="613" y="13124"/>
                    <a:pt x="1534" y="9899"/>
                  </a:cubicBezTo>
                  <a:cubicBezTo>
                    <a:pt x="2455" y="6674"/>
                    <a:pt x="3962" y="3910"/>
                    <a:pt x="4966" y="2324"/>
                  </a:cubicBezTo>
                  <a:cubicBezTo>
                    <a:pt x="5971" y="737"/>
                    <a:pt x="6473" y="327"/>
                    <a:pt x="7143" y="123"/>
                  </a:cubicBezTo>
                  <a:cubicBezTo>
                    <a:pt x="7813" y="-82"/>
                    <a:pt x="8650" y="-82"/>
                    <a:pt x="9655" y="532"/>
                  </a:cubicBezTo>
                  <a:cubicBezTo>
                    <a:pt x="10659" y="1146"/>
                    <a:pt x="11831" y="2375"/>
                    <a:pt x="12669" y="4729"/>
                  </a:cubicBezTo>
                  <a:cubicBezTo>
                    <a:pt x="13506" y="7084"/>
                    <a:pt x="14008" y="10564"/>
                    <a:pt x="14259" y="12868"/>
                  </a:cubicBezTo>
                  <a:cubicBezTo>
                    <a:pt x="14510" y="15171"/>
                    <a:pt x="14510" y="16297"/>
                    <a:pt x="14510" y="17167"/>
                  </a:cubicBezTo>
                  <a:cubicBezTo>
                    <a:pt x="14510" y="18037"/>
                    <a:pt x="14510" y="18652"/>
                    <a:pt x="14176" y="18805"/>
                  </a:cubicBezTo>
                  <a:cubicBezTo>
                    <a:pt x="13841" y="18959"/>
                    <a:pt x="13171" y="18652"/>
                    <a:pt x="11664" y="17986"/>
                  </a:cubicBezTo>
                  <a:cubicBezTo>
                    <a:pt x="10157" y="17321"/>
                    <a:pt x="7813" y="16297"/>
                    <a:pt x="5971" y="15734"/>
                  </a:cubicBezTo>
                  <a:cubicBezTo>
                    <a:pt x="4129" y="15171"/>
                    <a:pt x="2790" y="15069"/>
                    <a:pt x="2455" y="14864"/>
                  </a:cubicBezTo>
                  <a:cubicBezTo>
                    <a:pt x="2120" y="14659"/>
                    <a:pt x="2790" y="14352"/>
                    <a:pt x="6138" y="13891"/>
                  </a:cubicBezTo>
                  <a:cubicBezTo>
                    <a:pt x="9487" y="13431"/>
                    <a:pt x="15515" y="12817"/>
                    <a:pt x="21543" y="12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7965799" y="1356774"/>
              <a:ext cx="197180" cy="440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504" fill="norm" stroke="1" extrusionOk="0">
                  <a:moveTo>
                    <a:pt x="4511" y="7807"/>
                  </a:moveTo>
                  <a:cubicBezTo>
                    <a:pt x="3821" y="9460"/>
                    <a:pt x="3132" y="11114"/>
                    <a:pt x="2672" y="13232"/>
                  </a:cubicBezTo>
                  <a:cubicBezTo>
                    <a:pt x="2213" y="15351"/>
                    <a:pt x="1983" y="17935"/>
                    <a:pt x="1638" y="19485"/>
                  </a:cubicBezTo>
                  <a:cubicBezTo>
                    <a:pt x="1294" y="21035"/>
                    <a:pt x="834" y="21552"/>
                    <a:pt x="489" y="21500"/>
                  </a:cubicBezTo>
                  <a:cubicBezTo>
                    <a:pt x="145" y="21449"/>
                    <a:pt x="-85" y="20829"/>
                    <a:pt x="30" y="18813"/>
                  </a:cubicBezTo>
                  <a:cubicBezTo>
                    <a:pt x="145" y="16798"/>
                    <a:pt x="604" y="13387"/>
                    <a:pt x="1524" y="10184"/>
                  </a:cubicBezTo>
                  <a:cubicBezTo>
                    <a:pt x="2443" y="6980"/>
                    <a:pt x="3821" y="3983"/>
                    <a:pt x="5545" y="2226"/>
                  </a:cubicBezTo>
                  <a:cubicBezTo>
                    <a:pt x="7268" y="469"/>
                    <a:pt x="9336" y="-48"/>
                    <a:pt x="11519" y="4"/>
                  </a:cubicBezTo>
                  <a:cubicBezTo>
                    <a:pt x="13702" y="55"/>
                    <a:pt x="16000" y="675"/>
                    <a:pt x="17953" y="2484"/>
                  </a:cubicBezTo>
                  <a:cubicBezTo>
                    <a:pt x="19906" y="4293"/>
                    <a:pt x="21515" y="7290"/>
                    <a:pt x="21400" y="9822"/>
                  </a:cubicBezTo>
                  <a:cubicBezTo>
                    <a:pt x="21285" y="12354"/>
                    <a:pt x="19447" y="14421"/>
                    <a:pt x="17609" y="16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8408041" y="1261776"/>
              <a:ext cx="160581" cy="49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234" fill="norm" stroke="1" extrusionOk="0">
                  <a:moveTo>
                    <a:pt x="8224" y="8714"/>
                  </a:moveTo>
                  <a:cubicBezTo>
                    <a:pt x="7116" y="11154"/>
                    <a:pt x="6008" y="13594"/>
                    <a:pt x="5039" y="15492"/>
                  </a:cubicBezTo>
                  <a:cubicBezTo>
                    <a:pt x="4070" y="17390"/>
                    <a:pt x="3239" y="18746"/>
                    <a:pt x="2408" y="19695"/>
                  </a:cubicBezTo>
                  <a:cubicBezTo>
                    <a:pt x="1578" y="20644"/>
                    <a:pt x="747" y="21186"/>
                    <a:pt x="331" y="21231"/>
                  </a:cubicBezTo>
                  <a:cubicBezTo>
                    <a:pt x="-84" y="21276"/>
                    <a:pt x="-84" y="20824"/>
                    <a:pt x="193" y="18836"/>
                  </a:cubicBezTo>
                  <a:cubicBezTo>
                    <a:pt x="470" y="16848"/>
                    <a:pt x="1024" y="13323"/>
                    <a:pt x="1993" y="10250"/>
                  </a:cubicBezTo>
                  <a:cubicBezTo>
                    <a:pt x="2962" y="7178"/>
                    <a:pt x="4347" y="4557"/>
                    <a:pt x="6147" y="2885"/>
                  </a:cubicBezTo>
                  <a:cubicBezTo>
                    <a:pt x="7947" y="1213"/>
                    <a:pt x="10162" y="490"/>
                    <a:pt x="11962" y="173"/>
                  </a:cubicBezTo>
                  <a:cubicBezTo>
                    <a:pt x="13762" y="-143"/>
                    <a:pt x="15147" y="-53"/>
                    <a:pt x="16254" y="670"/>
                  </a:cubicBezTo>
                  <a:cubicBezTo>
                    <a:pt x="17362" y="1393"/>
                    <a:pt x="18193" y="2749"/>
                    <a:pt x="17362" y="4240"/>
                  </a:cubicBezTo>
                  <a:cubicBezTo>
                    <a:pt x="16531" y="5731"/>
                    <a:pt x="14039" y="7358"/>
                    <a:pt x="12378" y="8398"/>
                  </a:cubicBezTo>
                  <a:cubicBezTo>
                    <a:pt x="10716" y="9437"/>
                    <a:pt x="9885" y="9889"/>
                    <a:pt x="9885" y="10295"/>
                  </a:cubicBezTo>
                  <a:cubicBezTo>
                    <a:pt x="9885" y="10702"/>
                    <a:pt x="10716" y="11064"/>
                    <a:pt x="12516" y="11606"/>
                  </a:cubicBezTo>
                  <a:cubicBezTo>
                    <a:pt x="14316" y="12148"/>
                    <a:pt x="17085" y="12871"/>
                    <a:pt x="18885" y="14001"/>
                  </a:cubicBezTo>
                  <a:cubicBezTo>
                    <a:pt x="20685" y="15131"/>
                    <a:pt x="21516" y="16667"/>
                    <a:pt x="20685" y="17887"/>
                  </a:cubicBezTo>
                  <a:cubicBezTo>
                    <a:pt x="19854" y="19107"/>
                    <a:pt x="17362" y="20011"/>
                    <a:pt x="15285" y="20598"/>
                  </a:cubicBezTo>
                  <a:cubicBezTo>
                    <a:pt x="13208" y="21186"/>
                    <a:pt x="11547" y="21457"/>
                    <a:pt x="9608" y="21005"/>
                  </a:cubicBezTo>
                  <a:cubicBezTo>
                    <a:pt x="7670" y="20553"/>
                    <a:pt x="5454" y="19378"/>
                    <a:pt x="4347" y="18565"/>
                  </a:cubicBezTo>
                  <a:cubicBezTo>
                    <a:pt x="3239" y="17752"/>
                    <a:pt x="3239" y="17300"/>
                    <a:pt x="3239" y="16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8604250" y="1236030"/>
              <a:ext cx="188659" cy="617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569" fill="norm" stroke="1" extrusionOk="0">
                  <a:moveTo>
                    <a:pt x="10080" y="265"/>
                  </a:moveTo>
                  <a:cubicBezTo>
                    <a:pt x="11760" y="117"/>
                    <a:pt x="13440" y="-31"/>
                    <a:pt x="14880" y="6"/>
                  </a:cubicBezTo>
                  <a:cubicBezTo>
                    <a:pt x="16320" y="43"/>
                    <a:pt x="17520" y="265"/>
                    <a:pt x="18600" y="1485"/>
                  </a:cubicBezTo>
                  <a:cubicBezTo>
                    <a:pt x="19680" y="2706"/>
                    <a:pt x="20640" y="4925"/>
                    <a:pt x="21120" y="7107"/>
                  </a:cubicBezTo>
                  <a:cubicBezTo>
                    <a:pt x="21600" y="9290"/>
                    <a:pt x="21600" y="11435"/>
                    <a:pt x="19800" y="13580"/>
                  </a:cubicBezTo>
                  <a:cubicBezTo>
                    <a:pt x="18000" y="15725"/>
                    <a:pt x="14400" y="17870"/>
                    <a:pt x="10800" y="19202"/>
                  </a:cubicBezTo>
                  <a:cubicBezTo>
                    <a:pt x="7200" y="20533"/>
                    <a:pt x="3600" y="21051"/>
                    <a:pt x="0" y="21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9061449" y="1580153"/>
              <a:ext cx="184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1" y="10800"/>
                    <a:pt x="8441" y="0"/>
                    <a:pt x="12041" y="0"/>
                  </a:cubicBezTo>
                  <a:cubicBezTo>
                    <a:pt x="15641" y="0"/>
                    <a:pt x="18621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9113245" y="1700803"/>
              <a:ext cx="138705" cy="3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0873" fill="norm" stroke="1" extrusionOk="0">
                  <a:moveTo>
                    <a:pt x="816" y="0"/>
                  </a:moveTo>
                  <a:cubicBezTo>
                    <a:pt x="171" y="7200"/>
                    <a:pt x="-474" y="14400"/>
                    <a:pt x="493" y="18000"/>
                  </a:cubicBezTo>
                  <a:cubicBezTo>
                    <a:pt x="1460" y="21600"/>
                    <a:pt x="4039" y="21600"/>
                    <a:pt x="7747" y="19200"/>
                  </a:cubicBezTo>
                  <a:cubicBezTo>
                    <a:pt x="11454" y="16800"/>
                    <a:pt x="16290" y="12000"/>
                    <a:pt x="21126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9493249" y="1202425"/>
              <a:ext cx="143227" cy="53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334" fill="norm" stroke="1" extrusionOk="0">
                  <a:moveTo>
                    <a:pt x="6574" y="10420"/>
                  </a:moveTo>
                  <a:cubicBezTo>
                    <a:pt x="5009" y="10504"/>
                    <a:pt x="3443" y="10587"/>
                    <a:pt x="2661" y="10880"/>
                  </a:cubicBezTo>
                  <a:cubicBezTo>
                    <a:pt x="1878" y="11173"/>
                    <a:pt x="1878" y="11676"/>
                    <a:pt x="1878" y="13308"/>
                  </a:cubicBezTo>
                  <a:cubicBezTo>
                    <a:pt x="1878" y="14941"/>
                    <a:pt x="1878" y="17704"/>
                    <a:pt x="1565" y="19336"/>
                  </a:cubicBezTo>
                  <a:cubicBezTo>
                    <a:pt x="1252" y="20969"/>
                    <a:pt x="626" y="21471"/>
                    <a:pt x="313" y="21304"/>
                  </a:cubicBezTo>
                  <a:cubicBezTo>
                    <a:pt x="0" y="21136"/>
                    <a:pt x="0" y="20299"/>
                    <a:pt x="0" y="18206"/>
                  </a:cubicBezTo>
                  <a:cubicBezTo>
                    <a:pt x="0" y="16113"/>
                    <a:pt x="0" y="12764"/>
                    <a:pt x="313" y="9959"/>
                  </a:cubicBezTo>
                  <a:cubicBezTo>
                    <a:pt x="626" y="7155"/>
                    <a:pt x="1252" y="4894"/>
                    <a:pt x="2974" y="3304"/>
                  </a:cubicBezTo>
                  <a:cubicBezTo>
                    <a:pt x="4696" y="1713"/>
                    <a:pt x="7513" y="792"/>
                    <a:pt x="9861" y="331"/>
                  </a:cubicBezTo>
                  <a:cubicBezTo>
                    <a:pt x="12209" y="-129"/>
                    <a:pt x="14087" y="-129"/>
                    <a:pt x="16435" y="457"/>
                  </a:cubicBezTo>
                  <a:cubicBezTo>
                    <a:pt x="18783" y="1043"/>
                    <a:pt x="21600" y="2215"/>
                    <a:pt x="21130" y="3597"/>
                  </a:cubicBezTo>
                  <a:cubicBezTo>
                    <a:pt x="20661" y="4978"/>
                    <a:pt x="16904" y="6569"/>
                    <a:pt x="13148" y="7741"/>
                  </a:cubicBezTo>
                  <a:cubicBezTo>
                    <a:pt x="9391" y="8913"/>
                    <a:pt x="5635" y="9666"/>
                    <a:pt x="1878" y="10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9601199" y="1434103"/>
              <a:ext cx="171451" cy="228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5945"/>
                  </a:moveTo>
                  <a:cubicBezTo>
                    <a:pt x="0" y="4558"/>
                    <a:pt x="0" y="3171"/>
                    <a:pt x="800" y="2774"/>
                  </a:cubicBezTo>
                  <a:cubicBezTo>
                    <a:pt x="1600" y="2378"/>
                    <a:pt x="3200" y="2972"/>
                    <a:pt x="5333" y="5152"/>
                  </a:cubicBezTo>
                  <a:cubicBezTo>
                    <a:pt x="7467" y="7332"/>
                    <a:pt x="10133" y="11097"/>
                    <a:pt x="11467" y="13574"/>
                  </a:cubicBezTo>
                  <a:cubicBezTo>
                    <a:pt x="12800" y="16051"/>
                    <a:pt x="12800" y="17240"/>
                    <a:pt x="12533" y="18528"/>
                  </a:cubicBezTo>
                  <a:cubicBezTo>
                    <a:pt x="12267" y="19817"/>
                    <a:pt x="11733" y="21204"/>
                    <a:pt x="11200" y="21402"/>
                  </a:cubicBezTo>
                  <a:cubicBezTo>
                    <a:pt x="10667" y="21600"/>
                    <a:pt x="10133" y="20609"/>
                    <a:pt x="10000" y="18033"/>
                  </a:cubicBezTo>
                  <a:cubicBezTo>
                    <a:pt x="9867" y="15457"/>
                    <a:pt x="10133" y="11295"/>
                    <a:pt x="12133" y="8026"/>
                  </a:cubicBezTo>
                  <a:cubicBezTo>
                    <a:pt x="14133" y="4756"/>
                    <a:pt x="17867" y="237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9859825" y="1320468"/>
              <a:ext cx="135075" cy="324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255" fill="norm" stroke="1" extrusionOk="0">
                  <a:moveTo>
                    <a:pt x="21206" y="2033"/>
                  </a:moveTo>
                  <a:cubicBezTo>
                    <a:pt x="19544" y="1203"/>
                    <a:pt x="17883" y="372"/>
                    <a:pt x="16221" y="95"/>
                  </a:cubicBezTo>
                  <a:cubicBezTo>
                    <a:pt x="14560" y="-182"/>
                    <a:pt x="12898" y="95"/>
                    <a:pt x="10572" y="1618"/>
                  </a:cubicBezTo>
                  <a:cubicBezTo>
                    <a:pt x="8246" y="3141"/>
                    <a:pt x="5255" y="5910"/>
                    <a:pt x="3095" y="9026"/>
                  </a:cubicBezTo>
                  <a:cubicBezTo>
                    <a:pt x="935" y="12141"/>
                    <a:pt x="-394" y="15603"/>
                    <a:pt x="104" y="17818"/>
                  </a:cubicBezTo>
                  <a:cubicBezTo>
                    <a:pt x="603" y="20033"/>
                    <a:pt x="2929" y="21003"/>
                    <a:pt x="6252" y="21210"/>
                  </a:cubicBezTo>
                  <a:cubicBezTo>
                    <a:pt x="9575" y="21418"/>
                    <a:pt x="13895" y="20864"/>
                    <a:pt x="18215" y="20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10035923" y="1299216"/>
              <a:ext cx="139771" cy="353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196" fill="norm" stroke="1" extrusionOk="0">
                  <a:moveTo>
                    <a:pt x="13095" y="4666"/>
                  </a:moveTo>
                  <a:cubicBezTo>
                    <a:pt x="11161" y="5810"/>
                    <a:pt x="9226" y="6953"/>
                    <a:pt x="7292" y="9431"/>
                  </a:cubicBezTo>
                  <a:cubicBezTo>
                    <a:pt x="5358" y="11909"/>
                    <a:pt x="3423" y="15720"/>
                    <a:pt x="2134" y="18071"/>
                  </a:cubicBezTo>
                  <a:cubicBezTo>
                    <a:pt x="844" y="20422"/>
                    <a:pt x="199" y="21311"/>
                    <a:pt x="38" y="21184"/>
                  </a:cubicBezTo>
                  <a:cubicBezTo>
                    <a:pt x="-123" y="21057"/>
                    <a:pt x="199" y="19913"/>
                    <a:pt x="1489" y="17309"/>
                  </a:cubicBezTo>
                  <a:cubicBezTo>
                    <a:pt x="2778" y="14704"/>
                    <a:pt x="5035" y="10638"/>
                    <a:pt x="6970" y="7589"/>
                  </a:cubicBezTo>
                  <a:cubicBezTo>
                    <a:pt x="8904" y="4539"/>
                    <a:pt x="10516" y="2506"/>
                    <a:pt x="11967" y="1299"/>
                  </a:cubicBezTo>
                  <a:cubicBezTo>
                    <a:pt x="13417" y="92"/>
                    <a:pt x="14707" y="-289"/>
                    <a:pt x="15835" y="219"/>
                  </a:cubicBezTo>
                  <a:cubicBezTo>
                    <a:pt x="16964" y="727"/>
                    <a:pt x="17931" y="2125"/>
                    <a:pt x="18898" y="4730"/>
                  </a:cubicBezTo>
                  <a:cubicBezTo>
                    <a:pt x="19865" y="7335"/>
                    <a:pt x="20832" y="11146"/>
                    <a:pt x="21155" y="13433"/>
                  </a:cubicBezTo>
                  <a:cubicBezTo>
                    <a:pt x="21477" y="15720"/>
                    <a:pt x="21155" y="16483"/>
                    <a:pt x="20832" y="17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10071100" y="1440453"/>
              <a:ext cx="1460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" y="17600"/>
                    <a:pt x="626" y="13600"/>
                    <a:pt x="3130" y="11200"/>
                  </a:cubicBezTo>
                  <a:cubicBezTo>
                    <a:pt x="5635" y="8800"/>
                    <a:pt x="10330" y="8000"/>
                    <a:pt x="13774" y="6400"/>
                  </a:cubicBezTo>
                  <a:cubicBezTo>
                    <a:pt x="17217" y="4800"/>
                    <a:pt x="1940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10261600" y="1243603"/>
              <a:ext cx="144232" cy="38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456" fill="norm" stroke="1" extrusionOk="0">
                  <a:moveTo>
                    <a:pt x="10039" y="0"/>
                  </a:moveTo>
                  <a:cubicBezTo>
                    <a:pt x="14603" y="2848"/>
                    <a:pt x="19166" y="5697"/>
                    <a:pt x="20383" y="8604"/>
                  </a:cubicBezTo>
                  <a:cubicBezTo>
                    <a:pt x="21600" y="11512"/>
                    <a:pt x="19470" y="14479"/>
                    <a:pt x="16276" y="16675"/>
                  </a:cubicBezTo>
                  <a:cubicBezTo>
                    <a:pt x="13082" y="18870"/>
                    <a:pt x="8823" y="20295"/>
                    <a:pt x="5932" y="20947"/>
                  </a:cubicBezTo>
                  <a:cubicBezTo>
                    <a:pt x="3042" y="21600"/>
                    <a:pt x="1521" y="21481"/>
                    <a:pt x="0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10509250" y="1535703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10661650" y="1234025"/>
              <a:ext cx="181088" cy="403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546" fill="norm" stroke="1" extrusionOk="0">
                  <a:moveTo>
                    <a:pt x="1490" y="9672"/>
                  </a:moveTo>
                  <a:cubicBezTo>
                    <a:pt x="2731" y="9785"/>
                    <a:pt x="3972" y="9898"/>
                    <a:pt x="4841" y="11311"/>
                  </a:cubicBezTo>
                  <a:cubicBezTo>
                    <a:pt x="5710" y="12725"/>
                    <a:pt x="6207" y="15439"/>
                    <a:pt x="6455" y="17136"/>
                  </a:cubicBezTo>
                  <a:cubicBezTo>
                    <a:pt x="6703" y="18832"/>
                    <a:pt x="6703" y="19510"/>
                    <a:pt x="6207" y="20189"/>
                  </a:cubicBezTo>
                  <a:cubicBezTo>
                    <a:pt x="5710" y="20867"/>
                    <a:pt x="4717" y="21546"/>
                    <a:pt x="4097" y="21546"/>
                  </a:cubicBezTo>
                  <a:cubicBezTo>
                    <a:pt x="3476" y="21546"/>
                    <a:pt x="3228" y="20867"/>
                    <a:pt x="3352" y="18719"/>
                  </a:cubicBezTo>
                  <a:cubicBezTo>
                    <a:pt x="3476" y="16570"/>
                    <a:pt x="3972" y="12951"/>
                    <a:pt x="5090" y="9841"/>
                  </a:cubicBezTo>
                  <a:cubicBezTo>
                    <a:pt x="6207" y="6731"/>
                    <a:pt x="7945" y="4130"/>
                    <a:pt x="10055" y="2434"/>
                  </a:cubicBezTo>
                  <a:cubicBezTo>
                    <a:pt x="12166" y="738"/>
                    <a:pt x="14648" y="-54"/>
                    <a:pt x="16759" y="3"/>
                  </a:cubicBezTo>
                  <a:cubicBezTo>
                    <a:pt x="18869" y="59"/>
                    <a:pt x="20607" y="964"/>
                    <a:pt x="21103" y="2604"/>
                  </a:cubicBezTo>
                  <a:cubicBezTo>
                    <a:pt x="21600" y="4243"/>
                    <a:pt x="20855" y="6618"/>
                    <a:pt x="17131" y="8088"/>
                  </a:cubicBezTo>
                  <a:cubicBezTo>
                    <a:pt x="13407" y="9559"/>
                    <a:pt x="6703" y="10124"/>
                    <a:pt x="0" y="10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10788650" y="1389653"/>
              <a:ext cx="285750" cy="29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10039"/>
                  </a:moveTo>
                  <a:cubicBezTo>
                    <a:pt x="1280" y="9127"/>
                    <a:pt x="2560" y="8214"/>
                    <a:pt x="4160" y="8214"/>
                  </a:cubicBezTo>
                  <a:cubicBezTo>
                    <a:pt x="5760" y="8214"/>
                    <a:pt x="7680" y="9127"/>
                    <a:pt x="9040" y="10800"/>
                  </a:cubicBezTo>
                  <a:cubicBezTo>
                    <a:pt x="10400" y="12473"/>
                    <a:pt x="11200" y="14907"/>
                    <a:pt x="11360" y="16732"/>
                  </a:cubicBezTo>
                  <a:cubicBezTo>
                    <a:pt x="11520" y="18558"/>
                    <a:pt x="11040" y="19775"/>
                    <a:pt x="10400" y="20535"/>
                  </a:cubicBezTo>
                  <a:cubicBezTo>
                    <a:pt x="9760" y="21296"/>
                    <a:pt x="8960" y="21600"/>
                    <a:pt x="8400" y="21372"/>
                  </a:cubicBezTo>
                  <a:cubicBezTo>
                    <a:pt x="7840" y="21144"/>
                    <a:pt x="7520" y="20383"/>
                    <a:pt x="7680" y="17949"/>
                  </a:cubicBezTo>
                  <a:cubicBezTo>
                    <a:pt x="7840" y="15515"/>
                    <a:pt x="8480" y="11408"/>
                    <a:pt x="10320" y="8138"/>
                  </a:cubicBezTo>
                  <a:cubicBezTo>
                    <a:pt x="12160" y="4868"/>
                    <a:pt x="15200" y="2434"/>
                    <a:pt x="17280" y="1217"/>
                  </a:cubicBezTo>
                  <a:cubicBezTo>
                    <a:pt x="19360" y="0"/>
                    <a:pt x="204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11104733" y="1311252"/>
              <a:ext cx="210967" cy="36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1357" fill="norm" stroke="1" extrusionOk="0">
                  <a:moveTo>
                    <a:pt x="20901" y="2736"/>
                  </a:moveTo>
                  <a:cubicBezTo>
                    <a:pt x="19433" y="1619"/>
                    <a:pt x="17965" y="502"/>
                    <a:pt x="16183" y="129"/>
                  </a:cubicBezTo>
                  <a:cubicBezTo>
                    <a:pt x="14400" y="-243"/>
                    <a:pt x="12303" y="129"/>
                    <a:pt x="9577" y="2054"/>
                  </a:cubicBezTo>
                  <a:cubicBezTo>
                    <a:pt x="6851" y="3978"/>
                    <a:pt x="3495" y="7454"/>
                    <a:pt x="1608" y="10309"/>
                  </a:cubicBezTo>
                  <a:cubicBezTo>
                    <a:pt x="-280" y="13164"/>
                    <a:pt x="-699" y="15398"/>
                    <a:pt x="1398" y="17136"/>
                  </a:cubicBezTo>
                  <a:cubicBezTo>
                    <a:pt x="3495" y="18874"/>
                    <a:pt x="8109" y="20116"/>
                    <a:pt x="12722" y="2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11296649" y="1281174"/>
              <a:ext cx="139328" cy="386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0877" fill="norm" stroke="1" extrusionOk="0">
                  <a:moveTo>
                    <a:pt x="12388" y="7571"/>
                  </a:moveTo>
                  <a:cubicBezTo>
                    <a:pt x="10800" y="7686"/>
                    <a:pt x="9212" y="7800"/>
                    <a:pt x="7941" y="8543"/>
                  </a:cubicBezTo>
                  <a:cubicBezTo>
                    <a:pt x="6671" y="9286"/>
                    <a:pt x="5718" y="10657"/>
                    <a:pt x="4606" y="12714"/>
                  </a:cubicBezTo>
                  <a:cubicBezTo>
                    <a:pt x="3494" y="14771"/>
                    <a:pt x="2224" y="17514"/>
                    <a:pt x="1588" y="19171"/>
                  </a:cubicBezTo>
                  <a:cubicBezTo>
                    <a:pt x="953" y="20829"/>
                    <a:pt x="953" y="21400"/>
                    <a:pt x="1112" y="19514"/>
                  </a:cubicBezTo>
                  <a:cubicBezTo>
                    <a:pt x="1271" y="17629"/>
                    <a:pt x="1588" y="13286"/>
                    <a:pt x="2224" y="10029"/>
                  </a:cubicBezTo>
                  <a:cubicBezTo>
                    <a:pt x="2859" y="6771"/>
                    <a:pt x="3812" y="4600"/>
                    <a:pt x="4924" y="3114"/>
                  </a:cubicBezTo>
                  <a:cubicBezTo>
                    <a:pt x="6035" y="1629"/>
                    <a:pt x="7306" y="829"/>
                    <a:pt x="9053" y="371"/>
                  </a:cubicBezTo>
                  <a:cubicBezTo>
                    <a:pt x="10800" y="-86"/>
                    <a:pt x="13024" y="-200"/>
                    <a:pt x="14929" y="486"/>
                  </a:cubicBezTo>
                  <a:cubicBezTo>
                    <a:pt x="16835" y="1171"/>
                    <a:pt x="18424" y="2657"/>
                    <a:pt x="18265" y="4429"/>
                  </a:cubicBezTo>
                  <a:cubicBezTo>
                    <a:pt x="18106" y="6200"/>
                    <a:pt x="16200" y="8257"/>
                    <a:pt x="14294" y="9457"/>
                  </a:cubicBezTo>
                  <a:cubicBezTo>
                    <a:pt x="12388" y="10657"/>
                    <a:pt x="10482" y="11000"/>
                    <a:pt x="10324" y="11057"/>
                  </a:cubicBezTo>
                  <a:cubicBezTo>
                    <a:pt x="10165" y="11114"/>
                    <a:pt x="11753" y="10886"/>
                    <a:pt x="13500" y="11000"/>
                  </a:cubicBezTo>
                  <a:cubicBezTo>
                    <a:pt x="15247" y="11114"/>
                    <a:pt x="17153" y="11571"/>
                    <a:pt x="18741" y="12314"/>
                  </a:cubicBezTo>
                  <a:cubicBezTo>
                    <a:pt x="20329" y="13057"/>
                    <a:pt x="21600" y="14086"/>
                    <a:pt x="20488" y="15400"/>
                  </a:cubicBezTo>
                  <a:cubicBezTo>
                    <a:pt x="19376" y="16714"/>
                    <a:pt x="15882" y="18314"/>
                    <a:pt x="13182" y="19286"/>
                  </a:cubicBezTo>
                  <a:cubicBezTo>
                    <a:pt x="10482" y="20257"/>
                    <a:pt x="8576" y="20600"/>
                    <a:pt x="6829" y="20771"/>
                  </a:cubicBezTo>
                  <a:cubicBezTo>
                    <a:pt x="5082" y="20943"/>
                    <a:pt x="3494" y="20943"/>
                    <a:pt x="2382" y="20486"/>
                  </a:cubicBezTo>
                  <a:cubicBezTo>
                    <a:pt x="1271" y="20029"/>
                    <a:pt x="635" y="19114"/>
                    <a:pt x="0" y="18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11398249" y="1248731"/>
              <a:ext cx="219129" cy="49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68" fill="norm" stroke="1" extrusionOk="0">
                  <a:moveTo>
                    <a:pt x="13708" y="53"/>
                  </a:moveTo>
                  <a:cubicBezTo>
                    <a:pt x="15162" y="-39"/>
                    <a:pt x="16615" y="-132"/>
                    <a:pt x="18173" y="888"/>
                  </a:cubicBezTo>
                  <a:cubicBezTo>
                    <a:pt x="19731" y="1907"/>
                    <a:pt x="21392" y="4040"/>
                    <a:pt x="21496" y="6404"/>
                  </a:cubicBezTo>
                  <a:cubicBezTo>
                    <a:pt x="21600" y="8768"/>
                    <a:pt x="20146" y="11363"/>
                    <a:pt x="16304" y="13913"/>
                  </a:cubicBezTo>
                  <a:cubicBezTo>
                    <a:pt x="12462" y="16462"/>
                    <a:pt x="6231" y="18965"/>
                    <a:pt x="0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6919700" y="2102223"/>
              <a:ext cx="1494051" cy="17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0725" fill="norm" stroke="1" extrusionOk="0">
                  <a:moveTo>
                    <a:pt x="393" y="8125"/>
                  </a:moveTo>
                  <a:cubicBezTo>
                    <a:pt x="271" y="6870"/>
                    <a:pt x="148" y="5614"/>
                    <a:pt x="72" y="5614"/>
                  </a:cubicBezTo>
                  <a:cubicBezTo>
                    <a:pt x="-4" y="5614"/>
                    <a:pt x="-35" y="6870"/>
                    <a:pt x="57" y="9381"/>
                  </a:cubicBezTo>
                  <a:cubicBezTo>
                    <a:pt x="148" y="11893"/>
                    <a:pt x="362" y="15660"/>
                    <a:pt x="882" y="18046"/>
                  </a:cubicBezTo>
                  <a:cubicBezTo>
                    <a:pt x="1401" y="20432"/>
                    <a:pt x="2226" y="21437"/>
                    <a:pt x="3173" y="20181"/>
                  </a:cubicBezTo>
                  <a:cubicBezTo>
                    <a:pt x="4120" y="18925"/>
                    <a:pt x="5189" y="15409"/>
                    <a:pt x="6167" y="12018"/>
                  </a:cubicBezTo>
                  <a:cubicBezTo>
                    <a:pt x="7145" y="8628"/>
                    <a:pt x="8031" y="5363"/>
                    <a:pt x="8596" y="3353"/>
                  </a:cubicBezTo>
                  <a:cubicBezTo>
                    <a:pt x="9161" y="1344"/>
                    <a:pt x="9405" y="590"/>
                    <a:pt x="9604" y="214"/>
                  </a:cubicBezTo>
                  <a:cubicBezTo>
                    <a:pt x="9803" y="-163"/>
                    <a:pt x="9955" y="-163"/>
                    <a:pt x="10154" y="1218"/>
                  </a:cubicBezTo>
                  <a:cubicBezTo>
                    <a:pt x="10353" y="2600"/>
                    <a:pt x="10597" y="5363"/>
                    <a:pt x="11101" y="8000"/>
                  </a:cubicBezTo>
                  <a:cubicBezTo>
                    <a:pt x="11605" y="10637"/>
                    <a:pt x="12369" y="13149"/>
                    <a:pt x="13331" y="14656"/>
                  </a:cubicBezTo>
                  <a:cubicBezTo>
                    <a:pt x="14294" y="16163"/>
                    <a:pt x="15455" y="16665"/>
                    <a:pt x="16524" y="16665"/>
                  </a:cubicBezTo>
                  <a:cubicBezTo>
                    <a:pt x="17593" y="16665"/>
                    <a:pt x="18571" y="16163"/>
                    <a:pt x="19396" y="15409"/>
                  </a:cubicBezTo>
                  <a:cubicBezTo>
                    <a:pt x="20221" y="14656"/>
                    <a:pt x="20893" y="13651"/>
                    <a:pt x="21565" y="12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7239000" y="2515782"/>
              <a:ext cx="147164" cy="524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511" fill="norm" stroke="1" extrusionOk="0">
                  <a:moveTo>
                    <a:pt x="5476" y="10060"/>
                  </a:moveTo>
                  <a:cubicBezTo>
                    <a:pt x="4563" y="12489"/>
                    <a:pt x="3651" y="14918"/>
                    <a:pt x="3194" y="16653"/>
                  </a:cubicBezTo>
                  <a:cubicBezTo>
                    <a:pt x="2738" y="18388"/>
                    <a:pt x="2738" y="19429"/>
                    <a:pt x="2738" y="20210"/>
                  </a:cubicBezTo>
                  <a:cubicBezTo>
                    <a:pt x="2738" y="20991"/>
                    <a:pt x="2738" y="21511"/>
                    <a:pt x="2738" y="21511"/>
                  </a:cubicBezTo>
                  <a:cubicBezTo>
                    <a:pt x="2738" y="21511"/>
                    <a:pt x="2738" y="20991"/>
                    <a:pt x="2586" y="18995"/>
                  </a:cubicBezTo>
                  <a:cubicBezTo>
                    <a:pt x="2434" y="17000"/>
                    <a:pt x="2130" y="13530"/>
                    <a:pt x="3194" y="10364"/>
                  </a:cubicBezTo>
                  <a:cubicBezTo>
                    <a:pt x="4259" y="7198"/>
                    <a:pt x="6693" y="4335"/>
                    <a:pt x="8670" y="2644"/>
                  </a:cubicBezTo>
                  <a:cubicBezTo>
                    <a:pt x="10648" y="952"/>
                    <a:pt x="12169" y="431"/>
                    <a:pt x="13842" y="171"/>
                  </a:cubicBezTo>
                  <a:cubicBezTo>
                    <a:pt x="15515" y="-89"/>
                    <a:pt x="17341" y="-89"/>
                    <a:pt x="18862" y="431"/>
                  </a:cubicBezTo>
                  <a:cubicBezTo>
                    <a:pt x="20383" y="952"/>
                    <a:pt x="21600" y="1993"/>
                    <a:pt x="20992" y="3294"/>
                  </a:cubicBezTo>
                  <a:cubicBezTo>
                    <a:pt x="20383" y="4595"/>
                    <a:pt x="17949" y="6157"/>
                    <a:pt x="14146" y="7545"/>
                  </a:cubicBezTo>
                  <a:cubicBezTo>
                    <a:pt x="10344" y="8933"/>
                    <a:pt x="5172" y="10147"/>
                    <a:pt x="0" y="1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7353300" y="2799353"/>
              <a:ext cx="120650" cy="25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0" y="7020"/>
                  </a:moveTo>
                  <a:cubicBezTo>
                    <a:pt x="3411" y="9180"/>
                    <a:pt x="6821" y="11340"/>
                    <a:pt x="8905" y="13500"/>
                  </a:cubicBezTo>
                  <a:cubicBezTo>
                    <a:pt x="10989" y="15660"/>
                    <a:pt x="11747" y="17820"/>
                    <a:pt x="11558" y="19260"/>
                  </a:cubicBezTo>
                  <a:cubicBezTo>
                    <a:pt x="11368" y="20700"/>
                    <a:pt x="10232" y="21420"/>
                    <a:pt x="8905" y="21510"/>
                  </a:cubicBezTo>
                  <a:cubicBezTo>
                    <a:pt x="7579" y="21600"/>
                    <a:pt x="6063" y="21060"/>
                    <a:pt x="5684" y="18540"/>
                  </a:cubicBezTo>
                  <a:cubicBezTo>
                    <a:pt x="5305" y="16020"/>
                    <a:pt x="6063" y="11520"/>
                    <a:pt x="8905" y="8100"/>
                  </a:cubicBezTo>
                  <a:cubicBezTo>
                    <a:pt x="11747" y="4680"/>
                    <a:pt x="16674" y="23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7585394" y="2640806"/>
              <a:ext cx="212407" cy="399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363" fill="norm" stroke="1" extrusionOk="0">
                  <a:moveTo>
                    <a:pt x="21044" y="2703"/>
                  </a:moveTo>
                  <a:cubicBezTo>
                    <a:pt x="21044" y="1799"/>
                    <a:pt x="21044" y="894"/>
                    <a:pt x="20520" y="385"/>
                  </a:cubicBezTo>
                  <a:cubicBezTo>
                    <a:pt x="19995" y="-124"/>
                    <a:pt x="18947" y="-237"/>
                    <a:pt x="16745" y="724"/>
                  </a:cubicBezTo>
                  <a:cubicBezTo>
                    <a:pt x="14543" y="1686"/>
                    <a:pt x="11188" y="3721"/>
                    <a:pt x="8042" y="6322"/>
                  </a:cubicBezTo>
                  <a:cubicBezTo>
                    <a:pt x="4896" y="8923"/>
                    <a:pt x="1961" y="12090"/>
                    <a:pt x="702" y="14521"/>
                  </a:cubicBezTo>
                  <a:cubicBezTo>
                    <a:pt x="-556" y="16953"/>
                    <a:pt x="-137" y="18649"/>
                    <a:pt x="2065" y="19667"/>
                  </a:cubicBezTo>
                  <a:cubicBezTo>
                    <a:pt x="4267" y="20684"/>
                    <a:pt x="8252" y="21024"/>
                    <a:pt x="12236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7811911" y="2675441"/>
              <a:ext cx="195440" cy="365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34" fill="norm" stroke="1" extrusionOk="0">
                  <a:moveTo>
                    <a:pt x="12387" y="2426"/>
                  </a:moveTo>
                  <a:cubicBezTo>
                    <a:pt x="10297" y="5405"/>
                    <a:pt x="8206" y="8384"/>
                    <a:pt x="6464" y="11240"/>
                  </a:cubicBezTo>
                  <a:cubicBezTo>
                    <a:pt x="4722" y="14095"/>
                    <a:pt x="3329" y="16826"/>
                    <a:pt x="2284" y="18626"/>
                  </a:cubicBezTo>
                  <a:cubicBezTo>
                    <a:pt x="1239" y="20426"/>
                    <a:pt x="542" y="21295"/>
                    <a:pt x="193" y="21419"/>
                  </a:cubicBezTo>
                  <a:cubicBezTo>
                    <a:pt x="-155" y="21543"/>
                    <a:pt x="-155" y="20922"/>
                    <a:pt x="1239" y="18564"/>
                  </a:cubicBezTo>
                  <a:cubicBezTo>
                    <a:pt x="2632" y="16205"/>
                    <a:pt x="5419" y="12109"/>
                    <a:pt x="7858" y="8881"/>
                  </a:cubicBezTo>
                  <a:cubicBezTo>
                    <a:pt x="10297" y="5653"/>
                    <a:pt x="12387" y="3295"/>
                    <a:pt x="13780" y="1867"/>
                  </a:cubicBezTo>
                  <a:cubicBezTo>
                    <a:pt x="15174" y="440"/>
                    <a:pt x="15871" y="-57"/>
                    <a:pt x="16335" y="5"/>
                  </a:cubicBezTo>
                  <a:cubicBezTo>
                    <a:pt x="16800" y="67"/>
                    <a:pt x="17032" y="688"/>
                    <a:pt x="17729" y="3109"/>
                  </a:cubicBezTo>
                  <a:cubicBezTo>
                    <a:pt x="18426" y="5529"/>
                    <a:pt x="19587" y="9750"/>
                    <a:pt x="20284" y="12915"/>
                  </a:cubicBezTo>
                  <a:cubicBezTo>
                    <a:pt x="20980" y="16081"/>
                    <a:pt x="21213" y="18191"/>
                    <a:pt x="21445" y="20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7851163" y="2881903"/>
              <a:ext cx="219687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364" y="21600"/>
                  </a:moveTo>
                  <a:cubicBezTo>
                    <a:pt x="-43" y="18600"/>
                    <a:pt x="-451" y="15600"/>
                    <a:pt x="1179" y="12300"/>
                  </a:cubicBezTo>
                  <a:cubicBezTo>
                    <a:pt x="2809" y="9000"/>
                    <a:pt x="6477" y="5400"/>
                    <a:pt x="10145" y="3300"/>
                  </a:cubicBezTo>
                  <a:cubicBezTo>
                    <a:pt x="13813" y="1200"/>
                    <a:pt x="17481" y="600"/>
                    <a:pt x="211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8242564" y="2578161"/>
              <a:ext cx="168312" cy="450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502" fill="norm" stroke="1" extrusionOk="0">
                  <a:moveTo>
                    <a:pt x="8767" y="7823"/>
                  </a:moveTo>
                  <a:cubicBezTo>
                    <a:pt x="6367" y="9842"/>
                    <a:pt x="3967" y="11860"/>
                    <a:pt x="2634" y="13929"/>
                  </a:cubicBezTo>
                  <a:cubicBezTo>
                    <a:pt x="1300" y="15999"/>
                    <a:pt x="1034" y="18118"/>
                    <a:pt x="767" y="19481"/>
                  </a:cubicBezTo>
                  <a:cubicBezTo>
                    <a:pt x="500" y="20843"/>
                    <a:pt x="234" y="21449"/>
                    <a:pt x="100" y="21500"/>
                  </a:cubicBezTo>
                  <a:cubicBezTo>
                    <a:pt x="-33" y="21550"/>
                    <a:pt x="-33" y="21045"/>
                    <a:pt x="100" y="18825"/>
                  </a:cubicBezTo>
                  <a:cubicBezTo>
                    <a:pt x="234" y="16604"/>
                    <a:pt x="500" y="12668"/>
                    <a:pt x="1434" y="9438"/>
                  </a:cubicBezTo>
                  <a:cubicBezTo>
                    <a:pt x="2367" y="6208"/>
                    <a:pt x="3967" y="3685"/>
                    <a:pt x="5167" y="2221"/>
                  </a:cubicBezTo>
                  <a:cubicBezTo>
                    <a:pt x="6367" y="757"/>
                    <a:pt x="7167" y="354"/>
                    <a:pt x="8234" y="152"/>
                  </a:cubicBezTo>
                  <a:cubicBezTo>
                    <a:pt x="9300" y="-50"/>
                    <a:pt x="10634" y="-50"/>
                    <a:pt x="11700" y="152"/>
                  </a:cubicBezTo>
                  <a:cubicBezTo>
                    <a:pt x="12767" y="354"/>
                    <a:pt x="13567" y="757"/>
                    <a:pt x="14500" y="2221"/>
                  </a:cubicBezTo>
                  <a:cubicBezTo>
                    <a:pt x="15434" y="3685"/>
                    <a:pt x="16500" y="6208"/>
                    <a:pt x="16234" y="8025"/>
                  </a:cubicBezTo>
                  <a:cubicBezTo>
                    <a:pt x="15967" y="9842"/>
                    <a:pt x="14367" y="10952"/>
                    <a:pt x="13034" y="11658"/>
                  </a:cubicBezTo>
                  <a:cubicBezTo>
                    <a:pt x="11700" y="12365"/>
                    <a:pt x="10634" y="12668"/>
                    <a:pt x="10634" y="12668"/>
                  </a:cubicBezTo>
                  <a:cubicBezTo>
                    <a:pt x="10634" y="12668"/>
                    <a:pt x="11700" y="12365"/>
                    <a:pt x="12900" y="12214"/>
                  </a:cubicBezTo>
                  <a:cubicBezTo>
                    <a:pt x="14100" y="12062"/>
                    <a:pt x="15434" y="12062"/>
                    <a:pt x="16634" y="12214"/>
                  </a:cubicBezTo>
                  <a:cubicBezTo>
                    <a:pt x="17834" y="12365"/>
                    <a:pt x="18900" y="12668"/>
                    <a:pt x="19834" y="13425"/>
                  </a:cubicBezTo>
                  <a:cubicBezTo>
                    <a:pt x="20767" y="14182"/>
                    <a:pt x="21567" y="15393"/>
                    <a:pt x="21034" y="16604"/>
                  </a:cubicBezTo>
                  <a:cubicBezTo>
                    <a:pt x="20500" y="17815"/>
                    <a:pt x="18634" y="19027"/>
                    <a:pt x="16900" y="19834"/>
                  </a:cubicBezTo>
                  <a:cubicBezTo>
                    <a:pt x="15167" y="20642"/>
                    <a:pt x="13567" y="21045"/>
                    <a:pt x="12100" y="21197"/>
                  </a:cubicBezTo>
                  <a:cubicBezTo>
                    <a:pt x="10634" y="21348"/>
                    <a:pt x="9300" y="21247"/>
                    <a:pt x="8634" y="20591"/>
                  </a:cubicBezTo>
                  <a:cubicBezTo>
                    <a:pt x="7967" y="19935"/>
                    <a:pt x="7967" y="18724"/>
                    <a:pt x="7967" y="17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8401050" y="2558053"/>
              <a:ext cx="209422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12190" y="0"/>
                  </a:moveTo>
                  <a:cubicBezTo>
                    <a:pt x="13259" y="0"/>
                    <a:pt x="14329" y="0"/>
                    <a:pt x="15826" y="651"/>
                  </a:cubicBezTo>
                  <a:cubicBezTo>
                    <a:pt x="17323" y="1301"/>
                    <a:pt x="19248" y="2602"/>
                    <a:pt x="20317" y="4684"/>
                  </a:cubicBezTo>
                  <a:cubicBezTo>
                    <a:pt x="21386" y="6766"/>
                    <a:pt x="21600" y="9629"/>
                    <a:pt x="19996" y="12275"/>
                  </a:cubicBezTo>
                  <a:cubicBezTo>
                    <a:pt x="18392" y="14920"/>
                    <a:pt x="14970" y="17349"/>
                    <a:pt x="11335" y="18867"/>
                  </a:cubicBezTo>
                  <a:cubicBezTo>
                    <a:pt x="7699" y="20386"/>
                    <a:pt x="3850" y="209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3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48705" y="1183659"/>
              <a:ext cx="815361" cy="1223458"/>
            </a:xfrm>
            <a:prstGeom prst="rect">
              <a:avLst/>
            </a:prstGeom>
            <a:effectLst/>
          </p:spPr>
        </p:pic>
        <p:pic>
          <p:nvPicPr>
            <p:cNvPr id="2238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33700" y="2862853"/>
              <a:ext cx="82550" cy="190501"/>
            </a:xfrm>
            <a:prstGeom prst="rect">
              <a:avLst/>
            </a:prstGeom>
            <a:effectLst/>
          </p:spPr>
        </p:pic>
        <p:pic>
          <p:nvPicPr>
            <p:cNvPr id="2240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25750" y="2767603"/>
              <a:ext cx="152400" cy="76201"/>
            </a:xfrm>
            <a:prstGeom prst="rect">
              <a:avLst/>
            </a:prstGeom>
            <a:effectLst/>
          </p:spPr>
        </p:pic>
        <p:pic>
          <p:nvPicPr>
            <p:cNvPr id="224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4977" y="2792936"/>
              <a:ext cx="212574" cy="249835"/>
            </a:xfrm>
            <a:prstGeom prst="rect">
              <a:avLst/>
            </a:prstGeom>
            <a:effectLst/>
          </p:spPr>
        </p:pic>
        <p:pic>
          <p:nvPicPr>
            <p:cNvPr id="224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282680" y="2545353"/>
              <a:ext cx="279670" cy="518193"/>
            </a:xfrm>
            <a:prstGeom prst="rect">
              <a:avLst/>
            </a:prstGeom>
            <a:effectLst/>
          </p:spPr>
        </p:pic>
        <p:pic>
          <p:nvPicPr>
            <p:cNvPr id="224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30600" y="2756615"/>
              <a:ext cx="279400" cy="248056"/>
            </a:xfrm>
            <a:prstGeom prst="rect">
              <a:avLst/>
            </a:prstGeom>
            <a:effectLst/>
          </p:spPr>
        </p:pic>
        <p:pic>
          <p:nvPicPr>
            <p:cNvPr id="224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727450" y="2668120"/>
              <a:ext cx="164666" cy="504867"/>
            </a:xfrm>
            <a:prstGeom prst="rect">
              <a:avLst/>
            </a:prstGeom>
            <a:effectLst/>
          </p:spPr>
        </p:pic>
        <p:pic>
          <p:nvPicPr>
            <p:cNvPr id="2250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905250" y="2837453"/>
              <a:ext cx="152400" cy="76201"/>
            </a:xfrm>
            <a:prstGeom prst="rect">
              <a:avLst/>
            </a:prstGeom>
            <a:effectLst/>
          </p:spPr>
        </p:pic>
        <p:pic>
          <p:nvPicPr>
            <p:cNvPr id="225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831756" y="924972"/>
              <a:ext cx="1320079" cy="1350790"/>
            </a:xfrm>
            <a:prstGeom prst="rect">
              <a:avLst/>
            </a:prstGeom>
            <a:effectLst/>
          </p:spPr>
        </p:pic>
        <p:pic>
          <p:nvPicPr>
            <p:cNvPr id="225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149850" y="3684120"/>
              <a:ext cx="889000" cy="143934"/>
            </a:xfrm>
            <a:prstGeom prst="rect">
              <a:avLst/>
            </a:prstGeom>
            <a:effectLst/>
          </p:spPr>
        </p:pic>
        <p:pic>
          <p:nvPicPr>
            <p:cNvPr id="225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194300" y="3872503"/>
              <a:ext cx="933450" cy="171451"/>
            </a:xfrm>
            <a:prstGeom prst="rect">
              <a:avLst/>
            </a:prstGeom>
            <a:effectLst/>
          </p:spPr>
        </p:pic>
        <p:pic>
          <p:nvPicPr>
            <p:cNvPr id="225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774540" y="3451716"/>
              <a:ext cx="484444" cy="763688"/>
            </a:xfrm>
            <a:prstGeom prst="rect">
              <a:avLst/>
            </a:prstGeom>
            <a:effectLst/>
          </p:spPr>
        </p:pic>
        <p:pic>
          <p:nvPicPr>
            <p:cNvPr id="226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372100" y="4860110"/>
              <a:ext cx="971550" cy="176708"/>
            </a:xfrm>
            <a:prstGeom prst="rect">
              <a:avLst/>
            </a:prstGeom>
            <a:effectLst/>
          </p:spPr>
        </p:pic>
        <p:pic>
          <p:nvPicPr>
            <p:cNvPr id="226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327650" y="5040903"/>
              <a:ext cx="1003300" cy="234951"/>
            </a:xfrm>
            <a:prstGeom prst="rect">
              <a:avLst/>
            </a:prstGeom>
            <a:effectLst/>
          </p:spPr>
        </p:pic>
        <p:pic>
          <p:nvPicPr>
            <p:cNvPr id="226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090254" y="4587811"/>
              <a:ext cx="675547" cy="93569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6" name="Drawing"/>
          <p:cNvGrpSpPr/>
          <p:nvPr/>
        </p:nvGrpSpPr>
        <p:grpSpPr>
          <a:xfrm>
            <a:off x="558800" y="1587500"/>
            <a:ext cx="11616502" cy="7213237"/>
            <a:chOff x="0" y="0"/>
            <a:chExt cx="11616501" cy="7213236"/>
          </a:xfrm>
        </p:grpSpPr>
        <p:sp>
          <p:nvSpPr>
            <p:cNvPr id="2268" name="Line"/>
            <p:cNvSpPr/>
            <p:nvPr/>
          </p:nvSpPr>
          <p:spPr>
            <a:xfrm>
              <a:off x="1441450" y="146050"/>
              <a:ext cx="69850" cy="52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5" y="2107"/>
                    <a:pt x="1309" y="4215"/>
                    <a:pt x="3273" y="6585"/>
                  </a:cubicBezTo>
                  <a:cubicBezTo>
                    <a:pt x="5236" y="8956"/>
                    <a:pt x="8509" y="11590"/>
                    <a:pt x="11782" y="14137"/>
                  </a:cubicBezTo>
                  <a:cubicBezTo>
                    <a:pt x="15055" y="16683"/>
                    <a:pt x="18327" y="191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1178983" y="56643"/>
              <a:ext cx="472018" cy="279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3003" y="21476"/>
                  </a:moveTo>
                  <a:cubicBezTo>
                    <a:pt x="2325" y="20989"/>
                    <a:pt x="1647" y="20502"/>
                    <a:pt x="1065" y="20014"/>
                  </a:cubicBezTo>
                  <a:cubicBezTo>
                    <a:pt x="484" y="19527"/>
                    <a:pt x="0" y="19040"/>
                    <a:pt x="0" y="18471"/>
                  </a:cubicBezTo>
                  <a:cubicBezTo>
                    <a:pt x="0" y="17903"/>
                    <a:pt x="484" y="17253"/>
                    <a:pt x="2034" y="15305"/>
                  </a:cubicBezTo>
                  <a:cubicBezTo>
                    <a:pt x="3584" y="13356"/>
                    <a:pt x="6199" y="10108"/>
                    <a:pt x="9008" y="7428"/>
                  </a:cubicBezTo>
                  <a:cubicBezTo>
                    <a:pt x="11817" y="4748"/>
                    <a:pt x="14820" y="2637"/>
                    <a:pt x="16757" y="1419"/>
                  </a:cubicBezTo>
                  <a:cubicBezTo>
                    <a:pt x="18694" y="201"/>
                    <a:pt x="19566" y="-124"/>
                    <a:pt x="20196" y="38"/>
                  </a:cubicBezTo>
                  <a:cubicBezTo>
                    <a:pt x="20825" y="201"/>
                    <a:pt x="21213" y="850"/>
                    <a:pt x="21600" y="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1657350" y="372817"/>
              <a:ext cx="190500" cy="226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032" fill="norm" stroke="1" extrusionOk="0">
                  <a:moveTo>
                    <a:pt x="0" y="10184"/>
                  </a:moveTo>
                  <a:cubicBezTo>
                    <a:pt x="2374" y="9792"/>
                    <a:pt x="4748" y="9399"/>
                    <a:pt x="6884" y="8122"/>
                  </a:cubicBezTo>
                  <a:cubicBezTo>
                    <a:pt x="9020" y="6846"/>
                    <a:pt x="10919" y="4686"/>
                    <a:pt x="11987" y="3115"/>
                  </a:cubicBezTo>
                  <a:cubicBezTo>
                    <a:pt x="13055" y="1544"/>
                    <a:pt x="13293" y="562"/>
                    <a:pt x="12818" y="170"/>
                  </a:cubicBezTo>
                  <a:cubicBezTo>
                    <a:pt x="12343" y="-223"/>
                    <a:pt x="11156" y="-27"/>
                    <a:pt x="9020" y="1741"/>
                  </a:cubicBezTo>
                  <a:cubicBezTo>
                    <a:pt x="6884" y="3508"/>
                    <a:pt x="3798" y="6846"/>
                    <a:pt x="2018" y="9595"/>
                  </a:cubicBezTo>
                  <a:cubicBezTo>
                    <a:pt x="238" y="12344"/>
                    <a:pt x="-237" y="14504"/>
                    <a:pt x="1068" y="16468"/>
                  </a:cubicBezTo>
                  <a:cubicBezTo>
                    <a:pt x="2374" y="18432"/>
                    <a:pt x="5460" y="20199"/>
                    <a:pt x="9139" y="20788"/>
                  </a:cubicBezTo>
                  <a:cubicBezTo>
                    <a:pt x="12818" y="21377"/>
                    <a:pt x="17090" y="20788"/>
                    <a:pt x="21363" y="20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1912571" y="331148"/>
              <a:ext cx="214679" cy="209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144" fill="norm" stroke="1" extrusionOk="0">
                  <a:moveTo>
                    <a:pt x="13090" y="1829"/>
                  </a:moveTo>
                  <a:cubicBezTo>
                    <a:pt x="12461" y="973"/>
                    <a:pt x="11832" y="118"/>
                    <a:pt x="10364" y="11"/>
                  </a:cubicBezTo>
                  <a:cubicBezTo>
                    <a:pt x="8896" y="-96"/>
                    <a:pt x="6589" y="546"/>
                    <a:pt x="4492" y="3005"/>
                  </a:cubicBezTo>
                  <a:cubicBezTo>
                    <a:pt x="2395" y="5464"/>
                    <a:pt x="508" y="9742"/>
                    <a:pt x="88" y="13163"/>
                  </a:cubicBezTo>
                  <a:cubicBezTo>
                    <a:pt x="-331" y="16585"/>
                    <a:pt x="718" y="19152"/>
                    <a:pt x="3653" y="20328"/>
                  </a:cubicBezTo>
                  <a:cubicBezTo>
                    <a:pt x="6589" y="21504"/>
                    <a:pt x="11413" y="21290"/>
                    <a:pt x="14663" y="20435"/>
                  </a:cubicBezTo>
                  <a:cubicBezTo>
                    <a:pt x="17914" y="19579"/>
                    <a:pt x="19591" y="18082"/>
                    <a:pt x="21269" y="16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2142066" y="25938"/>
              <a:ext cx="175684" cy="496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2863" y="1624"/>
                  </a:moveTo>
                  <a:cubicBezTo>
                    <a:pt x="2082" y="892"/>
                    <a:pt x="1301" y="160"/>
                    <a:pt x="781" y="22"/>
                  </a:cubicBezTo>
                  <a:cubicBezTo>
                    <a:pt x="260" y="-115"/>
                    <a:pt x="0" y="343"/>
                    <a:pt x="0" y="2356"/>
                  </a:cubicBezTo>
                  <a:cubicBezTo>
                    <a:pt x="0" y="4370"/>
                    <a:pt x="260" y="7939"/>
                    <a:pt x="651" y="11234"/>
                  </a:cubicBezTo>
                  <a:cubicBezTo>
                    <a:pt x="1041" y="14529"/>
                    <a:pt x="1561" y="17549"/>
                    <a:pt x="1822" y="19288"/>
                  </a:cubicBezTo>
                  <a:cubicBezTo>
                    <a:pt x="2082" y="21027"/>
                    <a:pt x="2082" y="21485"/>
                    <a:pt x="2082" y="21485"/>
                  </a:cubicBezTo>
                  <a:cubicBezTo>
                    <a:pt x="2082" y="21485"/>
                    <a:pt x="2082" y="21027"/>
                    <a:pt x="2602" y="19654"/>
                  </a:cubicBezTo>
                  <a:cubicBezTo>
                    <a:pt x="3123" y="18282"/>
                    <a:pt x="4164" y="15993"/>
                    <a:pt x="5075" y="14621"/>
                  </a:cubicBezTo>
                  <a:cubicBezTo>
                    <a:pt x="5986" y="13248"/>
                    <a:pt x="6766" y="12790"/>
                    <a:pt x="7937" y="12516"/>
                  </a:cubicBezTo>
                  <a:cubicBezTo>
                    <a:pt x="9108" y="12241"/>
                    <a:pt x="10670" y="12149"/>
                    <a:pt x="11971" y="12378"/>
                  </a:cubicBezTo>
                  <a:cubicBezTo>
                    <a:pt x="13272" y="12607"/>
                    <a:pt x="14313" y="13156"/>
                    <a:pt x="15875" y="14483"/>
                  </a:cubicBezTo>
                  <a:cubicBezTo>
                    <a:pt x="17436" y="15810"/>
                    <a:pt x="19518" y="17916"/>
                    <a:pt x="21600" y="20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2389716" y="274765"/>
              <a:ext cx="112184" cy="201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7" fill="norm" stroke="1" extrusionOk="0">
                  <a:moveTo>
                    <a:pt x="815" y="3160"/>
                  </a:moveTo>
                  <a:cubicBezTo>
                    <a:pt x="408" y="7168"/>
                    <a:pt x="0" y="11177"/>
                    <a:pt x="0" y="13849"/>
                  </a:cubicBezTo>
                  <a:cubicBezTo>
                    <a:pt x="0" y="16521"/>
                    <a:pt x="408" y="17857"/>
                    <a:pt x="611" y="19082"/>
                  </a:cubicBezTo>
                  <a:cubicBezTo>
                    <a:pt x="815" y="20307"/>
                    <a:pt x="815" y="21420"/>
                    <a:pt x="1019" y="19416"/>
                  </a:cubicBezTo>
                  <a:cubicBezTo>
                    <a:pt x="1223" y="17412"/>
                    <a:pt x="1630" y="12290"/>
                    <a:pt x="2445" y="8727"/>
                  </a:cubicBezTo>
                  <a:cubicBezTo>
                    <a:pt x="3260" y="5164"/>
                    <a:pt x="4483" y="3160"/>
                    <a:pt x="5909" y="1824"/>
                  </a:cubicBezTo>
                  <a:cubicBezTo>
                    <a:pt x="7336" y="488"/>
                    <a:pt x="8966" y="-180"/>
                    <a:pt x="10596" y="43"/>
                  </a:cubicBezTo>
                  <a:cubicBezTo>
                    <a:pt x="12226" y="265"/>
                    <a:pt x="13857" y="1379"/>
                    <a:pt x="15691" y="5053"/>
                  </a:cubicBezTo>
                  <a:cubicBezTo>
                    <a:pt x="17525" y="8727"/>
                    <a:pt x="19562" y="14962"/>
                    <a:pt x="21600" y="21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2590800" y="330199"/>
              <a:ext cx="63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2597150" y="209550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2633727" y="196850"/>
              <a:ext cx="769874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6434" y="4369"/>
                  </a:moveTo>
                  <a:cubicBezTo>
                    <a:pt x="5783" y="3479"/>
                    <a:pt x="5132" y="2589"/>
                    <a:pt x="4274" y="2387"/>
                  </a:cubicBezTo>
                  <a:cubicBezTo>
                    <a:pt x="3416" y="2184"/>
                    <a:pt x="2350" y="2670"/>
                    <a:pt x="1581" y="3438"/>
                  </a:cubicBezTo>
                  <a:cubicBezTo>
                    <a:pt x="812" y="4207"/>
                    <a:pt x="338" y="5258"/>
                    <a:pt x="131" y="6027"/>
                  </a:cubicBezTo>
                  <a:cubicBezTo>
                    <a:pt x="-76" y="6796"/>
                    <a:pt x="-17" y="7281"/>
                    <a:pt x="161" y="7604"/>
                  </a:cubicBezTo>
                  <a:cubicBezTo>
                    <a:pt x="338" y="7928"/>
                    <a:pt x="634" y="8090"/>
                    <a:pt x="1285" y="7928"/>
                  </a:cubicBezTo>
                  <a:cubicBezTo>
                    <a:pt x="1936" y="7766"/>
                    <a:pt x="2942" y="7281"/>
                    <a:pt x="3652" y="6634"/>
                  </a:cubicBezTo>
                  <a:cubicBezTo>
                    <a:pt x="4362" y="5987"/>
                    <a:pt x="4777" y="5178"/>
                    <a:pt x="5043" y="4530"/>
                  </a:cubicBezTo>
                  <a:cubicBezTo>
                    <a:pt x="5309" y="3883"/>
                    <a:pt x="5428" y="3398"/>
                    <a:pt x="5398" y="3357"/>
                  </a:cubicBezTo>
                  <a:cubicBezTo>
                    <a:pt x="5368" y="3317"/>
                    <a:pt x="5191" y="3721"/>
                    <a:pt x="5013" y="5097"/>
                  </a:cubicBezTo>
                  <a:cubicBezTo>
                    <a:pt x="4836" y="6472"/>
                    <a:pt x="4658" y="8818"/>
                    <a:pt x="4510" y="11326"/>
                  </a:cubicBezTo>
                  <a:cubicBezTo>
                    <a:pt x="4362" y="13834"/>
                    <a:pt x="4244" y="16503"/>
                    <a:pt x="4185" y="18081"/>
                  </a:cubicBezTo>
                  <a:cubicBezTo>
                    <a:pt x="4126" y="19658"/>
                    <a:pt x="4126" y="20144"/>
                    <a:pt x="4126" y="20629"/>
                  </a:cubicBezTo>
                  <a:cubicBezTo>
                    <a:pt x="4126" y="21115"/>
                    <a:pt x="4126" y="21600"/>
                    <a:pt x="4244" y="21600"/>
                  </a:cubicBezTo>
                  <a:cubicBezTo>
                    <a:pt x="4362" y="21600"/>
                    <a:pt x="4599" y="21115"/>
                    <a:pt x="5043" y="19335"/>
                  </a:cubicBezTo>
                  <a:cubicBezTo>
                    <a:pt x="5487" y="17555"/>
                    <a:pt x="6138" y="14481"/>
                    <a:pt x="6729" y="11730"/>
                  </a:cubicBezTo>
                  <a:cubicBezTo>
                    <a:pt x="7321" y="8980"/>
                    <a:pt x="7854" y="6553"/>
                    <a:pt x="8179" y="4894"/>
                  </a:cubicBezTo>
                  <a:cubicBezTo>
                    <a:pt x="8505" y="3236"/>
                    <a:pt x="8623" y="2346"/>
                    <a:pt x="8623" y="2184"/>
                  </a:cubicBezTo>
                  <a:cubicBezTo>
                    <a:pt x="8623" y="2022"/>
                    <a:pt x="8505" y="2589"/>
                    <a:pt x="8416" y="3560"/>
                  </a:cubicBezTo>
                  <a:cubicBezTo>
                    <a:pt x="8327" y="4530"/>
                    <a:pt x="8268" y="5906"/>
                    <a:pt x="8327" y="6796"/>
                  </a:cubicBezTo>
                  <a:cubicBezTo>
                    <a:pt x="8386" y="7685"/>
                    <a:pt x="8564" y="8090"/>
                    <a:pt x="8801" y="8292"/>
                  </a:cubicBezTo>
                  <a:cubicBezTo>
                    <a:pt x="9037" y="8494"/>
                    <a:pt x="9333" y="8494"/>
                    <a:pt x="9718" y="8009"/>
                  </a:cubicBezTo>
                  <a:cubicBezTo>
                    <a:pt x="10103" y="7524"/>
                    <a:pt x="10576" y="6553"/>
                    <a:pt x="10872" y="5744"/>
                  </a:cubicBezTo>
                  <a:cubicBezTo>
                    <a:pt x="11168" y="4935"/>
                    <a:pt x="11286" y="4288"/>
                    <a:pt x="11405" y="4166"/>
                  </a:cubicBezTo>
                  <a:cubicBezTo>
                    <a:pt x="11523" y="4045"/>
                    <a:pt x="11641" y="4449"/>
                    <a:pt x="11996" y="4854"/>
                  </a:cubicBezTo>
                  <a:cubicBezTo>
                    <a:pt x="12351" y="5258"/>
                    <a:pt x="12943" y="5663"/>
                    <a:pt x="13565" y="5663"/>
                  </a:cubicBezTo>
                  <a:cubicBezTo>
                    <a:pt x="14186" y="5663"/>
                    <a:pt x="14837" y="5258"/>
                    <a:pt x="15429" y="4530"/>
                  </a:cubicBezTo>
                  <a:cubicBezTo>
                    <a:pt x="16020" y="3802"/>
                    <a:pt x="16553" y="2751"/>
                    <a:pt x="16908" y="2022"/>
                  </a:cubicBezTo>
                  <a:cubicBezTo>
                    <a:pt x="17263" y="1294"/>
                    <a:pt x="17441" y="890"/>
                    <a:pt x="17411" y="566"/>
                  </a:cubicBezTo>
                  <a:cubicBezTo>
                    <a:pt x="17382" y="243"/>
                    <a:pt x="17145" y="0"/>
                    <a:pt x="16819" y="0"/>
                  </a:cubicBezTo>
                  <a:cubicBezTo>
                    <a:pt x="16494" y="0"/>
                    <a:pt x="16080" y="243"/>
                    <a:pt x="15754" y="566"/>
                  </a:cubicBezTo>
                  <a:cubicBezTo>
                    <a:pt x="15429" y="890"/>
                    <a:pt x="15192" y="1294"/>
                    <a:pt x="15162" y="1982"/>
                  </a:cubicBezTo>
                  <a:cubicBezTo>
                    <a:pt x="15133" y="2670"/>
                    <a:pt x="15310" y="3640"/>
                    <a:pt x="15872" y="4490"/>
                  </a:cubicBezTo>
                  <a:cubicBezTo>
                    <a:pt x="16435" y="5339"/>
                    <a:pt x="17382" y="6067"/>
                    <a:pt x="18388" y="6472"/>
                  </a:cubicBezTo>
                  <a:cubicBezTo>
                    <a:pt x="19394" y="6876"/>
                    <a:pt x="20459" y="6957"/>
                    <a:pt x="21524" y="7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1555750" y="637893"/>
              <a:ext cx="1314450" cy="187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0" y="21511"/>
                  </a:moveTo>
                  <a:cubicBezTo>
                    <a:pt x="835" y="20055"/>
                    <a:pt x="1670" y="18599"/>
                    <a:pt x="2696" y="16778"/>
                  </a:cubicBezTo>
                  <a:cubicBezTo>
                    <a:pt x="3722" y="14958"/>
                    <a:pt x="4939" y="12774"/>
                    <a:pt x="6243" y="10711"/>
                  </a:cubicBezTo>
                  <a:cubicBezTo>
                    <a:pt x="7548" y="8648"/>
                    <a:pt x="8939" y="6707"/>
                    <a:pt x="10365" y="5129"/>
                  </a:cubicBezTo>
                  <a:cubicBezTo>
                    <a:pt x="11791" y="3551"/>
                    <a:pt x="13252" y="2338"/>
                    <a:pt x="14713" y="1489"/>
                  </a:cubicBezTo>
                  <a:cubicBezTo>
                    <a:pt x="16174" y="639"/>
                    <a:pt x="17635" y="154"/>
                    <a:pt x="18783" y="32"/>
                  </a:cubicBezTo>
                  <a:cubicBezTo>
                    <a:pt x="19930" y="-89"/>
                    <a:pt x="20765" y="154"/>
                    <a:pt x="21600" y="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1739900" y="628649"/>
              <a:ext cx="175895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10" y="19600"/>
                    <a:pt x="1819" y="17600"/>
                    <a:pt x="2755" y="15933"/>
                  </a:cubicBezTo>
                  <a:cubicBezTo>
                    <a:pt x="3691" y="14267"/>
                    <a:pt x="4653" y="12933"/>
                    <a:pt x="5627" y="11667"/>
                  </a:cubicBezTo>
                  <a:cubicBezTo>
                    <a:pt x="6602" y="10400"/>
                    <a:pt x="7590" y="9200"/>
                    <a:pt x="8643" y="8133"/>
                  </a:cubicBezTo>
                  <a:cubicBezTo>
                    <a:pt x="9695" y="7067"/>
                    <a:pt x="10813" y="6133"/>
                    <a:pt x="11879" y="5400"/>
                  </a:cubicBezTo>
                  <a:cubicBezTo>
                    <a:pt x="12944" y="4667"/>
                    <a:pt x="13958" y="4133"/>
                    <a:pt x="14998" y="3800"/>
                  </a:cubicBezTo>
                  <a:cubicBezTo>
                    <a:pt x="16038" y="3467"/>
                    <a:pt x="17103" y="3333"/>
                    <a:pt x="18052" y="3067"/>
                  </a:cubicBezTo>
                  <a:cubicBezTo>
                    <a:pt x="19001" y="2800"/>
                    <a:pt x="19832" y="2400"/>
                    <a:pt x="20404" y="1867"/>
                  </a:cubicBezTo>
                  <a:cubicBezTo>
                    <a:pt x="20976" y="1333"/>
                    <a:pt x="21288" y="6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3619500" y="110326"/>
              <a:ext cx="228600" cy="335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fill="norm" stroke="1" extrusionOk="0">
                  <a:moveTo>
                    <a:pt x="0" y="5081"/>
                  </a:moveTo>
                  <a:cubicBezTo>
                    <a:pt x="1400" y="3606"/>
                    <a:pt x="2800" y="2130"/>
                    <a:pt x="4100" y="1191"/>
                  </a:cubicBezTo>
                  <a:cubicBezTo>
                    <a:pt x="5400" y="251"/>
                    <a:pt x="6600" y="-151"/>
                    <a:pt x="7900" y="50"/>
                  </a:cubicBezTo>
                  <a:cubicBezTo>
                    <a:pt x="9200" y="251"/>
                    <a:pt x="10600" y="1056"/>
                    <a:pt x="10700" y="3069"/>
                  </a:cubicBezTo>
                  <a:cubicBezTo>
                    <a:pt x="10800" y="5081"/>
                    <a:pt x="9600" y="8301"/>
                    <a:pt x="8000" y="11186"/>
                  </a:cubicBezTo>
                  <a:cubicBezTo>
                    <a:pt x="6400" y="14070"/>
                    <a:pt x="4400" y="16619"/>
                    <a:pt x="3200" y="18229"/>
                  </a:cubicBezTo>
                  <a:cubicBezTo>
                    <a:pt x="2000" y="19839"/>
                    <a:pt x="1600" y="20510"/>
                    <a:pt x="2000" y="20912"/>
                  </a:cubicBezTo>
                  <a:cubicBezTo>
                    <a:pt x="2400" y="21315"/>
                    <a:pt x="3600" y="21449"/>
                    <a:pt x="7000" y="21047"/>
                  </a:cubicBezTo>
                  <a:cubicBezTo>
                    <a:pt x="10400" y="20644"/>
                    <a:pt x="16000" y="19705"/>
                    <a:pt x="21600" y="18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4051300" y="266700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4070350" y="400050"/>
              <a:ext cx="254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4482705" y="71601"/>
              <a:ext cx="222646" cy="405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425" fill="norm" stroke="1" extrusionOk="0">
                  <a:moveTo>
                    <a:pt x="19417" y="2929"/>
                  </a:moveTo>
                  <a:cubicBezTo>
                    <a:pt x="19013" y="2369"/>
                    <a:pt x="18610" y="1810"/>
                    <a:pt x="18105" y="1306"/>
                  </a:cubicBezTo>
                  <a:cubicBezTo>
                    <a:pt x="17600" y="802"/>
                    <a:pt x="16995" y="355"/>
                    <a:pt x="16086" y="131"/>
                  </a:cubicBezTo>
                  <a:cubicBezTo>
                    <a:pt x="15178" y="-93"/>
                    <a:pt x="13967" y="-93"/>
                    <a:pt x="11948" y="634"/>
                  </a:cubicBezTo>
                  <a:cubicBezTo>
                    <a:pt x="9929" y="1362"/>
                    <a:pt x="7103" y="2817"/>
                    <a:pt x="4782" y="5335"/>
                  </a:cubicBezTo>
                  <a:cubicBezTo>
                    <a:pt x="2460" y="7853"/>
                    <a:pt x="643" y="11434"/>
                    <a:pt x="139" y="14120"/>
                  </a:cubicBezTo>
                  <a:cubicBezTo>
                    <a:pt x="-366" y="16806"/>
                    <a:pt x="441" y="18597"/>
                    <a:pt x="3671" y="19716"/>
                  </a:cubicBezTo>
                  <a:cubicBezTo>
                    <a:pt x="6901" y="20835"/>
                    <a:pt x="12554" y="21283"/>
                    <a:pt x="15884" y="21395"/>
                  </a:cubicBezTo>
                  <a:cubicBezTo>
                    <a:pt x="19215" y="21507"/>
                    <a:pt x="20225" y="21283"/>
                    <a:pt x="21234" y="21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4794729" y="295185"/>
              <a:ext cx="145572" cy="211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325" fill="norm" stroke="1" extrusionOk="0">
                  <a:moveTo>
                    <a:pt x="15447" y="1613"/>
                  </a:moveTo>
                  <a:cubicBezTo>
                    <a:pt x="14534" y="757"/>
                    <a:pt x="13622" y="-98"/>
                    <a:pt x="11340" y="9"/>
                  </a:cubicBezTo>
                  <a:cubicBezTo>
                    <a:pt x="9058" y="116"/>
                    <a:pt x="5408" y="1185"/>
                    <a:pt x="2974" y="3538"/>
                  </a:cubicBezTo>
                  <a:cubicBezTo>
                    <a:pt x="540" y="5890"/>
                    <a:pt x="-677" y="9526"/>
                    <a:pt x="388" y="12734"/>
                  </a:cubicBezTo>
                  <a:cubicBezTo>
                    <a:pt x="1453" y="15942"/>
                    <a:pt x="4799" y="18722"/>
                    <a:pt x="8146" y="20112"/>
                  </a:cubicBezTo>
                  <a:cubicBezTo>
                    <a:pt x="11492" y="21502"/>
                    <a:pt x="14838" y="21502"/>
                    <a:pt x="16968" y="21074"/>
                  </a:cubicBezTo>
                  <a:cubicBezTo>
                    <a:pt x="19098" y="20647"/>
                    <a:pt x="20010" y="19791"/>
                    <a:pt x="20467" y="18722"/>
                  </a:cubicBezTo>
                  <a:cubicBezTo>
                    <a:pt x="20923" y="17652"/>
                    <a:pt x="20923" y="16369"/>
                    <a:pt x="20923" y="15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4859451" y="303624"/>
              <a:ext cx="103873" cy="237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087" fill="norm" stroke="1" extrusionOk="0">
                  <a:moveTo>
                    <a:pt x="2201" y="3486"/>
                  </a:moveTo>
                  <a:cubicBezTo>
                    <a:pt x="931" y="2171"/>
                    <a:pt x="-340" y="856"/>
                    <a:pt x="84" y="292"/>
                  </a:cubicBezTo>
                  <a:cubicBezTo>
                    <a:pt x="507" y="-271"/>
                    <a:pt x="2625" y="-83"/>
                    <a:pt x="6013" y="1419"/>
                  </a:cubicBezTo>
                  <a:cubicBezTo>
                    <a:pt x="9401" y="2922"/>
                    <a:pt x="14060" y="5739"/>
                    <a:pt x="17025" y="8463"/>
                  </a:cubicBezTo>
                  <a:cubicBezTo>
                    <a:pt x="19989" y="11186"/>
                    <a:pt x="21260" y="13816"/>
                    <a:pt x="20625" y="15882"/>
                  </a:cubicBezTo>
                  <a:cubicBezTo>
                    <a:pt x="19989" y="17948"/>
                    <a:pt x="17448" y="19451"/>
                    <a:pt x="15119" y="20296"/>
                  </a:cubicBezTo>
                  <a:cubicBezTo>
                    <a:pt x="12789" y="21141"/>
                    <a:pt x="10672" y="21329"/>
                    <a:pt x="9825" y="20766"/>
                  </a:cubicBezTo>
                  <a:cubicBezTo>
                    <a:pt x="8978" y="20202"/>
                    <a:pt x="9401" y="18887"/>
                    <a:pt x="9825" y="17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5042811" y="319830"/>
              <a:ext cx="227690" cy="159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162" fill="norm" stroke="1" extrusionOk="0">
                  <a:moveTo>
                    <a:pt x="4114" y="1374"/>
                  </a:moveTo>
                  <a:cubicBezTo>
                    <a:pt x="3314" y="533"/>
                    <a:pt x="2514" y="-309"/>
                    <a:pt x="1814" y="112"/>
                  </a:cubicBezTo>
                  <a:cubicBezTo>
                    <a:pt x="1114" y="533"/>
                    <a:pt x="514" y="2216"/>
                    <a:pt x="214" y="5442"/>
                  </a:cubicBezTo>
                  <a:cubicBezTo>
                    <a:pt x="-86" y="8668"/>
                    <a:pt x="-86" y="13436"/>
                    <a:pt x="314" y="16522"/>
                  </a:cubicBezTo>
                  <a:cubicBezTo>
                    <a:pt x="714" y="19608"/>
                    <a:pt x="1514" y="21010"/>
                    <a:pt x="3414" y="21151"/>
                  </a:cubicBezTo>
                  <a:cubicBezTo>
                    <a:pt x="5314" y="21291"/>
                    <a:pt x="8314" y="20169"/>
                    <a:pt x="10514" y="17223"/>
                  </a:cubicBezTo>
                  <a:cubicBezTo>
                    <a:pt x="12714" y="14278"/>
                    <a:pt x="14114" y="9509"/>
                    <a:pt x="14514" y="6564"/>
                  </a:cubicBezTo>
                  <a:cubicBezTo>
                    <a:pt x="14914" y="3618"/>
                    <a:pt x="14314" y="2496"/>
                    <a:pt x="13914" y="2777"/>
                  </a:cubicBezTo>
                  <a:cubicBezTo>
                    <a:pt x="13514" y="3057"/>
                    <a:pt x="13314" y="4740"/>
                    <a:pt x="14114" y="7405"/>
                  </a:cubicBezTo>
                  <a:cubicBezTo>
                    <a:pt x="14914" y="10070"/>
                    <a:pt x="16714" y="13717"/>
                    <a:pt x="18114" y="15681"/>
                  </a:cubicBezTo>
                  <a:cubicBezTo>
                    <a:pt x="19514" y="17644"/>
                    <a:pt x="20514" y="17925"/>
                    <a:pt x="21514" y="18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5340349" y="268433"/>
              <a:ext cx="95251" cy="162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9" fill="norm" stroke="1" extrusionOk="0">
                  <a:moveTo>
                    <a:pt x="1440" y="10439"/>
                  </a:moveTo>
                  <a:cubicBezTo>
                    <a:pt x="960" y="13173"/>
                    <a:pt x="480" y="15908"/>
                    <a:pt x="240" y="17958"/>
                  </a:cubicBezTo>
                  <a:cubicBezTo>
                    <a:pt x="0" y="20009"/>
                    <a:pt x="0" y="21376"/>
                    <a:pt x="0" y="20966"/>
                  </a:cubicBezTo>
                  <a:cubicBezTo>
                    <a:pt x="0" y="20556"/>
                    <a:pt x="0" y="18368"/>
                    <a:pt x="1920" y="14814"/>
                  </a:cubicBezTo>
                  <a:cubicBezTo>
                    <a:pt x="3840" y="11260"/>
                    <a:pt x="7680" y="6338"/>
                    <a:pt x="10560" y="3467"/>
                  </a:cubicBezTo>
                  <a:cubicBezTo>
                    <a:pt x="13440" y="596"/>
                    <a:pt x="15360" y="-224"/>
                    <a:pt x="16560" y="49"/>
                  </a:cubicBezTo>
                  <a:cubicBezTo>
                    <a:pt x="17760" y="323"/>
                    <a:pt x="18240" y="1690"/>
                    <a:pt x="18960" y="4971"/>
                  </a:cubicBezTo>
                  <a:cubicBezTo>
                    <a:pt x="19680" y="8252"/>
                    <a:pt x="20640" y="13447"/>
                    <a:pt x="21600" y="18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5607691" y="0"/>
              <a:ext cx="69209" cy="439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78" fill="norm" stroke="1" extrusionOk="0">
                  <a:moveTo>
                    <a:pt x="21402" y="0"/>
                  </a:moveTo>
                  <a:cubicBezTo>
                    <a:pt x="18129" y="1033"/>
                    <a:pt x="14857" y="2067"/>
                    <a:pt x="11911" y="4134"/>
                  </a:cubicBezTo>
                  <a:cubicBezTo>
                    <a:pt x="8966" y="6201"/>
                    <a:pt x="6347" y="9301"/>
                    <a:pt x="4384" y="11937"/>
                  </a:cubicBezTo>
                  <a:cubicBezTo>
                    <a:pt x="2420" y="14572"/>
                    <a:pt x="1111" y="16743"/>
                    <a:pt x="457" y="18138"/>
                  </a:cubicBezTo>
                  <a:cubicBezTo>
                    <a:pt x="-198" y="19533"/>
                    <a:pt x="-198" y="20153"/>
                    <a:pt x="784" y="20670"/>
                  </a:cubicBezTo>
                  <a:cubicBezTo>
                    <a:pt x="1766" y="21187"/>
                    <a:pt x="3729" y="21600"/>
                    <a:pt x="6347" y="21445"/>
                  </a:cubicBezTo>
                  <a:cubicBezTo>
                    <a:pt x="8966" y="21290"/>
                    <a:pt x="12238" y="20567"/>
                    <a:pt x="15511" y="19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5543550" y="260350"/>
              <a:ext cx="1778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5772150" y="285750"/>
              <a:ext cx="63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5778500" y="171450"/>
              <a:ext cx="6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5893526" y="210044"/>
              <a:ext cx="100875" cy="196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317" fill="norm" stroke="1" extrusionOk="0">
                  <a:moveTo>
                    <a:pt x="3896" y="7530"/>
                  </a:moveTo>
                  <a:cubicBezTo>
                    <a:pt x="3446" y="10977"/>
                    <a:pt x="2996" y="14423"/>
                    <a:pt x="2321" y="16721"/>
                  </a:cubicBezTo>
                  <a:cubicBezTo>
                    <a:pt x="1646" y="19019"/>
                    <a:pt x="746" y="20168"/>
                    <a:pt x="296" y="20168"/>
                  </a:cubicBezTo>
                  <a:cubicBezTo>
                    <a:pt x="-154" y="20168"/>
                    <a:pt x="-154" y="19019"/>
                    <a:pt x="746" y="16491"/>
                  </a:cubicBezTo>
                  <a:cubicBezTo>
                    <a:pt x="1646" y="13964"/>
                    <a:pt x="3446" y="10057"/>
                    <a:pt x="5471" y="7185"/>
                  </a:cubicBezTo>
                  <a:cubicBezTo>
                    <a:pt x="7496" y="4313"/>
                    <a:pt x="9746" y="2474"/>
                    <a:pt x="11996" y="1326"/>
                  </a:cubicBezTo>
                  <a:cubicBezTo>
                    <a:pt x="14246" y="177"/>
                    <a:pt x="16496" y="-283"/>
                    <a:pt x="18296" y="177"/>
                  </a:cubicBezTo>
                  <a:cubicBezTo>
                    <a:pt x="20096" y="636"/>
                    <a:pt x="21446" y="2015"/>
                    <a:pt x="21446" y="5691"/>
                  </a:cubicBezTo>
                  <a:cubicBezTo>
                    <a:pt x="21446" y="9368"/>
                    <a:pt x="20096" y="15343"/>
                    <a:pt x="18746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6108700" y="233842"/>
              <a:ext cx="130464" cy="612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90" fill="norm" stroke="1" extrusionOk="0">
                  <a:moveTo>
                    <a:pt x="18813" y="2036"/>
                  </a:moveTo>
                  <a:cubicBezTo>
                    <a:pt x="18116" y="1518"/>
                    <a:pt x="17419" y="1001"/>
                    <a:pt x="15677" y="594"/>
                  </a:cubicBezTo>
                  <a:cubicBezTo>
                    <a:pt x="13935" y="187"/>
                    <a:pt x="11148" y="-109"/>
                    <a:pt x="8535" y="39"/>
                  </a:cubicBezTo>
                  <a:cubicBezTo>
                    <a:pt x="5923" y="187"/>
                    <a:pt x="3484" y="779"/>
                    <a:pt x="2090" y="1481"/>
                  </a:cubicBezTo>
                  <a:cubicBezTo>
                    <a:pt x="697" y="2184"/>
                    <a:pt x="348" y="2998"/>
                    <a:pt x="523" y="3590"/>
                  </a:cubicBezTo>
                  <a:cubicBezTo>
                    <a:pt x="697" y="4181"/>
                    <a:pt x="1394" y="4551"/>
                    <a:pt x="3484" y="4699"/>
                  </a:cubicBezTo>
                  <a:cubicBezTo>
                    <a:pt x="5574" y="4847"/>
                    <a:pt x="9058" y="4773"/>
                    <a:pt x="11497" y="4625"/>
                  </a:cubicBezTo>
                  <a:cubicBezTo>
                    <a:pt x="13935" y="4477"/>
                    <a:pt x="15329" y="4255"/>
                    <a:pt x="16723" y="3849"/>
                  </a:cubicBezTo>
                  <a:cubicBezTo>
                    <a:pt x="18116" y="3442"/>
                    <a:pt x="19510" y="2850"/>
                    <a:pt x="20206" y="2850"/>
                  </a:cubicBezTo>
                  <a:cubicBezTo>
                    <a:pt x="20903" y="2850"/>
                    <a:pt x="20903" y="3442"/>
                    <a:pt x="21077" y="4810"/>
                  </a:cubicBezTo>
                  <a:cubicBezTo>
                    <a:pt x="21252" y="6179"/>
                    <a:pt x="21600" y="8324"/>
                    <a:pt x="21426" y="10580"/>
                  </a:cubicBezTo>
                  <a:cubicBezTo>
                    <a:pt x="21252" y="12836"/>
                    <a:pt x="20555" y="15203"/>
                    <a:pt x="19335" y="16757"/>
                  </a:cubicBezTo>
                  <a:cubicBezTo>
                    <a:pt x="18116" y="18310"/>
                    <a:pt x="16374" y="19050"/>
                    <a:pt x="14806" y="19679"/>
                  </a:cubicBezTo>
                  <a:cubicBezTo>
                    <a:pt x="13239" y="20307"/>
                    <a:pt x="11845" y="20825"/>
                    <a:pt x="10277" y="21121"/>
                  </a:cubicBezTo>
                  <a:cubicBezTo>
                    <a:pt x="8710" y="21417"/>
                    <a:pt x="6968" y="21491"/>
                    <a:pt x="5574" y="21232"/>
                  </a:cubicBezTo>
                  <a:cubicBezTo>
                    <a:pt x="4181" y="20973"/>
                    <a:pt x="3135" y="20381"/>
                    <a:pt x="2090" y="19457"/>
                  </a:cubicBezTo>
                  <a:cubicBezTo>
                    <a:pt x="1045" y="18532"/>
                    <a:pt x="0" y="17275"/>
                    <a:pt x="0" y="16498"/>
                  </a:cubicBezTo>
                  <a:cubicBezTo>
                    <a:pt x="0" y="15721"/>
                    <a:pt x="1045" y="15425"/>
                    <a:pt x="3135" y="15277"/>
                  </a:cubicBezTo>
                  <a:cubicBezTo>
                    <a:pt x="5226" y="15129"/>
                    <a:pt x="8361" y="15129"/>
                    <a:pt x="11497" y="15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2697618" y="1395777"/>
              <a:ext cx="471032" cy="5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0190" fill="norm" stroke="1" extrusionOk="0">
                  <a:moveTo>
                    <a:pt x="924" y="13837"/>
                  </a:moveTo>
                  <a:cubicBezTo>
                    <a:pt x="439" y="15326"/>
                    <a:pt x="-45" y="16816"/>
                    <a:pt x="3" y="18306"/>
                  </a:cubicBezTo>
                  <a:cubicBezTo>
                    <a:pt x="52" y="19795"/>
                    <a:pt x="633" y="21285"/>
                    <a:pt x="2425" y="19051"/>
                  </a:cubicBezTo>
                  <a:cubicBezTo>
                    <a:pt x="4217" y="16816"/>
                    <a:pt x="7220" y="10857"/>
                    <a:pt x="10368" y="6761"/>
                  </a:cubicBezTo>
                  <a:cubicBezTo>
                    <a:pt x="13516" y="2664"/>
                    <a:pt x="16809" y="430"/>
                    <a:pt x="18698" y="57"/>
                  </a:cubicBezTo>
                  <a:cubicBezTo>
                    <a:pt x="20586" y="-315"/>
                    <a:pt x="21071" y="1175"/>
                    <a:pt x="21555" y="2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2813050" y="1511299"/>
              <a:ext cx="3873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3" y="19385"/>
                    <a:pt x="6846" y="17169"/>
                    <a:pt x="10446" y="13569"/>
                  </a:cubicBezTo>
                  <a:cubicBezTo>
                    <a:pt x="14046" y="9969"/>
                    <a:pt x="17823" y="49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3082871" y="1240366"/>
              <a:ext cx="188485" cy="461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fill="norm" stroke="1" extrusionOk="0">
                  <a:moveTo>
                    <a:pt x="3246" y="793"/>
                  </a:moveTo>
                  <a:cubicBezTo>
                    <a:pt x="1566" y="396"/>
                    <a:pt x="-114" y="0"/>
                    <a:pt x="6" y="0"/>
                  </a:cubicBezTo>
                  <a:cubicBezTo>
                    <a:pt x="126" y="0"/>
                    <a:pt x="2046" y="396"/>
                    <a:pt x="5286" y="1387"/>
                  </a:cubicBezTo>
                  <a:cubicBezTo>
                    <a:pt x="8526" y="2378"/>
                    <a:pt x="13086" y="3963"/>
                    <a:pt x="16326" y="5499"/>
                  </a:cubicBezTo>
                  <a:cubicBezTo>
                    <a:pt x="19566" y="7035"/>
                    <a:pt x="21486" y="8521"/>
                    <a:pt x="21366" y="10156"/>
                  </a:cubicBezTo>
                  <a:cubicBezTo>
                    <a:pt x="21246" y="11791"/>
                    <a:pt x="19086" y="13574"/>
                    <a:pt x="17166" y="15358"/>
                  </a:cubicBezTo>
                  <a:cubicBezTo>
                    <a:pt x="15246" y="17141"/>
                    <a:pt x="13566" y="18925"/>
                    <a:pt x="12846" y="19965"/>
                  </a:cubicBezTo>
                  <a:cubicBezTo>
                    <a:pt x="12126" y="21006"/>
                    <a:pt x="12366" y="21303"/>
                    <a:pt x="126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3547222" y="1239768"/>
              <a:ext cx="211087" cy="356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039" fill="norm" stroke="1" extrusionOk="0">
                  <a:moveTo>
                    <a:pt x="16598" y="3657"/>
                  </a:moveTo>
                  <a:cubicBezTo>
                    <a:pt x="14920" y="2533"/>
                    <a:pt x="13242" y="1409"/>
                    <a:pt x="11879" y="785"/>
                  </a:cubicBezTo>
                  <a:cubicBezTo>
                    <a:pt x="10516" y="161"/>
                    <a:pt x="9468" y="36"/>
                    <a:pt x="8000" y="847"/>
                  </a:cubicBezTo>
                  <a:cubicBezTo>
                    <a:pt x="6532" y="1659"/>
                    <a:pt x="4644" y="3407"/>
                    <a:pt x="3071" y="6216"/>
                  </a:cubicBezTo>
                  <a:cubicBezTo>
                    <a:pt x="1499" y="9025"/>
                    <a:pt x="240" y="12896"/>
                    <a:pt x="31" y="15518"/>
                  </a:cubicBezTo>
                  <a:cubicBezTo>
                    <a:pt x="-179" y="18140"/>
                    <a:pt x="660" y="19513"/>
                    <a:pt x="3281" y="20325"/>
                  </a:cubicBezTo>
                  <a:cubicBezTo>
                    <a:pt x="5903" y="21136"/>
                    <a:pt x="10306" y="21386"/>
                    <a:pt x="13767" y="20387"/>
                  </a:cubicBezTo>
                  <a:cubicBezTo>
                    <a:pt x="17227" y="19388"/>
                    <a:pt x="19743" y="17141"/>
                    <a:pt x="20582" y="14020"/>
                  </a:cubicBezTo>
                  <a:cubicBezTo>
                    <a:pt x="21421" y="10898"/>
                    <a:pt x="20582" y="6903"/>
                    <a:pt x="19009" y="4343"/>
                  </a:cubicBezTo>
                  <a:cubicBezTo>
                    <a:pt x="17437" y="1784"/>
                    <a:pt x="15130" y="660"/>
                    <a:pt x="13452" y="223"/>
                  </a:cubicBezTo>
                  <a:cubicBezTo>
                    <a:pt x="11774" y="-214"/>
                    <a:pt x="10726" y="36"/>
                    <a:pt x="10202" y="598"/>
                  </a:cubicBezTo>
                  <a:cubicBezTo>
                    <a:pt x="9677" y="1159"/>
                    <a:pt x="9677" y="2033"/>
                    <a:pt x="10097" y="2783"/>
                  </a:cubicBezTo>
                  <a:cubicBezTo>
                    <a:pt x="10516" y="3532"/>
                    <a:pt x="11355" y="4156"/>
                    <a:pt x="12194" y="4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3835400" y="1361760"/>
              <a:ext cx="114300" cy="208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4800" y="6836"/>
                  </a:moveTo>
                  <a:cubicBezTo>
                    <a:pt x="3200" y="10940"/>
                    <a:pt x="1600" y="15044"/>
                    <a:pt x="800" y="17636"/>
                  </a:cubicBezTo>
                  <a:cubicBezTo>
                    <a:pt x="0" y="20228"/>
                    <a:pt x="0" y="21308"/>
                    <a:pt x="0" y="21308"/>
                  </a:cubicBezTo>
                  <a:cubicBezTo>
                    <a:pt x="0" y="21308"/>
                    <a:pt x="0" y="20228"/>
                    <a:pt x="1000" y="17096"/>
                  </a:cubicBezTo>
                  <a:cubicBezTo>
                    <a:pt x="2000" y="13964"/>
                    <a:pt x="4000" y="8780"/>
                    <a:pt x="5800" y="5540"/>
                  </a:cubicBezTo>
                  <a:cubicBezTo>
                    <a:pt x="7600" y="2300"/>
                    <a:pt x="9200" y="1004"/>
                    <a:pt x="11000" y="356"/>
                  </a:cubicBezTo>
                  <a:cubicBezTo>
                    <a:pt x="12800" y="-292"/>
                    <a:pt x="14800" y="-292"/>
                    <a:pt x="16600" y="2408"/>
                  </a:cubicBezTo>
                  <a:cubicBezTo>
                    <a:pt x="18400" y="5108"/>
                    <a:pt x="20000" y="10508"/>
                    <a:pt x="21600" y="15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4067762" y="1125931"/>
              <a:ext cx="265722" cy="71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172" fill="norm" stroke="1" extrusionOk="0">
                  <a:moveTo>
                    <a:pt x="713" y="316"/>
                  </a:moveTo>
                  <a:cubicBezTo>
                    <a:pt x="1050" y="4"/>
                    <a:pt x="1388" y="-308"/>
                    <a:pt x="1219" y="597"/>
                  </a:cubicBezTo>
                  <a:cubicBezTo>
                    <a:pt x="1050" y="1502"/>
                    <a:pt x="375" y="3625"/>
                    <a:pt x="122" y="5529"/>
                  </a:cubicBezTo>
                  <a:cubicBezTo>
                    <a:pt x="-131" y="7433"/>
                    <a:pt x="38" y="9119"/>
                    <a:pt x="375" y="10086"/>
                  </a:cubicBezTo>
                  <a:cubicBezTo>
                    <a:pt x="713" y="11054"/>
                    <a:pt x="1219" y="11304"/>
                    <a:pt x="1725" y="11241"/>
                  </a:cubicBezTo>
                  <a:cubicBezTo>
                    <a:pt x="2231" y="11179"/>
                    <a:pt x="2738" y="10804"/>
                    <a:pt x="3328" y="10211"/>
                  </a:cubicBezTo>
                  <a:cubicBezTo>
                    <a:pt x="3919" y="9618"/>
                    <a:pt x="4594" y="8806"/>
                    <a:pt x="5100" y="8182"/>
                  </a:cubicBezTo>
                  <a:cubicBezTo>
                    <a:pt x="5606" y="7558"/>
                    <a:pt x="5944" y="7121"/>
                    <a:pt x="6113" y="7090"/>
                  </a:cubicBezTo>
                  <a:cubicBezTo>
                    <a:pt x="6282" y="7058"/>
                    <a:pt x="6282" y="7433"/>
                    <a:pt x="6450" y="7808"/>
                  </a:cubicBezTo>
                  <a:cubicBezTo>
                    <a:pt x="6619" y="8182"/>
                    <a:pt x="6957" y="8557"/>
                    <a:pt x="7885" y="8869"/>
                  </a:cubicBezTo>
                  <a:cubicBezTo>
                    <a:pt x="8813" y="9181"/>
                    <a:pt x="10332" y="9431"/>
                    <a:pt x="11597" y="9400"/>
                  </a:cubicBezTo>
                  <a:cubicBezTo>
                    <a:pt x="12863" y="9368"/>
                    <a:pt x="13875" y="9056"/>
                    <a:pt x="14719" y="8682"/>
                  </a:cubicBezTo>
                  <a:cubicBezTo>
                    <a:pt x="15563" y="8307"/>
                    <a:pt x="16238" y="7870"/>
                    <a:pt x="16491" y="7808"/>
                  </a:cubicBezTo>
                  <a:cubicBezTo>
                    <a:pt x="16744" y="7745"/>
                    <a:pt x="16575" y="8057"/>
                    <a:pt x="16744" y="9181"/>
                  </a:cubicBezTo>
                  <a:cubicBezTo>
                    <a:pt x="16913" y="10305"/>
                    <a:pt x="17419" y="12240"/>
                    <a:pt x="18347" y="14113"/>
                  </a:cubicBezTo>
                  <a:cubicBezTo>
                    <a:pt x="19275" y="15986"/>
                    <a:pt x="20625" y="17796"/>
                    <a:pt x="21047" y="19013"/>
                  </a:cubicBezTo>
                  <a:cubicBezTo>
                    <a:pt x="21469" y="20231"/>
                    <a:pt x="20963" y="20855"/>
                    <a:pt x="18938" y="21074"/>
                  </a:cubicBezTo>
                  <a:cubicBezTo>
                    <a:pt x="16913" y="21292"/>
                    <a:pt x="13369" y="21105"/>
                    <a:pt x="9825" y="20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4883943" y="1365250"/>
              <a:ext cx="221457" cy="202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523" fill="norm" stroke="1" extrusionOk="0">
                  <a:moveTo>
                    <a:pt x="1774" y="0"/>
                  </a:moveTo>
                  <a:cubicBezTo>
                    <a:pt x="1157" y="3375"/>
                    <a:pt x="540" y="6750"/>
                    <a:pt x="232" y="9000"/>
                  </a:cubicBezTo>
                  <a:cubicBezTo>
                    <a:pt x="-77" y="11250"/>
                    <a:pt x="-77" y="12375"/>
                    <a:pt x="232" y="13725"/>
                  </a:cubicBezTo>
                  <a:cubicBezTo>
                    <a:pt x="540" y="15075"/>
                    <a:pt x="1157" y="16650"/>
                    <a:pt x="1774" y="16987"/>
                  </a:cubicBezTo>
                  <a:cubicBezTo>
                    <a:pt x="2392" y="17325"/>
                    <a:pt x="3009" y="16425"/>
                    <a:pt x="3626" y="15300"/>
                  </a:cubicBezTo>
                  <a:cubicBezTo>
                    <a:pt x="4243" y="14175"/>
                    <a:pt x="4860" y="12825"/>
                    <a:pt x="5580" y="12600"/>
                  </a:cubicBezTo>
                  <a:cubicBezTo>
                    <a:pt x="6300" y="12375"/>
                    <a:pt x="7123" y="13275"/>
                    <a:pt x="8152" y="14738"/>
                  </a:cubicBezTo>
                  <a:cubicBezTo>
                    <a:pt x="9180" y="16200"/>
                    <a:pt x="10414" y="18225"/>
                    <a:pt x="11546" y="19463"/>
                  </a:cubicBezTo>
                  <a:cubicBezTo>
                    <a:pt x="12677" y="20700"/>
                    <a:pt x="13706" y="21150"/>
                    <a:pt x="14837" y="21375"/>
                  </a:cubicBezTo>
                  <a:cubicBezTo>
                    <a:pt x="15969" y="21600"/>
                    <a:pt x="17203" y="21600"/>
                    <a:pt x="18129" y="21150"/>
                  </a:cubicBezTo>
                  <a:cubicBezTo>
                    <a:pt x="19054" y="20700"/>
                    <a:pt x="19672" y="19800"/>
                    <a:pt x="20186" y="17100"/>
                  </a:cubicBezTo>
                  <a:cubicBezTo>
                    <a:pt x="20700" y="14400"/>
                    <a:pt x="21112" y="9900"/>
                    <a:pt x="21523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5195888" y="1377950"/>
              <a:ext cx="105367" cy="160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022" fill="norm" stroke="1" extrusionOk="0">
                  <a:moveTo>
                    <a:pt x="10903" y="3323"/>
                  </a:moveTo>
                  <a:cubicBezTo>
                    <a:pt x="8826" y="2769"/>
                    <a:pt x="6750" y="2215"/>
                    <a:pt x="4880" y="2769"/>
                  </a:cubicBezTo>
                  <a:cubicBezTo>
                    <a:pt x="3011" y="3323"/>
                    <a:pt x="1350" y="4985"/>
                    <a:pt x="519" y="8031"/>
                  </a:cubicBezTo>
                  <a:cubicBezTo>
                    <a:pt x="-312" y="11077"/>
                    <a:pt x="-312" y="15508"/>
                    <a:pt x="1765" y="18138"/>
                  </a:cubicBezTo>
                  <a:cubicBezTo>
                    <a:pt x="3842" y="20769"/>
                    <a:pt x="7996" y="21600"/>
                    <a:pt x="11734" y="20631"/>
                  </a:cubicBezTo>
                  <a:cubicBezTo>
                    <a:pt x="15473" y="19662"/>
                    <a:pt x="18796" y="16892"/>
                    <a:pt x="20042" y="13154"/>
                  </a:cubicBezTo>
                  <a:cubicBezTo>
                    <a:pt x="21288" y="9415"/>
                    <a:pt x="20457" y="4708"/>
                    <a:pt x="196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5314950" y="1244599"/>
              <a:ext cx="152400" cy="250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fill="norm" stroke="1" extrusionOk="0">
                  <a:moveTo>
                    <a:pt x="0" y="8713"/>
                  </a:moveTo>
                  <a:cubicBezTo>
                    <a:pt x="300" y="7805"/>
                    <a:pt x="600" y="6897"/>
                    <a:pt x="1500" y="6444"/>
                  </a:cubicBezTo>
                  <a:cubicBezTo>
                    <a:pt x="2400" y="5990"/>
                    <a:pt x="3900" y="5990"/>
                    <a:pt x="6150" y="7170"/>
                  </a:cubicBezTo>
                  <a:cubicBezTo>
                    <a:pt x="8400" y="8350"/>
                    <a:pt x="11400" y="10709"/>
                    <a:pt x="13050" y="12797"/>
                  </a:cubicBezTo>
                  <a:cubicBezTo>
                    <a:pt x="14700" y="14884"/>
                    <a:pt x="15000" y="16699"/>
                    <a:pt x="14850" y="18333"/>
                  </a:cubicBezTo>
                  <a:cubicBezTo>
                    <a:pt x="14700" y="19966"/>
                    <a:pt x="14100" y="21418"/>
                    <a:pt x="13500" y="21509"/>
                  </a:cubicBezTo>
                  <a:cubicBezTo>
                    <a:pt x="12900" y="21600"/>
                    <a:pt x="12300" y="20329"/>
                    <a:pt x="12600" y="17334"/>
                  </a:cubicBezTo>
                  <a:cubicBezTo>
                    <a:pt x="12900" y="14339"/>
                    <a:pt x="14100" y="9620"/>
                    <a:pt x="15750" y="6444"/>
                  </a:cubicBezTo>
                  <a:cubicBezTo>
                    <a:pt x="17400" y="3267"/>
                    <a:pt x="19500" y="163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5549900" y="1085849"/>
              <a:ext cx="31750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1775"/>
                    <a:pt x="18720" y="3551"/>
                    <a:pt x="18000" y="6115"/>
                  </a:cubicBezTo>
                  <a:cubicBezTo>
                    <a:pt x="17280" y="8679"/>
                    <a:pt x="17280" y="12033"/>
                    <a:pt x="14400" y="14745"/>
                  </a:cubicBezTo>
                  <a:cubicBezTo>
                    <a:pt x="11520" y="17458"/>
                    <a:pt x="5760" y="195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5547616" y="1304837"/>
              <a:ext cx="148334" cy="23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510" fill="norm" stroke="1" extrusionOk="0">
                  <a:moveTo>
                    <a:pt x="16757" y="2070"/>
                  </a:moveTo>
                  <a:cubicBezTo>
                    <a:pt x="17061" y="1088"/>
                    <a:pt x="17365" y="106"/>
                    <a:pt x="17061" y="8"/>
                  </a:cubicBezTo>
                  <a:cubicBezTo>
                    <a:pt x="16757" y="-90"/>
                    <a:pt x="15844" y="695"/>
                    <a:pt x="12954" y="2954"/>
                  </a:cubicBezTo>
                  <a:cubicBezTo>
                    <a:pt x="10064" y="5212"/>
                    <a:pt x="5196" y="8943"/>
                    <a:pt x="2610" y="11986"/>
                  </a:cubicBezTo>
                  <a:cubicBezTo>
                    <a:pt x="24" y="15030"/>
                    <a:pt x="-280" y="17386"/>
                    <a:pt x="176" y="18859"/>
                  </a:cubicBezTo>
                  <a:cubicBezTo>
                    <a:pt x="633" y="20332"/>
                    <a:pt x="1850" y="20921"/>
                    <a:pt x="5500" y="21215"/>
                  </a:cubicBezTo>
                  <a:cubicBezTo>
                    <a:pt x="9151" y="21510"/>
                    <a:pt x="15235" y="21510"/>
                    <a:pt x="2132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5708650" y="1294370"/>
              <a:ext cx="83397" cy="277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7" h="21259" fill="norm" stroke="1" extrusionOk="0">
                  <a:moveTo>
                    <a:pt x="15805" y="5925"/>
                  </a:moveTo>
                  <a:cubicBezTo>
                    <a:pt x="15805" y="5113"/>
                    <a:pt x="15805" y="4301"/>
                    <a:pt x="16068" y="3246"/>
                  </a:cubicBezTo>
                  <a:cubicBezTo>
                    <a:pt x="16332" y="2190"/>
                    <a:pt x="16859" y="891"/>
                    <a:pt x="15805" y="322"/>
                  </a:cubicBezTo>
                  <a:cubicBezTo>
                    <a:pt x="14751" y="-246"/>
                    <a:pt x="12117" y="-84"/>
                    <a:pt x="8956" y="972"/>
                  </a:cubicBezTo>
                  <a:cubicBezTo>
                    <a:pt x="5795" y="2028"/>
                    <a:pt x="2107" y="3977"/>
                    <a:pt x="1054" y="5763"/>
                  </a:cubicBezTo>
                  <a:cubicBezTo>
                    <a:pt x="0" y="7549"/>
                    <a:pt x="1580" y="9174"/>
                    <a:pt x="5268" y="10960"/>
                  </a:cubicBezTo>
                  <a:cubicBezTo>
                    <a:pt x="8956" y="12746"/>
                    <a:pt x="14751" y="14695"/>
                    <a:pt x="17912" y="16238"/>
                  </a:cubicBezTo>
                  <a:cubicBezTo>
                    <a:pt x="21073" y="17781"/>
                    <a:pt x="21600" y="18918"/>
                    <a:pt x="19493" y="19730"/>
                  </a:cubicBezTo>
                  <a:cubicBezTo>
                    <a:pt x="17385" y="20542"/>
                    <a:pt x="12644" y="21029"/>
                    <a:pt x="8956" y="21192"/>
                  </a:cubicBezTo>
                  <a:cubicBezTo>
                    <a:pt x="5268" y="21354"/>
                    <a:pt x="2634" y="21192"/>
                    <a:pt x="0" y="21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6407149" y="1377950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6419850" y="1276349"/>
              <a:ext cx="508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200"/>
                    <a:pt x="0" y="10800"/>
                    <a:pt x="3600" y="7200"/>
                  </a:cubicBezTo>
                  <a:cubicBezTo>
                    <a:pt x="7200" y="3600"/>
                    <a:pt x="144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6554896" y="1074800"/>
              <a:ext cx="103361" cy="5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534" fill="norm" stroke="1" extrusionOk="0">
                  <a:moveTo>
                    <a:pt x="20390" y="3746"/>
                  </a:moveTo>
                  <a:cubicBezTo>
                    <a:pt x="20822" y="2899"/>
                    <a:pt x="21254" y="2052"/>
                    <a:pt x="21038" y="1416"/>
                  </a:cubicBezTo>
                  <a:cubicBezTo>
                    <a:pt x="20822" y="781"/>
                    <a:pt x="19958" y="358"/>
                    <a:pt x="18446" y="146"/>
                  </a:cubicBezTo>
                  <a:cubicBezTo>
                    <a:pt x="16934" y="-66"/>
                    <a:pt x="14774" y="-66"/>
                    <a:pt x="12398" y="273"/>
                  </a:cubicBezTo>
                  <a:cubicBezTo>
                    <a:pt x="10022" y="612"/>
                    <a:pt x="7430" y="1289"/>
                    <a:pt x="5054" y="2983"/>
                  </a:cubicBezTo>
                  <a:cubicBezTo>
                    <a:pt x="2678" y="4678"/>
                    <a:pt x="518" y="7388"/>
                    <a:pt x="86" y="10353"/>
                  </a:cubicBezTo>
                  <a:cubicBezTo>
                    <a:pt x="-346" y="13318"/>
                    <a:pt x="950" y="16536"/>
                    <a:pt x="1814" y="18442"/>
                  </a:cubicBezTo>
                  <a:cubicBezTo>
                    <a:pt x="2678" y="20348"/>
                    <a:pt x="3110" y="20941"/>
                    <a:pt x="3542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6499171" y="1422400"/>
              <a:ext cx="19373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3176" y="21600"/>
                  </a:moveTo>
                  <a:cubicBezTo>
                    <a:pt x="1532" y="18982"/>
                    <a:pt x="-111" y="16364"/>
                    <a:pt x="6" y="14073"/>
                  </a:cubicBezTo>
                  <a:cubicBezTo>
                    <a:pt x="124" y="11782"/>
                    <a:pt x="2002" y="9818"/>
                    <a:pt x="5876" y="7527"/>
                  </a:cubicBezTo>
                  <a:cubicBezTo>
                    <a:pt x="9750" y="5236"/>
                    <a:pt x="15619" y="2618"/>
                    <a:pt x="214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8428037" y="1293114"/>
              <a:ext cx="188913" cy="165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0872" fill="norm" stroke="1" extrusionOk="0">
                  <a:moveTo>
                    <a:pt x="19260" y="8288"/>
                  </a:moveTo>
                  <a:cubicBezTo>
                    <a:pt x="18780" y="6421"/>
                    <a:pt x="18300" y="4555"/>
                    <a:pt x="17220" y="2821"/>
                  </a:cubicBezTo>
                  <a:cubicBezTo>
                    <a:pt x="16140" y="1088"/>
                    <a:pt x="14460" y="-512"/>
                    <a:pt x="12180" y="155"/>
                  </a:cubicBezTo>
                  <a:cubicBezTo>
                    <a:pt x="9900" y="821"/>
                    <a:pt x="7020" y="3755"/>
                    <a:pt x="4860" y="7088"/>
                  </a:cubicBezTo>
                  <a:cubicBezTo>
                    <a:pt x="2700" y="10421"/>
                    <a:pt x="1260" y="14155"/>
                    <a:pt x="540" y="16688"/>
                  </a:cubicBezTo>
                  <a:cubicBezTo>
                    <a:pt x="-180" y="19221"/>
                    <a:pt x="-180" y="20555"/>
                    <a:pt x="540" y="20821"/>
                  </a:cubicBezTo>
                  <a:cubicBezTo>
                    <a:pt x="1260" y="21088"/>
                    <a:pt x="2700" y="20288"/>
                    <a:pt x="4500" y="18821"/>
                  </a:cubicBezTo>
                  <a:cubicBezTo>
                    <a:pt x="6300" y="17355"/>
                    <a:pt x="8460" y="15221"/>
                    <a:pt x="10140" y="13621"/>
                  </a:cubicBezTo>
                  <a:cubicBezTo>
                    <a:pt x="11820" y="12021"/>
                    <a:pt x="13020" y="10955"/>
                    <a:pt x="13860" y="11088"/>
                  </a:cubicBezTo>
                  <a:cubicBezTo>
                    <a:pt x="14700" y="11221"/>
                    <a:pt x="15180" y="12555"/>
                    <a:pt x="15540" y="14021"/>
                  </a:cubicBezTo>
                  <a:cubicBezTo>
                    <a:pt x="15900" y="15488"/>
                    <a:pt x="16140" y="17088"/>
                    <a:pt x="17100" y="18155"/>
                  </a:cubicBezTo>
                  <a:cubicBezTo>
                    <a:pt x="18060" y="19221"/>
                    <a:pt x="19740" y="19755"/>
                    <a:pt x="21420" y="20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8667750" y="1297324"/>
              <a:ext cx="285750" cy="15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9" fill="norm" stroke="1" extrusionOk="0">
                  <a:moveTo>
                    <a:pt x="0" y="4005"/>
                  </a:moveTo>
                  <a:cubicBezTo>
                    <a:pt x="1280" y="7416"/>
                    <a:pt x="2560" y="10826"/>
                    <a:pt x="3280" y="13668"/>
                  </a:cubicBezTo>
                  <a:cubicBezTo>
                    <a:pt x="4000" y="16510"/>
                    <a:pt x="4160" y="18784"/>
                    <a:pt x="3840" y="19921"/>
                  </a:cubicBezTo>
                  <a:cubicBezTo>
                    <a:pt x="3520" y="21058"/>
                    <a:pt x="2720" y="21058"/>
                    <a:pt x="2320" y="19779"/>
                  </a:cubicBezTo>
                  <a:cubicBezTo>
                    <a:pt x="1920" y="18500"/>
                    <a:pt x="1920" y="15942"/>
                    <a:pt x="2240" y="13100"/>
                  </a:cubicBezTo>
                  <a:cubicBezTo>
                    <a:pt x="2560" y="10258"/>
                    <a:pt x="3200" y="7131"/>
                    <a:pt x="3920" y="5142"/>
                  </a:cubicBezTo>
                  <a:cubicBezTo>
                    <a:pt x="4640" y="3153"/>
                    <a:pt x="5440" y="2300"/>
                    <a:pt x="6240" y="2300"/>
                  </a:cubicBezTo>
                  <a:cubicBezTo>
                    <a:pt x="7040" y="2300"/>
                    <a:pt x="7840" y="3153"/>
                    <a:pt x="8240" y="4431"/>
                  </a:cubicBezTo>
                  <a:cubicBezTo>
                    <a:pt x="8640" y="5710"/>
                    <a:pt x="8640" y="7416"/>
                    <a:pt x="8960" y="8695"/>
                  </a:cubicBezTo>
                  <a:cubicBezTo>
                    <a:pt x="9280" y="9974"/>
                    <a:pt x="9920" y="10826"/>
                    <a:pt x="10560" y="10826"/>
                  </a:cubicBezTo>
                  <a:cubicBezTo>
                    <a:pt x="11200" y="10826"/>
                    <a:pt x="11840" y="9974"/>
                    <a:pt x="12320" y="8837"/>
                  </a:cubicBezTo>
                  <a:cubicBezTo>
                    <a:pt x="12800" y="7700"/>
                    <a:pt x="13120" y="6279"/>
                    <a:pt x="13360" y="4716"/>
                  </a:cubicBezTo>
                  <a:cubicBezTo>
                    <a:pt x="13600" y="3153"/>
                    <a:pt x="13760" y="1447"/>
                    <a:pt x="13440" y="595"/>
                  </a:cubicBezTo>
                  <a:cubicBezTo>
                    <a:pt x="13120" y="-258"/>
                    <a:pt x="12320" y="-258"/>
                    <a:pt x="11280" y="1021"/>
                  </a:cubicBezTo>
                  <a:cubicBezTo>
                    <a:pt x="10240" y="2300"/>
                    <a:pt x="8960" y="4858"/>
                    <a:pt x="8240" y="7700"/>
                  </a:cubicBezTo>
                  <a:cubicBezTo>
                    <a:pt x="7520" y="10542"/>
                    <a:pt x="7360" y="13668"/>
                    <a:pt x="7920" y="16084"/>
                  </a:cubicBezTo>
                  <a:cubicBezTo>
                    <a:pt x="8480" y="18500"/>
                    <a:pt x="9760" y="20205"/>
                    <a:pt x="12160" y="20774"/>
                  </a:cubicBezTo>
                  <a:cubicBezTo>
                    <a:pt x="14560" y="21342"/>
                    <a:pt x="18080" y="20774"/>
                    <a:pt x="21600" y="20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9348978" y="1342760"/>
              <a:ext cx="169673" cy="20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0849" fill="norm" stroke="1" extrusionOk="0">
                  <a:moveTo>
                    <a:pt x="3685" y="4239"/>
                  </a:moveTo>
                  <a:cubicBezTo>
                    <a:pt x="2904" y="5535"/>
                    <a:pt x="2124" y="6831"/>
                    <a:pt x="2384" y="7587"/>
                  </a:cubicBezTo>
                  <a:cubicBezTo>
                    <a:pt x="2644" y="8343"/>
                    <a:pt x="3945" y="8559"/>
                    <a:pt x="6027" y="8343"/>
                  </a:cubicBezTo>
                  <a:cubicBezTo>
                    <a:pt x="8109" y="8127"/>
                    <a:pt x="10972" y="7479"/>
                    <a:pt x="12794" y="6615"/>
                  </a:cubicBezTo>
                  <a:cubicBezTo>
                    <a:pt x="14615" y="5751"/>
                    <a:pt x="15396" y="4671"/>
                    <a:pt x="15916" y="3591"/>
                  </a:cubicBezTo>
                  <a:cubicBezTo>
                    <a:pt x="16437" y="2511"/>
                    <a:pt x="16697" y="1431"/>
                    <a:pt x="16177" y="675"/>
                  </a:cubicBezTo>
                  <a:cubicBezTo>
                    <a:pt x="15656" y="-81"/>
                    <a:pt x="14355" y="-513"/>
                    <a:pt x="11362" y="1107"/>
                  </a:cubicBezTo>
                  <a:cubicBezTo>
                    <a:pt x="8369" y="2727"/>
                    <a:pt x="3685" y="6399"/>
                    <a:pt x="1473" y="9531"/>
                  </a:cubicBezTo>
                  <a:cubicBezTo>
                    <a:pt x="-739" y="12663"/>
                    <a:pt x="-479" y="15255"/>
                    <a:pt x="2384" y="17199"/>
                  </a:cubicBezTo>
                  <a:cubicBezTo>
                    <a:pt x="5247" y="19143"/>
                    <a:pt x="10712" y="20439"/>
                    <a:pt x="14225" y="20763"/>
                  </a:cubicBezTo>
                  <a:cubicBezTo>
                    <a:pt x="17738" y="21087"/>
                    <a:pt x="19300" y="20439"/>
                    <a:pt x="20861" y="19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9520387" y="1057189"/>
              <a:ext cx="892243" cy="72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42" fill="norm" stroke="1" extrusionOk="0">
                  <a:moveTo>
                    <a:pt x="2869" y="11211"/>
                  </a:moveTo>
                  <a:cubicBezTo>
                    <a:pt x="2818" y="10645"/>
                    <a:pt x="2767" y="10080"/>
                    <a:pt x="2511" y="9704"/>
                  </a:cubicBezTo>
                  <a:cubicBezTo>
                    <a:pt x="2256" y="9327"/>
                    <a:pt x="1796" y="9138"/>
                    <a:pt x="1337" y="9452"/>
                  </a:cubicBezTo>
                  <a:cubicBezTo>
                    <a:pt x="877" y="9766"/>
                    <a:pt x="418" y="10583"/>
                    <a:pt x="188" y="11148"/>
                  </a:cubicBezTo>
                  <a:cubicBezTo>
                    <a:pt x="-42" y="11713"/>
                    <a:pt x="-42" y="12027"/>
                    <a:pt x="86" y="12278"/>
                  </a:cubicBezTo>
                  <a:cubicBezTo>
                    <a:pt x="213" y="12529"/>
                    <a:pt x="469" y="12718"/>
                    <a:pt x="903" y="12561"/>
                  </a:cubicBezTo>
                  <a:cubicBezTo>
                    <a:pt x="1337" y="12404"/>
                    <a:pt x="1949" y="11901"/>
                    <a:pt x="2384" y="11556"/>
                  </a:cubicBezTo>
                  <a:cubicBezTo>
                    <a:pt x="2818" y="11211"/>
                    <a:pt x="3073" y="11022"/>
                    <a:pt x="3201" y="11116"/>
                  </a:cubicBezTo>
                  <a:cubicBezTo>
                    <a:pt x="3328" y="11211"/>
                    <a:pt x="3328" y="11587"/>
                    <a:pt x="3124" y="12749"/>
                  </a:cubicBezTo>
                  <a:cubicBezTo>
                    <a:pt x="2920" y="13911"/>
                    <a:pt x="2511" y="15857"/>
                    <a:pt x="2230" y="17113"/>
                  </a:cubicBezTo>
                  <a:cubicBezTo>
                    <a:pt x="1949" y="18369"/>
                    <a:pt x="1796" y="18934"/>
                    <a:pt x="1643" y="19530"/>
                  </a:cubicBezTo>
                  <a:cubicBezTo>
                    <a:pt x="1490" y="20127"/>
                    <a:pt x="1337" y="20755"/>
                    <a:pt x="1337" y="20849"/>
                  </a:cubicBezTo>
                  <a:cubicBezTo>
                    <a:pt x="1337" y="20943"/>
                    <a:pt x="1490" y="20504"/>
                    <a:pt x="1847" y="19248"/>
                  </a:cubicBezTo>
                  <a:cubicBezTo>
                    <a:pt x="2205" y="17992"/>
                    <a:pt x="2767" y="15920"/>
                    <a:pt x="3277" y="14162"/>
                  </a:cubicBezTo>
                  <a:cubicBezTo>
                    <a:pt x="3788" y="12404"/>
                    <a:pt x="4247" y="10959"/>
                    <a:pt x="4554" y="10080"/>
                  </a:cubicBezTo>
                  <a:cubicBezTo>
                    <a:pt x="4860" y="9201"/>
                    <a:pt x="5013" y="8887"/>
                    <a:pt x="5013" y="9013"/>
                  </a:cubicBezTo>
                  <a:cubicBezTo>
                    <a:pt x="5013" y="9138"/>
                    <a:pt x="4860" y="9704"/>
                    <a:pt x="4732" y="10426"/>
                  </a:cubicBezTo>
                  <a:cubicBezTo>
                    <a:pt x="4605" y="11148"/>
                    <a:pt x="4503" y="12027"/>
                    <a:pt x="4528" y="12592"/>
                  </a:cubicBezTo>
                  <a:cubicBezTo>
                    <a:pt x="4554" y="13157"/>
                    <a:pt x="4707" y="13408"/>
                    <a:pt x="4911" y="13440"/>
                  </a:cubicBezTo>
                  <a:cubicBezTo>
                    <a:pt x="5115" y="13471"/>
                    <a:pt x="5371" y="13283"/>
                    <a:pt x="5575" y="13031"/>
                  </a:cubicBezTo>
                  <a:cubicBezTo>
                    <a:pt x="5779" y="12780"/>
                    <a:pt x="5932" y="12466"/>
                    <a:pt x="6086" y="12058"/>
                  </a:cubicBezTo>
                  <a:cubicBezTo>
                    <a:pt x="6239" y="11650"/>
                    <a:pt x="6392" y="11148"/>
                    <a:pt x="6469" y="11054"/>
                  </a:cubicBezTo>
                  <a:cubicBezTo>
                    <a:pt x="6545" y="10959"/>
                    <a:pt x="6545" y="11273"/>
                    <a:pt x="6622" y="11556"/>
                  </a:cubicBezTo>
                  <a:cubicBezTo>
                    <a:pt x="6698" y="11838"/>
                    <a:pt x="6852" y="12090"/>
                    <a:pt x="7286" y="12215"/>
                  </a:cubicBezTo>
                  <a:cubicBezTo>
                    <a:pt x="7720" y="12341"/>
                    <a:pt x="8435" y="12341"/>
                    <a:pt x="9252" y="11964"/>
                  </a:cubicBezTo>
                  <a:cubicBezTo>
                    <a:pt x="10069" y="11587"/>
                    <a:pt x="10988" y="10834"/>
                    <a:pt x="11498" y="10269"/>
                  </a:cubicBezTo>
                  <a:cubicBezTo>
                    <a:pt x="12009" y="9704"/>
                    <a:pt x="12111" y="9327"/>
                    <a:pt x="11984" y="9107"/>
                  </a:cubicBezTo>
                  <a:cubicBezTo>
                    <a:pt x="11856" y="8887"/>
                    <a:pt x="11498" y="8824"/>
                    <a:pt x="11115" y="8981"/>
                  </a:cubicBezTo>
                  <a:cubicBezTo>
                    <a:pt x="10732" y="9138"/>
                    <a:pt x="10324" y="9515"/>
                    <a:pt x="10094" y="9861"/>
                  </a:cubicBezTo>
                  <a:cubicBezTo>
                    <a:pt x="9864" y="10206"/>
                    <a:pt x="9813" y="10520"/>
                    <a:pt x="9788" y="10834"/>
                  </a:cubicBezTo>
                  <a:cubicBezTo>
                    <a:pt x="9762" y="11148"/>
                    <a:pt x="9762" y="11462"/>
                    <a:pt x="9992" y="11681"/>
                  </a:cubicBezTo>
                  <a:cubicBezTo>
                    <a:pt x="10222" y="11901"/>
                    <a:pt x="10681" y="12027"/>
                    <a:pt x="11013" y="11838"/>
                  </a:cubicBezTo>
                  <a:cubicBezTo>
                    <a:pt x="11345" y="11650"/>
                    <a:pt x="11549" y="11148"/>
                    <a:pt x="11626" y="11116"/>
                  </a:cubicBezTo>
                  <a:cubicBezTo>
                    <a:pt x="11703" y="11085"/>
                    <a:pt x="11652" y="11524"/>
                    <a:pt x="11754" y="11776"/>
                  </a:cubicBezTo>
                  <a:cubicBezTo>
                    <a:pt x="11856" y="12027"/>
                    <a:pt x="12111" y="12090"/>
                    <a:pt x="12469" y="11870"/>
                  </a:cubicBezTo>
                  <a:cubicBezTo>
                    <a:pt x="12826" y="11650"/>
                    <a:pt x="13286" y="11148"/>
                    <a:pt x="13924" y="9892"/>
                  </a:cubicBezTo>
                  <a:cubicBezTo>
                    <a:pt x="14562" y="8636"/>
                    <a:pt x="15379" y="6627"/>
                    <a:pt x="15915" y="4963"/>
                  </a:cubicBezTo>
                  <a:cubicBezTo>
                    <a:pt x="16452" y="3299"/>
                    <a:pt x="16707" y="1980"/>
                    <a:pt x="16835" y="1164"/>
                  </a:cubicBezTo>
                  <a:cubicBezTo>
                    <a:pt x="16962" y="348"/>
                    <a:pt x="16962" y="34"/>
                    <a:pt x="16835" y="2"/>
                  </a:cubicBezTo>
                  <a:cubicBezTo>
                    <a:pt x="16707" y="-29"/>
                    <a:pt x="16452" y="222"/>
                    <a:pt x="16069" y="1321"/>
                  </a:cubicBezTo>
                  <a:cubicBezTo>
                    <a:pt x="15686" y="2420"/>
                    <a:pt x="15175" y="4366"/>
                    <a:pt x="14869" y="6219"/>
                  </a:cubicBezTo>
                  <a:cubicBezTo>
                    <a:pt x="14562" y="8071"/>
                    <a:pt x="14460" y="9829"/>
                    <a:pt x="14409" y="10865"/>
                  </a:cubicBezTo>
                  <a:cubicBezTo>
                    <a:pt x="14358" y="11901"/>
                    <a:pt x="14358" y="12215"/>
                    <a:pt x="14460" y="12466"/>
                  </a:cubicBezTo>
                  <a:cubicBezTo>
                    <a:pt x="14562" y="12718"/>
                    <a:pt x="14767" y="12906"/>
                    <a:pt x="14996" y="12906"/>
                  </a:cubicBezTo>
                  <a:cubicBezTo>
                    <a:pt x="15226" y="12906"/>
                    <a:pt x="15481" y="12718"/>
                    <a:pt x="15967" y="11776"/>
                  </a:cubicBezTo>
                  <a:cubicBezTo>
                    <a:pt x="16452" y="10834"/>
                    <a:pt x="17167" y="9138"/>
                    <a:pt x="17754" y="7474"/>
                  </a:cubicBezTo>
                  <a:cubicBezTo>
                    <a:pt x="18341" y="5811"/>
                    <a:pt x="18801" y="4178"/>
                    <a:pt x="19081" y="3079"/>
                  </a:cubicBezTo>
                  <a:cubicBezTo>
                    <a:pt x="19362" y="1980"/>
                    <a:pt x="19464" y="1415"/>
                    <a:pt x="19362" y="1258"/>
                  </a:cubicBezTo>
                  <a:cubicBezTo>
                    <a:pt x="19260" y="1101"/>
                    <a:pt x="18954" y="1352"/>
                    <a:pt x="18545" y="2483"/>
                  </a:cubicBezTo>
                  <a:cubicBezTo>
                    <a:pt x="18137" y="3613"/>
                    <a:pt x="17626" y="5622"/>
                    <a:pt x="17371" y="7035"/>
                  </a:cubicBezTo>
                  <a:cubicBezTo>
                    <a:pt x="17115" y="8448"/>
                    <a:pt x="17115" y="9264"/>
                    <a:pt x="17141" y="9829"/>
                  </a:cubicBezTo>
                  <a:cubicBezTo>
                    <a:pt x="17167" y="10394"/>
                    <a:pt x="17218" y="10708"/>
                    <a:pt x="17396" y="10834"/>
                  </a:cubicBezTo>
                  <a:cubicBezTo>
                    <a:pt x="17575" y="10959"/>
                    <a:pt x="17881" y="10897"/>
                    <a:pt x="18290" y="10426"/>
                  </a:cubicBezTo>
                  <a:cubicBezTo>
                    <a:pt x="18698" y="9955"/>
                    <a:pt x="19209" y="9076"/>
                    <a:pt x="19515" y="8479"/>
                  </a:cubicBezTo>
                  <a:cubicBezTo>
                    <a:pt x="19822" y="7883"/>
                    <a:pt x="19924" y="7569"/>
                    <a:pt x="19924" y="7569"/>
                  </a:cubicBezTo>
                  <a:cubicBezTo>
                    <a:pt x="19924" y="7569"/>
                    <a:pt x="19822" y="7883"/>
                    <a:pt x="19745" y="8197"/>
                  </a:cubicBezTo>
                  <a:cubicBezTo>
                    <a:pt x="19669" y="8511"/>
                    <a:pt x="19618" y="8824"/>
                    <a:pt x="19592" y="9138"/>
                  </a:cubicBezTo>
                  <a:cubicBezTo>
                    <a:pt x="19567" y="9452"/>
                    <a:pt x="19567" y="9766"/>
                    <a:pt x="19669" y="10018"/>
                  </a:cubicBezTo>
                  <a:cubicBezTo>
                    <a:pt x="19771" y="10269"/>
                    <a:pt x="19975" y="10457"/>
                    <a:pt x="20230" y="10488"/>
                  </a:cubicBezTo>
                  <a:cubicBezTo>
                    <a:pt x="20486" y="10520"/>
                    <a:pt x="20792" y="10394"/>
                    <a:pt x="20945" y="10488"/>
                  </a:cubicBezTo>
                  <a:cubicBezTo>
                    <a:pt x="21098" y="10583"/>
                    <a:pt x="21098" y="10897"/>
                    <a:pt x="21175" y="12058"/>
                  </a:cubicBezTo>
                  <a:cubicBezTo>
                    <a:pt x="21252" y="13220"/>
                    <a:pt x="21405" y="15229"/>
                    <a:pt x="21481" y="16799"/>
                  </a:cubicBezTo>
                  <a:cubicBezTo>
                    <a:pt x="21558" y="18369"/>
                    <a:pt x="21558" y="19499"/>
                    <a:pt x="21277" y="20284"/>
                  </a:cubicBezTo>
                  <a:cubicBezTo>
                    <a:pt x="20996" y="21069"/>
                    <a:pt x="20435" y="21508"/>
                    <a:pt x="19745" y="21540"/>
                  </a:cubicBezTo>
                  <a:cubicBezTo>
                    <a:pt x="19056" y="21571"/>
                    <a:pt x="18239" y="21194"/>
                    <a:pt x="17422" y="20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10855043" y="1154573"/>
              <a:ext cx="31805" cy="342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168" fill="norm" stroke="1" extrusionOk="0">
                  <a:moveTo>
                    <a:pt x="10305" y="855"/>
                  </a:moveTo>
                  <a:cubicBezTo>
                    <a:pt x="14355" y="332"/>
                    <a:pt x="18405" y="-192"/>
                    <a:pt x="19755" y="70"/>
                  </a:cubicBezTo>
                  <a:cubicBezTo>
                    <a:pt x="21105" y="332"/>
                    <a:pt x="19755" y="1379"/>
                    <a:pt x="17055" y="3866"/>
                  </a:cubicBezTo>
                  <a:cubicBezTo>
                    <a:pt x="14355" y="6353"/>
                    <a:pt x="10305" y="10281"/>
                    <a:pt x="7605" y="12899"/>
                  </a:cubicBezTo>
                  <a:cubicBezTo>
                    <a:pt x="4905" y="15517"/>
                    <a:pt x="3555" y="16826"/>
                    <a:pt x="2205" y="18135"/>
                  </a:cubicBezTo>
                  <a:cubicBezTo>
                    <a:pt x="855" y="19444"/>
                    <a:pt x="-495" y="20753"/>
                    <a:pt x="180" y="21081"/>
                  </a:cubicBezTo>
                  <a:cubicBezTo>
                    <a:pt x="855" y="21408"/>
                    <a:pt x="3555" y="20753"/>
                    <a:pt x="6255" y="20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10934699" y="1333499"/>
              <a:ext cx="21729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1600"/>
                    <a:pt x="15709" y="3200"/>
                    <a:pt x="18655" y="6800"/>
                  </a:cubicBezTo>
                  <a:cubicBezTo>
                    <a:pt x="21600" y="10400"/>
                    <a:pt x="19636" y="16000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10960100" y="1244599"/>
              <a:ext cx="317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11074400" y="1142999"/>
              <a:ext cx="1905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812"/>
                    <a:pt x="12000" y="7624"/>
                    <a:pt x="8400" y="11224"/>
                  </a:cubicBezTo>
                  <a:cubicBezTo>
                    <a:pt x="4800" y="14824"/>
                    <a:pt x="2400" y="182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11070166" y="1089490"/>
              <a:ext cx="546336" cy="768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58" fill="norm" stroke="1" extrusionOk="0">
                  <a:moveTo>
                    <a:pt x="2908" y="6609"/>
                  </a:moveTo>
                  <a:cubicBezTo>
                    <a:pt x="2908" y="6314"/>
                    <a:pt x="2908" y="6020"/>
                    <a:pt x="2700" y="5902"/>
                  </a:cubicBezTo>
                  <a:cubicBezTo>
                    <a:pt x="2492" y="5785"/>
                    <a:pt x="2077" y="5843"/>
                    <a:pt x="1620" y="6197"/>
                  </a:cubicBezTo>
                  <a:cubicBezTo>
                    <a:pt x="1163" y="6550"/>
                    <a:pt x="665" y="7197"/>
                    <a:pt x="374" y="7668"/>
                  </a:cubicBezTo>
                  <a:cubicBezTo>
                    <a:pt x="83" y="8139"/>
                    <a:pt x="0" y="8433"/>
                    <a:pt x="0" y="8727"/>
                  </a:cubicBezTo>
                  <a:cubicBezTo>
                    <a:pt x="0" y="9022"/>
                    <a:pt x="83" y="9316"/>
                    <a:pt x="665" y="9463"/>
                  </a:cubicBezTo>
                  <a:cubicBezTo>
                    <a:pt x="1246" y="9610"/>
                    <a:pt x="2326" y="9610"/>
                    <a:pt x="3614" y="9345"/>
                  </a:cubicBezTo>
                  <a:cubicBezTo>
                    <a:pt x="4902" y="9080"/>
                    <a:pt x="6397" y="8551"/>
                    <a:pt x="7269" y="8168"/>
                  </a:cubicBezTo>
                  <a:cubicBezTo>
                    <a:pt x="8142" y="7786"/>
                    <a:pt x="8391" y="7550"/>
                    <a:pt x="8557" y="7285"/>
                  </a:cubicBezTo>
                  <a:cubicBezTo>
                    <a:pt x="8723" y="7021"/>
                    <a:pt x="8806" y="6726"/>
                    <a:pt x="8640" y="6550"/>
                  </a:cubicBezTo>
                  <a:cubicBezTo>
                    <a:pt x="8474" y="6373"/>
                    <a:pt x="8058" y="6314"/>
                    <a:pt x="7685" y="6403"/>
                  </a:cubicBezTo>
                  <a:cubicBezTo>
                    <a:pt x="7311" y="6491"/>
                    <a:pt x="6978" y="6726"/>
                    <a:pt x="6688" y="7285"/>
                  </a:cubicBezTo>
                  <a:cubicBezTo>
                    <a:pt x="6397" y="7845"/>
                    <a:pt x="6148" y="8727"/>
                    <a:pt x="6189" y="9286"/>
                  </a:cubicBezTo>
                  <a:cubicBezTo>
                    <a:pt x="6231" y="9846"/>
                    <a:pt x="6563" y="10081"/>
                    <a:pt x="7186" y="10140"/>
                  </a:cubicBezTo>
                  <a:cubicBezTo>
                    <a:pt x="7809" y="10199"/>
                    <a:pt x="8723" y="10081"/>
                    <a:pt x="9928" y="9286"/>
                  </a:cubicBezTo>
                  <a:cubicBezTo>
                    <a:pt x="11132" y="8492"/>
                    <a:pt x="12628" y="7021"/>
                    <a:pt x="13708" y="5549"/>
                  </a:cubicBezTo>
                  <a:cubicBezTo>
                    <a:pt x="14788" y="4078"/>
                    <a:pt x="15452" y="2606"/>
                    <a:pt x="15785" y="1635"/>
                  </a:cubicBezTo>
                  <a:cubicBezTo>
                    <a:pt x="16117" y="664"/>
                    <a:pt x="16117" y="193"/>
                    <a:pt x="15909" y="46"/>
                  </a:cubicBezTo>
                  <a:cubicBezTo>
                    <a:pt x="15702" y="-101"/>
                    <a:pt x="15286" y="76"/>
                    <a:pt x="14746" y="1017"/>
                  </a:cubicBezTo>
                  <a:cubicBezTo>
                    <a:pt x="14206" y="1959"/>
                    <a:pt x="13542" y="3666"/>
                    <a:pt x="13168" y="5137"/>
                  </a:cubicBezTo>
                  <a:cubicBezTo>
                    <a:pt x="12794" y="6609"/>
                    <a:pt x="12711" y="7845"/>
                    <a:pt x="12794" y="8610"/>
                  </a:cubicBezTo>
                  <a:cubicBezTo>
                    <a:pt x="12877" y="9375"/>
                    <a:pt x="13126" y="9669"/>
                    <a:pt x="13500" y="9757"/>
                  </a:cubicBezTo>
                  <a:cubicBezTo>
                    <a:pt x="13874" y="9846"/>
                    <a:pt x="14372" y="9728"/>
                    <a:pt x="14954" y="9257"/>
                  </a:cubicBezTo>
                  <a:cubicBezTo>
                    <a:pt x="15535" y="8786"/>
                    <a:pt x="16200" y="7962"/>
                    <a:pt x="16574" y="7403"/>
                  </a:cubicBezTo>
                  <a:cubicBezTo>
                    <a:pt x="16948" y="6844"/>
                    <a:pt x="17031" y="6550"/>
                    <a:pt x="17031" y="6579"/>
                  </a:cubicBezTo>
                  <a:cubicBezTo>
                    <a:pt x="17031" y="6609"/>
                    <a:pt x="16948" y="6962"/>
                    <a:pt x="16865" y="7285"/>
                  </a:cubicBezTo>
                  <a:cubicBezTo>
                    <a:pt x="16782" y="7609"/>
                    <a:pt x="16698" y="7903"/>
                    <a:pt x="16740" y="8198"/>
                  </a:cubicBezTo>
                  <a:cubicBezTo>
                    <a:pt x="16782" y="8492"/>
                    <a:pt x="16948" y="8786"/>
                    <a:pt x="17322" y="8933"/>
                  </a:cubicBezTo>
                  <a:cubicBezTo>
                    <a:pt x="17695" y="9080"/>
                    <a:pt x="18277" y="9080"/>
                    <a:pt x="18775" y="9051"/>
                  </a:cubicBezTo>
                  <a:cubicBezTo>
                    <a:pt x="19274" y="9022"/>
                    <a:pt x="19689" y="8963"/>
                    <a:pt x="20022" y="9051"/>
                  </a:cubicBezTo>
                  <a:cubicBezTo>
                    <a:pt x="20354" y="9139"/>
                    <a:pt x="20603" y="9375"/>
                    <a:pt x="20769" y="10228"/>
                  </a:cubicBezTo>
                  <a:cubicBezTo>
                    <a:pt x="20935" y="11082"/>
                    <a:pt x="21018" y="12553"/>
                    <a:pt x="21185" y="14083"/>
                  </a:cubicBezTo>
                  <a:cubicBezTo>
                    <a:pt x="21351" y="15613"/>
                    <a:pt x="21600" y="17203"/>
                    <a:pt x="21309" y="18409"/>
                  </a:cubicBezTo>
                  <a:cubicBezTo>
                    <a:pt x="21018" y="19616"/>
                    <a:pt x="20188" y="20440"/>
                    <a:pt x="19191" y="20910"/>
                  </a:cubicBezTo>
                  <a:cubicBezTo>
                    <a:pt x="18194" y="21381"/>
                    <a:pt x="17031" y="21499"/>
                    <a:pt x="16158" y="21175"/>
                  </a:cubicBezTo>
                  <a:cubicBezTo>
                    <a:pt x="15286" y="20852"/>
                    <a:pt x="14705" y="20086"/>
                    <a:pt x="14123" y="19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7062787" y="1339365"/>
              <a:ext cx="82186" cy="170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280" fill="norm" stroke="1" extrusionOk="0">
                  <a:moveTo>
                    <a:pt x="19035" y="6382"/>
                  </a:moveTo>
                  <a:cubicBezTo>
                    <a:pt x="20115" y="5065"/>
                    <a:pt x="21195" y="3748"/>
                    <a:pt x="20925" y="2563"/>
                  </a:cubicBezTo>
                  <a:cubicBezTo>
                    <a:pt x="20655" y="1377"/>
                    <a:pt x="19035" y="324"/>
                    <a:pt x="16875" y="60"/>
                  </a:cubicBezTo>
                  <a:cubicBezTo>
                    <a:pt x="14715" y="-203"/>
                    <a:pt x="12015" y="324"/>
                    <a:pt x="9045" y="3090"/>
                  </a:cubicBezTo>
                  <a:cubicBezTo>
                    <a:pt x="6075" y="5856"/>
                    <a:pt x="2835" y="10860"/>
                    <a:pt x="1215" y="14021"/>
                  </a:cubicBezTo>
                  <a:cubicBezTo>
                    <a:pt x="-405" y="17182"/>
                    <a:pt x="-405" y="18499"/>
                    <a:pt x="1215" y="19553"/>
                  </a:cubicBezTo>
                  <a:cubicBezTo>
                    <a:pt x="2835" y="20607"/>
                    <a:pt x="6075" y="21397"/>
                    <a:pt x="8505" y="21265"/>
                  </a:cubicBezTo>
                  <a:cubicBezTo>
                    <a:pt x="10935" y="21134"/>
                    <a:pt x="12555" y="20080"/>
                    <a:pt x="13905" y="18236"/>
                  </a:cubicBezTo>
                  <a:cubicBezTo>
                    <a:pt x="15255" y="16392"/>
                    <a:pt x="16335" y="13758"/>
                    <a:pt x="16875" y="11651"/>
                  </a:cubicBezTo>
                  <a:cubicBezTo>
                    <a:pt x="17415" y="9543"/>
                    <a:pt x="17415" y="7963"/>
                    <a:pt x="16605" y="6646"/>
                  </a:cubicBezTo>
                  <a:cubicBezTo>
                    <a:pt x="15795" y="5329"/>
                    <a:pt x="14175" y="4275"/>
                    <a:pt x="13635" y="4143"/>
                  </a:cubicBezTo>
                  <a:cubicBezTo>
                    <a:pt x="13095" y="4012"/>
                    <a:pt x="13635" y="4802"/>
                    <a:pt x="14175" y="5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7210160" y="1168145"/>
              <a:ext cx="270141" cy="31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07" fill="norm" stroke="1" extrusionOk="0">
                  <a:moveTo>
                    <a:pt x="781" y="13153"/>
                  </a:moveTo>
                  <a:cubicBezTo>
                    <a:pt x="443" y="14904"/>
                    <a:pt x="106" y="16656"/>
                    <a:pt x="21" y="17896"/>
                  </a:cubicBezTo>
                  <a:cubicBezTo>
                    <a:pt x="-63" y="19137"/>
                    <a:pt x="106" y="19867"/>
                    <a:pt x="528" y="20450"/>
                  </a:cubicBezTo>
                  <a:cubicBezTo>
                    <a:pt x="949" y="21034"/>
                    <a:pt x="1624" y="21472"/>
                    <a:pt x="2215" y="21399"/>
                  </a:cubicBezTo>
                  <a:cubicBezTo>
                    <a:pt x="2806" y="21326"/>
                    <a:pt x="3312" y="20742"/>
                    <a:pt x="3818" y="20086"/>
                  </a:cubicBezTo>
                  <a:cubicBezTo>
                    <a:pt x="4324" y="19429"/>
                    <a:pt x="4831" y="18699"/>
                    <a:pt x="5421" y="18553"/>
                  </a:cubicBezTo>
                  <a:cubicBezTo>
                    <a:pt x="6012" y="18407"/>
                    <a:pt x="6687" y="18845"/>
                    <a:pt x="7446" y="19064"/>
                  </a:cubicBezTo>
                  <a:cubicBezTo>
                    <a:pt x="8206" y="19283"/>
                    <a:pt x="9049" y="19283"/>
                    <a:pt x="10146" y="18480"/>
                  </a:cubicBezTo>
                  <a:cubicBezTo>
                    <a:pt x="11243" y="17677"/>
                    <a:pt x="12593" y="16072"/>
                    <a:pt x="13775" y="13226"/>
                  </a:cubicBezTo>
                  <a:cubicBezTo>
                    <a:pt x="14956" y="10380"/>
                    <a:pt x="15968" y="6294"/>
                    <a:pt x="16475" y="3740"/>
                  </a:cubicBezTo>
                  <a:cubicBezTo>
                    <a:pt x="16981" y="1186"/>
                    <a:pt x="16981" y="164"/>
                    <a:pt x="16896" y="18"/>
                  </a:cubicBezTo>
                  <a:cubicBezTo>
                    <a:pt x="16812" y="-128"/>
                    <a:pt x="16643" y="602"/>
                    <a:pt x="16390" y="3448"/>
                  </a:cubicBezTo>
                  <a:cubicBezTo>
                    <a:pt x="16137" y="6294"/>
                    <a:pt x="15799" y="11256"/>
                    <a:pt x="15631" y="14175"/>
                  </a:cubicBezTo>
                  <a:cubicBezTo>
                    <a:pt x="15462" y="17094"/>
                    <a:pt x="15462" y="17969"/>
                    <a:pt x="15799" y="18626"/>
                  </a:cubicBezTo>
                  <a:cubicBezTo>
                    <a:pt x="16137" y="19283"/>
                    <a:pt x="16812" y="19721"/>
                    <a:pt x="17824" y="19356"/>
                  </a:cubicBezTo>
                  <a:cubicBezTo>
                    <a:pt x="18837" y="18991"/>
                    <a:pt x="20187" y="17823"/>
                    <a:pt x="20862" y="16802"/>
                  </a:cubicBezTo>
                  <a:cubicBezTo>
                    <a:pt x="21537" y="15780"/>
                    <a:pt x="21537" y="14904"/>
                    <a:pt x="21537" y="14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7391134" y="1289050"/>
              <a:ext cx="120916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5633" y="21600"/>
                  </a:moveTo>
                  <a:cubicBezTo>
                    <a:pt x="3026" y="21600"/>
                    <a:pt x="419" y="21600"/>
                    <a:pt x="46" y="19200"/>
                  </a:cubicBezTo>
                  <a:cubicBezTo>
                    <a:pt x="-326" y="16800"/>
                    <a:pt x="1536" y="12000"/>
                    <a:pt x="5446" y="8400"/>
                  </a:cubicBezTo>
                  <a:cubicBezTo>
                    <a:pt x="9357" y="4800"/>
                    <a:pt x="15315" y="2400"/>
                    <a:pt x="212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7519408" y="1301749"/>
              <a:ext cx="157742" cy="139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203" fill="norm" stroke="1" extrusionOk="0">
                  <a:moveTo>
                    <a:pt x="8503" y="0"/>
                  </a:moveTo>
                  <a:cubicBezTo>
                    <a:pt x="7063" y="0"/>
                    <a:pt x="5623" y="0"/>
                    <a:pt x="4183" y="2096"/>
                  </a:cubicBezTo>
                  <a:cubicBezTo>
                    <a:pt x="2743" y="4191"/>
                    <a:pt x="1303" y="8382"/>
                    <a:pt x="583" y="11445"/>
                  </a:cubicBezTo>
                  <a:cubicBezTo>
                    <a:pt x="-137" y="14507"/>
                    <a:pt x="-137" y="16442"/>
                    <a:pt x="295" y="18215"/>
                  </a:cubicBezTo>
                  <a:cubicBezTo>
                    <a:pt x="727" y="19988"/>
                    <a:pt x="1591" y="21600"/>
                    <a:pt x="3751" y="21116"/>
                  </a:cubicBezTo>
                  <a:cubicBezTo>
                    <a:pt x="5911" y="20633"/>
                    <a:pt x="9367" y="18054"/>
                    <a:pt x="11959" y="15152"/>
                  </a:cubicBezTo>
                  <a:cubicBezTo>
                    <a:pt x="14551" y="12251"/>
                    <a:pt x="16279" y="9027"/>
                    <a:pt x="17143" y="6609"/>
                  </a:cubicBezTo>
                  <a:cubicBezTo>
                    <a:pt x="18007" y="4191"/>
                    <a:pt x="18007" y="2579"/>
                    <a:pt x="17287" y="1934"/>
                  </a:cubicBezTo>
                  <a:cubicBezTo>
                    <a:pt x="16567" y="1290"/>
                    <a:pt x="15127" y="1612"/>
                    <a:pt x="14119" y="3224"/>
                  </a:cubicBezTo>
                  <a:cubicBezTo>
                    <a:pt x="13111" y="4836"/>
                    <a:pt x="12535" y="7737"/>
                    <a:pt x="12679" y="10639"/>
                  </a:cubicBezTo>
                  <a:cubicBezTo>
                    <a:pt x="12823" y="13540"/>
                    <a:pt x="13687" y="16442"/>
                    <a:pt x="14839" y="18054"/>
                  </a:cubicBezTo>
                  <a:cubicBezTo>
                    <a:pt x="15991" y="19666"/>
                    <a:pt x="17431" y="19988"/>
                    <a:pt x="18583" y="19343"/>
                  </a:cubicBezTo>
                  <a:cubicBezTo>
                    <a:pt x="19735" y="18699"/>
                    <a:pt x="20599" y="17087"/>
                    <a:pt x="21031" y="14024"/>
                  </a:cubicBezTo>
                  <a:cubicBezTo>
                    <a:pt x="21463" y="10961"/>
                    <a:pt x="21463" y="6448"/>
                    <a:pt x="21463" y="1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7708900" y="1289050"/>
              <a:ext cx="139700" cy="139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0" y="0"/>
                  </a:moveTo>
                  <a:cubicBezTo>
                    <a:pt x="655" y="5158"/>
                    <a:pt x="1309" y="10316"/>
                    <a:pt x="1800" y="14185"/>
                  </a:cubicBezTo>
                  <a:cubicBezTo>
                    <a:pt x="2291" y="18054"/>
                    <a:pt x="2618" y="20633"/>
                    <a:pt x="2782" y="21116"/>
                  </a:cubicBezTo>
                  <a:cubicBezTo>
                    <a:pt x="2945" y="21600"/>
                    <a:pt x="2945" y="19988"/>
                    <a:pt x="3109" y="18376"/>
                  </a:cubicBezTo>
                  <a:cubicBezTo>
                    <a:pt x="3273" y="16764"/>
                    <a:pt x="3600" y="15152"/>
                    <a:pt x="4091" y="13540"/>
                  </a:cubicBezTo>
                  <a:cubicBezTo>
                    <a:pt x="4582" y="11928"/>
                    <a:pt x="5236" y="10316"/>
                    <a:pt x="6055" y="10155"/>
                  </a:cubicBezTo>
                  <a:cubicBezTo>
                    <a:pt x="6873" y="9994"/>
                    <a:pt x="7855" y="11284"/>
                    <a:pt x="8345" y="12734"/>
                  </a:cubicBezTo>
                  <a:cubicBezTo>
                    <a:pt x="8836" y="14185"/>
                    <a:pt x="8836" y="15797"/>
                    <a:pt x="9164" y="15797"/>
                  </a:cubicBezTo>
                  <a:cubicBezTo>
                    <a:pt x="9491" y="15797"/>
                    <a:pt x="10145" y="14185"/>
                    <a:pt x="10964" y="12573"/>
                  </a:cubicBezTo>
                  <a:cubicBezTo>
                    <a:pt x="11782" y="10961"/>
                    <a:pt x="12764" y="9349"/>
                    <a:pt x="14073" y="8221"/>
                  </a:cubicBezTo>
                  <a:cubicBezTo>
                    <a:pt x="15382" y="7093"/>
                    <a:pt x="17018" y="6448"/>
                    <a:pt x="18000" y="6931"/>
                  </a:cubicBezTo>
                  <a:cubicBezTo>
                    <a:pt x="18982" y="7415"/>
                    <a:pt x="19309" y="9027"/>
                    <a:pt x="19800" y="11122"/>
                  </a:cubicBezTo>
                  <a:cubicBezTo>
                    <a:pt x="20291" y="13218"/>
                    <a:pt x="20945" y="15797"/>
                    <a:pt x="21600" y="18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7880350" y="1271179"/>
              <a:ext cx="166977" cy="233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492" fill="norm" stroke="1" extrusionOk="0">
                  <a:moveTo>
                    <a:pt x="0" y="5730"/>
                  </a:moveTo>
                  <a:cubicBezTo>
                    <a:pt x="0" y="6703"/>
                    <a:pt x="0" y="7676"/>
                    <a:pt x="675" y="8065"/>
                  </a:cubicBezTo>
                  <a:cubicBezTo>
                    <a:pt x="1350" y="8454"/>
                    <a:pt x="2700" y="8260"/>
                    <a:pt x="4050" y="7578"/>
                  </a:cubicBezTo>
                  <a:cubicBezTo>
                    <a:pt x="5400" y="6897"/>
                    <a:pt x="6750" y="5730"/>
                    <a:pt x="7560" y="4562"/>
                  </a:cubicBezTo>
                  <a:cubicBezTo>
                    <a:pt x="8370" y="3395"/>
                    <a:pt x="8640" y="2227"/>
                    <a:pt x="8100" y="1741"/>
                  </a:cubicBezTo>
                  <a:cubicBezTo>
                    <a:pt x="7560" y="1254"/>
                    <a:pt x="6210" y="1449"/>
                    <a:pt x="4860" y="2519"/>
                  </a:cubicBezTo>
                  <a:cubicBezTo>
                    <a:pt x="3510" y="3589"/>
                    <a:pt x="2160" y="5535"/>
                    <a:pt x="1485" y="6995"/>
                  </a:cubicBezTo>
                  <a:cubicBezTo>
                    <a:pt x="810" y="8454"/>
                    <a:pt x="810" y="9427"/>
                    <a:pt x="2160" y="10400"/>
                  </a:cubicBezTo>
                  <a:cubicBezTo>
                    <a:pt x="3510" y="11373"/>
                    <a:pt x="6210" y="12346"/>
                    <a:pt x="9585" y="11081"/>
                  </a:cubicBezTo>
                  <a:cubicBezTo>
                    <a:pt x="12960" y="9816"/>
                    <a:pt x="17010" y="6314"/>
                    <a:pt x="19170" y="4076"/>
                  </a:cubicBezTo>
                  <a:cubicBezTo>
                    <a:pt x="21330" y="1838"/>
                    <a:pt x="21600" y="865"/>
                    <a:pt x="21060" y="378"/>
                  </a:cubicBezTo>
                  <a:cubicBezTo>
                    <a:pt x="20520" y="-108"/>
                    <a:pt x="19170" y="-108"/>
                    <a:pt x="18090" y="281"/>
                  </a:cubicBezTo>
                  <a:cubicBezTo>
                    <a:pt x="17010" y="670"/>
                    <a:pt x="16200" y="1449"/>
                    <a:pt x="16200" y="2908"/>
                  </a:cubicBezTo>
                  <a:cubicBezTo>
                    <a:pt x="16200" y="4368"/>
                    <a:pt x="17010" y="6508"/>
                    <a:pt x="17955" y="8843"/>
                  </a:cubicBezTo>
                  <a:cubicBezTo>
                    <a:pt x="18900" y="11178"/>
                    <a:pt x="19980" y="13708"/>
                    <a:pt x="19170" y="15849"/>
                  </a:cubicBezTo>
                  <a:cubicBezTo>
                    <a:pt x="18360" y="17989"/>
                    <a:pt x="15660" y="19741"/>
                    <a:pt x="12960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7194550" y="1625600"/>
              <a:ext cx="6159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49" y="19800"/>
                    <a:pt x="4899" y="18000"/>
                    <a:pt x="7348" y="15300"/>
                  </a:cubicBezTo>
                  <a:cubicBezTo>
                    <a:pt x="9798" y="12600"/>
                    <a:pt x="12247" y="9000"/>
                    <a:pt x="14623" y="6300"/>
                  </a:cubicBezTo>
                  <a:cubicBezTo>
                    <a:pt x="16998" y="3600"/>
                    <a:pt x="1929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7257797" y="1695450"/>
              <a:ext cx="514604" cy="50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0750" fill="norm" stroke="1" extrusionOk="0">
                  <a:moveTo>
                    <a:pt x="1338" y="10368"/>
                  </a:moveTo>
                  <a:cubicBezTo>
                    <a:pt x="719" y="12960"/>
                    <a:pt x="99" y="15552"/>
                    <a:pt x="11" y="17712"/>
                  </a:cubicBezTo>
                  <a:cubicBezTo>
                    <a:pt x="-78" y="19872"/>
                    <a:pt x="365" y="21600"/>
                    <a:pt x="2312" y="20304"/>
                  </a:cubicBezTo>
                  <a:cubicBezTo>
                    <a:pt x="4260" y="19008"/>
                    <a:pt x="7712" y="14688"/>
                    <a:pt x="11165" y="10800"/>
                  </a:cubicBezTo>
                  <a:cubicBezTo>
                    <a:pt x="14617" y="6912"/>
                    <a:pt x="18070" y="3456"/>
                    <a:pt x="215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1173315" y="2735988"/>
              <a:ext cx="142624" cy="528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000" fill="norm" stroke="1" extrusionOk="0">
                  <a:moveTo>
                    <a:pt x="3912" y="10120"/>
                  </a:moveTo>
                  <a:cubicBezTo>
                    <a:pt x="4529" y="11885"/>
                    <a:pt x="5146" y="13650"/>
                    <a:pt x="5763" y="15793"/>
                  </a:cubicBezTo>
                  <a:cubicBezTo>
                    <a:pt x="6381" y="17936"/>
                    <a:pt x="6998" y="20457"/>
                    <a:pt x="6998" y="20920"/>
                  </a:cubicBezTo>
                  <a:cubicBezTo>
                    <a:pt x="6998" y="21382"/>
                    <a:pt x="6381" y="19785"/>
                    <a:pt x="5146" y="17516"/>
                  </a:cubicBezTo>
                  <a:cubicBezTo>
                    <a:pt x="3912" y="15247"/>
                    <a:pt x="2061" y="12305"/>
                    <a:pt x="981" y="9700"/>
                  </a:cubicBezTo>
                  <a:cubicBezTo>
                    <a:pt x="-99" y="7094"/>
                    <a:pt x="-408" y="4825"/>
                    <a:pt x="672" y="3186"/>
                  </a:cubicBezTo>
                  <a:cubicBezTo>
                    <a:pt x="1752" y="1547"/>
                    <a:pt x="4221" y="538"/>
                    <a:pt x="7152" y="160"/>
                  </a:cubicBezTo>
                  <a:cubicBezTo>
                    <a:pt x="10083" y="-218"/>
                    <a:pt x="13478" y="34"/>
                    <a:pt x="16255" y="1337"/>
                  </a:cubicBezTo>
                  <a:cubicBezTo>
                    <a:pt x="19032" y="2640"/>
                    <a:pt x="21192" y="4993"/>
                    <a:pt x="20729" y="7052"/>
                  </a:cubicBezTo>
                  <a:cubicBezTo>
                    <a:pt x="20266" y="9111"/>
                    <a:pt x="17181" y="10876"/>
                    <a:pt x="15021" y="11885"/>
                  </a:cubicBezTo>
                  <a:cubicBezTo>
                    <a:pt x="12861" y="12893"/>
                    <a:pt x="11626" y="13145"/>
                    <a:pt x="10392" y="13145"/>
                  </a:cubicBezTo>
                  <a:cubicBezTo>
                    <a:pt x="9158" y="13145"/>
                    <a:pt x="7923" y="12893"/>
                    <a:pt x="6689" y="12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1311772" y="2920999"/>
              <a:ext cx="218579" cy="288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66" fill="norm" stroke="1" extrusionOk="0">
                  <a:moveTo>
                    <a:pt x="262" y="11352"/>
                  </a:moveTo>
                  <a:cubicBezTo>
                    <a:pt x="55" y="10248"/>
                    <a:pt x="-153" y="9145"/>
                    <a:pt x="159" y="8356"/>
                  </a:cubicBezTo>
                  <a:cubicBezTo>
                    <a:pt x="470" y="7568"/>
                    <a:pt x="1301" y="7095"/>
                    <a:pt x="3170" y="7489"/>
                  </a:cubicBezTo>
                  <a:cubicBezTo>
                    <a:pt x="5039" y="7883"/>
                    <a:pt x="7947" y="9145"/>
                    <a:pt x="9816" y="11273"/>
                  </a:cubicBezTo>
                  <a:cubicBezTo>
                    <a:pt x="11685" y="13401"/>
                    <a:pt x="12516" y="16397"/>
                    <a:pt x="12828" y="18368"/>
                  </a:cubicBezTo>
                  <a:cubicBezTo>
                    <a:pt x="13139" y="20339"/>
                    <a:pt x="12932" y="21285"/>
                    <a:pt x="12516" y="21442"/>
                  </a:cubicBezTo>
                  <a:cubicBezTo>
                    <a:pt x="12101" y="21600"/>
                    <a:pt x="11478" y="20969"/>
                    <a:pt x="11062" y="19077"/>
                  </a:cubicBezTo>
                  <a:cubicBezTo>
                    <a:pt x="10647" y="17185"/>
                    <a:pt x="10439" y="14032"/>
                    <a:pt x="11270" y="10958"/>
                  </a:cubicBezTo>
                  <a:cubicBezTo>
                    <a:pt x="12101" y="7883"/>
                    <a:pt x="13970" y="4888"/>
                    <a:pt x="15839" y="3074"/>
                  </a:cubicBezTo>
                  <a:cubicBezTo>
                    <a:pt x="17709" y="1261"/>
                    <a:pt x="19578" y="631"/>
                    <a:pt x="214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1692033" y="2735277"/>
              <a:ext cx="238368" cy="482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311" fill="norm" stroke="1" extrusionOk="0">
                  <a:moveTo>
                    <a:pt x="14954" y="2874"/>
                  </a:moveTo>
                  <a:cubicBezTo>
                    <a:pt x="15142" y="2407"/>
                    <a:pt x="15329" y="1939"/>
                    <a:pt x="15423" y="1425"/>
                  </a:cubicBezTo>
                  <a:cubicBezTo>
                    <a:pt x="15517" y="911"/>
                    <a:pt x="15517" y="350"/>
                    <a:pt x="15048" y="116"/>
                  </a:cubicBezTo>
                  <a:cubicBezTo>
                    <a:pt x="14578" y="-118"/>
                    <a:pt x="13639" y="-24"/>
                    <a:pt x="12042" y="630"/>
                  </a:cubicBezTo>
                  <a:cubicBezTo>
                    <a:pt x="10446" y="1285"/>
                    <a:pt x="8192" y="2500"/>
                    <a:pt x="5938" y="4557"/>
                  </a:cubicBezTo>
                  <a:cubicBezTo>
                    <a:pt x="3684" y="6614"/>
                    <a:pt x="1430" y="9513"/>
                    <a:pt x="491" y="12085"/>
                  </a:cubicBezTo>
                  <a:cubicBezTo>
                    <a:pt x="-448" y="14656"/>
                    <a:pt x="-72" y="16900"/>
                    <a:pt x="1900" y="18490"/>
                  </a:cubicBezTo>
                  <a:cubicBezTo>
                    <a:pt x="3872" y="20079"/>
                    <a:pt x="7441" y="21014"/>
                    <a:pt x="10915" y="21248"/>
                  </a:cubicBezTo>
                  <a:cubicBezTo>
                    <a:pt x="14390" y="21482"/>
                    <a:pt x="17771" y="21014"/>
                    <a:pt x="21152" y="20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2005012" y="2796126"/>
              <a:ext cx="204788" cy="390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404" fill="norm" stroke="1" extrusionOk="0">
                  <a:moveTo>
                    <a:pt x="21324" y="1625"/>
                  </a:moveTo>
                  <a:cubicBezTo>
                    <a:pt x="20883" y="1044"/>
                    <a:pt x="20442" y="464"/>
                    <a:pt x="19451" y="173"/>
                  </a:cubicBezTo>
                  <a:cubicBezTo>
                    <a:pt x="18459" y="-117"/>
                    <a:pt x="16916" y="-117"/>
                    <a:pt x="14491" y="754"/>
                  </a:cubicBezTo>
                  <a:cubicBezTo>
                    <a:pt x="12067" y="1625"/>
                    <a:pt x="8761" y="3367"/>
                    <a:pt x="6116" y="5748"/>
                  </a:cubicBezTo>
                  <a:cubicBezTo>
                    <a:pt x="3471" y="8128"/>
                    <a:pt x="1487" y="11148"/>
                    <a:pt x="606" y="13586"/>
                  </a:cubicBezTo>
                  <a:cubicBezTo>
                    <a:pt x="-276" y="16025"/>
                    <a:pt x="-56" y="17883"/>
                    <a:pt x="385" y="19102"/>
                  </a:cubicBezTo>
                  <a:cubicBezTo>
                    <a:pt x="826" y="20322"/>
                    <a:pt x="1487" y="20902"/>
                    <a:pt x="4353" y="21193"/>
                  </a:cubicBezTo>
                  <a:cubicBezTo>
                    <a:pt x="7218" y="21483"/>
                    <a:pt x="12287" y="21483"/>
                    <a:pt x="15483" y="21135"/>
                  </a:cubicBezTo>
                  <a:cubicBezTo>
                    <a:pt x="18679" y="20786"/>
                    <a:pt x="20002" y="20089"/>
                    <a:pt x="21324" y="19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2049921" y="2997200"/>
              <a:ext cx="25513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5986" y="21600"/>
                  </a:moveTo>
                  <a:cubicBezTo>
                    <a:pt x="4737" y="21086"/>
                    <a:pt x="3487" y="20571"/>
                    <a:pt x="2327" y="20057"/>
                  </a:cubicBezTo>
                  <a:cubicBezTo>
                    <a:pt x="1167" y="19543"/>
                    <a:pt x="96" y="19029"/>
                    <a:pt x="6" y="18000"/>
                  </a:cubicBezTo>
                  <a:cubicBezTo>
                    <a:pt x="-83" y="16971"/>
                    <a:pt x="810" y="15429"/>
                    <a:pt x="4558" y="12343"/>
                  </a:cubicBezTo>
                  <a:cubicBezTo>
                    <a:pt x="8307" y="9257"/>
                    <a:pt x="14912" y="4629"/>
                    <a:pt x="215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2355850" y="2724150"/>
              <a:ext cx="132144" cy="5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0" y="0"/>
                  </a:moveTo>
                  <a:cubicBezTo>
                    <a:pt x="6075" y="2082"/>
                    <a:pt x="12150" y="4164"/>
                    <a:pt x="16031" y="6419"/>
                  </a:cubicBezTo>
                  <a:cubicBezTo>
                    <a:pt x="19912" y="8675"/>
                    <a:pt x="21600" y="11104"/>
                    <a:pt x="20925" y="13489"/>
                  </a:cubicBezTo>
                  <a:cubicBezTo>
                    <a:pt x="20250" y="15875"/>
                    <a:pt x="17212" y="18217"/>
                    <a:pt x="14681" y="19561"/>
                  </a:cubicBezTo>
                  <a:cubicBezTo>
                    <a:pt x="12150" y="20906"/>
                    <a:pt x="10125" y="21253"/>
                    <a:pt x="81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2813050" y="2987856"/>
              <a:ext cx="17780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5914" y="1118"/>
                    <a:pt x="11829" y="-1582"/>
                    <a:pt x="15429" y="1118"/>
                  </a:cubicBezTo>
                  <a:cubicBezTo>
                    <a:pt x="19029" y="3818"/>
                    <a:pt x="20314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2813050" y="3130550"/>
              <a:ext cx="1968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3911600" y="2501900"/>
              <a:ext cx="82550" cy="51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0" y="0"/>
                  </a:moveTo>
                  <a:cubicBezTo>
                    <a:pt x="2769" y="3022"/>
                    <a:pt x="5538" y="6044"/>
                    <a:pt x="8031" y="9111"/>
                  </a:cubicBezTo>
                  <a:cubicBezTo>
                    <a:pt x="10523" y="12178"/>
                    <a:pt x="12738" y="15289"/>
                    <a:pt x="13846" y="17067"/>
                  </a:cubicBezTo>
                  <a:cubicBezTo>
                    <a:pt x="14954" y="18844"/>
                    <a:pt x="14954" y="19289"/>
                    <a:pt x="15508" y="19911"/>
                  </a:cubicBezTo>
                  <a:cubicBezTo>
                    <a:pt x="16062" y="20533"/>
                    <a:pt x="17169" y="21333"/>
                    <a:pt x="18277" y="21467"/>
                  </a:cubicBezTo>
                  <a:cubicBezTo>
                    <a:pt x="19385" y="21600"/>
                    <a:pt x="20492" y="21067"/>
                    <a:pt x="21600" y="20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4141788" y="2473239"/>
              <a:ext cx="645407" cy="49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18" fill="norm" stroke="1" extrusionOk="0">
                  <a:moveTo>
                    <a:pt x="5646" y="11077"/>
                  </a:moveTo>
                  <a:cubicBezTo>
                    <a:pt x="5646" y="10621"/>
                    <a:pt x="5646" y="10166"/>
                    <a:pt x="5505" y="9801"/>
                  </a:cubicBezTo>
                  <a:cubicBezTo>
                    <a:pt x="5365" y="9436"/>
                    <a:pt x="5083" y="9163"/>
                    <a:pt x="4485" y="9209"/>
                  </a:cubicBezTo>
                  <a:cubicBezTo>
                    <a:pt x="3887" y="9254"/>
                    <a:pt x="2972" y="9619"/>
                    <a:pt x="2163" y="10758"/>
                  </a:cubicBezTo>
                  <a:cubicBezTo>
                    <a:pt x="1354" y="11897"/>
                    <a:pt x="651" y="13811"/>
                    <a:pt x="299" y="15452"/>
                  </a:cubicBezTo>
                  <a:cubicBezTo>
                    <a:pt x="-53" y="17092"/>
                    <a:pt x="-53" y="18459"/>
                    <a:pt x="88" y="19371"/>
                  </a:cubicBezTo>
                  <a:cubicBezTo>
                    <a:pt x="228" y="20282"/>
                    <a:pt x="510" y="20738"/>
                    <a:pt x="826" y="21057"/>
                  </a:cubicBezTo>
                  <a:cubicBezTo>
                    <a:pt x="1143" y="21376"/>
                    <a:pt x="1495" y="21558"/>
                    <a:pt x="2023" y="21285"/>
                  </a:cubicBezTo>
                  <a:cubicBezTo>
                    <a:pt x="2550" y="21011"/>
                    <a:pt x="3254" y="20282"/>
                    <a:pt x="3746" y="18687"/>
                  </a:cubicBezTo>
                  <a:cubicBezTo>
                    <a:pt x="4239" y="17092"/>
                    <a:pt x="4520" y="14631"/>
                    <a:pt x="4626" y="13128"/>
                  </a:cubicBezTo>
                  <a:cubicBezTo>
                    <a:pt x="4731" y="11624"/>
                    <a:pt x="4661" y="11077"/>
                    <a:pt x="4485" y="10667"/>
                  </a:cubicBezTo>
                  <a:cubicBezTo>
                    <a:pt x="4309" y="10257"/>
                    <a:pt x="4028" y="9983"/>
                    <a:pt x="3711" y="9892"/>
                  </a:cubicBezTo>
                  <a:cubicBezTo>
                    <a:pt x="3395" y="9801"/>
                    <a:pt x="3043" y="9892"/>
                    <a:pt x="2691" y="10485"/>
                  </a:cubicBezTo>
                  <a:cubicBezTo>
                    <a:pt x="2339" y="11077"/>
                    <a:pt x="1987" y="12171"/>
                    <a:pt x="1917" y="13401"/>
                  </a:cubicBezTo>
                  <a:cubicBezTo>
                    <a:pt x="1847" y="14631"/>
                    <a:pt x="2058" y="15999"/>
                    <a:pt x="2445" y="17001"/>
                  </a:cubicBezTo>
                  <a:cubicBezTo>
                    <a:pt x="2832" y="18004"/>
                    <a:pt x="3395" y="18642"/>
                    <a:pt x="4168" y="18869"/>
                  </a:cubicBezTo>
                  <a:cubicBezTo>
                    <a:pt x="4942" y="19097"/>
                    <a:pt x="5927" y="18915"/>
                    <a:pt x="6737" y="18049"/>
                  </a:cubicBezTo>
                  <a:cubicBezTo>
                    <a:pt x="7546" y="17183"/>
                    <a:pt x="8179" y="15634"/>
                    <a:pt x="8496" y="14631"/>
                  </a:cubicBezTo>
                  <a:cubicBezTo>
                    <a:pt x="8812" y="13629"/>
                    <a:pt x="8812" y="13173"/>
                    <a:pt x="8671" y="13082"/>
                  </a:cubicBezTo>
                  <a:cubicBezTo>
                    <a:pt x="8531" y="12991"/>
                    <a:pt x="8249" y="13264"/>
                    <a:pt x="8073" y="13674"/>
                  </a:cubicBezTo>
                  <a:cubicBezTo>
                    <a:pt x="7897" y="14085"/>
                    <a:pt x="7827" y="14631"/>
                    <a:pt x="7792" y="15224"/>
                  </a:cubicBezTo>
                  <a:cubicBezTo>
                    <a:pt x="7757" y="15816"/>
                    <a:pt x="7757" y="16454"/>
                    <a:pt x="7968" y="17001"/>
                  </a:cubicBezTo>
                  <a:cubicBezTo>
                    <a:pt x="8179" y="17548"/>
                    <a:pt x="8601" y="18004"/>
                    <a:pt x="9199" y="18095"/>
                  </a:cubicBezTo>
                  <a:cubicBezTo>
                    <a:pt x="9797" y="18186"/>
                    <a:pt x="10571" y="17912"/>
                    <a:pt x="11099" y="17548"/>
                  </a:cubicBezTo>
                  <a:cubicBezTo>
                    <a:pt x="11626" y="17183"/>
                    <a:pt x="11908" y="16728"/>
                    <a:pt x="12119" y="16226"/>
                  </a:cubicBezTo>
                  <a:cubicBezTo>
                    <a:pt x="12330" y="15725"/>
                    <a:pt x="12471" y="15178"/>
                    <a:pt x="12611" y="14677"/>
                  </a:cubicBezTo>
                  <a:cubicBezTo>
                    <a:pt x="12752" y="14176"/>
                    <a:pt x="12893" y="13720"/>
                    <a:pt x="12928" y="13720"/>
                  </a:cubicBezTo>
                  <a:cubicBezTo>
                    <a:pt x="12963" y="13720"/>
                    <a:pt x="12893" y="14176"/>
                    <a:pt x="12963" y="14859"/>
                  </a:cubicBezTo>
                  <a:cubicBezTo>
                    <a:pt x="13034" y="15543"/>
                    <a:pt x="13245" y="16454"/>
                    <a:pt x="13561" y="17047"/>
                  </a:cubicBezTo>
                  <a:cubicBezTo>
                    <a:pt x="13878" y="17639"/>
                    <a:pt x="14300" y="17912"/>
                    <a:pt x="14652" y="17912"/>
                  </a:cubicBezTo>
                  <a:cubicBezTo>
                    <a:pt x="15004" y="17912"/>
                    <a:pt x="15285" y="17639"/>
                    <a:pt x="15848" y="16135"/>
                  </a:cubicBezTo>
                  <a:cubicBezTo>
                    <a:pt x="16411" y="14631"/>
                    <a:pt x="17255" y="11897"/>
                    <a:pt x="17783" y="9163"/>
                  </a:cubicBezTo>
                  <a:cubicBezTo>
                    <a:pt x="18311" y="6429"/>
                    <a:pt x="18522" y="3695"/>
                    <a:pt x="18627" y="2100"/>
                  </a:cubicBezTo>
                  <a:cubicBezTo>
                    <a:pt x="18733" y="505"/>
                    <a:pt x="18733" y="49"/>
                    <a:pt x="18592" y="4"/>
                  </a:cubicBezTo>
                  <a:cubicBezTo>
                    <a:pt x="18451" y="-42"/>
                    <a:pt x="18170" y="323"/>
                    <a:pt x="17924" y="1826"/>
                  </a:cubicBezTo>
                  <a:cubicBezTo>
                    <a:pt x="17677" y="3330"/>
                    <a:pt x="17466" y="5973"/>
                    <a:pt x="17396" y="8571"/>
                  </a:cubicBezTo>
                  <a:cubicBezTo>
                    <a:pt x="17326" y="11168"/>
                    <a:pt x="17396" y="13720"/>
                    <a:pt x="17712" y="15452"/>
                  </a:cubicBezTo>
                  <a:cubicBezTo>
                    <a:pt x="18029" y="17183"/>
                    <a:pt x="18592" y="18095"/>
                    <a:pt x="19049" y="18596"/>
                  </a:cubicBezTo>
                  <a:cubicBezTo>
                    <a:pt x="19507" y="19097"/>
                    <a:pt x="19858" y="19188"/>
                    <a:pt x="20281" y="18459"/>
                  </a:cubicBezTo>
                  <a:cubicBezTo>
                    <a:pt x="20703" y="17730"/>
                    <a:pt x="21195" y="16181"/>
                    <a:pt x="21371" y="15178"/>
                  </a:cubicBezTo>
                  <a:cubicBezTo>
                    <a:pt x="21547" y="14176"/>
                    <a:pt x="21406" y="13720"/>
                    <a:pt x="21266" y="13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4718050" y="2705100"/>
              <a:ext cx="1206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95" y="18720"/>
                    <a:pt x="3789" y="15840"/>
                    <a:pt x="7389" y="12240"/>
                  </a:cubicBezTo>
                  <a:cubicBezTo>
                    <a:pt x="10989" y="8640"/>
                    <a:pt x="16295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4878645" y="2696944"/>
              <a:ext cx="125156" cy="173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116" fill="norm" stroke="1" extrusionOk="0">
                  <a:moveTo>
                    <a:pt x="20937" y="219"/>
                  </a:moveTo>
                  <a:cubicBezTo>
                    <a:pt x="17042" y="-38"/>
                    <a:pt x="13147" y="-295"/>
                    <a:pt x="9783" y="862"/>
                  </a:cubicBezTo>
                  <a:cubicBezTo>
                    <a:pt x="6419" y="2019"/>
                    <a:pt x="3586" y="4591"/>
                    <a:pt x="1816" y="7805"/>
                  </a:cubicBezTo>
                  <a:cubicBezTo>
                    <a:pt x="45" y="11019"/>
                    <a:pt x="-663" y="14876"/>
                    <a:pt x="753" y="17319"/>
                  </a:cubicBezTo>
                  <a:cubicBezTo>
                    <a:pt x="2170" y="19762"/>
                    <a:pt x="5711" y="20791"/>
                    <a:pt x="9429" y="21048"/>
                  </a:cubicBezTo>
                  <a:cubicBezTo>
                    <a:pt x="13147" y="21305"/>
                    <a:pt x="17042" y="20791"/>
                    <a:pt x="20937" y="20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5054331" y="2723066"/>
              <a:ext cx="124148" cy="129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0616" fill="norm" stroke="1" extrusionOk="0">
                  <a:moveTo>
                    <a:pt x="14086" y="4223"/>
                  </a:moveTo>
                  <a:cubicBezTo>
                    <a:pt x="13006" y="2873"/>
                    <a:pt x="11926" y="1523"/>
                    <a:pt x="10486" y="679"/>
                  </a:cubicBezTo>
                  <a:cubicBezTo>
                    <a:pt x="9046" y="-164"/>
                    <a:pt x="7246" y="-502"/>
                    <a:pt x="5086" y="1354"/>
                  </a:cubicBezTo>
                  <a:cubicBezTo>
                    <a:pt x="2926" y="3211"/>
                    <a:pt x="406" y="7261"/>
                    <a:pt x="46" y="10804"/>
                  </a:cubicBezTo>
                  <a:cubicBezTo>
                    <a:pt x="-314" y="14348"/>
                    <a:pt x="1486" y="17386"/>
                    <a:pt x="4366" y="19073"/>
                  </a:cubicBezTo>
                  <a:cubicBezTo>
                    <a:pt x="7246" y="20760"/>
                    <a:pt x="11206" y="21098"/>
                    <a:pt x="14626" y="19917"/>
                  </a:cubicBezTo>
                  <a:cubicBezTo>
                    <a:pt x="18046" y="18735"/>
                    <a:pt x="20926" y="16035"/>
                    <a:pt x="21106" y="12998"/>
                  </a:cubicBezTo>
                  <a:cubicBezTo>
                    <a:pt x="21286" y="9960"/>
                    <a:pt x="18766" y="6586"/>
                    <a:pt x="16966" y="4729"/>
                  </a:cubicBezTo>
                  <a:cubicBezTo>
                    <a:pt x="15166" y="2873"/>
                    <a:pt x="14086" y="2536"/>
                    <a:pt x="13006" y="2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5194300" y="2684038"/>
              <a:ext cx="196850" cy="16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0" y="3586"/>
                  </a:moveTo>
                  <a:cubicBezTo>
                    <a:pt x="1161" y="3863"/>
                    <a:pt x="2323" y="4140"/>
                    <a:pt x="3019" y="4971"/>
                  </a:cubicBezTo>
                  <a:cubicBezTo>
                    <a:pt x="3716" y="5801"/>
                    <a:pt x="3948" y="7186"/>
                    <a:pt x="4065" y="9540"/>
                  </a:cubicBezTo>
                  <a:cubicBezTo>
                    <a:pt x="4181" y="11894"/>
                    <a:pt x="4181" y="15217"/>
                    <a:pt x="3948" y="17571"/>
                  </a:cubicBezTo>
                  <a:cubicBezTo>
                    <a:pt x="3716" y="19924"/>
                    <a:pt x="3252" y="21309"/>
                    <a:pt x="3019" y="21309"/>
                  </a:cubicBezTo>
                  <a:cubicBezTo>
                    <a:pt x="2787" y="21309"/>
                    <a:pt x="2787" y="19924"/>
                    <a:pt x="3135" y="16878"/>
                  </a:cubicBezTo>
                  <a:cubicBezTo>
                    <a:pt x="3484" y="13832"/>
                    <a:pt x="4181" y="9124"/>
                    <a:pt x="4994" y="6217"/>
                  </a:cubicBezTo>
                  <a:cubicBezTo>
                    <a:pt x="5806" y="3309"/>
                    <a:pt x="6735" y="2201"/>
                    <a:pt x="7665" y="2201"/>
                  </a:cubicBezTo>
                  <a:cubicBezTo>
                    <a:pt x="8594" y="2201"/>
                    <a:pt x="9523" y="3309"/>
                    <a:pt x="10219" y="4555"/>
                  </a:cubicBezTo>
                  <a:cubicBezTo>
                    <a:pt x="10916" y="5801"/>
                    <a:pt x="11381" y="7186"/>
                    <a:pt x="11613" y="8571"/>
                  </a:cubicBezTo>
                  <a:cubicBezTo>
                    <a:pt x="11845" y="9955"/>
                    <a:pt x="11845" y="11340"/>
                    <a:pt x="12077" y="11340"/>
                  </a:cubicBezTo>
                  <a:cubicBezTo>
                    <a:pt x="12310" y="11340"/>
                    <a:pt x="12774" y="9955"/>
                    <a:pt x="13587" y="7878"/>
                  </a:cubicBezTo>
                  <a:cubicBezTo>
                    <a:pt x="14400" y="5801"/>
                    <a:pt x="15561" y="3032"/>
                    <a:pt x="16723" y="1509"/>
                  </a:cubicBezTo>
                  <a:cubicBezTo>
                    <a:pt x="17884" y="-14"/>
                    <a:pt x="19045" y="-291"/>
                    <a:pt x="19742" y="263"/>
                  </a:cubicBezTo>
                  <a:cubicBezTo>
                    <a:pt x="20439" y="817"/>
                    <a:pt x="20671" y="2201"/>
                    <a:pt x="20903" y="5663"/>
                  </a:cubicBezTo>
                  <a:cubicBezTo>
                    <a:pt x="21135" y="9124"/>
                    <a:pt x="21368" y="14663"/>
                    <a:pt x="21600" y="20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5448300" y="2607805"/>
              <a:ext cx="278606" cy="294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40" fill="norm" stroke="1" extrusionOk="0">
                  <a:moveTo>
                    <a:pt x="0" y="7554"/>
                  </a:moveTo>
                  <a:cubicBezTo>
                    <a:pt x="164" y="8326"/>
                    <a:pt x="327" y="9097"/>
                    <a:pt x="818" y="9560"/>
                  </a:cubicBezTo>
                  <a:cubicBezTo>
                    <a:pt x="1309" y="10023"/>
                    <a:pt x="2127" y="10177"/>
                    <a:pt x="3273" y="9869"/>
                  </a:cubicBezTo>
                  <a:cubicBezTo>
                    <a:pt x="4418" y="9560"/>
                    <a:pt x="5891" y="8789"/>
                    <a:pt x="6873" y="8094"/>
                  </a:cubicBezTo>
                  <a:cubicBezTo>
                    <a:pt x="7855" y="7400"/>
                    <a:pt x="8345" y="6783"/>
                    <a:pt x="8673" y="6089"/>
                  </a:cubicBezTo>
                  <a:cubicBezTo>
                    <a:pt x="9000" y="5394"/>
                    <a:pt x="9164" y="4623"/>
                    <a:pt x="8836" y="4237"/>
                  </a:cubicBezTo>
                  <a:cubicBezTo>
                    <a:pt x="8509" y="3851"/>
                    <a:pt x="7691" y="3851"/>
                    <a:pt x="6382" y="4391"/>
                  </a:cubicBezTo>
                  <a:cubicBezTo>
                    <a:pt x="5073" y="4931"/>
                    <a:pt x="3273" y="6011"/>
                    <a:pt x="2127" y="7863"/>
                  </a:cubicBezTo>
                  <a:cubicBezTo>
                    <a:pt x="982" y="9714"/>
                    <a:pt x="491" y="12337"/>
                    <a:pt x="900" y="14111"/>
                  </a:cubicBezTo>
                  <a:cubicBezTo>
                    <a:pt x="1309" y="15886"/>
                    <a:pt x="2618" y="16811"/>
                    <a:pt x="4909" y="16657"/>
                  </a:cubicBezTo>
                  <a:cubicBezTo>
                    <a:pt x="7200" y="16503"/>
                    <a:pt x="10473" y="15269"/>
                    <a:pt x="13255" y="13031"/>
                  </a:cubicBezTo>
                  <a:cubicBezTo>
                    <a:pt x="16036" y="10794"/>
                    <a:pt x="18327" y="7554"/>
                    <a:pt x="19636" y="5549"/>
                  </a:cubicBezTo>
                  <a:cubicBezTo>
                    <a:pt x="20945" y="3543"/>
                    <a:pt x="21273" y="2771"/>
                    <a:pt x="21436" y="2000"/>
                  </a:cubicBezTo>
                  <a:cubicBezTo>
                    <a:pt x="21600" y="1229"/>
                    <a:pt x="21600" y="457"/>
                    <a:pt x="21191" y="149"/>
                  </a:cubicBezTo>
                  <a:cubicBezTo>
                    <a:pt x="20782" y="-160"/>
                    <a:pt x="19964" y="-6"/>
                    <a:pt x="18736" y="766"/>
                  </a:cubicBezTo>
                  <a:cubicBezTo>
                    <a:pt x="17509" y="1537"/>
                    <a:pt x="15873" y="2926"/>
                    <a:pt x="15218" y="4623"/>
                  </a:cubicBezTo>
                  <a:cubicBezTo>
                    <a:pt x="14564" y="6320"/>
                    <a:pt x="14891" y="8326"/>
                    <a:pt x="15709" y="10717"/>
                  </a:cubicBezTo>
                  <a:cubicBezTo>
                    <a:pt x="16527" y="13109"/>
                    <a:pt x="17836" y="15886"/>
                    <a:pt x="18245" y="17583"/>
                  </a:cubicBezTo>
                  <a:cubicBezTo>
                    <a:pt x="18655" y="19280"/>
                    <a:pt x="18164" y="19897"/>
                    <a:pt x="17100" y="20360"/>
                  </a:cubicBezTo>
                  <a:cubicBezTo>
                    <a:pt x="16036" y="20823"/>
                    <a:pt x="14400" y="21131"/>
                    <a:pt x="12764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6236205" y="2650998"/>
              <a:ext cx="215396" cy="17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0971" fill="norm" stroke="1" extrusionOk="0">
                  <a:moveTo>
                    <a:pt x="13925" y="5801"/>
                  </a:moveTo>
                  <a:cubicBezTo>
                    <a:pt x="13078" y="3744"/>
                    <a:pt x="12231" y="1687"/>
                    <a:pt x="11278" y="659"/>
                  </a:cubicBezTo>
                  <a:cubicBezTo>
                    <a:pt x="10325" y="-370"/>
                    <a:pt x="9267" y="-370"/>
                    <a:pt x="7467" y="1944"/>
                  </a:cubicBezTo>
                  <a:cubicBezTo>
                    <a:pt x="5667" y="4259"/>
                    <a:pt x="3125" y="8887"/>
                    <a:pt x="1749" y="11844"/>
                  </a:cubicBezTo>
                  <a:cubicBezTo>
                    <a:pt x="373" y="14801"/>
                    <a:pt x="161" y="16087"/>
                    <a:pt x="55" y="17373"/>
                  </a:cubicBezTo>
                  <a:cubicBezTo>
                    <a:pt x="-51" y="18659"/>
                    <a:pt x="-51" y="19944"/>
                    <a:pt x="478" y="20587"/>
                  </a:cubicBezTo>
                  <a:cubicBezTo>
                    <a:pt x="1008" y="21230"/>
                    <a:pt x="2067" y="21230"/>
                    <a:pt x="3761" y="19301"/>
                  </a:cubicBezTo>
                  <a:cubicBezTo>
                    <a:pt x="5455" y="17373"/>
                    <a:pt x="7784" y="13516"/>
                    <a:pt x="9267" y="10816"/>
                  </a:cubicBezTo>
                  <a:cubicBezTo>
                    <a:pt x="10749" y="8116"/>
                    <a:pt x="11384" y="6573"/>
                    <a:pt x="11702" y="6444"/>
                  </a:cubicBezTo>
                  <a:cubicBezTo>
                    <a:pt x="12020" y="6316"/>
                    <a:pt x="12020" y="7601"/>
                    <a:pt x="12337" y="9659"/>
                  </a:cubicBezTo>
                  <a:cubicBezTo>
                    <a:pt x="12655" y="11716"/>
                    <a:pt x="13290" y="14544"/>
                    <a:pt x="14349" y="16344"/>
                  </a:cubicBezTo>
                  <a:cubicBezTo>
                    <a:pt x="15408" y="18144"/>
                    <a:pt x="16890" y="18916"/>
                    <a:pt x="18161" y="18916"/>
                  </a:cubicBezTo>
                  <a:cubicBezTo>
                    <a:pt x="19431" y="18916"/>
                    <a:pt x="20490" y="18144"/>
                    <a:pt x="21549" y="17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6477000" y="2635250"/>
              <a:ext cx="184150" cy="181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0" y="5959"/>
                  </a:moveTo>
                  <a:cubicBezTo>
                    <a:pt x="0" y="4717"/>
                    <a:pt x="0" y="3476"/>
                    <a:pt x="993" y="2731"/>
                  </a:cubicBezTo>
                  <a:cubicBezTo>
                    <a:pt x="1986" y="1986"/>
                    <a:pt x="3972" y="1738"/>
                    <a:pt x="6207" y="3352"/>
                  </a:cubicBezTo>
                  <a:cubicBezTo>
                    <a:pt x="8441" y="4966"/>
                    <a:pt x="10924" y="8441"/>
                    <a:pt x="12166" y="11545"/>
                  </a:cubicBezTo>
                  <a:cubicBezTo>
                    <a:pt x="13407" y="14648"/>
                    <a:pt x="13407" y="17379"/>
                    <a:pt x="12662" y="19117"/>
                  </a:cubicBezTo>
                  <a:cubicBezTo>
                    <a:pt x="11917" y="20855"/>
                    <a:pt x="10428" y="21600"/>
                    <a:pt x="9559" y="21228"/>
                  </a:cubicBezTo>
                  <a:cubicBezTo>
                    <a:pt x="8690" y="20855"/>
                    <a:pt x="8441" y="19366"/>
                    <a:pt x="9310" y="16014"/>
                  </a:cubicBezTo>
                  <a:cubicBezTo>
                    <a:pt x="10179" y="12662"/>
                    <a:pt x="12166" y="7448"/>
                    <a:pt x="14400" y="4469"/>
                  </a:cubicBezTo>
                  <a:cubicBezTo>
                    <a:pt x="16634" y="1490"/>
                    <a:pt x="19117" y="7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6715250" y="2607973"/>
              <a:ext cx="168150" cy="190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147" fill="norm" stroke="1" extrusionOk="0">
                  <a:moveTo>
                    <a:pt x="384" y="10069"/>
                  </a:moveTo>
                  <a:cubicBezTo>
                    <a:pt x="3851" y="7722"/>
                    <a:pt x="7317" y="5374"/>
                    <a:pt x="9317" y="3613"/>
                  </a:cubicBezTo>
                  <a:cubicBezTo>
                    <a:pt x="11317" y="1852"/>
                    <a:pt x="11851" y="678"/>
                    <a:pt x="11317" y="209"/>
                  </a:cubicBezTo>
                  <a:cubicBezTo>
                    <a:pt x="10784" y="-261"/>
                    <a:pt x="9184" y="-26"/>
                    <a:pt x="7051" y="1852"/>
                  </a:cubicBezTo>
                  <a:cubicBezTo>
                    <a:pt x="4917" y="3730"/>
                    <a:pt x="2251" y="7252"/>
                    <a:pt x="917" y="10539"/>
                  </a:cubicBezTo>
                  <a:cubicBezTo>
                    <a:pt x="-416" y="13826"/>
                    <a:pt x="-416" y="16878"/>
                    <a:pt x="1717" y="18756"/>
                  </a:cubicBezTo>
                  <a:cubicBezTo>
                    <a:pt x="3851" y="20635"/>
                    <a:pt x="8117" y="21339"/>
                    <a:pt x="11717" y="21104"/>
                  </a:cubicBezTo>
                  <a:cubicBezTo>
                    <a:pt x="15317" y="20869"/>
                    <a:pt x="18251" y="19696"/>
                    <a:pt x="21184" y="18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7423150" y="2293904"/>
              <a:ext cx="120650" cy="50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21600" y="3214"/>
                  </a:moveTo>
                  <a:cubicBezTo>
                    <a:pt x="21221" y="2758"/>
                    <a:pt x="20842" y="2303"/>
                    <a:pt x="20084" y="1756"/>
                  </a:cubicBezTo>
                  <a:cubicBezTo>
                    <a:pt x="19326" y="1209"/>
                    <a:pt x="18189" y="571"/>
                    <a:pt x="16674" y="252"/>
                  </a:cubicBezTo>
                  <a:cubicBezTo>
                    <a:pt x="15158" y="-67"/>
                    <a:pt x="13263" y="-67"/>
                    <a:pt x="11937" y="161"/>
                  </a:cubicBezTo>
                  <a:cubicBezTo>
                    <a:pt x="10611" y="389"/>
                    <a:pt x="9853" y="844"/>
                    <a:pt x="8526" y="2530"/>
                  </a:cubicBezTo>
                  <a:cubicBezTo>
                    <a:pt x="7200" y="4217"/>
                    <a:pt x="5305" y="7133"/>
                    <a:pt x="4547" y="10004"/>
                  </a:cubicBezTo>
                  <a:cubicBezTo>
                    <a:pt x="3789" y="12875"/>
                    <a:pt x="4168" y="15700"/>
                    <a:pt x="4358" y="17386"/>
                  </a:cubicBezTo>
                  <a:cubicBezTo>
                    <a:pt x="4547" y="19072"/>
                    <a:pt x="4547" y="19619"/>
                    <a:pt x="4168" y="20120"/>
                  </a:cubicBezTo>
                  <a:cubicBezTo>
                    <a:pt x="3789" y="20622"/>
                    <a:pt x="3032" y="21077"/>
                    <a:pt x="2274" y="21305"/>
                  </a:cubicBezTo>
                  <a:cubicBezTo>
                    <a:pt x="1516" y="21533"/>
                    <a:pt x="758" y="21533"/>
                    <a:pt x="0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7366000" y="2622550"/>
              <a:ext cx="23495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5" y="19029"/>
                    <a:pt x="389" y="16457"/>
                    <a:pt x="1946" y="13371"/>
                  </a:cubicBezTo>
                  <a:cubicBezTo>
                    <a:pt x="3503" y="10286"/>
                    <a:pt x="6422" y="6686"/>
                    <a:pt x="9924" y="4371"/>
                  </a:cubicBezTo>
                  <a:cubicBezTo>
                    <a:pt x="13427" y="2057"/>
                    <a:pt x="17514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7566901" y="2603500"/>
              <a:ext cx="119865" cy="130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171" fill="norm" stroke="1" extrusionOk="0">
                  <a:moveTo>
                    <a:pt x="14929" y="0"/>
                  </a:moveTo>
                  <a:cubicBezTo>
                    <a:pt x="11205" y="343"/>
                    <a:pt x="7481" y="686"/>
                    <a:pt x="4874" y="2571"/>
                  </a:cubicBezTo>
                  <a:cubicBezTo>
                    <a:pt x="2267" y="4457"/>
                    <a:pt x="777" y="7886"/>
                    <a:pt x="219" y="11314"/>
                  </a:cubicBezTo>
                  <a:cubicBezTo>
                    <a:pt x="-340" y="14743"/>
                    <a:pt x="32" y="18171"/>
                    <a:pt x="3012" y="19886"/>
                  </a:cubicBezTo>
                  <a:cubicBezTo>
                    <a:pt x="5991" y="21600"/>
                    <a:pt x="11577" y="21600"/>
                    <a:pt x="15301" y="19886"/>
                  </a:cubicBezTo>
                  <a:cubicBezTo>
                    <a:pt x="19026" y="18171"/>
                    <a:pt x="20888" y="14743"/>
                    <a:pt x="21074" y="11486"/>
                  </a:cubicBezTo>
                  <a:cubicBezTo>
                    <a:pt x="21260" y="8229"/>
                    <a:pt x="19770" y="5143"/>
                    <a:pt x="18839" y="3257"/>
                  </a:cubicBezTo>
                  <a:cubicBezTo>
                    <a:pt x="17908" y="1371"/>
                    <a:pt x="17536" y="686"/>
                    <a:pt x="171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7740650" y="2559050"/>
              <a:ext cx="146050" cy="14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1878"/>
                  </a:moveTo>
                  <a:cubicBezTo>
                    <a:pt x="2504" y="7826"/>
                    <a:pt x="5009" y="13774"/>
                    <a:pt x="6887" y="17217"/>
                  </a:cubicBezTo>
                  <a:cubicBezTo>
                    <a:pt x="8765" y="20661"/>
                    <a:pt x="10017" y="21600"/>
                    <a:pt x="11113" y="21443"/>
                  </a:cubicBezTo>
                  <a:cubicBezTo>
                    <a:pt x="12209" y="21287"/>
                    <a:pt x="13148" y="20035"/>
                    <a:pt x="14870" y="16278"/>
                  </a:cubicBezTo>
                  <a:cubicBezTo>
                    <a:pt x="16591" y="12522"/>
                    <a:pt x="19096" y="626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7938442" y="2574704"/>
              <a:ext cx="90589" cy="149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3" h="20680" fill="norm" stroke="1" extrusionOk="0">
                  <a:moveTo>
                    <a:pt x="12746" y="4847"/>
                  </a:moveTo>
                  <a:cubicBezTo>
                    <a:pt x="12266" y="2804"/>
                    <a:pt x="11786" y="761"/>
                    <a:pt x="10346" y="177"/>
                  </a:cubicBezTo>
                  <a:cubicBezTo>
                    <a:pt x="8906" y="-407"/>
                    <a:pt x="6506" y="469"/>
                    <a:pt x="4346" y="2658"/>
                  </a:cubicBezTo>
                  <a:cubicBezTo>
                    <a:pt x="2186" y="4847"/>
                    <a:pt x="266" y="8350"/>
                    <a:pt x="26" y="11561"/>
                  </a:cubicBezTo>
                  <a:cubicBezTo>
                    <a:pt x="-214" y="14771"/>
                    <a:pt x="1226" y="17690"/>
                    <a:pt x="3146" y="19296"/>
                  </a:cubicBezTo>
                  <a:cubicBezTo>
                    <a:pt x="5066" y="20901"/>
                    <a:pt x="7466" y="21193"/>
                    <a:pt x="10826" y="19734"/>
                  </a:cubicBezTo>
                  <a:cubicBezTo>
                    <a:pt x="14186" y="18274"/>
                    <a:pt x="18506" y="15063"/>
                    <a:pt x="19946" y="11852"/>
                  </a:cubicBezTo>
                  <a:cubicBezTo>
                    <a:pt x="21386" y="8642"/>
                    <a:pt x="19946" y="5431"/>
                    <a:pt x="18506" y="2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7677150" y="2667000"/>
              <a:ext cx="107950" cy="8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8" fill="norm" stroke="1" extrusionOk="0">
                  <a:moveTo>
                    <a:pt x="0" y="0"/>
                  </a:moveTo>
                  <a:cubicBezTo>
                    <a:pt x="1271" y="2634"/>
                    <a:pt x="2541" y="5268"/>
                    <a:pt x="3812" y="8956"/>
                  </a:cubicBezTo>
                  <a:cubicBezTo>
                    <a:pt x="5082" y="12644"/>
                    <a:pt x="6353" y="17385"/>
                    <a:pt x="9318" y="19493"/>
                  </a:cubicBezTo>
                  <a:cubicBezTo>
                    <a:pt x="12282" y="21600"/>
                    <a:pt x="16941" y="21073"/>
                    <a:pt x="21600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8058150" y="2559050"/>
              <a:ext cx="196850" cy="174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7" fill="norm" stroke="1" extrusionOk="0">
                  <a:moveTo>
                    <a:pt x="0" y="7624"/>
                  </a:moveTo>
                  <a:cubicBezTo>
                    <a:pt x="0" y="5845"/>
                    <a:pt x="0" y="4066"/>
                    <a:pt x="697" y="3176"/>
                  </a:cubicBezTo>
                  <a:cubicBezTo>
                    <a:pt x="1394" y="2287"/>
                    <a:pt x="2787" y="2287"/>
                    <a:pt x="4645" y="2922"/>
                  </a:cubicBezTo>
                  <a:cubicBezTo>
                    <a:pt x="6503" y="3558"/>
                    <a:pt x="8826" y="4828"/>
                    <a:pt x="10452" y="6988"/>
                  </a:cubicBezTo>
                  <a:cubicBezTo>
                    <a:pt x="12077" y="9148"/>
                    <a:pt x="13006" y="12198"/>
                    <a:pt x="13355" y="14612"/>
                  </a:cubicBezTo>
                  <a:cubicBezTo>
                    <a:pt x="13703" y="17026"/>
                    <a:pt x="13471" y="18805"/>
                    <a:pt x="12658" y="19948"/>
                  </a:cubicBezTo>
                  <a:cubicBezTo>
                    <a:pt x="11845" y="21092"/>
                    <a:pt x="10452" y="21600"/>
                    <a:pt x="9406" y="19694"/>
                  </a:cubicBezTo>
                  <a:cubicBezTo>
                    <a:pt x="8361" y="17788"/>
                    <a:pt x="7665" y="13468"/>
                    <a:pt x="9058" y="9911"/>
                  </a:cubicBezTo>
                  <a:cubicBezTo>
                    <a:pt x="10452" y="6353"/>
                    <a:pt x="13935" y="3558"/>
                    <a:pt x="16374" y="2033"/>
                  </a:cubicBezTo>
                  <a:cubicBezTo>
                    <a:pt x="18813" y="508"/>
                    <a:pt x="20206" y="2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8244224" y="2580482"/>
              <a:ext cx="175876" cy="131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0969" fill="norm" stroke="1" extrusionOk="0">
                  <a:moveTo>
                    <a:pt x="15195" y="5695"/>
                  </a:moveTo>
                  <a:cubicBezTo>
                    <a:pt x="14166" y="3670"/>
                    <a:pt x="13137" y="1645"/>
                    <a:pt x="11337" y="633"/>
                  </a:cubicBezTo>
                  <a:cubicBezTo>
                    <a:pt x="9537" y="-380"/>
                    <a:pt x="6966" y="-380"/>
                    <a:pt x="4909" y="2151"/>
                  </a:cubicBezTo>
                  <a:cubicBezTo>
                    <a:pt x="2852" y="4683"/>
                    <a:pt x="1309" y="9745"/>
                    <a:pt x="537" y="13120"/>
                  </a:cubicBezTo>
                  <a:cubicBezTo>
                    <a:pt x="-234" y="16495"/>
                    <a:pt x="-234" y="18182"/>
                    <a:pt x="923" y="19364"/>
                  </a:cubicBezTo>
                  <a:cubicBezTo>
                    <a:pt x="2080" y="20545"/>
                    <a:pt x="4395" y="21220"/>
                    <a:pt x="6066" y="20882"/>
                  </a:cubicBezTo>
                  <a:cubicBezTo>
                    <a:pt x="7737" y="20545"/>
                    <a:pt x="8766" y="19195"/>
                    <a:pt x="9923" y="17001"/>
                  </a:cubicBezTo>
                  <a:cubicBezTo>
                    <a:pt x="11080" y="14808"/>
                    <a:pt x="12366" y="11770"/>
                    <a:pt x="13266" y="11095"/>
                  </a:cubicBezTo>
                  <a:cubicBezTo>
                    <a:pt x="14166" y="10420"/>
                    <a:pt x="14680" y="12107"/>
                    <a:pt x="15966" y="13795"/>
                  </a:cubicBezTo>
                  <a:cubicBezTo>
                    <a:pt x="17252" y="15483"/>
                    <a:pt x="19309" y="17170"/>
                    <a:pt x="21366" y="18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8503179" y="2330450"/>
              <a:ext cx="82578" cy="404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507" fill="norm" stroke="1" extrusionOk="0">
                  <a:moveTo>
                    <a:pt x="14445" y="0"/>
                  </a:moveTo>
                  <a:cubicBezTo>
                    <a:pt x="11205" y="1575"/>
                    <a:pt x="7965" y="3150"/>
                    <a:pt x="6075" y="5850"/>
                  </a:cubicBezTo>
                  <a:cubicBezTo>
                    <a:pt x="4185" y="8550"/>
                    <a:pt x="3645" y="12375"/>
                    <a:pt x="2835" y="15019"/>
                  </a:cubicBezTo>
                  <a:cubicBezTo>
                    <a:pt x="2025" y="17662"/>
                    <a:pt x="945" y="19125"/>
                    <a:pt x="405" y="19575"/>
                  </a:cubicBezTo>
                  <a:cubicBezTo>
                    <a:pt x="-135" y="20025"/>
                    <a:pt x="-135" y="19463"/>
                    <a:pt x="405" y="18562"/>
                  </a:cubicBezTo>
                  <a:cubicBezTo>
                    <a:pt x="945" y="17662"/>
                    <a:pt x="2025" y="16425"/>
                    <a:pt x="3105" y="15413"/>
                  </a:cubicBezTo>
                  <a:cubicBezTo>
                    <a:pt x="4185" y="14400"/>
                    <a:pt x="5265" y="13612"/>
                    <a:pt x="7155" y="13050"/>
                  </a:cubicBezTo>
                  <a:cubicBezTo>
                    <a:pt x="9045" y="12488"/>
                    <a:pt x="11745" y="12150"/>
                    <a:pt x="13905" y="12206"/>
                  </a:cubicBezTo>
                  <a:cubicBezTo>
                    <a:pt x="16065" y="12262"/>
                    <a:pt x="17685" y="12713"/>
                    <a:pt x="19035" y="14119"/>
                  </a:cubicBezTo>
                  <a:cubicBezTo>
                    <a:pt x="20385" y="15525"/>
                    <a:pt x="21465" y="17888"/>
                    <a:pt x="20925" y="19294"/>
                  </a:cubicBezTo>
                  <a:cubicBezTo>
                    <a:pt x="20385" y="20700"/>
                    <a:pt x="18225" y="21150"/>
                    <a:pt x="15795" y="21375"/>
                  </a:cubicBezTo>
                  <a:cubicBezTo>
                    <a:pt x="13365" y="21600"/>
                    <a:pt x="10665" y="21600"/>
                    <a:pt x="7695" y="20869"/>
                  </a:cubicBezTo>
                  <a:cubicBezTo>
                    <a:pt x="4725" y="20138"/>
                    <a:pt x="1485" y="18675"/>
                    <a:pt x="675" y="17156"/>
                  </a:cubicBezTo>
                  <a:cubicBezTo>
                    <a:pt x="-135" y="15637"/>
                    <a:pt x="1485" y="14063"/>
                    <a:pt x="3105" y="12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8693150" y="2374900"/>
              <a:ext cx="234950" cy="361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2335" y="0"/>
                  </a:moveTo>
                  <a:cubicBezTo>
                    <a:pt x="1557" y="3767"/>
                    <a:pt x="778" y="7535"/>
                    <a:pt x="389" y="10109"/>
                  </a:cubicBezTo>
                  <a:cubicBezTo>
                    <a:pt x="0" y="12684"/>
                    <a:pt x="0" y="14065"/>
                    <a:pt x="0" y="15070"/>
                  </a:cubicBezTo>
                  <a:cubicBezTo>
                    <a:pt x="0" y="16074"/>
                    <a:pt x="0" y="16702"/>
                    <a:pt x="486" y="16953"/>
                  </a:cubicBezTo>
                  <a:cubicBezTo>
                    <a:pt x="973" y="17205"/>
                    <a:pt x="1946" y="17079"/>
                    <a:pt x="3989" y="16137"/>
                  </a:cubicBezTo>
                  <a:cubicBezTo>
                    <a:pt x="6032" y="15195"/>
                    <a:pt x="9146" y="13437"/>
                    <a:pt x="10995" y="12307"/>
                  </a:cubicBezTo>
                  <a:cubicBezTo>
                    <a:pt x="12843" y="11177"/>
                    <a:pt x="13427" y="10674"/>
                    <a:pt x="13232" y="10486"/>
                  </a:cubicBezTo>
                  <a:cubicBezTo>
                    <a:pt x="13038" y="10298"/>
                    <a:pt x="12065" y="10423"/>
                    <a:pt x="10703" y="11177"/>
                  </a:cubicBezTo>
                  <a:cubicBezTo>
                    <a:pt x="9341" y="11930"/>
                    <a:pt x="7589" y="13312"/>
                    <a:pt x="6422" y="14881"/>
                  </a:cubicBezTo>
                  <a:cubicBezTo>
                    <a:pt x="5254" y="16451"/>
                    <a:pt x="4670" y="18209"/>
                    <a:pt x="4573" y="19402"/>
                  </a:cubicBezTo>
                  <a:cubicBezTo>
                    <a:pt x="4476" y="20595"/>
                    <a:pt x="4865" y="21223"/>
                    <a:pt x="7200" y="21412"/>
                  </a:cubicBezTo>
                  <a:cubicBezTo>
                    <a:pt x="9535" y="21600"/>
                    <a:pt x="13816" y="21349"/>
                    <a:pt x="16541" y="21035"/>
                  </a:cubicBezTo>
                  <a:cubicBezTo>
                    <a:pt x="19265" y="20721"/>
                    <a:pt x="20432" y="20344"/>
                    <a:pt x="21600" y="19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9452632" y="2305050"/>
              <a:ext cx="222257" cy="404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516" fill="norm" stroke="1" extrusionOk="0">
                  <a:moveTo>
                    <a:pt x="9153" y="0"/>
                  </a:moveTo>
                  <a:cubicBezTo>
                    <a:pt x="6775" y="2587"/>
                    <a:pt x="4397" y="5175"/>
                    <a:pt x="2811" y="8438"/>
                  </a:cubicBezTo>
                  <a:cubicBezTo>
                    <a:pt x="1226" y="11700"/>
                    <a:pt x="433" y="15637"/>
                    <a:pt x="136" y="17888"/>
                  </a:cubicBezTo>
                  <a:cubicBezTo>
                    <a:pt x="-161" y="20138"/>
                    <a:pt x="37" y="20700"/>
                    <a:pt x="632" y="21037"/>
                  </a:cubicBezTo>
                  <a:cubicBezTo>
                    <a:pt x="1226" y="21375"/>
                    <a:pt x="2217" y="21488"/>
                    <a:pt x="3604" y="21037"/>
                  </a:cubicBezTo>
                  <a:cubicBezTo>
                    <a:pt x="4991" y="20588"/>
                    <a:pt x="6775" y="19575"/>
                    <a:pt x="7964" y="18731"/>
                  </a:cubicBezTo>
                  <a:cubicBezTo>
                    <a:pt x="9153" y="17888"/>
                    <a:pt x="9747" y="17212"/>
                    <a:pt x="10045" y="16594"/>
                  </a:cubicBezTo>
                  <a:cubicBezTo>
                    <a:pt x="10342" y="15975"/>
                    <a:pt x="10342" y="15413"/>
                    <a:pt x="9846" y="15244"/>
                  </a:cubicBezTo>
                  <a:cubicBezTo>
                    <a:pt x="9351" y="15075"/>
                    <a:pt x="8360" y="15300"/>
                    <a:pt x="7468" y="15919"/>
                  </a:cubicBezTo>
                  <a:cubicBezTo>
                    <a:pt x="6577" y="16538"/>
                    <a:pt x="5784" y="17550"/>
                    <a:pt x="5388" y="18337"/>
                  </a:cubicBezTo>
                  <a:cubicBezTo>
                    <a:pt x="4991" y="19125"/>
                    <a:pt x="4991" y="19687"/>
                    <a:pt x="5289" y="20194"/>
                  </a:cubicBezTo>
                  <a:cubicBezTo>
                    <a:pt x="5586" y="20700"/>
                    <a:pt x="6180" y="21150"/>
                    <a:pt x="7072" y="21375"/>
                  </a:cubicBezTo>
                  <a:cubicBezTo>
                    <a:pt x="7964" y="21600"/>
                    <a:pt x="9153" y="21600"/>
                    <a:pt x="11531" y="21037"/>
                  </a:cubicBezTo>
                  <a:cubicBezTo>
                    <a:pt x="13909" y="20475"/>
                    <a:pt x="17476" y="19350"/>
                    <a:pt x="19358" y="18506"/>
                  </a:cubicBezTo>
                  <a:cubicBezTo>
                    <a:pt x="21241" y="17662"/>
                    <a:pt x="21439" y="17100"/>
                    <a:pt x="19061" y="16031"/>
                  </a:cubicBezTo>
                  <a:cubicBezTo>
                    <a:pt x="16683" y="14962"/>
                    <a:pt x="11729" y="13388"/>
                    <a:pt x="6775" y="11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9401122" y="2463800"/>
              <a:ext cx="276278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5693" y="21600"/>
                  </a:moveTo>
                  <a:cubicBezTo>
                    <a:pt x="4704" y="20700"/>
                    <a:pt x="3714" y="19800"/>
                    <a:pt x="2560" y="18450"/>
                  </a:cubicBezTo>
                  <a:cubicBezTo>
                    <a:pt x="1406" y="17100"/>
                    <a:pt x="87" y="15300"/>
                    <a:pt x="4" y="13950"/>
                  </a:cubicBezTo>
                  <a:cubicBezTo>
                    <a:pt x="-78" y="12600"/>
                    <a:pt x="1076" y="11700"/>
                    <a:pt x="4456" y="9900"/>
                  </a:cubicBezTo>
                  <a:cubicBezTo>
                    <a:pt x="7837" y="8100"/>
                    <a:pt x="13443" y="5400"/>
                    <a:pt x="16658" y="3600"/>
                  </a:cubicBezTo>
                  <a:cubicBezTo>
                    <a:pt x="19873" y="1800"/>
                    <a:pt x="20698" y="900"/>
                    <a:pt x="215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10277215" y="2300816"/>
              <a:ext cx="232035" cy="40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528" fill="norm" stroke="1" extrusionOk="0">
                  <a:moveTo>
                    <a:pt x="21526" y="2574"/>
                  </a:moveTo>
                  <a:cubicBezTo>
                    <a:pt x="21526" y="2015"/>
                    <a:pt x="21526" y="1455"/>
                    <a:pt x="21231" y="951"/>
                  </a:cubicBezTo>
                  <a:cubicBezTo>
                    <a:pt x="20937" y="448"/>
                    <a:pt x="20348" y="0"/>
                    <a:pt x="19366" y="0"/>
                  </a:cubicBezTo>
                  <a:cubicBezTo>
                    <a:pt x="18384" y="0"/>
                    <a:pt x="17010" y="448"/>
                    <a:pt x="14948" y="1735"/>
                  </a:cubicBezTo>
                  <a:cubicBezTo>
                    <a:pt x="12886" y="3022"/>
                    <a:pt x="10137" y="5148"/>
                    <a:pt x="7682" y="7554"/>
                  </a:cubicBezTo>
                  <a:cubicBezTo>
                    <a:pt x="5228" y="9961"/>
                    <a:pt x="3068" y="12647"/>
                    <a:pt x="1791" y="14605"/>
                  </a:cubicBezTo>
                  <a:cubicBezTo>
                    <a:pt x="515" y="16564"/>
                    <a:pt x="122" y="17795"/>
                    <a:pt x="24" y="18690"/>
                  </a:cubicBezTo>
                  <a:cubicBezTo>
                    <a:pt x="-74" y="19585"/>
                    <a:pt x="122" y="20145"/>
                    <a:pt x="711" y="20593"/>
                  </a:cubicBezTo>
                  <a:cubicBezTo>
                    <a:pt x="1301" y="21040"/>
                    <a:pt x="2282" y="21376"/>
                    <a:pt x="4639" y="21488"/>
                  </a:cubicBezTo>
                  <a:cubicBezTo>
                    <a:pt x="6995" y="21600"/>
                    <a:pt x="10726" y="21488"/>
                    <a:pt x="13181" y="20984"/>
                  </a:cubicBezTo>
                  <a:cubicBezTo>
                    <a:pt x="15635" y="20481"/>
                    <a:pt x="16813" y="19585"/>
                    <a:pt x="17991" y="186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10312400" y="2552700"/>
              <a:ext cx="2032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10807700" y="2190750"/>
              <a:ext cx="25400" cy="679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1951"/>
                    <a:pt x="18000" y="3903"/>
                    <a:pt x="16200" y="6056"/>
                  </a:cubicBezTo>
                  <a:cubicBezTo>
                    <a:pt x="14400" y="8209"/>
                    <a:pt x="12600" y="10564"/>
                    <a:pt x="10800" y="12852"/>
                  </a:cubicBezTo>
                  <a:cubicBezTo>
                    <a:pt x="9000" y="15140"/>
                    <a:pt x="7200" y="17361"/>
                    <a:pt x="5400" y="18807"/>
                  </a:cubicBezTo>
                  <a:cubicBezTo>
                    <a:pt x="3600" y="20254"/>
                    <a:pt x="1800" y="209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3442063" y="3162300"/>
              <a:ext cx="7060837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18" y="21600"/>
                  </a:moveTo>
                  <a:cubicBezTo>
                    <a:pt x="5" y="20800"/>
                    <a:pt x="-8" y="20000"/>
                    <a:pt x="5" y="19486"/>
                  </a:cubicBezTo>
                  <a:cubicBezTo>
                    <a:pt x="18" y="18971"/>
                    <a:pt x="57" y="18743"/>
                    <a:pt x="157" y="18571"/>
                  </a:cubicBezTo>
                  <a:cubicBezTo>
                    <a:pt x="257" y="18400"/>
                    <a:pt x="419" y="18286"/>
                    <a:pt x="607" y="18114"/>
                  </a:cubicBezTo>
                  <a:cubicBezTo>
                    <a:pt x="795" y="17943"/>
                    <a:pt x="1008" y="17714"/>
                    <a:pt x="1238" y="17543"/>
                  </a:cubicBezTo>
                  <a:cubicBezTo>
                    <a:pt x="1468" y="17371"/>
                    <a:pt x="1714" y="17257"/>
                    <a:pt x="1960" y="17143"/>
                  </a:cubicBezTo>
                  <a:cubicBezTo>
                    <a:pt x="2206" y="17029"/>
                    <a:pt x="2452" y="16914"/>
                    <a:pt x="2694" y="16800"/>
                  </a:cubicBezTo>
                  <a:cubicBezTo>
                    <a:pt x="2937" y="16686"/>
                    <a:pt x="3177" y="16571"/>
                    <a:pt x="3445" y="16229"/>
                  </a:cubicBezTo>
                  <a:cubicBezTo>
                    <a:pt x="3714" y="15886"/>
                    <a:pt x="4012" y="15314"/>
                    <a:pt x="4254" y="14857"/>
                  </a:cubicBezTo>
                  <a:cubicBezTo>
                    <a:pt x="4497" y="14400"/>
                    <a:pt x="4685" y="14057"/>
                    <a:pt x="4889" y="13657"/>
                  </a:cubicBezTo>
                  <a:cubicBezTo>
                    <a:pt x="5093" y="13257"/>
                    <a:pt x="5313" y="12800"/>
                    <a:pt x="5530" y="12457"/>
                  </a:cubicBezTo>
                  <a:cubicBezTo>
                    <a:pt x="5746" y="12114"/>
                    <a:pt x="5960" y="11886"/>
                    <a:pt x="6190" y="11600"/>
                  </a:cubicBezTo>
                  <a:cubicBezTo>
                    <a:pt x="6420" y="11314"/>
                    <a:pt x="6666" y="10971"/>
                    <a:pt x="6924" y="10629"/>
                  </a:cubicBezTo>
                  <a:cubicBezTo>
                    <a:pt x="7183" y="10286"/>
                    <a:pt x="7455" y="9943"/>
                    <a:pt x="7727" y="9657"/>
                  </a:cubicBezTo>
                  <a:cubicBezTo>
                    <a:pt x="7999" y="9371"/>
                    <a:pt x="8271" y="9143"/>
                    <a:pt x="8543" y="8914"/>
                  </a:cubicBezTo>
                  <a:cubicBezTo>
                    <a:pt x="8815" y="8686"/>
                    <a:pt x="9086" y="8457"/>
                    <a:pt x="9365" y="8229"/>
                  </a:cubicBezTo>
                  <a:cubicBezTo>
                    <a:pt x="9643" y="8000"/>
                    <a:pt x="9928" y="7771"/>
                    <a:pt x="10213" y="7543"/>
                  </a:cubicBezTo>
                  <a:cubicBezTo>
                    <a:pt x="10497" y="7314"/>
                    <a:pt x="10782" y="7086"/>
                    <a:pt x="11009" y="6914"/>
                  </a:cubicBezTo>
                  <a:cubicBezTo>
                    <a:pt x="11235" y="6743"/>
                    <a:pt x="11404" y="6629"/>
                    <a:pt x="11627" y="6457"/>
                  </a:cubicBezTo>
                  <a:cubicBezTo>
                    <a:pt x="11850" y="6286"/>
                    <a:pt x="12129" y="6057"/>
                    <a:pt x="12355" y="5886"/>
                  </a:cubicBezTo>
                  <a:cubicBezTo>
                    <a:pt x="12582" y="5714"/>
                    <a:pt x="12757" y="5600"/>
                    <a:pt x="12915" y="5486"/>
                  </a:cubicBezTo>
                  <a:cubicBezTo>
                    <a:pt x="13074" y="5371"/>
                    <a:pt x="13216" y="5257"/>
                    <a:pt x="13365" y="5086"/>
                  </a:cubicBezTo>
                  <a:cubicBezTo>
                    <a:pt x="13514" y="4914"/>
                    <a:pt x="13669" y="4686"/>
                    <a:pt x="13828" y="4514"/>
                  </a:cubicBezTo>
                  <a:cubicBezTo>
                    <a:pt x="13986" y="4343"/>
                    <a:pt x="14148" y="4229"/>
                    <a:pt x="14300" y="4114"/>
                  </a:cubicBezTo>
                  <a:cubicBezTo>
                    <a:pt x="14452" y="4000"/>
                    <a:pt x="14595" y="3886"/>
                    <a:pt x="14740" y="3771"/>
                  </a:cubicBezTo>
                  <a:cubicBezTo>
                    <a:pt x="14886" y="3657"/>
                    <a:pt x="15035" y="3543"/>
                    <a:pt x="15187" y="3429"/>
                  </a:cubicBezTo>
                  <a:cubicBezTo>
                    <a:pt x="15339" y="3314"/>
                    <a:pt x="15495" y="3200"/>
                    <a:pt x="15715" y="3029"/>
                  </a:cubicBezTo>
                  <a:cubicBezTo>
                    <a:pt x="15935" y="2857"/>
                    <a:pt x="16220" y="2629"/>
                    <a:pt x="16498" y="2400"/>
                  </a:cubicBezTo>
                  <a:cubicBezTo>
                    <a:pt x="16776" y="2171"/>
                    <a:pt x="17048" y="1943"/>
                    <a:pt x="17313" y="1771"/>
                  </a:cubicBezTo>
                  <a:cubicBezTo>
                    <a:pt x="17579" y="1600"/>
                    <a:pt x="17838" y="1486"/>
                    <a:pt x="18080" y="1371"/>
                  </a:cubicBezTo>
                  <a:cubicBezTo>
                    <a:pt x="18323" y="1257"/>
                    <a:pt x="18550" y="1143"/>
                    <a:pt x="18770" y="1086"/>
                  </a:cubicBezTo>
                  <a:cubicBezTo>
                    <a:pt x="18990" y="1029"/>
                    <a:pt x="19204" y="1029"/>
                    <a:pt x="19449" y="971"/>
                  </a:cubicBezTo>
                  <a:cubicBezTo>
                    <a:pt x="19695" y="914"/>
                    <a:pt x="19974" y="800"/>
                    <a:pt x="20246" y="743"/>
                  </a:cubicBezTo>
                  <a:cubicBezTo>
                    <a:pt x="20518" y="686"/>
                    <a:pt x="20783" y="686"/>
                    <a:pt x="21006" y="571"/>
                  </a:cubicBezTo>
                  <a:cubicBezTo>
                    <a:pt x="21230" y="457"/>
                    <a:pt x="21411" y="229"/>
                    <a:pt x="215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6375400" y="3587749"/>
              <a:ext cx="25400" cy="6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127"/>
                    <a:pt x="7200" y="6255"/>
                    <a:pt x="9000" y="9309"/>
                  </a:cubicBezTo>
                  <a:cubicBezTo>
                    <a:pt x="10800" y="12364"/>
                    <a:pt x="10800" y="15345"/>
                    <a:pt x="12600" y="17382"/>
                  </a:cubicBezTo>
                  <a:cubicBezTo>
                    <a:pt x="14400" y="19418"/>
                    <a:pt x="18000" y="205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6604000" y="3557090"/>
              <a:ext cx="1117600" cy="532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21471"/>
                  </a:moveTo>
                  <a:cubicBezTo>
                    <a:pt x="1636" y="21300"/>
                    <a:pt x="3273" y="21129"/>
                    <a:pt x="4684" y="20831"/>
                  </a:cubicBezTo>
                  <a:cubicBezTo>
                    <a:pt x="6095" y="20532"/>
                    <a:pt x="7282" y="20105"/>
                    <a:pt x="8161" y="19806"/>
                  </a:cubicBezTo>
                  <a:cubicBezTo>
                    <a:pt x="9041" y="19507"/>
                    <a:pt x="9614" y="19337"/>
                    <a:pt x="9777" y="19080"/>
                  </a:cubicBezTo>
                  <a:cubicBezTo>
                    <a:pt x="9941" y="18824"/>
                    <a:pt x="9695" y="18483"/>
                    <a:pt x="9307" y="17714"/>
                  </a:cubicBezTo>
                  <a:cubicBezTo>
                    <a:pt x="8918" y="16946"/>
                    <a:pt x="8386" y="15751"/>
                    <a:pt x="8080" y="14043"/>
                  </a:cubicBezTo>
                  <a:cubicBezTo>
                    <a:pt x="7773" y="12336"/>
                    <a:pt x="7691" y="10116"/>
                    <a:pt x="8039" y="7939"/>
                  </a:cubicBezTo>
                  <a:cubicBezTo>
                    <a:pt x="8386" y="5762"/>
                    <a:pt x="9164" y="3628"/>
                    <a:pt x="10084" y="2262"/>
                  </a:cubicBezTo>
                  <a:cubicBezTo>
                    <a:pt x="11005" y="896"/>
                    <a:pt x="12068" y="298"/>
                    <a:pt x="12805" y="84"/>
                  </a:cubicBezTo>
                  <a:cubicBezTo>
                    <a:pt x="13541" y="-129"/>
                    <a:pt x="13950" y="42"/>
                    <a:pt x="14277" y="853"/>
                  </a:cubicBezTo>
                  <a:cubicBezTo>
                    <a:pt x="14605" y="1664"/>
                    <a:pt x="14850" y="3115"/>
                    <a:pt x="14789" y="5250"/>
                  </a:cubicBezTo>
                  <a:cubicBezTo>
                    <a:pt x="14727" y="7384"/>
                    <a:pt x="14359" y="10201"/>
                    <a:pt x="13970" y="12720"/>
                  </a:cubicBezTo>
                  <a:cubicBezTo>
                    <a:pt x="13582" y="15239"/>
                    <a:pt x="13173" y="17458"/>
                    <a:pt x="12968" y="18824"/>
                  </a:cubicBezTo>
                  <a:cubicBezTo>
                    <a:pt x="12764" y="20190"/>
                    <a:pt x="12764" y="20703"/>
                    <a:pt x="12886" y="21001"/>
                  </a:cubicBezTo>
                  <a:cubicBezTo>
                    <a:pt x="13009" y="21300"/>
                    <a:pt x="13255" y="21386"/>
                    <a:pt x="13930" y="21300"/>
                  </a:cubicBezTo>
                  <a:cubicBezTo>
                    <a:pt x="14605" y="21215"/>
                    <a:pt x="15709" y="20959"/>
                    <a:pt x="16875" y="20745"/>
                  </a:cubicBezTo>
                  <a:cubicBezTo>
                    <a:pt x="18041" y="20532"/>
                    <a:pt x="19268" y="20361"/>
                    <a:pt x="20066" y="20190"/>
                  </a:cubicBezTo>
                  <a:cubicBezTo>
                    <a:pt x="20864" y="20020"/>
                    <a:pt x="21232" y="19849"/>
                    <a:pt x="21600" y="19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7867650" y="3519603"/>
              <a:ext cx="102120" cy="652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474" fill="norm" stroke="1" extrusionOk="0">
                  <a:moveTo>
                    <a:pt x="0" y="1407"/>
                  </a:moveTo>
                  <a:cubicBezTo>
                    <a:pt x="0" y="849"/>
                    <a:pt x="0" y="292"/>
                    <a:pt x="1102" y="83"/>
                  </a:cubicBezTo>
                  <a:cubicBezTo>
                    <a:pt x="2204" y="-126"/>
                    <a:pt x="4408" y="13"/>
                    <a:pt x="7714" y="1024"/>
                  </a:cubicBezTo>
                  <a:cubicBezTo>
                    <a:pt x="11020" y="2034"/>
                    <a:pt x="15429" y="3915"/>
                    <a:pt x="18073" y="6006"/>
                  </a:cubicBezTo>
                  <a:cubicBezTo>
                    <a:pt x="20718" y="8096"/>
                    <a:pt x="21600" y="10395"/>
                    <a:pt x="21159" y="12520"/>
                  </a:cubicBezTo>
                  <a:cubicBezTo>
                    <a:pt x="20718" y="14646"/>
                    <a:pt x="18955" y="16597"/>
                    <a:pt x="18514" y="18060"/>
                  </a:cubicBezTo>
                  <a:cubicBezTo>
                    <a:pt x="18073" y="19523"/>
                    <a:pt x="18955" y="20499"/>
                    <a:pt x="19837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0" y="5010150"/>
              <a:ext cx="10877550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69"/>
                  </a:moveTo>
                  <a:cubicBezTo>
                    <a:pt x="130" y="10246"/>
                    <a:pt x="261" y="10523"/>
                    <a:pt x="412" y="10662"/>
                  </a:cubicBezTo>
                  <a:cubicBezTo>
                    <a:pt x="563" y="10800"/>
                    <a:pt x="736" y="10800"/>
                    <a:pt x="895" y="10523"/>
                  </a:cubicBezTo>
                  <a:cubicBezTo>
                    <a:pt x="1055" y="10246"/>
                    <a:pt x="1202" y="9692"/>
                    <a:pt x="1349" y="9000"/>
                  </a:cubicBezTo>
                  <a:cubicBezTo>
                    <a:pt x="1496" y="8308"/>
                    <a:pt x="1643" y="7477"/>
                    <a:pt x="1803" y="6785"/>
                  </a:cubicBezTo>
                  <a:cubicBezTo>
                    <a:pt x="1963" y="6092"/>
                    <a:pt x="2135" y="5538"/>
                    <a:pt x="2293" y="4985"/>
                  </a:cubicBezTo>
                  <a:cubicBezTo>
                    <a:pt x="2450" y="4431"/>
                    <a:pt x="2593" y="3877"/>
                    <a:pt x="2740" y="3462"/>
                  </a:cubicBezTo>
                  <a:cubicBezTo>
                    <a:pt x="2888" y="3046"/>
                    <a:pt x="3039" y="2769"/>
                    <a:pt x="3199" y="2492"/>
                  </a:cubicBezTo>
                  <a:cubicBezTo>
                    <a:pt x="3358" y="2215"/>
                    <a:pt x="3526" y="1938"/>
                    <a:pt x="3697" y="1800"/>
                  </a:cubicBezTo>
                  <a:cubicBezTo>
                    <a:pt x="3867" y="1662"/>
                    <a:pt x="4039" y="1662"/>
                    <a:pt x="4188" y="1662"/>
                  </a:cubicBezTo>
                  <a:cubicBezTo>
                    <a:pt x="4338" y="1662"/>
                    <a:pt x="4464" y="1662"/>
                    <a:pt x="4590" y="1523"/>
                  </a:cubicBezTo>
                  <a:cubicBezTo>
                    <a:pt x="4716" y="1385"/>
                    <a:pt x="4842" y="1108"/>
                    <a:pt x="4970" y="969"/>
                  </a:cubicBezTo>
                  <a:cubicBezTo>
                    <a:pt x="5098" y="831"/>
                    <a:pt x="5229" y="831"/>
                    <a:pt x="5365" y="831"/>
                  </a:cubicBezTo>
                  <a:cubicBezTo>
                    <a:pt x="5502" y="831"/>
                    <a:pt x="5645" y="831"/>
                    <a:pt x="5788" y="692"/>
                  </a:cubicBezTo>
                  <a:cubicBezTo>
                    <a:pt x="5931" y="554"/>
                    <a:pt x="6074" y="277"/>
                    <a:pt x="6225" y="138"/>
                  </a:cubicBezTo>
                  <a:cubicBezTo>
                    <a:pt x="6376" y="0"/>
                    <a:pt x="6536" y="0"/>
                    <a:pt x="6694" y="0"/>
                  </a:cubicBezTo>
                  <a:cubicBezTo>
                    <a:pt x="6851" y="0"/>
                    <a:pt x="7007" y="0"/>
                    <a:pt x="7164" y="138"/>
                  </a:cubicBezTo>
                  <a:cubicBezTo>
                    <a:pt x="7322" y="277"/>
                    <a:pt x="7482" y="554"/>
                    <a:pt x="7641" y="692"/>
                  </a:cubicBezTo>
                  <a:cubicBezTo>
                    <a:pt x="7801" y="831"/>
                    <a:pt x="7961" y="831"/>
                    <a:pt x="8123" y="969"/>
                  </a:cubicBezTo>
                  <a:cubicBezTo>
                    <a:pt x="8284" y="1108"/>
                    <a:pt x="8448" y="1385"/>
                    <a:pt x="8612" y="1662"/>
                  </a:cubicBezTo>
                  <a:cubicBezTo>
                    <a:pt x="8776" y="1938"/>
                    <a:pt x="8940" y="2215"/>
                    <a:pt x="9110" y="2492"/>
                  </a:cubicBezTo>
                  <a:cubicBezTo>
                    <a:pt x="9281" y="2769"/>
                    <a:pt x="9457" y="3046"/>
                    <a:pt x="9636" y="3323"/>
                  </a:cubicBezTo>
                  <a:cubicBezTo>
                    <a:pt x="9814" y="3600"/>
                    <a:pt x="9995" y="3877"/>
                    <a:pt x="10174" y="4015"/>
                  </a:cubicBezTo>
                  <a:cubicBezTo>
                    <a:pt x="10352" y="4154"/>
                    <a:pt x="10529" y="4154"/>
                    <a:pt x="10710" y="4292"/>
                  </a:cubicBezTo>
                  <a:cubicBezTo>
                    <a:pt x="10890" y="4431"/>
                    <a:pt x="11075" y="4708"/>
                    <a:pt x="11218" y="4846"/>
                  </a:cubicBezTo>
                  <a:cubicBezTo>
                    <a:pt x="11361" y="4985"/>
                    <a:pt x="11462" y="4985"/>
                    <a:pt x="11561" y="4985"/>
                  </a:cubicBezTo>
                  <a:cubicBezTo>
                    <a:pt x="11660" y="4985"/>
                    <a:pt x="11756" y="4985"/>
                    <a:pt x="11855" y="5123"/>
                  </a:cubicBezTo>
                  <a:cubicBezTo>
                    <a:pt x="11954" y="5262"/>
                    <a:pt x="12055" y="5538"/>
                    <a:pt x="12151" y="5677"/>
                  </a:cubicBezTo>
                  <a:cubicBezTo>
                    <a:pt x="12248" y="5815"/>
                    <a:pt x="12340" y="5815"/>
                    <a:pt x="12446" y="5954"/>
                  </a:cubicBezTo>
                  <a:cubicBezTo>
                    <a:pt x="12551" y="6092"/>
                    <a:pt x="12668" y="6369"/>
                    <a:pt x="12771" y="6508"/>
                  </a:cubicBezTo>
                  <a:cubicBezTo>
                    <a:pt x="12874" y="6646"/>
                    <a:pt x="12963" y="6646"/>
                    <a:pt x="13059" y="6785"/>
                  </a:cubicBezTo>
                  <a:cubicBezTo>
                    <a:pt x="13156" y="6923"/>
                    <a:pt x="13261" y="7200"/>
                    <a:pt x="13366" y="7338"/>
                  </a:cubicBezTo>
                  <a:cubicBezTo>
                    <a:pt x="13471" y="7477"/>
                    <a:pt x="13576" y="7477"/>
                    <a:pt x="13732" y="7615"/>
                  </a:cubicBezTo>
                  <a:cubicBezTo>
                    <a:pt x="13887" y="7754"/>
                    <a:pt x="14093" y="8031"/>
                    <a:pt x="14255" y="8169"/>
                  </a:cubicBezTo>
                  <a:cubicBezTo>
                    <a:pt x="14417" y="8308"/>
                    <a:pt x="14535" y="8308"/>
                    <a:pt x="14637" y="8308"/>
                  </a:cubicBezTo>
                  <a:cubicBezTo>
                    <a:pt x="14740" y="8308"/>
                    <a:pt x="14829" y="8308"/>
                    <a:pt x="14932" y="8308"/>
                  </a:cubicBezTo>
                  <a:cubicBezTo>
                    <a:pt x="15035" y="8308"/>
                    <a:pt x="15152" y="8308"/>
                    <a:pt x="15272" y="8308"/>
                  </a:cubicBezTo>
                  <a:cubicBezTo>
                    <a:pt x="15392" y="8308"/>
                    <a:pt x="15514" y="8308"/>
                    <a:pt x="15632" y="8308"/>
                  </a:cubicBezTo>
                  <a:cubicBezTo>
                    <a:pt x="15749" y="8308"/>
                    <a:pt x="15863" y="8308"/>
                    <a:pt x="15966" y="8308"/>
                  </a:cubicBezTo>
                  <a:cubicBezTo>
                    <a:pt x="16069" y="8308"/>
                    <a:pt x="16161" y="8308"/>
                    <a:pt x="16273" y="8169"/>
                  </a:cubicBezTo>
                  <a:cubicBezTo>
                    <a:pt x="16384" y="8031"/>
                    <a:pt x="16514" y="7754"/>
                    <a:pt x="16636" y="7615"/>
                  </a:cubicBezTo>
                  <a:cubicBezTo>
                    <a:pt x="16758" y="7477"/>
                    <a:pt x="16871" y="7477"/>
                    <a:pt x="16979" y="7477"/>
                  </a:cubicBezTo>
                  <a:cubicBezTo>
                    <a:pt x="17086" y="7477"/>
                    <a:pt x="17187" y="7477"/>
                    <a:pt x="17296" y="7477"/>
                  </a:cubicBezTo>
                  <a:cubicBezTo>
                    <a:pt x="17405" y="7477"/>
                    <a:pt x="17523" y="7477"/>
                    <a:pt x="17634" y="7477"/>
                  </a:cubicBezTo>
                  <a:cubicBezTo>
                    <a:pt x="17746" y="7477"/>
                    <a:pt x="17851" y="7477"/>
                    <a:pt x="17956" y="7477"/>
                  </a:cubicBezTo>
                  <a:cubicBezTo>
                    <a:pt x="18061" y="7477"/>
                    <a:pt x="18166" y="7477"/>
                    <a:pt x="18280" y="7477"/>
                  </a:cubicBezTo>
                  <a:cubicBezTo>
                    <a:pt x="18393" y="7477"/>
                    <a:pt x="18515" y="7477"/>
                    <a:pt x="18618" y="7477"/>
                  </a:cubicBezTo>
                  <a:cubicBezTo>
                    <a:pt x="18721" y="7477"/>
                    <a:pt x="18805" y="7477"/>
                    <a:pt x="18950" y="7754"/>
                  </a:cubicBezTo>
                  <a:cubicBezTo>
                    <a:pt x="19095" y="8031"/>
                    <a:pt x="19301" y="8585"/>
                    <a:pt x="19545" y="9554"/>
                  </a:cubicBezTo>
                  <a:cubicBezTo>
                    <a:pt x="19788" y="10523"/>
                    <a:pt x="20070" y="11908"/>
                    <a:pt x="20301" y="13154"/>
                  </a:cubicBezTo>
                  <a:cubicBezTo>
                    <a:pt x="20532" y="14400"/>
                    <a:pt x="20713" y="15508"/>
                    <a:pt x="20883" y="16477"/>
                  </a:cubicBezTo>
                  <a:cubicBezTo>
                    <a:pt x="21054" y="17446"/>
                    <a:pt x="21213" y="18277"/>
                    <a:pt x="21331" y="19108"/>
                  </a:cubicBezTo>
                  <a:cubicBezTo>
                    <a:pt x="21449" y="19938"/>
                    <a:pt x="21524" y="207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406400" y="5307541"/>
              <a:ext cx="311150" cy="399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5824"/>
                  </a:moveTo>
                  <a:cubicBezTo>
                    <a:pt x="3673" y="5711"/>
                    <a:pt x="7347" y="5598"/>
                    <a:pt x="10580" y="4919"/>
                  </a:cubicBezTo>
                  <a:cubicBezTo>
                    <a:pt x="13812" y="4240"/>
                    <a:pt x="16604" y="2996"/>
                    <a:pt x="18147" y="2092"/>
                  </a:cubicBezTo>
                  <a:cubicBezTo>
                    <a:pt x="19690" y="1187"/>
                    <a:pt x="19984" y="622"/>
                    <a:pt x="19763" y="282"/>
                  </a:cubicBezTo>
                  <a:cubicBezTo>
                    <a:pt x="19543" y="-57"/>
                    <a:pt x="18808" y="-170"/>
                    <a:pt x="17045" y="395"/>
                  </a:cubicBezTo>
                  <a:cubicBezTo>
                    <a:pt x="15282" y="961"/>
                    <a:pt x="12490" y="2205"/>
                    <a:pt x="10727" y="3053"/>
                  </a:cubicBezTo>
                  <a:cubicBezTo>
                    <a:pt x="8963" y="3901"/>
                    <a:pt x="8229" y="4354"/>
                    <a:pt x="7788" y="4919"/>
                  </a:cubicBezTo>
                  <a:cubicBezTo>
                    <a:pt x="7347" y="5484"/>
                    <a:pt x="7200" y="6163"/>
                    <a:pt x="7420" y="6672"/>
                  </a:cubicBezTo>
                  <a:cubicBezTo>
                    <a:pt x="7641" y="7181"/>
                    <a:pt x="8229" y="7520"/>
                    <a:pt x="9184" y="8029"/>
                  </a:cubicBezTo>
                  <a:cubicBezTo>
                    <a:pt x="10139" y="8538"/>
                    <a:pt x="11461" y="9216"/>
                    <a:pt x="12122" y="9895"/>
                  </a:cubicBezTo>
                  <a:cubicBezTo>
                    <a:pt x="12784" y="10573"/>
                    <a:pt x="12784" y="11252"/>
                    <a:pt x="11682" y="12213"/>
                  </a:cubicBezTo>
                  <a:cubicBezTo>
                    <a:pt x="10580" y="13175"/>
                    <a:pt x="8376" y="14418"/>
                    <a:pt x="6465" y="15662"/>
                  </a:cubicBezTo>
                  <a:cubicBezTo>
                    <a:pt x="4555" y="16906"/>
                    <a:pt x="2939" y="18150"/>
                    <a:pt x="2057" y="19112"/>
                  </a:cubicBezTo>
                  <a:cubicBezTo>
                    <a:pt x="1176" y="20073"/>
                    <a:pt x="1029" y="20751"/>
                    <a:pt x="1396" y="21091"/>
                  </a:cubicBezTo>
                  <a:cubicBezTo>
                    <a:pt x="1763" y="21430"/>
                    <a:pt x="2645" y="21430"/>
                    <a:pt x="5657" y="20808"/>
                  </a:cubicBezTo>
                  <a:cubicBezTo>
                    <a:pt x="8669" y="20186"/>
                    <a:pt x="13812" y="18942"/>
                    <a:pt x="16824" y="18150"/>
                  </a:cubicBezTo>
                  <a:cubicBezTo>
                    <a:pt x="19837" y="17359"/>
                    <a:pt x="20718" y="17020"/>
                    <a:pt x="21600" y="16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774700" y="5472568"/>
              <a:ext cx="361950" cy="153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7" fill="norm" stroke="1" extrusionOk="0">
                  <a:moveTo>
                    <a:pt x="0" y="2783"/>
                  </a:moveTo>
                  <a:cubicBezTo>
                    <a:pt x="632" y="2199"/>
                    <a:pt x="1263" y="1615"/>
                    <a:pt x="2589" y="3221"/>
                  </a:cubicBezTo>
                  <a:cubicBezTo>
                    <a:pt x="3916" y="4826"/>
                    <a:pt x="5937" y="8621"/>
                    <a:pt x="6758" y="11832"/>
                  </a:cubicBezTo>
                  <a:cubicBezTo>
                    <a:pt x="7579" y="15042"/>
                    <a:pt x="7200" y="17669"/>
                    <a:pt x="6695" y="19275"/>
                  </a:cubicBezTo>
                  <a:cubicBezTo>
                    <a:pt x="6189" y="20880"/>
                    <a:pt x="5558" y="21464"/>
                    <a:pt x="5116" y="21026"/>
                  </a:cubicBezTo>
                  <a:cubicBezTo>
                    <a:pt x="4674" y="20588"/>
                    <a:pt x="4421" y="19129"/>
                    <a:pt x="5116" y="16064"/>
                  </a:cubicBezTo>
                  <a:cubicBezTo>
                    <a:pt x="5811" y="12999"/>
                    <a:pt x="7453" y="8329"/>
                    <a:pt x="8589" y="5118"/>
                  </a:cubicBezTo>
                  <a:cubicBezTo>
                    <a:pt x="9726" y="1907"/>
                    <a:pt x="10358" y="156"/>
                    <a:pt x="10421" y="10"/>
                  </a:cubicBezTo>
                  <a:cubicBezTo>
                    <a:pt x="10484" y="-136"/>
                    <a:pt x="9979" y="1323"/>
                    <a:pt x="9411" y="3513"/>
                  </a:cubicBezTo>
                  <a:cubicBezTo>
                    <a:pt x="8842" y="5702"/>
                    <a:pt x="8211" y="8621"/>
                    <a:pt x="7958" y="10810"/>
                  </a:cubicBezTo>
                  <a:cubicBezTo>
                    <a:pt x="7705" y="12999"/>
                    <a:pt x="7832" y="14459"/>
                    <a:pt x="8842" y="15626"/>
                  </a:cubicBezTo>
                  <a:cubicBezTo>
                    <a:pt x="9853" y="16794"/>
                    <a:pt x="11747" y="17669"/>
                    <a:pt x="14021" y="17523"/>
                  </a:cubicBezTo>
                  <a:cubicBezTo>
                    <a:pt x="16295" y="17378"/>
                    <a:pt x="18947" y="16210"/>
                    <a:pt x="21600" y="15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558800" y="5749643"/>
              <a:ext cx="298501" cy="60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327" fill="norm" stroke="1" extrusionOk="0">
                  <a:moveTo>
                    <a:pt x="0" y="21327"/>
                  </a:moveTo>
                  <a:cubicBezTo>
                    <a:pt x="4563" y="15368"/>
                    <a:pt x="9127" y="9410"/>
                    <a:pt x="12397" y="5686"/>
                  </a:cubicBezTo>
                  <a:cubicBezTo>
                    <a:pt x="15668" y="1961"/>
                    <a:pt x="17645" y="472"/>
                    <a:pt x="19014" y="99"/>
                  </a:cubicBezTo>
                  <a:cubicBezTo>
                    <a:pt x="20383" y="-273"/>
                    <a:pt x="21144" y="472"/>
                    <a:pt x="21372" y="1217"/>
                  </a:cubicBezTo>
                  <a:cubicBezTo>
                    <a:pt x="21600" y="1961"/>
                    <a:pt x="21296" y="2706"/>
                    <a:pt x="20992" y="3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660400" y="5746750"/>
              <a:ext cx="27940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7169"/>
                    <a:pt x="9164" y="12738"/>
                    <a:pt x="12764" y="9138"/>
                  </a:cubicBezTo>
                  <a:cubicBezTo>
                    <a:pt x="16364" y="5538"/>
                    <a:pt x="18982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1238250" y="5473699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1263650" y="5607050"/>
              <a:ext cx="127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1738959" y="5203477"/>
              <a:ext cx="232803" cy="41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356" fill="norm" stroke="1" extrusionOk="0">
                  <a:moveTo>
                    <a:pt x="20156" y="2498"/>
                  </a:moveTo>
                  <a:cubicBezTo>
                    <a:pt x="20156" y="1616"/>
                    <a:pt x="20156" y="735"/>
                    <a:pt x="19583" y="294"/>
                  </a:cubicBezTo>
                  <a:cubicBezTo>
                    <a:pt x="19009" y="-147"/>
                    <a:pt x="17862" y="-147"/>
                    <a:pt x="15569" y="680"/>
                  </a:cubicBezTo>
                  <a:cubicBezTo>
                    <a:pt x="13275" y="1506"/>
                    <a:pt x="9834" y="3159"/>
                    <a:pt x="6871" y="5363"/>
                  </a:cubicBezTo>
                  <a:cubicBezTo>
                    <a:pt x="3908" y="7567"/>
                    <a:pt x="1424" y="10322"/>
                    <a:pt x="468" y="12912"/>
                  </a:cubicBezTo>
                  <a:cubicBezTo>
                    <a:pt x="-488" y="15502"/>
                    <a:pt x="85" y="17926"/>
                    <a:pt x="1615" y="19414"/>
                  </a:cubicBezTo>
                  <a:cubicBezTo>
                    <a:pt x="3144" y="20902"/>
                    <a:pt x="5629" y="21453"/>
                    <a:pt x="8783" y="21343"/>
                  </a:cubicBezTo>
                  <a:cubicBezTo>
                    <a:pt x="11937" y="21233"/>
                    <a:pt x="15760" y="20461"/>
                    <a:pt x="18054" y="19524"/>
                  </a:cubicBezTo>
                  <a:cubicBezTo>
                    <a:pt x="20347" y="18588"/>
                    <a:pt x="21112" y="17486"/>
                    <a:pt x="21016" y="16384"/>
                  </a:cubicBezTo>
                  <a:cubicBezTo>
                    <a:pt x="20921" y="15282"/>
                    <a:pt x="19965" y="14180"/>
                    <a:pt x="18531" y="13518"/>
                  </a:cubicBezTo>
                  <a:cubicBezTo>
                    <a:pt x="17098" y="12857"/>
                    <a:pt x="15186" y="12637"/>
                    <a:pt x="13753" y="12526"/>
                  </a:cubicBezTo>
                  <a:cubicBezTo>
                    <a:pt x="12319" y="12416"/>
                    <a:pt x="11363" y="12416"/>
                    <a:pt x="10694" y="12692"/>
                  </a:cubicBezTo>
                  <a:cubicBezTo>
                    <a:pt x="10025" y="12967"/>
                    <a:pt x="9643" y="13518"/>
                    <a:pt x="9261" y="14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2032000" y="5384800"/>
              <a:ext cx="247650" cy="19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0" y="4775"/>
                  </a:moveTo>
                  <a:cubicBezTo>
                    <a:pt x="1846" y="4320"/>
                    <a:pt x="3692" y="3865"/>
                    <a:pt x="5723" y="5343"/>
                  </a:cubicBezTo>
                  <a:cubicBezTo>
                    <a:pt x="7754" y="6821"/>
                    <a:pt x="9969" y="10232"/>
                    <a:pt x="11169" y="12733"/>
                  </a:cubicBezTo>
                  <a:cubicBezTo>
                    <a:pt x="12369" y="15234"/>
                    <a:pt x="12554" y="16825"/>
                    <a:pt x="12646" y="18189"/>
                  </a:cubicBezTo>
                  <a:cubicBezTo>
                    <a:pt x="12738" y="19554"/>
                    <a:pt x="12738" y="20691"/>
                    <a:pt x="12277" y="21145"/>
                  </a:cubicBezTo>
                  <a:cubicBezTo>
                    <a:pt x="11815" y="21600"/>
                    <a:pt x="10892" y="21373"/>
                    <a:pt x="10062" y="20008"/>
                  </a:cubicBezTo>
                  <a:cubicBezTo>
                    <a:pt x="9231" y="18644"/>
                    <a:pt x="8492" y="16143"/>
                    <a:pt x="8769" y="13301"/>
                  </a:cubicBezTo>
                  <a:cubicBezTo>
                    <a:pt x="9046" y="10459"/>
                    <a:pt x="10338" y="7276"/>
                    <a:pt x="12646" y="5002"/>
                  </a:cubicBezTo>
                  <a:cubicBezTo>
                    <a:pt x="14954" y="2728"/>
                    <a:pt x="18277" y="13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2250635" y="5430992"/>
              <a:ext cx="232215" cy="12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19774" fill="norm" stroke="1" extrusionOk="0">
                  <a:moveTo>
                    <a:pt x="12592" y="8567"/>
                  </a:moveTo>
                  <a:cubicBezTo>
                    <a:pt x="12592" y="6931"/>
                    <a:pt x="12592" y="5294"/>
                    <a:pt x="11619" y="3331"/>
                  </a:cubicBezTo>
                  <a:cubicBezTo>
                    <a:pt x="10646" y="1367"/>
                    <a:pt x="8700" y="-924"/>
                    <a:pt x="6560" y="385"/>
                  </a:cubicBezTo>
                  <a:cubicBezTo>
                    <a:pt x="4419" y="1694"/>
                    <a:pt x="2084" y="6603"/>
                    <a:pt x="917" y="10040"/>
                  </a:cubicBezTo>
                  <a:cubicBezTo>
                    <a:pt x="-251" y="13476"/>
                    <a:pt x="-251" y="15440"/>
                    <a:pt x="625" y="17240"/>
                  </a:cubicBezTo>
                  <a:cubicBezTo>
                    <a:pt x="1500" y="19040"/>
                    <a:pt x="3252" y="20676"/>
                    <a:pt x="5587" y="19203"/>
                  </a:cubicBezTo>
                  <a:cubicBezTo>
                    <a:pt x="7922" y="17731"/>
                    <a:pt x="10841" y="13149"/>
                    <a:pt x="12690" y="9712"/>
                  </a:cubicBezTo>
                  <a:cubicBezTo>
                    <a:pt x="14538" y="6276"/>
                    <a:pt x="15317" y="3985"/>
                    <a:pt x="15803" y="3658"/>
                  </a:cubicBezTo>
                  <a:cubicBezTo>
                    <a:pt x="16290" y="3331"/>
                    <a:pt x="16484" y="4967"/>
                    <a:pt x="17360" y="7421"/>
                  </a:cubicBezTo>
                  <a:cubicBezTo>
                    <a:pt x="18235" y="9876"/>
                    <a:pt x="19792" y="13149"/>
                    <a:pt x="21349" y="16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2545218" y="5126619"/>
              <a:ext cx="220467" cy="445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267" fill="norm" stroke="1" extrusionOk="0">
                  <a:moveTo>
                    <a:pt x="13687" y="15643"/>
                  </a:moveTo>
                  <a:cubicBezTo>
                    <a:pt x="13687" y="15037"/>
                    <a:pt x="13687" y="14432"/>
                    <a:pt x="13481" y="13876"/>
                  </a:cubicBezTo>
                  <a:cubicBezTo>
                    <a:pt x="13275" y="13321"/>
                    <a:pt x="12864" y="12817"/>
                    <a:pt x="11013" y="12766"/>
                  </a:cubicBezTo>
                  <a:cubicBezTo>
                    <a:pt x="9161" y="12716"/>
                    <a:pt x="5870" y="13119"/>
                    <a:pt x="3607" y="14331"/>
                  </a:cubicBezTo>
                  <a:cubicBezTo>
                    <a:pt x="1344" y="15542"/>
                    <a:pt x="110" y="17560"/>
                    <a:pt x="7" y="18873"/>
                  </a:cubicBezTo>
                  <a:cubicBezTo>
                    <a:pt x="-96" y="20185"/>
                    <a:pt x="933" y="20790"/>
                    <a:pt x="2270" y="21093"/>
                  </a:cubicBezTo>
                  <a:cubicBezTo>
                    <a:pt x="3607" y="21396"/>
                    <a:pt x="5253" y="21396"/>
                    <a:pt x="7515" y="20336"/>
                  </a:cubicBezTo>
                  <a:cubicBezTo>
                    <a:pt x="9778" y="19276"/>
                    <a:pt x="12658" y="17157"/>
                    <a:pt x="14921" y="14583"/>
                  </a:cubicBezTo>
                  <a:cubicBezTo>
                    <a:pt x="17184" y="12009"/>
                    <a:pt x="18830" y="8981"/>
                    <a:pt x="19858" y="6861"/>
                  </a:cubicBezTo>
                  <a:cubicBezTo>
                    <a:pt x="20887" y="4742"/>
                    <a:pt x="21298" y="3531"/>
                    <a:pt x="21401" y="2471"/>
                  </a:cubicBezTo>
                  <a:cubicBezTo>
                    <a:pt x="21504" y="1411"/>
                    <a:pt x="21298" y="503"/>
                    <a:pt x="20681" y="149"/>
                  </a:cubicBezTo>
                  <a:cubicBezTo>
                    <a:pt x="20064" y="-204"/>
                    <a:pt x="19035" y="-2"/>
                    <a:pt x="18110" y="1562"/>
                  </a:cubicBezTo>
                  <a:cubicBezTo>
                    <a:pt x="17184" y="3127"/>
                    <a:pt x="16361" y="6054"/>
                    <a:pt x="16155" y="8729"/>
                  </a:cubicBezTo>
                  <a:cubicBezTo>
                    <a:pt x="15950" y="11403"/>
                    <a:pt x="16361" y="13826"/>
                    <a:pt x="17081" y="15340"/>
                  </a:cubicBezTo>
                  <a:cubicBezTo>
                    <a:pt x="17801" y="16854"/>
                    <a:pt x="18830" y="17460"/>
                    <a:pt x="19858" y="18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2815995" y="5308080"/>
              <a:ext cx="309427" cy="31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492" fill="norm" stroke="1" extrusionOk="0">
                  <a:moveTo>
                    <a:pt x="673" y="6043"/>
                  </a:moveTo>
                  <a:cubicBezTo>
                    <a:pt x="527" y="6758"/>
                    <a:pt x="381" y="7473"/>
                    <a:pt x="600" y="8046"/>
                  </a:cubicBezTo>
                  <a:cubicBezTo>
                    <a:pt x="819" y="8618"/>
                    <a:pt x="1402" y="9047"/>
                    <a:pt x="2278" y="9190"/>
                  </a:cubicBezTo>
                  <a:cubicBezTo>
                    <a:pt x="3154" y="9333"/>
                    <a:pt x="4321" y="9190"/>
                    <a:pt x="5197" y="8832"/>
                  </a:cubicBezTo>
                  <a:cubicBezTo>
                    <a:pt x="6073" y="8475"/>
                    <a:pt x="6656" y="7903"/>
                    <a:pt x="7094" y="7259"/>
                  </a:cubicBezTo>
                  <a:cubicBezTo>
                    <a:pt x="7532" y="6615"/>
                    <a:pt x="7824" y="5900"/>
                    <a:pt x="7532" y="5471"/>
                  </a:cubicBezTo>
                  <a:cubicBezTo>
                    <a:pt x="7240" y="5042"/>
                    <a:pt x="6365" y="4899"/>
                    <a:pt x="5124" y="5185"/>
                  </a:cubicBezTo>
                  <a:cubicBezTo>
                    <a:pt x="3883" y="5471"/>
                    <a:pt x="2278" y="6186"/>
                    <a:pt x="1256" y="7402"/>
                  </a:cubicBezTo>
                  <a:cubicBezTo>
                    <a:pt x="235" y="8618"/>
                    <a:pt x="-203" y="10334"/>
                    <a:pt x="89" y="11693"/>
                  </a:cubicBezTo>
                  <a:cubicBezTo>
                    <a:pt x="381" y="13052"/>
                    <a:pt x="1402" y="14054"/>
                    <a:pt x="3300" y="14483"/>
                  </a:cubicBezTo>
                  <a:cubicBezTo>
                    <a:pt x="5197" y="14912"/>
                    <a:pt x="7970" y="14769"/>
                    <a:pt x="10816" y="13267"/>
                  </a:cubicBezTo>
                  <a:cubicBezTo>
                    <a:pt x="13662" y="11765"/>
                    <a:pt x="16581" y="8904"/>
                    <a:pt x="18259" y="7116"/>
                  </a:cubicBezTo>
                  <a:cubicBezTo>
                    <a:pt x="19938" y="5328"/>
                    <a:pt x="20375" y="4613"/>
                    <a:pt x="20740" y="3826"/>
                  </a:cubicBezTo>
                  <a:cubicBezTo>
                    <a:pt x="21105" y="3039"/>
                    <a:pt x="21397" y="2181"/>
                    <a:pt x="21324" y="1466"/>
                  </a:cubicBezTo>
                  <a:cubicBezTo>
                    <a:pt x="21251" y="750"/>
                    <a:pt x="20813" y="178"/>
                    <a:pt x="20229" y="35"/>
                  </a:cubicBezTo>
                  <a:cubicBezTo>
                    <a:pt x="19646" y="-108"/>
                    <a:pt x="18916" y="178"/>
                    <a:pt x="18405" y="1036"/>
                  </a:cubicBezTo>
                  <a:cubicBezTo>
                    <a:pt x="17894" y="1895"/>
                    <a:pt x="17602" y="3325"/>
                    <a:pt x="17967" y="5828"/>
                  </a:cubicBezTo>
                  <a:cubicBezTo>
                    <a:pt x="18332" y="8332"/>
                    <a:pt x="19354" y="11908"/>
                    <a:pt x="19938" y="14197"/>
                  </a:cubicBezTo>
                  <a:cubicBezTo>
                    <a:pt x="20521" y="16485"/>
                    <a:pt x="20667" y="17487"/>
                    <a:pt x="19865" y="18488"/>
                  </a:cubicBezTo>
                  <a:cubicBezTo>
                    <a:pt x="19062" y="19489"/>
                    <a:pt x="17311" y="20491"/>
                    <a:pt x="15559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3790949" y="5511800"/>
              <a:ext cx="1714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3829049" y="5581650"/>
              <a:ext cx="1905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200"/>
                    <a:pt x="7200" y="10800"/>
                    <a:pt x="10800" y="7200"/>
                  </a:cubicBezTo>
                  <a:cubicBezTo>
                    <a:pt x="14400" y="3600"/>
                    <a:pt x="180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4333615" y="5246040"/>
              <a:ext cx="253530" cy="51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89" fill="norm" stroke="1" extrusionOk="0">
                  <a:moveTo>
                    <a:pt x="21176" y="2332"/>
                  </a:moveTo>
                  <a:cubicBezTo>
                    <a:pt x="21354" y="1717"/>
                    <a:pt x="21533" y="1102"/>
                    <a:pt x="21176" y="707"/>
                  </a:cubicBezTo>
                  <a:cubicBezTo>
                    <a:pt x="20819" y="312"/>
                    <a:pt x="19926" y="137"/>
                    <a:pt x="17873" y="49"/>
                  </a:cubicBezTo>
                  <a:cubicBezTo>
                    <a:pt x="15821" y="-39"/>
                    <a:pt x="12607" y="-39"/>
                    <a:pt x="9840" y="312"/>
                  </a:cubicBezTo>
                  <a:cubicBezTo>
                    <a:pt x="7073" y="663"/>
                    <a:pt x="4753" y="1366"/>
                    <a:pt x="3325" y="1893"/>
                  </a:cubicBezTo>
                  <a:cubicBezTo>
                    <a:pt x="1897" y="2420"/>
                    <a:pt x="1361" y="2771"/>
                    <a:pt x="1093" y="3254"/>
                  </a:cubicBezTo>
                  <a:cubicBezTo>
                    <a:pt x="826" y="3737"/>
                    <a:pt x="826" y="4351"/>
                    <a:pt x="1718" y="4922"/>
                  </a:cubicBezTo>
                  <a:cubicBezTo>
                    <a:pt x="2611" y="5493"/>
                    <a:pt x="4396" y="6020"/>
                    <a:pt x="6627" y="6766"/>
                  </a:cubicBezTo>
                  <a:cubicBezTo>
                    <a:pt x="8859" y="7512"/>
                    <a:pt x="11536" y="8478"/>
                    <a:pt x="12697" y="9444"/>
                  </a:cubicBezTo>
                  <a:cubicBezTo>
                    <a:pt x="13857" y="10410"/>
                    <a:pt x="13500" y="11376"/>
                    <a:pt x="12072" y="12078"/>
                  </a:cubicBezTo>
                  <a:cubicBezTo>
                    <a:pt x="10644" y="12781"/>
                    <a:pt x="8145" y="13220"/>
                    <a:pt x="6449" y="13439"/>
                  </a:cubicBezTo>
                  <a:cubicBezTo>
                    <a:pt x="4753" y="13659"/>
                    <a:pt x="3860" y="13659"/>
                    <a:pt x="3593" y="13878"/>
                  </a:cubicBezTo>
                  <a:cubicBezTo>
                    <a:pt x="3325" y="14098"/>
                    <a:pt x="3682" y="14537"/>
                    <a:pt x="3325" y="15415"/>
                  </a:cubicBezTo>
                  <a:cubicBezTo>
                    <a:pt x="2968" y="16293"/>
                    <a:pt x="1897" y="17610"/>
                    <a:pt x="1183" y="18488"/>
                  </a:cubicBezTo>
                  <a:cubicBezTo>
                    <a:pt x="469" y="19366"/>
                    <a:pt x="112" y="19805"/>
                    <a:pt x="22" y="20244"/>
                  </a:cubicBezTo>
                  <a:cubicBezTo>
                    <a:pt x="-67" y="20683"/>
                    <a:pt x="112" y="21122"/>
                    <a:pt x="647" y="21341"/>
                  </a:cubicBezTo>
                  <a:cubicBezTo>
                    <a:pt x="1183" y="21561"/>
                    <a:pt x="2075" y="21561"/>
                    <a:pt x="5110" y="21166"/>
                  </a:cubicBezTo>
                  <a:cubicBezTo>
                    <a:pt x="8145" y="20771"/>
                    <a:pt x="13321" y="19981"/>
                    <a:pt x="18498" y="19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4741333" y="5317654"/>
              <a:ext cx="243417" cy="39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11457" y="2971"/>
                  </a:moveTo>
                  <a:cubicBezTo>
                    <a:pt x="9579" y="5858"/>
                    <a:pt x="7701" y="8746"/>
                    <a:pt x="5917" y="11634"/>
                  </a:cubicBezTo>
                  <a:cubicBezTo>
                    <a:pt x="4132" y="14522"/>
                    <a:pt x="2442" y="17409"/>
                    <a:pt x="1409" y="19142"/>
                  </a:cubicBezTo>
                  <a:cubicBezTo>
                    <a:pt x="376" y="20874"/>
                    <a:pt x="0" y="21452"/>
                    <a:pt x="0" y="21394"/>
                  </a:cubicBezTo>
                  <a:cubicBezTo>
                    <a:pt x="0" y="21336"/>
                    <a:pt x="376" y="20643"/>
                    <a:pt x="1878" y="18391"/>
                  </a:cubicBezTo>
                  <a:cubicBezTo>
                    <a:pt x="3381" y="16139"/>
                    <a:pt x="6010" y="12327"/>
                    <a:pt x="8452" y="9381"/>
                  </a:cubicBezTo>
                  <a:cubicBezTo>
                    <a:pt x="10894" y="6436"/>
                    <a:pt x="13148" y="4357"/>
                    <a:pt x="14744" y="2797"/>
                  </a:cubicBezTo>
                  <a:cubicBezTo>
                    <a:pt x="16341" y="1238"/>
                    <a:pt x="17280" y="199"/>
                    <a:pt x="17656" y="25"/>
                  </a:cubicBezTo>
                  <a:cubicBezTo>
                    <a:pt x="18031" y="-148"/>
                    <a:pt x="17843" y="545"/>
                    <a:pt x="17468" y="2451"/>
                  </a:cubicBezTo>
                  <a:cubicBezTo>
                    <a:pt x="17092" y="4357"/>
                    <a:pt x="16529" y="7476"/>
                    <a:pt x="16717" y="10074"/>
                  </a:cubicBezTo>
                  <a:cubicBezTo>
                    <a:pt x="16904" y="12673"/>
                    <a:pt x="17843" y="14753"/>
                    <a:pt x="18783" y="15908"/>
                  </a:cubicBezTo>
                  <a:cubicBezTo>
                    <a:pt x="19722" y="17063"/>
                    <a:pt x="20661" y="17294"/>
                    <a:pt x="21600" y="17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4781550" y="5518513"/>
              <a:ext cx="215900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294" y="11918"/>
                    <a:pt x="10588" y="3818"/>
                    <a:pt x="14188" y="1118"/>
                  </a:cubicBezTo>
                  <a:cubicBezTo>
                    <a:pt x="17788" y="-1582"/>
                    <a:pt x="19694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5067300" y="5594350"/>
              <a:ext cx="889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5492749" y="5270015"/>
              <a:ext cx="171480" cy="37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450" fill="norm" stroke="1" extrusionOk="0">
                  <a:moveTo>
                    <a:pt x="5465" y="9913"/>
                  </a:moveTo>
                  <a:cubicBezTo>
                    <a:pt x="5725" y="13330"/>
                    <a:pt x="5986" y="16747"/>
                    <a:pt x="6116" y="18760"/>
                  </a:cubicBezTo>
                  <a:cubicBezTo>
                    <a:pt x="6246" y="20774"/>
                    <a:pt x="6246" y="21384"/>
                    <a:pt x="5855" y="21445"/>
                  </a:cubicBezTo>
                  <a:cubicBezTo>
                    <a:pt x="5465" y="21506"/>
                    <a:pt x="4684" y="21018"/>
                    <a:pt x="3904" y="18821"/>
                  </a:cubicBezTo>
                  <a:cubicBezTo>
                    <a:pt x="3123" y="16625"/>
                    <a:pt x="2342" y="12720"/>
                    <a:pt x="2342" y="9486"/>
                  </a:cubicBezTo>
                  <a:cubicBezTo>
                    <a:pt x="2342" y="6252"/>
                    <a:pt x="3123" y="3689"/>
                    <a:pt x="3904" y="2164"/>
                  </a:cubicBezTo>
                  <a:cubicBezTo>
                    <a:pt x="4684" y="638"/>
                    <a:pt x="5465" y="150"/>
                    <a:pt x="7157" y="28"/>
                  </a:cubicBezTo>
                  <a:cubicBezTo>
                    <a:pt x="8848" y="-94"/>
                    <a:pt x="11451" y="150"/>
                    <a:pt x="13142" y="1431"/>
                  </a:cubicBezTo>
                  <a:cubicBezTo>
                    <a:pt x="14834" y="2713"/>
                    <a:pt x="15614" y="5031"/>
                    <a:pt x="15094" y="6679"/>
                  </a:cubicBezTo>
                  <a:cubicBezTo>
                    <a:pt x="14573" y="8326"/>
                    <a:pt x="12752" y="9303"/>
                    <a:pt x="11060" y="9974"/>
                  </a:cubicBezTo>
                  <a:cubicBezTo>
                    <a:pt x="9369" y="10645"/>
                    <a:pt x="7807" y="11011"/>
                    <a:pt x="7677" y="11133"/>
                  </a:cubicBezTo>
                  <a:cubicBezTo>
                    <a:pt x="7547" y="11255"/>
                    <a:pt x="8848" y="11133"/>
                    <a:pt x="10800" y="11255"/>
                  </a:cubicBezTo>
                  <a:cubicBezTo>
                    <a:pt x="12752" y="11377"/>
                    <a:pt x="15354" y="11743"/>
                    <a:pt x="17566" y="12659"/>
                  </a:cubicBezTo>
                  <a:cubicBezTo>
                    <a:pt x="19778" y="13574"/>
                    <a:pt x="21600" y="15038"/>
                    <a:pt x="20949" y="16442"/>
                  </a:cubicBezTo>
                  <a:cubicBezTo>
                    <a:pt x="20299" y="17845"/>
                    <a:pt x="17176" y="19187"/>
                    <a:pt x="14183" y="19981"/>
                  </a:cubicBezTo>
                  <a:cubicBezTo>
                    <a:pt x="11190" y="20774"/>
                    <a:pt x="8328" y="21018"/>
                    <a:pt x="5986" y="21140"/>
                  </a:cubicBezTo>
                  <a:cubicBezTo>
                    <a:pt x="3643" y="21262"/>
                    <a:pt x="1822" y="21262"/>
                    <a:pt x="911" y="21079"/>
                  </a:cubicBezTo>
                  <a:cubicBezTo>
                    <a:pt x="0" y="20896"/>
                    <a:pt x="0" y="20530"/>
                    <a:pt x="0" y="20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5638799" y="5721350"/>
              <a:ext cx="1714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6098625" y="5352520"/>
              <a:ext cx="251376" cy="29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214" fill="norm" stroke="1" extrusionOk="0">
                  <a:moveTo>
                    <a:pt x="17057" y="3210"/>
                  </a:moveTo>
                  <a:cubicBezTo>
                    <a:pt x="17057" y="2153"/>
                    <a:pt x="17057" y="1095"/>
                    <a:pt x="16517" y="491"/>
                  </a:cubicBezTo>
                  <a:cubicBezTo>
                    <a:pt x="15977" y="-113"/>
                    <a:pt x="14897" y="-264"/>
                    <a:pt x="13007" y="642"/>
                  </a:cubicBezTo>
                  <a:cubicBezTo>
                    <a:pt x="11117" y="1549"/>
                    <a:pt x="8417" y="3512"/>
                    <a:pt x="6077" y="6080"/>
                  </a:cubicBezTo>
                  <a:cubicBezTo>
                    <a:pt x="3737" y="8648"/>
                    <a:pt x="1757" y="11820"/>
                    <a:pt x="767" y="14161"/>
                  </a:cubicBezTo>
                  <a:cubicBezTo>
                    <a:pt x="-223" y="16502"/>
                    <a:pt x="-223" y="18013"/>
                    <a:pt x="587" y="19146"/>
                  </a:cubicBezTo>
                  <a:cubicBezTo>
                    <a:pt x="1397" y="20279"/>
                    <a:pt x="3017" y="21034"/>
                    <a:pt x="6617" y="21185"/>
                  </a:cubicBezTo>
                  <a:cubicBezTo>
                    <a:pt x="10217" y="21336"/>
                    <a:pt x="15797" y="20883"/>
                    <a:pt x="21377" y="20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6527800" y="5255282"/>
              <a:ext cx="125477" cy="491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525" fill="norm" stroke="1" extrusionOk="0">
                  <a:moveTo>
                    <a:pt x="1080" y="1501"/>
                  </a:moveTo>
                  <a:cubicBezTo>
                    <a:pt x="2160" y="1037"/>
                    <a:pt x="3240" y="574"/>
                    <a:pt x="5940" y="296"/>
                  </a:cubicBezTo>
                  <a:cubicBezTo>
                    <a:pt x="8640" y="18"/>
                    <a:pt x="12960" y="-75"/>
                    <a:pt x="15840" y="64"/>
                  </a:cubicBezTo>
                  <a:cubicBezTo>
                    <a:pt x="18720" y="203"/>
                    <a:pt x="20160" y="574"/>
                    <a:pt x="20880" y="991"/>
                  </a:cubicBezTo>
                  <a:cubicBezTo>
                    <a:pt x="21600" y="1408"/>
                    <a:pt x="21600" y="1872"/>
                    <a:pt x="19980" y="2706"/>
                  </a:cubicBezTo>
                  <a:cubicBezTo>
                    <a:pt x="18360" y="3540"/>
                    <a:pt x="15120" y="4746"/>
                    <a:pt x="12780" y="5626"/>
                  </a:cubicBezTo>
                  <a:cubicBezTo>
                    <a:pt x="10440" y="6507"/>
                    <a:pt x="9000" y="7063"/>
                    <a:pt x="8280" y="7573"/>
                  </a:cubicBezTo>
                  <a:cubicBezTo>
                    <a:pt x="7560" y="8083"/>
                    <a:pt x="7560" y="8546"/>
                    <a:pt x="9180" y="9381"/>
                  </a:cubicBezTo>
                  <a:cubicBezTo>
                    <a:pt x="10800" y="10215"/>
                    <a:pt x="14040" y="11420"/>
                    <a:pt x="16380" y="12811"/>
                  </a:cubicBezTo>
                  <a:cubicBezTo>
                    <a:pt x="18720" y="14201"/>
                    <a:pt x="20160" y="15777"/>
                    <a:pt x="17280" y="17261"/>
                  </a:cubicBezTo>
                  <a:cubicBezTo>
                    <a:pt x="14400" y="18744"/>
                    <a:pt x="7200" y="20134"/>
                    <a:pt x="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3369733" y="6139471"/>
              <a:ext cx="147222" cy="500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290" fill="norm" stroke="1" extrusionOk="0">
                  <a:moveTo>
                    <a:pt x="2160" y="5982"/>
                  </a:moveTo>
                  <a:cubicBezTo>
                    <a:pt x="2777" y="8682"/>
                    <a:pt x="3394" y="11382"/>
                    <a:pt x="3857" y="13587"/>
                  </a:cubicBezTo>
                  <a:cubicBezTo>
                    <a:pt x="4320" y="15792"/>
                    <a:pt x="4629" y="17502"/>
                    <a:pt x="4783" y="18807"/>
                  </a:cubicBezTo>
                  <a:cubicBezTo>
                    <a:pt x="4937" y="20112"/>
                    <a:pt x="4937" y="21012"/>
                    <a:pt x="4629" y="21237"/>
                  </a:cubicBezTo>
                  <a:cubicBezTo>
                    <a:pt x="4320" y="21462"/>
                    <a:pt x="3703" y="21012"/>
                    <a:pt x="2623" y="19122"/>
                  </a:cubicBezTo>
                  <a:cubicBezTo>
                    <a:pt x="1543" y="17232"/>
                    <a:pt x="0" y="13902"/>
                    <a:pt x="0" y="10887"/>
                  </a:cubicBezTo>
                  <a:cubicBezTo>
                    <a:pt x="0" y="7872"/>
                    <a:pt x="1543" y="5172"/>
                    <a:pt x="3703" y="3372"/>
                  </a:cubicBezTo>
                  <a:cubicBezTo>
                    <a:pt x="5863" y="1572"/>
                    <a:pt x="8640" y="672"/>
                    <a:pt x="11263" y="267"/>
                  </a:cubicBezTo>
                  <a:cubicBezTo>
                    <a:pt x="13886" y="-138"/>
                    <a:pt x="16354" y="-48"/>
                    <a:pt x="18206" y="312"/>
                  </a:cubicBezTo>
                  <a:cubicBezTo>
                    <a:pt x="20057" y="672"/>
                    <a:pt x="21291" y="1302"/>
                    <a:pt x="21446" y="2202"/>
                  </a:cubicBezTo>
                  <a:cubicBezTo>
                    <a:pt x="21600" y="3102"/>
                    <a:pt x="20674" y="4272"/>
                    <a:pt x="18514" y="5127"/>
                  </a:cubicBezTo>
                  <a:cubicBezTo>
                    <a:pt x="16354" y="5982"/>
                    <a:pt x="12960" y="6522"/>
                    <a:pt x="10491" y="6837"/>
                  </a:cubicBezTo>
                  <a:cubicBezTo>
                    <a:pt x="8023" y="7152"/>
                    <a:pt x="6480" y="7242"/>
                    <a:pt x="5400" y="7197"/>
                  </a:cubicBezTo>
                  <a:cubicBezTo>
                    <a:pt x="4320" y="7152"/>
                    <a:pt x="3703" y="6972"/>
                    <a:pt x="3086" y="6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3486149" y="6356350"/>
              <a:ext cx="177801" cy="217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4362"/>
                  </a:moveTo>
                  <a:cubicBezTo>
                    <a:pt x="1543" y="3946"/>
                    <a:pt x="3086" y="3531"/>
                    <a:pt x="5143" y="5296"/>
                  </a:cubicBezTo>
                  <a:cubicBezTo>
                    <a:pt x="7200" y="7062"/>
                    <a:pt x="9771" y="11008"/>
                    <a:pt x="10414" y="14019"/>
                  </a:cubicBezTo>
                  <a:cubicBezTo>
                    <a:pt x="11057" y="17031"/>
                    <a:pt x="9771" y="19108"/>
                    <a:pt x="8486" y="20250"/>
                  </a:cubicBezTo>
                  <a:cubicBezTo>
                    <a:pt x="7200" y="21392"/>
                    <a:pt x="5914" y="21600"/>
                    <a:pt x="5014" y="21081"/>
                  </a:cubicBezTo>
                  <a:cubicBezTo>
                    <a:pt x="4114" y="20562"/>
                    <a:pt x="3600" y="19315"/>
                    <a:pt x="4629" y="16512"/>
                  </a:cubicBezTo>
                  <a:cubicBezTo>
                    <a:pt x="5657" y="13708"/>
                    <a:pt x="8229" y="9346"/>
                    <a:pt x="11314" y="6335"/>
                  </a:cubicBezTo>
                  <a:cubicBezTo>
                    <a:pt x="14400" y="3323"/>
                    <a:pt x="18000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3750063" y="6203950"/>
              <a:ext cx="136137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600" fill="norm" stroke="1" extrusionOk="0">
                  <a:moveTo>
                    <a:pt x="20735" y="0"/>
                  </a:moveTo>
                  <a:cubicBezTo>
                    <a:pt x="18156" y="514"/>
                    <a:pt x="15577" y="1029"/>
                    <a:pt x="11869" y="2829"/>
                  </a:cubicBezTo>
                  <a:cubicBezTo>
                    <a:pt x="8162" y="4629"/>
                    <a:pt x="3326" y="7714"/>
                    <a:pt x="1231" y="10337"/>
                  </a:cubicBezTo>
                  <a:cubicBezTo>
                    <a:pt x="-865" y="12960"/>
                    <a:pt x="-220" y="15120"/>
                    <a:pt x="2681" y="16920"/>
                  </a:cubicBezTo>
                  <a:cubicBezTo>
                    <a:pt x="5583" y="18720"/>
                    <a:pt x="10741" y="20160"/>
                    <a:pt x="158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3982394" y="6396100"/>
              <a:ext cx="160252" cy="46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53" fill="norm" stroke="1" extrusionOk="0">
                  <a:moveTo>
                    <a:pt x="15023" y="2259"/>
                  </a:moveTo>
                  <a:cubicBezTo>
                    <a:pt x="14181" y="1481"/>
                    <a:pt x="13340" y="702"/>
                    <a:pt x="12218" y="313"/>
                  </a:cubicBezTo>
                  <a:cubicBezTo>
                    <a:pt x="11096" y="-76"/>
                    <a:pt x="9693" y="-76"/>
                    <a:pt x="7870" y="167"/>
                  </a:cubicBezTo>
                  <a:cubicBezTo>
                    <a:pt x="6046" y="410"/>
                    <a:pt x="3802" y="897"/>
                    <a:pt x="2259" y="1675"/>
                  </a:cubicBezTo>
                  <a:cubicBezTo>
                    <a:pt x="717" y="2454"/>
                    <a:pt x="-125" y="3524"/>
                    <a:pt x="15" y="4302"/>
                  </a:cubicBezTo>
                  <a:cubicBezTo>
                    <a:pt x="156" y="5081"/>
                    <a:pt x="1278" y="5567"/>
                    <a:pt x="3381" y="5616"/>
                  </a:cubicBezTo>
                  <a:cubicBezTo>
                    <a:pt x="5485" y="5665"/>
                    <a:pt x="8571" y="5275"/>
                    <a:pt x="10815" y="4740"/>
                  </a:cubicBezTo>
                  <a:cubicBezTo>
                    <a:pt x="13059" y="4205"/>
                    <a:pt x="14462" y="3524"/>
                    <a:pt x="15304" y="2940"/>
                  </a:cubicBezTo>
                  <a:cubicBezTo>
                    <a:pt x="16145" y="2356"/>
                    <a:pt x="16426" y="1870"/>
                    <a:pt x="16706" y="1919"/>
                  </a:cubicBezTo>
                  <a:cubicBezTo>
                    <a:pt x="16987" y="1967"/>
                    <a:pt x="17267" y="2551"/>
                    <a:pt x="18249" y="4546"/>
                  </a:cubicBezTo>
                  <a:cubicBezTo>
                    <a:pt x="19231" y="6540"/>
                    <a:pt x="20914" y="9946"/>
                    <a:pt x="21194" y="12865"/>
                  </a:cubicBezTo>
                  <a:cubicBezTo>
                    <a:pt x="21475" y="15783"/>
                    <a:pt x="20353" y="18216"/>
                    <a:pt x="19231" y="19578"/>
                  </a:cubicBezTo>
                  <a:cubicBezTo>
                    <a:pt x="18109" y="20940"/>
                    <a:pt x="16987" y="21232"/>
                    <a:pt x="15584" y="21378"/>
                  </a:cubicBezTo>
                  <a:cubicBezTo>
                    <a:pt x="14181" y="21524"/>
                    <a:pt x="12498" y="21524"/>
                    <a:pt x="10675" y="20746"/>
                  </a:cubicBezTo>
                  <a:cubicBezTo>
                    <a:pt x="8852" y="19967"/>
                    <a:pt x="6888" y="18410"/>
                    <a:pt x="7169" y="17000"/>
                  </a:cubicBezTo>
                  <a:cubicBezTo>
                    <a:pt x="7449" y="15589"/>
                    <a:pt x="9974" y="14324"/>
                    <a:pt x="12498" y="13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4197713" y="6356350"/>
              <a:ext cx="171087" cy="245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49" fill="norm" stroke="1" extrusionOk="0">
                  <a:moveTo>
                    <a:pt x="745" y="7200"/>
                  </a:moveTo>
                  <a:cubicBezTo>
                    <a:pt x="218" y="6277"/>
                    <a:pt x="-309" y="5354"/>
                    <a:pt x="218" y="4892"/>
                  </a:cubicBezTo>
                  <a:cubicBezTo>
                    <a:pt x="745" y="4431"/>
                    <a:pt x="2325" y="4431"/>
                    <a:pt x="4432" y="5815"/>
                  </a:cubicBezTo>
                  <a:cubicBezTo>
                    <a:pt x="6540" y="7200"/>
                    <a:pt x="9174" y="9969"/>
                    <a:pt x="10228" y="12646"/>
                  </a:cubicBezTo>
                  <a:cubicBezTo>
                    <a:pt x="11281" y="15323"/>
                    <a:pt x="10754" y="17908"/>
                    <a:pt x="9832" y="19477"/>
                  </a:cubicBezTo>
                  <a:cubicBezTo>
                    <a:pt x="8911" y="21046"/>
                    <a:pt x="7593" y="21600"/>
                    <a:pt x="6540" y="21415"/>
                  </a:cubicBezTo>
                  <a:cubicBezTo>
                    <a:pt x="5486" y="21231"/>
                    <a:pt x="4696" y="20308"/>
                    <a:pt x="4828" y="17815"/>
                  </a:cubicBezTo>
                  <a:cubicBezTo>
                    <a:pt x="4959" y="15323"/>
                    <a:pt x="6013" y="11262"/>
                    <a:pt x="8911" y="8031"/>
                  </a:cubicBezTo>
                  <a:cubicBezTo>
                    <a:pt x="11808" y="4800"/>
                    <a:pt x="16550" y="2400"/>
                    <a:pt x="212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4387877" y="6413500"/>
              <a:ext cx="234924" cy="161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154" fill="norm" stroke="1" extrusionOk="0">
                  <a:moveTo>
                    <a:pt x="12726" y="7477"/>
                  </a:moveTo>
                  <a:cubicBezTo>
                    <a:pt x="12726" y="6092"/>
                    <a:pt x="12726" y="4708"/>
                    <a:pt x="12437" y="3185"/>
                  </a:cubicBezTo>
                  <a:cubicBezTo>
                    <a:pt x="12148" y="1662"/>
                    <a:pt x="11569" y="0"/>
                    <a:pt x="10316" y="0"/>
                  </a:cubicBezTo>
                  <a:cubicBezTo>
                    <a:pt x="9062" y="0"/>
                    <a:pt x="7134" y="1662"/>
                    <a:pt x="5398" y="4292"/>
                  </a:cubicBezTo>
                  <a:cubicBezTo>
                    <a:pt x="3662" y="6923"/>
                    <a:pt x="2119" y="10523"/>
                    <a:pt x="1155" y="13569"/>
                  </a:cubicBezTo>
                  <a:cubicBezTo>
                    <a:pt x="191" y="16615"/>
                    <a:pt x="-195" y="19108"/>
                    <a:pt x="94" y="20354"/>
                  </a:cubicBezTo>
                  <a:cubicBezTo>
                    <a:pt x="384" y="21600"/>
                    <a:pt x="1348" y="21600"/>
                    <a:pt x="3662" y="18831"/>
                  </a:cubicBezTo>
                  <a:cubicBezTo>
                    <a:pt x="5976" y="16062"/>
                    <a:pt x="9641" y="10523"/>
                    <a:pt x="11859" y="7062"/>
                  </a:cubicBezTo>
                  <a:cubicBezTo>
                    <a:pt x="14076" y="3600"/>
                    <a:pt x="14848" y="2215"/>
                    <a:pt x="15523" y="2769"/>
                  </a:cubicBezTo>
                  <a:cubicBezTo>
                    <a:pt x="16198" y="3323"/>
                    <a:pt x="16776" y="5815"/>
                    <a:pt x="17741" y="8585"/>
                  </a:cubicBezTo>
                  <a:cubicBezTo>
                    <a:pt x="18705" y="11354"/>
                    <a:pt x="20055" y="14400"/>
                    <a:pt x="21405" y="17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4676685" y="6115049"/>
              <a:ext cx="181065" cy="460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35" fill="norm" stroke="1" extrusionOk="0">
                  <a:moveTo>
                    <a:pt x="16964" y="16866"/>
                  </a:moveTo>
                  <a:cubicBezTo>
                    <a:pt x="14955" y="15781"/>
                    <a:pt x="12945" y="14696"/>
                    <a:pt x="10559" y="14301"/>
                  </a:cubicBezTo>
                  <a:cubicBezTo>
                    <a:pt x="8173" y="13907"/>
                    <a:pt x="5411" y="14203"/>
                    <a:pt x="3401" y="15090"/>
                  </a:cubicBezTo>
                  <a:cubicBezTo>
                    <a:pt x="1392" y="15978"/>
                    <a:pt x="136" y="17458"/>
                    <a:pt x="11" y="18641"/>
                  </a:cubicBezTo>
                  <a:cubicBezTo>
                    <a:pt x="-115" y="19825"/>
                    <a:pt x="890" y="20712"/>
                    <a:pt x="2145" y="21156"/>
                  </a:cubicBezTo>
                  <a:cubicBezTo>
                    <a:pt x="3401" y="21600"/>
                    <a:pt x="4908" y="21600"/>
                    <a:pt x="6918" y="20515"/>
                  </a:cubicBezTo>
                  <a:cubicBezTo>
                    <a:pt x="8927" y="19430"/>
                    <a:pt x="11438" y="17260"/>
                    <a:pt x="13699" y="14499"/>
                  </a:cubicBezTo>
                  <a:cubicBezTo>
                    <a:pt x="15959" y="11737"/>
                    <a:pt x="17969" y="8384"/>
                    <a:pt x="19225" y="6066"/>
                  </a:cubicBezTo>
                  <a:cubicBezTo>
                    <a:pt x="20480" y="3748"/>
                    <a:pt x="20983" y="2466"/>
                    <a:pt x="21108" y="1529"/>
                  </a:cubicBezTo>
                  <a:cubicBezTo>
                    <a:pt x="21234" y="592"/>
                    <a:pt x="20983" y="0"/>
                    <a:pt x="20480" y="0"/>
                  </a:cubicBezTo>
                  <a:cubicBezTo>
                    <a:pt x="19978" y="0"/>
                    <a:pt x="19225" y="592"/>
                    <a:pt x="18345" y="2762"/>
                  </a:cubicBezTo>
                  <a:cubicBezTo>
                    <a:pt x="17466" y="4932"/>
                    <a:pt x="16462" y="8679"/>
                    <a:pt x="16964" y="11540"/>
                  </a:cubicBezTo>
                  <a:cubicBezTo>
                    <a:pt x="17466" y="14400"/>
                    <a:pt x="19476" y="16373"/>
                    <a:pt x="21485" y="18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4953428" y="6357904"/>
              <a:ext cx="164672" cy="1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80" fill="norm" stroke="1" extrusionOk="0">
                  <a:moveTo>
                    <a:pt x="755" y="6980"/>
                  </a:moveTo>
                  <a:cubicBezTo>
                    <a:pt x="2105" y="7580"/>
                    <a:pt x="3455" y="8180"/>
                    <a:pt x="5345" y="7730"/>
                  </a:cubicBezTo>
                  <a:cubicBezTo>
                    <a:pt x="7235" y="7280"/>
                    <a:pt x="9665" y="5780"/>
                    <a:pt x="11015" y="4280"/>
                  </a:cubicBezTo>
                  <a:cubicBezTo>
                    <a:pt x="12365" y="2780"/>
                    <a:pt x="12635" y="1280"/>
                    <a:pt x="12095" y="530"/>
                  </a:cubicBezTo>
                  <a:cubicBezTo>
                    <a:pt x="11555" y="-220"/>
                    <a:pt x="10205" y="-220"/>
                    <a:pt x="8315" y="830"/>
                  </a:cubicBezTo>
                  <a:cubicBezTo>
                    <a:pt x="6425" y="1880"/>
                    <a:pt x="3995" y="3980"/>
                    <a:pt x="2240" y="6680"/>
                  </a:cubicBezTo>
                  <a:cubicBezTo>
                    <a:pt x="485" y="9380"/>
                    <a:pt x="-595" y="12680"/>
                    <a:pt x="350" y="14780"/>
                  </a:cubicBezTo>
                  <a:cubicBezTo>
                    <a:pt x="1295" y="16880"/>
                    <a:pt x="4265" y="17780"/>
                    <a:pt x="8045" y="18680"/>
                  </a:cubicBezTo>
                  <a:cubicBezTo>
                    <a:pt x="11825" y="19580"/>
                    <a:pt x="16415" y="20480"/>
                    <a:pt x="21005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5683249" y="6242050"/>
              <a:ext cx="189590" cy="35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73" fill="norm" stroke="1" extrusionOk="0">
                  <a:moveTo>
                    <a:pt x="0" y="0"/>
                  </a:moveTo>
                  <a:cubicBezTo>
                    <a:pt x="1200" y="2287"/>
                    <a:pt x="2400" y="4574"/>
                    <a:pt x="2880" y="7496"/>
                  </a:cubicBezTo>
                  <a:cubicBezTo>
                    <a:pt x="3360" y="10419"/>
                    <a:pt x="3120" y="13976"/>
                    <a:pt x="3000" y="16136"/>
                  </a:cubicBezTo>
                  <a:cubicBezTo>
                    <a:pt x="2880" y="18296"/>
                    <a:pt x="2880" y="19059"/>
                    <a:pt x="2640" y="19758"/>
                  </a:cubicBezTo>
                  <a:cubicBezTo>
                    <a:pt x="2400" y="20456"/>
                    <a:pt x="1920" y="21092"/>
                    <a:pt x="1560" y="21028"/>
                  </a:cubicBezTo>
                  <a:cubicBezTo>
                    <a:pt x="1200" y="20965"/>
                    <a:pt x="960" y="20202"/>
                    <a:pt x="1440" y="18932"/>
                  </a:cubicBezTo>
                  <a:cubicBezTo>
                    <a:pt x="1920" y="17661"/>
                    <a:pt x="3120" y="15882"/>
                    <a:pt x="5160" y="14548"/>
                  </a:cubicBezTo>
                  <a:cubicBezTo>
                    <a:pt x="7200" y="13214"/>
                    <a:pt x="10080" y="12325"/>
                    <a:pt x="12480" y="11880"/>
                  </a:cubicBezTo>
                  <a:cubicBezTo>
                    <a:pt x="14880" y="11435"/>
                    <a:pt x="16800" y="11435"/>
                    <a:pt x="18240" y="11626"/>
                  </a:cubicBezTo>
                  <a:cubicBezTo>
                    <a:pt x="19680" y="11816"/>
                    <a:pt x="20640" y="12198"/>
                    <a:pt x="21120" y="12769"/>
                  </a:cubicBezTo>
                  <a:cubicBezTo>
                    <a:pt x="21600" y="13341"/>
                    <a:pt x="21600" y="14104"/>
                    <a:pt x="21240" y="15120"/>
                  </a:cubicBezTo>
                  <a:cubicBezTo>
                    <a:pt x="20880" y="16136"/>
                    <a:pt x="20160" y="17407"/>
                    <a:pt x="18360" y="18487"/>
                  </a:cubicBezTo>
                  <a:cubicBezTo>
                    <a:pt x="16560" y="19567"/>
                    <a:pt x="13680" y="20456"/>
                    <a:pt x="11400" y="20965"/>
                  </a:cubicBezTo>
                  <a:cubicBezTo>
                    <a:pt x="9120" y="21473"/>
                    <a:pt x="7440" y="21600"/>
                    <a:pt x="6600" y="21346"/>
                  </a:cubicBezTo>
                  <a:cubicBezTo>
                    <a:pt x="5760" y="21092"/>
                    <a:pt x="5760" y="20456"/>
                    <a:pt x="6360" y="19948"/>
                  </a:cubicBezTo>
                  <a:cubicBezTo>
                    <a:pt x="6960" y="19440"/>
                    <a:pt x="8160" y="19059"/>
                    <a:pt x="9360" y="18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5918063" y="6422028"/>
              <a:ext cx="209688" cy="160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672" fill="norm" stroke="1" extrusionOk="0">
                  <a:moveTo>
                    <a:pt x="3863" y="10382"/>
                  </a:moveTo>
                  <a:cubicBezTo>
                    <a:pt x="3008" y="11203"/>
                    <a:pt x="2152" y="12023"/>
                    <a:pt x="2259" y="12160"/>
                  </a:cubicBezTo>
                  <a:cubicBezTo>
                    <a:pt x="2366" y="12296"/>
                    <a:pt x="3436" y="11749"/>
                    <a:pt x="4505" y="10382"/>
                  </a:cubicBezTo>
                  <a:cubicBezTo>
                    <a:pt x="5574" y="9015"/>
                    <a:pt x="6643" y="6828"/>
                    <a:pt x="7285" y="4914"/>
                  </a:cubicBezTo>
                  <a:cubicBezTo>
                    <a:pt x="7927" y="3000"/>
                    <a:pt x="8140" y="1360"/>
                    <a:pt x="7713" y="539"/>
                  </a:cubicBezTo>
                  <a:cubicBezTo>
                    <a:pt x="7285" y="-281"/>
                    <a:pt x="6216" y="-281"/>
                    <a:pt x="4826" y="1360"/>
                  </a:cubicBezTo>
                  <a:cubicBezTo>
                    <a:pt x="3436" y="3000"/>
                    <a:pt x="1725" y="6281"/>
                    <a:pt x="762" y="9425"/>
                  </a:cubicBezTo>
                  <a:cubicBezTo>
                    <a:pt x="-200" y="12570"/>
                    <a:pt x="-414" y="15577"/>
                    <a:pt x="1083" y="17765"/>
                  </a:cubicBezTo>
                  <a:cubicBezTo>
                    <a:pt x="2580" y="19952"/>
                    <a:pt x="5788" y="21319"/>
                    <a:pt x="9424" y="20362"/>
                  </a:cubicBezTo>
                  <a:cubicBezTo>
                    <a:pt x="13059" y="19405"/>
                    <a:pt x="17123" y="16124"/>
                    <a:pt x="21186" y="12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6160567" y="6184900"/>
              <a:ext cx="113234" cy="432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19" fill="norm" stroke="1" extrusionOk="0">
                  <a:moveTo>
                    <a:pt x="10598" y="0"/>
                  </a:moveTo>
                  <a:cubicBezTo>
                    <a:pt x="7798" y="2621"/>
                    <a:pt x="4998" y="5243"/>
                    <a:pt x="3198" y="8441"/>
                  </a:cubicBezTo>
                  <a:cubicBezTo>
                    <a:pt x="1398" y="11639"/>
                    <a:pt x="598" y="15414"/>
                    <a:pt x="198" y="17563"/>
                  </a:cubicBezTo>
                  <a:cubicBezTo>
                    <a:pt x="-202" y="19713"/>
                    <a:pt x="-202" y="20237"/>
                    <a:pt x="2198" y="20709"/>
                  </a:cubicBezTo>
                  <a:cubicBezTo>
                    <a:pt x="4598" y="21181"/>
                    <a:pt x="9398" y="21600"/>
                    <a:pt x="12998" y="21338"/>
                  </a:cubicBezTo>
                  <a:cubicBezTo>
                    <a:pt x="16598" y="21076"/>
                    <a:pt x="18998" y="20132"/>
                    <a:pt x="21398" y="19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6046197" y="6375400"/>
              <a:ext cx="284754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fill="norm" stroke="1" extrusionOk="0">
                  <a:moveTo>
                    <a:pt x="2325" y="21600"/>
                  </a:moveTo>
                  <a:cubicBezTo>
                    <a:pt x="1205" y="21600"/>
                    <a:pt x="85" y="21600"/>
                    <a:pt x="5" y="21240"/>
                  </a:cubicBezTo>
                  <a:cubicBezTo>
                    <a:pt x="-75" y="20880"/>
                    <a:pt x="885" y="20160"/>
                    <a:pt x="3685" y="17640"/>
                  </a:cubicBezTo>
                  <a:cubicBezTo>
                    <a:pt x="6485" y="15120"/>
                    <a:pt x="11125" y="10800"/>
                    <a:pt x="14405" y="7560"/>
                  </a:cubicBezTo>
                  <a:cubicBezTo>
                    <a:pt x="17685" y="4320"/>
                    <a:pt x="19605" y="2160"/>
                    <a:pt x="215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6345828" y="6203950"/>
              <a:ext cx="99423" cy="412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488" fill="norm" stroke="1" extrusionOk="0">
                  <a:moveTo>
                    <a:pt x="15737" y="0"/>
                  </a:moveTo>
                  <a:cubicBezTo>
                    <a:pt x="13037" y="2645"/>
                    <a:pt x="10337" y="5290"/>
                    <a:pt x="7637" y="8376"/>
                  </a:cubicBezTo>
                  <a:cubicBezTo>
                    <a:pt x="4937" y="11461"/>
                    <a:pt x="2237" y="14988"/>
                    <a:pt x="887" y="17192"/>
                  </a:cubicBezTo>
                  <a:cubicBezTo>
                    <a:pt x="-463" y="19396"/>
                    <a:pt x="-463" y="20278"/>
                    <a:pt x="2237" y="20829"/>
                  </a:cubicBezTo>
                  <a:cubicBezTo>
                    <a:pt x="4937" y="21380"/>
                    <a:pt x="10337" y="21600"/>
                    <a:pt x="13937" y="21435"/>
                  </a:cubicBezTo>
                  <a:cubicBezTo>
                    <a:pt x="17537" y="21269"/>
                    <a:pt x="19337" y="20718"/>
                    <a:pt x="21137" y="20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6310770" y="6407150"/>
              <a:ext cx="19163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2975" y="21600"/>
                  </a:moveTo>
                  <a:cubicBezTo>
                    <a:pt x="1551" y="18400"/>
                    <a:pt x="126" y="15200"/>
                    <a:pt x="8" y="12400"/>
                  </a:cubicBezTo>
                  <a:cubicBezTo>
                    <a:pt x="-111" y="9600"/>
                    <a:pt x="1076" y="7200"/>
                    <a:pt x="4874" y="5200"/>
                  </a:cubicBezTo>
                  <a:cubicBezTo>
                    <a:pt x="8671" y="3200"/>
                    <a:pt x="15080" y="1600"/>
                    <a:pt x="214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6534621" y="6414946"/>
              <a:ext cx="113829" cy="195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441" fill="norm" stroke="1" extrusionOk="0">
                  <a:moveTo>
                    <a:pt x="2229" y="7506"/>
                  </a:moveTo>
                  <a:cubicBezTo>
                    <a:pt x="7243" y="6112"/>
                    <a:pt x="12257" y="4718"/>
                    <a:pt x="14957" y="3441"/>
                  </a:cubicBezTo>
                  <a:cubicBezTo>
                    <a:pt x="17657" y="2164"/>
                    <a:pt x="18043" y="1002"/>
                    <a:pt x="16886" y="422"/>
                  </a:cubicBezTo>
                  <a:cubicBezTo>
                    <a:pt x="15729" y="-159"/>
                    <a:pt x="13029" y="-159"/>
                    <a:pt x="9943" y="538"/>
                  </a:cubicBezTo>
                  <a:cubicBezTo>
                    <a:pt x="6857" y="1235"/>
                    <a:pt x="3386" y="2628"/>
                    <a:pt x="1457" y="5531"/>
                  </a:cubicBezTo>
                  <a:cubicBezTo>
                    <a:pt x="-471" y="8435"/>
                    <a:pt x="-857" y="12847"/>
                    <a:pt x="2614" y="15751"/>
                  </a:cubicBezTo>
                  <a:cubicBezTo>
                    <a:pt x="6086" y="18654"/>
                    <a:pt x="13414" y="20047"/>
                    <a:pt x="20743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6711950" y="6419849"/>
              <a:ext cx="165100" cy="19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3" fill="norm" stroke="1" extrusionOk="0">
                  <a:moveTo>
                    <a:pt x="0" y="1394"/>
                  </a:moveTo>
                  <a:cubicBezTo>
                    <a:pt x="2492" y="6503"/>
                    <a:pt x="4985" y="11613"/>
                    <a:pt x="6231" y="14748"/>
                  </a:cubicBezTo>
                  <a:cubicBezTo>
                    <a:pt x="7477" y="17884"/>
                    <a:pt x="7477" y="19045"/>
                    <a:pt x="6923" y="19974"/>
                  </a:cubicBezTo>
                  <a:cubicBezTo>
                    <a:pt x="6369" y="20903"/>
                    <a:pt x="5262" y="21600"/>
                    <a:pt x="4569" y="21135"/>
                  </a:cubicBezTo>
                  <a:cubicBezTo>
                    <a:pt x="3877" y="20671"/>
                    <a:pt x="3600" y="19045"/>
                    <a:pt x="4569" y="16258"/>
                  </a:cubicBezTo>
                  <a:cubicBezTo>
                    <a:pt x="5538" y="13471"/>
                    <a:pt x="7754" y="9523"/>
                    <a:pt x="10800" y="6619"/>
                  </a:cubicBezTo>
                  <a:cubicBezTo>
                    <a:pt x="13846" y="3716"/>
                    <a:pt x="17723" y="185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7418082" y="6210300"/>
              <a:ext cx="74919" cy="391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21236" y="0"/>
                  </a:moveTo>
                  <a:cubicBezTo>
                    <a:pt x="17636" y="2102"/>
                    <a:pt x="14036" y="4203"/>
                    <a:pt x="10436" y="7005"/>
                  </a:cubicBezTo>
                  <a:cubicBezTo>
                    <a:pt x="6836" y="9808"/>
                    <a:pt x="3236" y="13310"/>
                    <a:pt x="1436" y="15704"/>
                  </a:cubicBezTo>
                  <a:cubicBezTo>
                    <a:pt x="-364" y="18097"/>
                    <a:pt x="-364" y="19382"/>
                    <a:pt x="836" y="20257"/>
                  </a:cubicBezTo>
                  <a:cubicBezTo>
                    <a:pt x="2036" y="21133"/>
                    <a:pt x="4436" y="21600"/>
                    <a:pt x="6536" y="21600"/>
                  </a:cubicBezTo>
                  <a:cubicBezTo>
                    <a:pt x="8636" y="21600"/>
                    <a:pt x="10436" y="21133"/>
                    <a:pt x="10736" y="20608"/>
                  </a:cubicBezTo>
                  <a:cubicBezTo>
                    <a:pt x="11036" y="20082"/>
                    <a:pt x="9836" y="19498"/>
                    <a:pt x="8636" y="18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7322221" y="6190987"/>
              <a:ext cx="348580" cy="393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99" fill="norm" stroke="1" extrusionOk="0">
                  <a:moveTo>
                    <a:pt x="1911" y="15955"/>
                  </a:moveTo>
                  <a:cubicBezTo>
                    <a:pt x="870" y="15724"/>
                    <a:pt x="-171" y="15493"/>
                    <a:pt x="24" y="15146"/>
                  </a:cubicBezTo>
                  <a:cubicBezTo>
                    <a:pt x="219" y="14800"/>
                    <a:pt x="1651" y="14338"/>
                    <a:pt x="3863" y="13182"/>
                  </a:cubicBezTo>
                  <a:cubicBezTo>
                    <a:pt x="6075" y="12027"/>
                    <a:pt x="9068" y="10179"/>
                    <a:pt x="11475" y="8042"/>
                  </a:cubicBezTo>
                  <a:cubicBezTo>
                    <a:pt x="13882" y="5905"/>
                    <a:pt x="15704" y="3480"/>
                    <a:pt x="16810" y="1978"/>
                  </a:cubicBezTo>
                  <a:cubicBezTo>
                    <a:pt x="17916" y="477"/>
                    <a:pt x="18306" y="-101"/>
                    <a:pt x="18306" y="15"/>
                  </a:cubicBezTo>
                  <a:cubicBezTo>
                    <a:pt x="18306" y="130"/>
                    <a:pt x="17916" y="939"/>
                    <a:pt x="17330" y="2960"/>
                  </a:cubicBezTo>
                  <a:cubicBezTo>
                    <a:pt x="16745" y="4981"/>
                    <a:pt x="15964" y="8216"/>
                    <a:pt x="15313" y="10583"/>
                  </a:cubicBezTo>
                  <a:cubicBezTo>
                    <a:pt x="14663" y="12951"/>
                    <a:pt x="14142" y="14453"/>
                    <a:pt x="13687" y="15724"/>
                  </a:cubicBezTo>
                  <a:cubicBezTo>
                    <a:pt x="13231" y="16994"/>
                    <a:pt x="12841" y="18034"/>
                    <a:pt x="12971" y="18034"/>
                  </a:cubicBezTo>
                  <a:cubicBezTo>
                    <a:pt x="13101" y="18034"/>
                    <a:pt x="13752" y="16994"/>
                    <a:pt x="14468" y="16186"/>
                  </a:cubicBezTo>
                  <a:cubicBezTo>
                    <a:pt x="15183" y="15377"/>
                    <a:pt x="15964" y="14800"/>
                    <a:pt x="16680" y="14569"/>
                  </a:cubicBezTo>
                  <a:cubicBezTo>
                    <a:pt x="17395" y="14338"/>
                    <a:pt x="18046" y="14453"/>
                    <a:pt x="18631" y="15088"/>
                  </a:cubicBezTo>
                  <a:cubicBezTo>
                    <a:pt x="19217" y="15724"/>
                    <a:pt x="19737" y="16879"/>
                    <a:pt x="20193" y="18034"/>
                  </a:cubicBezTo>
                  <a:cubicBezTo>
                    <a:pt x="20648" y="19189"/>
                    <a:pt x="21039" y="20344"/>
                    <a:pt x="21429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7691674" y="6431618"/>
              <a:ext cx="318121" cy="193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238" fill="norm" stroke="1" extrusionOk="0">
                  <a:moveTo>
                    <a:pt x="7925" y="9857"/>
                  </a:moveTo>
                  <a:cubicBezTo>
                    <a:pt x="8066" y="7767"/>
                    <a:pt x="8208" y="5677"/>
                    <a:pt x="8278" y="4051"/>
                  </a:cubicBezTo>
                  <a:cubicBezTo>
                    <a:pt x="8349" y="2425"/>
                    <a:pt x="8349" y="1264"/>
                    <a:pt x="7925" y="567"/>
                  </a:cubicBezTo>
                  <a:cubicBezTo>
                    <a:pt x="7502" y="-130"/>
                    <a:pt x="6655" y="-362"/>
                    <a:pt x="5455" y="915"/>
                  </a:cubicBezTo>
                  <a:cubicBezTo>
                    <a:pt x="4255" y="2193"/>
                    <a:pt x="2702" y="4980"/>
                    <a:pt x="1784" y="6954"/>
                  </a:cubicBezTo>
                  <a:cubicBezTo>
                    <a:pt x="866" y="8928"/>
                    <a:pt x="584" y="10090"/>
                    <a:pt x="302" y="11251"/>
                  </a:cubicBezTo>
                  <a:cubicBezTo>
                    <a:pt x="19" y="12412"/>
                    <a:pt x="-263" y="13573"/>
                    <a:pt x="443" y="14154"/>
                  </a:cubicBezTo>
                  <a:cubicBezTo>
                    <a:pt x="1149" y="14735"/>
                    <a:pt x="2843" y="14735"/>
                    <a:pt x="4537" y="14503"/>
                  </a:cubicBezTo>
                  <a:cubicBezTo>
                    <a:pt x="6231" y="14270"/>
                    <a:pt x="7925" y="13806"/>
                    <a:pt x="8984" y="13109"/>
                  </a:cubicBezTo>
                  <a:cubicBezTo>
                    <a:pt x="10043" y="12412"/>
                    <a:pt x="10466" y="11483"/>
                    <a:pt x="10890" y="10438"/>
                  </a:cubicBezTo>
                  <a:cubicBezTo>
                    <a:pt x="11313" y="9393"/>
                    <a:pt x="11737" y="8232"/>
                    <a:pt x="11949" y="8232"/>
                  </a:cubicBezTo>
                  <a:cubicBezTo>
                    <a:pt x="12161" y="8232"/>
                    <a:pt x="12161" y="9393"/>
                    <a:pt x="12019" y="11367"/>
                  </a:cubicBezTo>
                  <a:cubicBezTo>
                    <a:pt x="11878" y="13341"/>
                    <a:pt x="11596" y="16128"/>
                    <a:pt x="11455" y="18103"/>
                  </a:cubicBezTo>
                  <a:cubicBezTo>
                    <a:pt x="11313" y="20077"/>
                    <a:pt x="11313" y="21238"/>
                    <a:pt x="11525" y="21238"/>
                  </a:cubicBezTo>
                  <a:cubicBezTo>
                    <a:pt x="11737" y="21238"/>
                    <a:pt x="12161" y="20077"/>
                    <a:pt x="12796" y="17522"/>
                  </a:cubicBezTo>
                  <a:cubicBezTo>
                    <a:pt x="13431" y="14967"/>
                    <a:pt x="14278" y="11019"/>
                    <a:pt x="15408" y="8232"/>
                  </a:cubicBezTo>
                  <a:cubicBezTo>
                    <a:pt x="16537" y="5444"/>
                    <a:pt x="17949" y="3819"/>
                    <a:pt x="19008" y="3238"/>
                  </a:cubicBezTo>
                  <a:cubicBezTo>
                    <a:pt x="20066" y="2657"/>
                    <a:pt x="20772" y="3122"/>
                    <a:pt x="21055" y="6257"/>
                  </a:cubicBezTo>
                  <a:cubicBezTo>
                    <a:pt x="21337" y="9393"/>
                    <a:pt x="21196" y="15199"/>
                    <a:pt x="21055" y="21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8399796" y="6365019"/>
              <a:ext cx="217154" cy="283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425" fill="norm" stroke="1" extrusionOk="0">
                  <a:moveTo>
                    <a:pt x="17238" y="2705"/>
                  </a:moveTo>
                  <a:cubicBezTo>
                    <a:pt x="16423" y="1745"/>
                    <a:pt x="15608" y="785"/>
                    <a:pt x="14487" y="305"/>
                  </a:cubicBezTo>
                  <a:cubicBezTo>
                    <a:pt x="13366" y="-175"/>
                    <a:pt x="11940" y="-175"/>
                    <a:pt x="9698" y="945"/>
                  </a:cubicBezTo>
                  <a:cubicBezTo>
                    <a:pt x="7457" y="2065"/>
                    <a:pt x="4400" y="4305"/>
                    <a:pt x="2363" y="7025"/>
                  </a:cubicBezTo>
                  <a:cubicBezTo>
                    <a:pt x="325" y="9745"/>
                    <a:pt x="-694" y="12945"/>
                    <a:pt x="529" y="15425"/>
                  </a:cubicBezTo>
                  <a:cubicBezTo>
                    <a:pt x="1751" y="17905"/>
                    <a:pt x="5215" y="19665"/>
                    <a:pt x="8985" y="20545"/>
                  </a:cubicBezTo>
                  <a:cubicBezTo>
                    <a:pt x="12755" y="21425"/>
                    <a:pt x="16831" y="21425"/>
                    <a:pt x="20906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8737600" y="6229350"/>
              <a:ext cx="158247" cy="49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6821" y="0"/>
                  </a:moveTo>
                  <a:cubicBezTo>
                    <a:pt x="9947" y="185"/>
                    <a:pt x="13074" y="369"/>
                    <a:pt x="15774" y="1569"/>
                  </a:cubicBezTo>
                  <a:cubicBezTo>
                    <a:pt x="18474" y="2769"/>
                    <a:pt x="20747" y="4985"/>
                    <a:pt x="21174" y="7431"/>
                  </a:cubicBezTo>
                  <a:cubicBezTo>
                    <a:pt x="21600" y="9877"/>
                    <a:pt x="20179" y="12554"/>
                    <a:pt x="17337" y="14815"/>
                  </a:cubicBezTo>
                  <a:cubicBezTo>
                    <a:pt x="14495" y="17077"/>
                    <a:pt x="10232" y="18923"/>
                    <a:pt x="7105" y="19985"/>
                  </a:cubicBezTo>
                  <a:cubicBezTo>
                    <a:pt x="3979" y="21046"/>
                    <a:pt x="1989" y="213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9067800" y="6451599"/>
              <a:ext cx="1905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0800"/>
                    <a:pt x="9600" y="0"/>
                    <a:pt x="13200" y="0"/>
                  </a:cubicBezTo>
                  <a:cubicBezTo>
                    <a:pt x="16800" y="0"/>
                    <a:pt x="192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9061450" y="6616700"/>
              <a:ext cx="1524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0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138914" y="1790699"/>
              <a:ext cx="8462968" cy="2855385"/>
            </a:xfrm>
            <a:prstGeom prst="rect">
              <a:avLst/>
            </a:prstGeom>
            <a:effectLst/>
          </p:spPr>
        </p:pic>
        <p:sp>
          <p:nvSpPr>
            <p:cNvPr id="2410" name="Line"/>
            <p:cNvSpPr/>
            <p:nvPr/>
          </p:nvSpPr>
          <p:spPr>
            <a:xfrm>
              <a:off x="10064750" y="6724650"/>
              <a:ext cx="5715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40" y="14400"/>
                    <a:pt x="6080" y="7200"/>
                    <a:pt x="9040" y="3600"/>
                  </a:cubicBezTo>
                  <a:cubicBezTo>
                    <a:pt x="12000" y="0"/>
                    <a:pt x="14880" y="0"/>
                    <a:pt x="16960" y="0"/>
                  </a:cubicBezTo>
                  <a:cubicBezTo>
                    <a:pt x="19040" y="0"/>
                    <a:pt x="203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10267949" y="6903732"/>
              <a:ext cx="232755" cy="30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341" fill="norm" stroke="1" extrusionOk="0">
                  <a:moveTo>
                    <a:pt x="0" y="2539"/>
                  </a:moveTo>
                  <a:cubicBezTo>
                    <a:pt x="2724" y="1663"/>
                    <a:pt x="5449" y="788"/>
                    <a:pt x="7881" y="350"/>
                  </a:cubicBezTo>
                  <a:cubicBezTo>
                    <a:pt x="10314" y="-88"/>
                    <a:pt x="12454" y="-88"/>
                    <a:pt x="13816" y="204"/>
                  </a:cubicBezTo>
                  <a:cubicBezTo>
                    <a:pt x="15178" y="496"/>
                    <a:pt x="15762" y="1080"/>
                    <a:pt x="14789" y="2612"/>
                  </a:cubicBezTo>
                  <a:cubicBezTo>
                    <a:pt x="13816" y="4144"/>
                    <a:pt x="11286" y="6626"/>
                    <a:pt x="9438" y="7939"/>
                  </a:cubicBezTo>
                  <a:cubicBezTo>
                    <a:pt x="7589" y="9253"/>
                    <a:pt x="6422" y="9398"/>
                    <a:pt x="6324" y="9471"/>
                  </a:cubicBezTo>
                  <a:cubicBezTo>
                    <a:pt x="6227" y="9544"/>
                    <a:pt x="7200" y="9544"/>
                    <a:pt x="9243" y="10055"/>
                  </a:cubicBezTo>
                  <a:cubicBezTo>
                    <a:pt x="11286" y="10566"/>
                    <a:pt x="14400" y="11588"/>
                    <a:pt x="16638" y="12828"/>
                  </a:cubicBezTo>
                  <a:cubicBezTo>
                    <a:pt x="18876" y="14069"/>
                    <a:pt x="20238" y="15528"/>
                    <a:pt x="20919" y="16623"/>
                  </a:cubicBezTo>
                  <a:cubicBezTo>
                    <a:pt x="21600" y="17717"/>
                    <a:pt x="21600" y="18447"/>
                    <a:pt x="20627" y="19250"/>
                  </a:cubicBezTo>
                  <a:cubicBezTo>
                    <a:pt x="19654" y="20053"/>
                    <a:pt x="17708" y="20928"/>
                    <a:pt x="14303" y="21220"/>
                  </a:cubicBezTo>
                  <a:cubicBezTo>
                    <a:pt x="10897" y="21512"/>
                    <a:pt x="6032" y="21220"/>
                    <a:pt x="1168" y="20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4152900" y="6848681"/>
              <a:ext cx="4489450" cy="174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5831"/>
                  </a:moveTo>
                  <a:cubicBezTo>
                    <a:pt x="31" y="4529"/>
                    <a:pt x="61" y="3228"/>
                    <a:pt x="102" y="2578"/>
                  </a:cubicBezTo>
                  <a:cubicBezTo>
                    <a:pt x="143" y="1927"/>
                    <a:pt x="193" y="1927"/>
                    <a:pt x="356" y="1537"/>
                  </a:cubicBezTo>
                  <a:cubicBezTo>
                    <a:pt x="519" y="1146"/>
                    <a:pt x="794" y="365"/>
                    <a:pt x="1064" y="105"/>
                  </a:cubicBezTo>
                  <a:cubicBezTo>
                    <a:pt x="1334" y="-155"/>
                    <a:pt x="1599" y="105"/>
                    <a:pt x="1879" y="496"/>
                  </a:cubicBezTo>
                  <a:cubicBezTo>
                    <a:pt x="2159" y="886"/>
                    <a:pt x="2454" y="1406"/>
                    <a:pt x="2811" y="1667"/>
                  </a:cubicBezTo>
                  <a:cubicBezTo>
                    <a:pt x="3167" y="1927"/>
                    <a:pt x="3585" y="1927"/>
                    <a:pt x="3972" y="2447"/>
                  </a:cubicBezTo>
                  <a:cubicBezTo>
                    <a:pt x="4359" y="2968"/>
                    <a:pt x="4715" y="4009"/>
                    <a:pt x="5072" y="4399"/>
                  </a:cubicBezTo>
                  <a:cubicBezTo>
                    <a:pt x="5428" y="4790"/>
                    <a:pt x="5784" y="4529"/>
                    <a:pt x="6161" y="4139"/>
                  </a:cubicBezTo>
                  <a:cubicBezTo>
                    <a:pt x="6538" y="3749"/>
                    <a:pt x="6935" y="3228"/>
                    <a:pt x="7343" y="2968"/>
                  </a:cubicBezTo>
                  <a:cubicBezTo>
                    <a:pt x="7750" y="2708"/>
                    <a:pt x="8167" y="2708"/>
                    <a:pt x="8580" y="2968"/>
                  </a:cubicBezTo>
                  <a:cubicBezTo>
                    <a:pt x="8992" y="3228"/>
                    <a:pt x="9400" y="3749"/>
                    <a:pt x="9777" y="4399"/>
                  </a:cubicBezTo>
                  <a:cubicBezTo>
                    <a:pt x="10153" y="5050"/>
                    <a:pt x="10500" y="5831"/>
                    <a:pt x="10846" y="6611"/>
                  </a:cubicBezTo>
                  <a:cubicBezTo>
                    <a:pt x="11192" y="7392"/>
                    <a:pt x="11538" y="8173"/>
                    <a:pt x="11900" y="8823"/>
                  </a:cubicBezTo>
                  <a:cubicBezTo>
                    <a:pt x="12261" y="9474"/>
                    <a:pt x="12638" y="9994"/>
                    <a:pt x="13030" y="10515"/>
                  </a:cubicBezTo>
                  <a:cubicBezTo>
                    <a:pt x="13422" y="11035"/>
                    <a:pt x="13830" y="11556"/>
                    <a:pt x="14247" y="12076"/>
                  </a:cubicBezTo>
                  <a:cubicBezTo>
                    <a:pt x="14665" y="12597"/>
                    <a:pt x="15093" y="13117"/>
                    <a:pt x="15515" y="13638"/>
                  </a:cubicBezTo>
                  <a:cubicBezTo>
                    <a:pt x="15938" y="14158"/>
                    <a:pt x="16355" y="14679"/>
                    <a:pt x="16768" y="15199"/>
                  </a:cubicBezTo>
                  <a:cubicBezTo>
                    <a:pt x="17180" y="15720"/>
                    <a:pt x="17588" y="16240"/>
                    <a:pt x="18020" y="16500"/>
                  </a:cubicBezTo>
                  <a:cubicBezTo>
                    <a:pt x="18453" y="16761"/>
                    <a:pt x="18911" y="16761"/>
                    <a:pt x="19339" y="16631"/>
                  </a:cubicBezTo>
                  <a:cubicBezTo>
                    <a:pt x="19767" y="16500"/>
                    <a:pt x="20164" y="16240"/>
                    <a:pt x="20526" y="16370"/>
                  </a:cubicBezTo>
                  <a:cubicBezTo>
                    <a:pt x="20887" y="16500"/>
                    <a:pt x="21213" y="17021"/>
                    <a:pt x="21386" y="17932"/>
                  </a:cubicBezTo>
                  <a:cubicBezTo>
                    <a:pt x="21559" y="18843"/>
                    <a:pt x="21580" y="20144"/>
                    <a:pt x="21600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4584700" y="5886399"/>
              <a:ext cx="469900" cy="4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1" fill="norm" stroke="1" extrusionOk="0">
                  <a:moveTo>
                    <a:pt x="0" y="20641"/>
                  </a:moveTo>
                  <a:cubicBezTo>
                    <a:pt x="2335" y="17696"/>
                    <a:pt x="4670" y="14750"/>
                    <a:pt x="7686" y="10823"/>
                  </a:cubicBezTo>
                  <a:cubicBezTo>
                    <a:pt x="10703" y="6896"/>
                    <a:pt x="14400" y="1986"/>
                    <a:pt x="16832" y="514"/>
                  </a:cubicBezTo>
                  <a:cubicBezTo>
                    <a:pt x="19265" y="-959"/>
                    <a:pt x="20432" y="1005"/>
                    <a:pt x="21600" y="2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5321299" y="5988050"/>
              <a:ext cx="3175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4400"/>
                    <a:pt x="5760" y="7200"/>
                    <a:pt x="9360" y="3600"/>
                  </a:cubicBezTo>
                  <a:cubicBezTo>
                    <a:pt x="12960" y="0"/>
                    <a:pt x="172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10229849" y="6193266"/>
              <a:ext cx="400051" cy="347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0" y="5766"/>
                  </a:moveTo>
                  <a:cubicBezTo>
                    <a:pt x="0" y="5111"/>
                    <a:pt x="0" y="4457"/>
                    <a:pt x="857" y="3475"/>
                  </a:cubicBezTo>
                  <a:cubicBezTo>
                    <a:pt x="1714" y="2493"/>
                    <a:pt x="3429" y="1184"/>
                    <a:pt x="4571" y="530"/>
                  </a:cubicBezTo>
                  <a:cubicBezTo>
                    <a:pt x="5714" y="-125"/>
                    <a:pt x="6286" y="-125"/>
                    <a:pt x="7086" y="268"/>
                  </a:cubicBezTo>
                  <a:cubicBezTo>
                    <a:pt x="7886" y="660"/>
                    <a:pt x="8914" y="1446"/>
                    <a:pt x="8971" y="3410"/>
                  </a:cubicBezTo>
                  <a:cubicBezTo>
                    <a:pt x="9029" y="5373"/>
                    <a:pt x="8114" y="8515"/>
                    <a:pt x="6800" y="11133"/>
                  </a:cubicBezTo>
                  <a:cubicBezTo>
                    <a:pt x="5486" y="13751"/>
                    <a:pt x="3771" y="15846"/>
                    <a:pt x="2800" y="17220"/>
                  </a:cubicBezTo>
                  <a:cubicBezTo>
                    <a:pt x="1829" y="18595"/>
                    <a:pt x="1600" y="19250"/>
                    <a:pt x="1829" y="19642"/>
                  </a:cubicBezTo>
                  <a:cubicBezTo>
                    <a:pt x="2057" y="20035"/>
                    <a:pt x="2743" y="20166"/>
                    <a:pt x="4857" y="20035"/>
                  </a:cubicBezTo>
                  <a:cubicBezTo>
                    <a:pt x="6971" y="19904"/>
                    <a:pt x="10514" y="19511"/>
                    <a:pt x="13371" y="19446"/>
                  </a:cubicBezTo>
                  <a:cubicBezTo>
                    <a:pt x="16229" y="19380"/>
                    <a:pt x="18400" y="19642"/>
                    <a:pt x="19657" y="20035"/>
                  </a:cubicBezTo>
                  <a:cubicBezTo>
                    <a:pt x="20914" y="20428"/>
                    <a:pt x="21257" y="20951"/>
                    <a:pt x="21600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